
<file path=[Content_Types].xml><?xml version="1.0" encoding="utf-8"?>
<Types xmlns="http://schemas.openxmlformats.org/package/2006/content-types">
  <Default Extension="png" ContentType="image/png"/>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4"/>
  </p:notesMasterIdLst>
  <p:sldIdLst>
    <p:sldId id="256" r:id="rId2"/>
    <p:sldId id="257" r:id="rId3"/>
    <p:sldId id="259" r:id="rId4"/>
    <p:sldId id="274" r:id="rId5"/>
    <p:sldId id="264" r:id="rId6"/>
    <p:sldId id="265" r:id="rId7"/>
    <p:sldId id="266" r:id="rId8"/>
    <p:sldId id="267" r:id="rId9"/>
    <p:sldId id="268" r:id="rId10"/>
    <p:sldId id="260" r:id="rId11"/>
    <p:sldId id="269" r:id="rId12"/>
    <p:sldId id="270" r:id="rId13"/>
    <p:sldId id="271" r:id="rId14"/>
    <p:sldId id="273" r:id="rId15"/>
    <p:sldId id="276" r:id="rId16"/>
    <p:sldId id="277" r:id="rId17"/>
    <p:sldId id="278" r:id="rId18"/>
    <p:sldId id="261" r:id="rId19"/>
    <p:sldId id="280" r:id="rId20"/>
    <p:sldId id="281" r:id="rId21"/>
    <p:sldId id="285" r:id="rId22"/>
    <p:sldId id="288" r:id="rId23"/>
    <p:sldId id="289" r:id="rId24"/>
    <p:sldId id="290" r:id="rId25"/>
    <p:sldId id="294" r:id="rId26"/>
    <p:sldId id="262" r:id="rId27"/>
    <p:sldId id="296" r:id="rId28"/>
    <p:sldId id="297" r:id="rId29"/>
    <p:sldId id="298" r:id="rId30"/>
    <p:sldId id="299" r:id="rId31"/>
    <p:sldId id="300" r:id="rId32"/>
    <p:sldId id="301" r:id="rId33"/>
    <p:sldId id="263" r:id="rId34"/>
    <p:sldId id="302" r:id="rId35"/>
    <p:sldId id="303" r:id="rId36"/>
    <p:sldId id="304" r:id="rId37"/>
    <p:sldId id="305" r:id="rId38"/>
    <p:sldId id="307" r:id="rId39"/>
    <p:sldId id="309" r:id="rId40"/>
    <p:sldId id="310" r:id="rId41"/>
    <p:sldId id="311" r:id="rId42"/>
    <p:sldId id="312" r:id="rId4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1D1CF"/>
    <a:srgbClr val="44AB8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17" autoAdjust="0"/>
    <p:restoredTop sz="94660"/>
  </p:normalViewPr>
  <p:slideViewPr>
    <p:cSldViewPr snapToGrid="0">
      <p:cViewPr varScale="1">
        <p:scale>
          <a:sx n="73" d="100"/>
          <a:sy n="73" d="100"/>
        </p:scale>
        <p:origin x="72" y="522"/>
      </p:cViewPr>
      <p:guideLst/>
    </p:cSldViewPr>
  </p:slideViewPr>
  <p:notesTextViewPr>
    <p:cViewPr>
      <p:scale>
        <a:sx n="1" d="1"/>
        <a:sy n="1" d="1"/>
      </p:scale>
      <p:origin x="0" y="0"/>
    </p:cViewPr>
  </p:notesTextViewPr>
  <p:sorterViewPr>
    <p:cViewPr>
      <p:scale>
        <a:sx n="31" d="100"/>
        <a:sy n="31"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675127D-A2BE-44C9-BD6A-B00959375C18}" type="datetimeFigureOut">
              <a:rPr lang="zh-CN" altLang="en-US" smtClean="0"/>
              <a:t>2018/6/10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E4B3A8-125F-489C-97BF-94DF7CC5B33D}" type="slidenum">
              <a:rPr lang="zh-CN" altLang="en-US" smtClean="0"/>
              <a:t>‹#›</a:t>
            </a:fld>
            <a:endParaRPr lang="zh-CN" altLang="en-US"/>
          </a:p>
        </p:txBody>
      </p:sp>
    </p:spTree>
    <p:extLst>
      <p:ext uri="{BB962C8B-B14F-4D97-AF65-F5344CB8AC3E}">
        <p14:creationId xmlns:p14="http://schemas.microsoft.com/office/powerpoint/2010/main" val="10147571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extLst>
      <p:ext uri="{BB962C8B-B14F-4D97-AF65-F5344CB8AC3E}">
        <p14:creationId xmlns:p14="http://schemas.microsoft.com/office/powerpoint/2010/main" val="38642966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13</a:t>
            </a:fld>
            <a:endParaRPr lang="zh-CN" altLang="en-US">
              <a:solidFill>
                <a:prstClr val="black"/>
              </a:solidFill>
            </a:endParaRPr>
          </a:p>
        </p:txBody>
      </p:sp>
    </p:spTree>
    <p:extLst>
      <p:ext uri="{BB962C8B-B14F-4D97-AF65-F5344CB8AC3E}">
        <p14:creationId xmlns:p14="http://schemas.microsoft.com/office/powerpoint/2010/main" val="12318476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14</a:t>
            </a:fld>
            <a:endParaRPr lang="zh-CN" altLang="en-US">
              <a:solidFill>
                <a:prstClr val="black"/>
              </a:solidFill>
            </a:endParaRPr>
          </a:p>
        </p:txBody>
      </p:sp>
    </p:spTree>
    <p:extLst>
      <p:ext uri="{BB962C8B-B14F-4D97-AF65-F5344CB8AC3E}">
        <p14:creationId xmlns:p14="http://schemas.microsoft.com/office/powerpoint/2010/main" val="3786208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15</a:t>
            </a:fld>
            <a:endParaRPr lang="zh-CN" altLang="en-US">
              <a:solidFill>
                <a:prstClr val="black"/>
              </a:solidFill>
            </a:endParaRPr>
          </a:p>
        </p:txBody>
      </p:sp>
    </p:spTree>
    <p:extLst>
      <p:ext uri="{BB962C8B-B14F-4D97-AF65-F5344CB8AC3E}">
        <p14:creationId xmlns:p14="http://schemas.microsoft.com/office/powerpoint/2010/main" val="7866896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16</a:t>
            </a:fld>
            <a:endParaRPr lang="zh-CN" altLang="en-US">
              <a:solidFill>
                <a:prstClr val="black"/>
              </a:solidFill>
            </a:endParaRPr>
          </a:p>
        </p:txBody>
      </p:sp>
    </p:spTree>
    <p:extLst>
      <p:ext uri="{BB962C8B-B14F-4D97-AF65-F5344CB8AC3E}">
        <p14:creationId xmlns:p14="http://schemas.microsoft.com/office/powerpoint/2010/main" val="15237866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17</a:t>
            </a:fld>
            <a:endParaRPr lang="zh-CN" altLang="en-US">
              <a:solidFill>
                <a:prstClr val="black"/>
              </a:solidFill>
            </a:endParaRPr>
          </a:p>
        </p:txBody>
      </p:sp>
    </p:spTree>
    <p:extLst>
      <p:ext uri="{BB962C8B-B14F-4D97-AF65-F5344CB8AC3E}">
        <p14:creationId xmlns:p14="http://schemas.microsoft.com/office/powerpoint/2010/main" val="3087551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19</a:t>
            </a:fld>
            <a:endParaRPr lang="zh-CN" altLang="en-US">
              <a:solidFill>
                <a:prstClr val="black"/>
              </a:solidFill>
            </a:endParaRPr>
          </a:p>
        </p:txBody>
      </p:sp>
    </p:spTree>
    <p:extLst>
      <p:ext uri="{BB962C8B-B14F-4D97-AF65-F5344CB8AC3E}">
        <p14:creationId xmlns:p14="http://schemas.microsoft.com/office/powerpoint/2010/main" val="23662241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20</a:t>
            </a:fld>
            <a:endParaRPr lang="zh-CN" altLang="en-US">
              <a:solidFill>
                <a:prstClr val="black"/>
              </a:solidFill>
            </a:endParaRPr>
          </a:p>
        </p:txBody>
      </p:sp>
    </p:spTree>
    <p:extLst>
      <p:ext uri="{BB962C8B-B14F-4D97-AF65-F5344CB8AC3E}">
        <p14:creationId xmlns:p14="http://schemas.microsoft.com/office/powerpoint/2010/main" val="26365848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21</a:t>
            </a:fld>
            <a:endParaRPr lang="zh-CN" altLang="en-US">
              <a:solidFill>
                <a:prstClr val="black"/>
              </a:solidFill>
            </a:endParaRPr>
          </a:p>
        </p:txBody>
      </p:sp>
    </p:spTree>
    <p:extLst>
      <p:ext uri="{BB962C8B-B14F-4D97-AF65-F5344CB8AC3E}">
        <p14:creationId xmlns:p14="http://schemas.microsoft.com/office/powerpoint/2010/main" val="30513976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22</a:t>
            </a:fld>
            <a:endParaRPr lang="zh-CN" altLang="en-US">
              <a:solidFill>
                <a:prstClr val="black"/>
              </a:solidFill>
            </a:endParaRPr>
          </a:p>
        </p:txBody>
      </p:sp>
    </p:spTree>
    <p:extLst>
      <p:ext uri="{BB962C8B-B14F-4D97-AF65-F5344CB8AC3E}">
        <p14:creationId xmlns:p14="http://schemas.microsoft.com/office/powerpoint/2010/main" val="39303839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23</a:t>
            </a:fld>
            <a:endParaRPr lang="zh-CN" altLang="en-US">
              <a:solidFill>
                <a:prstClr val="black"/>
              </a:solidFill>
            </a:endParaRPr>
          </a:p>
        </p:txBody>
      </p:sp>
    </p:spTree>
    <p:extLst>
      <p:ext uri="{BB962C8B-B14F-4D97-AF65-F5344CB8AC3E}">
        <p14:creationId xmlns:p14="http://schemas.microsoft.com/office/powerpoint/2010/main" val="23222345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4</a:t>
            </a:fld>
            <a:endParaRPr lang="zh-CN" altLang="en-US">
              <a:solidFill>
                <a:prstClr val="black"/>
              </a:solidFill>
            </a:endParaRPr>
          </a:p>
        </p:txBody>
      </p:sp>
    </p:spTree>
    <p:extLst>
      <p:ext uri="{BB962C8B-B14F-4D97-AF65-F5344CB8AC3E}">
        <p14:creationId xmlns:p14="http://schemas.microsoft.com/office/powerpoint/2010/main" val="39738689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24</a:t>
            </a:fld>
            <a:endParaRPr lang="zh-CN" altLang="en-US">
              <a:solidFill>
                <a:prstClr val="black"/>
              </a:solidFill>
            </a:endParaRPr>
          </a:p>
        </p:txBody>
      </p:sp>
    </p:spTree>
    <p:extLst>
      <p:ext uri="{BB962C8B-B14F-4D97-AF65-F5344CB8AC3E}">
        <p14:creationId xmlns:p14="http://schemas.microsoft.com/office/powerpoint/2010/main" val="25650280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25</a:t>
            </a:fld>
            <a:endParaRPr lang="zh-CN" altLang="en-US">
              <a:solidFill>
                <a:prstClr val="black"/>
              </a:solidFill>
            </a:endParaRPr>
          </a:p>
        </p:txBody>
      </p:sp>
    </p:spTree>
    <p:extLst>
      <p:ext uri="{BB962C8B-B14F-4D97-AF65-F5344CB8AC3E}">
        <p14:creationId xmlns:p14="http://schemas.microsoft.com/office/powerpoint/2010/main" val="28155993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27</a:t>
            </a:fld>
            <a:endParaRPr lang="zh-CN" altLang="en-US">
              <a:solidFill>
                <a:prstClr val="black"/>
              </a:solidFill>
            </a:endParaRPr>
          </a:p>
        </p:txBody>
      </p:sp>
    </p:spTree>
    <p:extLst>
      <p:ext uri="{BB962C8B-B14F-4D97-AF65-F5344CB8AC3E}">
        <p14:creationId xmlns:p14="http://schemas.microsoft.com/office/powerpoint/2010/main" val="36383522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28</a:t>
            </a:fld>
            <a:endParaRPr lang="zh-CN" altLang="en-US">
              <a:solidFill>
                <a:prstClr val="black"/>
              </a:solidFill>
            </a:endParaRPr>
          </a:p>
        </p:txBody>
      </p:sp>
    </p:spTree>
    <p:extLst>
      <p:ext uri="{BB962C8B-B14F-4D97-AF65-F5344CB8AC3E}">
        <p14:creationId xmlns:p14="http://schemas.microsoft.com/office/powerpoint/2010/main" val="7182930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29</a:t>
            </a:fld>
            <a:endParaRPr lang="zh-CN" altLang="en-US">
              <a:solidFill>
                <a:prstClr val="black"/>
              </a:solidFill>
            </a:endParaRPr>
          </a:p>
        </p:txBody>
      </p:sp>
    </p:spTree>
    <p:extLst>
      <p:ext uri="{BB962C8B-B14F-4D97-AF65-F5344CB8AC3E}">
        <p14:creationId xmlns:p14="http://schemas.microsoft.com/office/powerpoint/2010/main" val="23668739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30</a:t>
            </a:fld>
            <a:endParaRPr lang="zh-CN" altLang="en-US">
              <a:solidFill>
                <a:prstClr val="black"/>
              </a:solidFill>
            </a:endParaRPr>
          </a:p>
        </p:txBody>
      </p:sp>
    </p:spTree>
    <p:extLst>
      <p:ext uri="{BB962C8B-B14F-4D97-AF65-F5344CB8AC3E}">
        <p14:creationId xmlns:p14="http://schemas.microsoft.com/office/powerpoint/2010/main" val="29625158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31</a:t>
            </a:fld>
            <a:endParaRPr lang="zh-CN" altLang="en-US">
              <a:solidFill>
                <a:prstClr val="black"/>
              </a:solidFill>
            </a:endParaRPr>
          </a:p>
        </p:txBody>
      </p:sp>
    </p:spTree>
    <p:extLst>
      <p:ext uri="{BB962C8B-B14F-4D97-AF65-F5344CB8AC3E}">
        <p14:creationId xmlns:p14="http://schemas.microsoft.com/office/powerpoint/2010/main" val="4837107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32</a:t>
            </a:fld>
            <a:endParaRPr lang="zh-CN" altLang="en-US">
              <a:solidFill>
                <a:prstClr val="black"/>
              </a:solidFill>
            </a:endParaRPr>
          </a:p>
        </p:txBody>
      </p:sp>
    </p:spTree>
    <p:extLst>
      <p:ext uri="{BB962C8B-B14F-4D97-AF65-F5344CB8AC3E}">
        <p14:creationId xmlns:p14="http://schemas.microsoft.com/office/powerpoint/2010/main" val="24069602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34</a:t>
            </a:fld>
            <a:endParaRPr lang="zh-CN" altLang="en-US">
              <a:solidFill>
                <a:prstClr val="black"/>
              </a:solidFill>
            </a:endParaRPr>
          </a:p>
        </p:txBody>
      </p:sp>
    </p:spTree>
    <p:extLst>
      <p:ext uri="{BB962C8B-B14F-4D97-AF65-F5344CB8AC3E}">
        <p14:creationId xmlns:p14="http://schemas.microsoft.com/office/powerpoint/2010/main" val="32531186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35</a:t>
            </a:fld>
            <a:endParaRPr lang="zh-CN" altLang="en-US">
              <a:solidFill>
                <a:prstClr val="black"/>
              </a:solidFill>
            </a:endParaRPr>
          </a:p>
        </p:txBody>
      </p:sp>
    </p:spTree>
    <p:extLst>
      <p:ext uri="{BB962C8B-B14F-4D97-AF65-F5344CB8AC3E}">
        <p14:creationId xmlns:p14="http://schemas.microsoft.com/office/powerpoint/2010/main" val="13978138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5</a:t>
            </a:fld>
            <a:endParaRPr lang="zh-CN" altLang="en-US">
              <a:solidFill>
                <a:prstClr val="black"/>
              </a:solidFill>
            </a:endParaRPr>
          </a:p>
        </p:txBody>
      </p:sp>
    </p:spTree>
    <p:extLst>
      <p:ext uri="{BB962C8B-B14F-4D97-AF65-F5344CB8AC3E}">
        <p14:creationId xmlns:p14="http://schemas.microsoft.com/office/powerpoint/2010/main" val="18325969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36</a:t>
            </a:fld>
            <a:endParaRPr lang="zh-CN" altLang="en-US">
              <a:solidFill>
                <a:prstClr val="black"/>
              </a:solidFill>
            </a:endParaRPr>
          </a:p>
        </p:txBody>
      </p:sp>
    </p:spTree>
    <p:extLst>
      <p:ext uri="{BB962C8B-B14F-4D97-AF65-F5344CB8AC3E}">
        <p14:creationId xmlns:p14="http://schemas.microsoft.com/office/powerpoint/2010/main" val="40920996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37</a:t>
            </a:fld>
            <a:endParaRPr lang="zh-CN" altLang="en-US">
              <a:solidFill>
                <a:prstClr val="black"/>
              </a:solidFill>
            </a:endParaRPr>
          </a:p>
        </p:txBody>
      </p:sp>
    </p:spTree>
    <p:extLst>
      <p:ext uri="{BB962C8B-B14F-4D97-AF65-F5344CB8AC3E}">
        <p14:creationId xmlns:p14="http://schemas.microsoft.com/office/powerpoint/2010/main" val="16518427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38</a:t>
            </a:fld>
            <a:endParaRPr lang="zh-CN" altLang="en-US">
              <a:solidFill>
                <a:prstClr val="black"/>
              </a:solidFill>
            </a:endParaRPr>
          </a:p>
        </p:txBody>
      </p:sp>
    </p:spTree>
    <p:extLst>
      <p:ext uri="{BB962C8B-B14F-4D97-AF65-F5344CB8AC3E}">
        <p14:creationId xmlns:p14="http://schemas.microsoft.com/office/powerpoint/2010/main" val="39366783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39</a:t>
            </a:fld>
            <a:endParaRPr lang="zh-CN" altLang="en-US">
              <a:solidFill>
                <a:prstClr val="black"/>
              </a:solidFill>
            </a:endParaRPr>
          </a:p>
        </p:txBody>
      </p:sp>
    </p:spTree>
    <p:extLst>
      <p:ext uri="{BB962C8B-B14F-4D97-AF65-F5344CB8AC3E}">
        <p14:creationId xmlns:p14="http://schemas.microsoft.com/office/powerpoint/2010/main" val="24044595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40</a:t>
            </a:fld>
            <a:endParaRPr lang="zh-CN" altLang="en-US">
              <a:solidFill>
                <a:prstClr val="black"/>
              </a:solidFill>
            </a:endParaRPr>
          </a:p>
        </p:txBody>
      </p:sp>
    </p:spTree>
    <p:extLst>
      <p:ext uri="{BB962C8B-B14F-4D97-AF65-F5344CB8AC3E}">
        <p14:creationId xmlns:p14="http://schemas.microsoft.com/office/powerpoint/2010/main" val="2591737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6</a:t>
            </a:fld>
            <a:endParaRPr lang="zh-CN" altLang="en-US">
              <a:solidFill>
                <a:prstClr val="black"/>
              </a:solidFill>
            </a:endParaRPr>
          </a:p>
        </p:txBody>
      </p:sp>
    </p:spTree>
    <p:extLst>
      <p:ext uri="{BB962C8B-B14F-4D97-AF65-F5344CB8AC3E}">
        <p14:creationId xmlns:p14="http://schemas.microsoft.com/office/powerpoint/2010/main" val="31359311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7</a:t>
            </a:fld>
            <a:endParaRPr lang="zh-CN" altLang="en-US">
              <a:solidFill>
                <a:prstClr val="black"/>
              </a:solidFill>
            </a:endParaRPr>
          </a:p>
        </p:txBody>
      </p:sp>
    </p:spTree>
    <p:extLst>
      <p:ext uri="{BB962C8B-B14F-4D97-AF65-F5344CB8AC3E}">
        <p14:creationId xmlns:p14="http://schemas.microsoft.com/office/powerpoint/2010/main" val="34550286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8</a:t>
            </a:fld>
            <a:endParaRPr lang="zh-CN" altLang="en-US">
              <a:solidFill>
                <a:prstClr val="black"/>
              </a:solidFill>
            </a:endParaRPr>
          </a:p>
        </p:txBody>
      </p:sp>
    </p:spTree>
    <p:extLst>
      <p:ext uri="{BB962C8B-B14F-4D97-AF65-F5344CB8AC3E}">
        <p14:creationId xmlns:p14="http://schemas.microsoft.com/office/powerpoint/2010/main" val="12371341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9</a:t>
            </a:fld>
            <a:endParaRPr lang="zh-CN" altLang="en-US">
              <a:solidFill>
                <a:prstClr val="black"/>
              </a:solidFill>
            </a:endParaRPr>
          </a:p>
        </p:txBody>
      </p:sp>
    </p:spTree>
    <p:extLst>
      <p:ext uri="{BB962C8B-B14F-4D97-AF65-F5344CB8AC3E}">
        <p14:creationId xmlns:p14="http://schemas.microsoft.com/office/powerpoint/2010/main" val="19653493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11</a:t>
            </a:fld>
            <a:endParaRPr lang="zh-CN" altLang="en-US">
              <a:solidFill>
                <a:prstClr val="black"/>
              </a:solidFill>
            </a:endParaRPr>
          </a:p>
        </p:txBody>
      </p:sp>
    </p:spTree>
    <p:extLst>
      <p:ext uri="{BB962C8B-B14F-4D97-AF65-F5344CB8AC3E}">
        <p14:creationId xmlns:p14="http://schemas.microsoft.com/office/powerpoint/2010/main" val="3697270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12</a:t>
            </a:fld>
            <a:endParaRPr lang="zh-CN" altLang="en-US">
              <a:solidFill>
                <a:prstClr val="black"/>
              </a:solidFill>
            </a:endParaRPr>
          </a:p>
        </p:txBody>
      </p:sp>
    </p:spTree>
    <p:extLst>
      <p:ext uri="{BB962C8B-B14F-4D97-AF65-F5344CB8AC3E}">
        <p14:creationId xmlns:p14="http://schemas.microsoft.com/office/powerpoint/2010/main" val="33798984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2018/6/10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2018/6/10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2018/6/10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节标题">
    <p:bg>
      <p:bgPr>
        <a:solidFill>
          <a:schemeClr val="bg1"/>
        </a:solidFill>
        <a:effectLst/>
      </p:bgPr>
    </p:bg>
    <p:spTree>
      <p:nvGrpSpPr>
        <p:cNvPr id="1" name=""/>
        <p:cNvGrpSpPr/>
        <p:nvPr/>
      </p:nvGrpSpPr>
      <p:grpSpPr>
        <a:xfrm>
          <a:off x="0" y="0"/>
          <a:ext cx="0" cy="0"/>
          <a:chOff x="0" y="0"/>
          <a:chExt cx="0" cy="0"/>
        </a:xfrm>
      </p:grpSpPr>
      <p:sp>
        <p:nvSpPr>
          <p:cNvPr id="9" name="对角圆角矩形 8"/>
          <p:cNvSpPr/>
          <p:nvPr userDrawn="1"/>
        </p:nvSpPr>
        <p:spPr>
          <a:xfrm>
            <a:off x="-15881" y="6165850"/>
            <a:ext cx="12215821" cy="742950"/>
          </a:xfrm>
          <a:custGeom>
            <a:avLst/>
            <a:gdLst>
              <a:gd name="connsiteX0" fmla="*/ 609532 w 12173947"/>
              <a:gd name="connsiteY0" fmla="*/ 0 h 1219064"/>
              <a:gd name="connsiteX1" fmla="*/ 12173947 w 12173947"/>
              <a:gd name="connsiteY1" fmla="*/ 0 h 1219064"/>
              <a:gd name="connsiteX2" fmla="*/ 12173947 w 12173947"/>
              <a:gd name="connsiteY2" fmla="*/ 0 h 1219064"/>
              <a:gd name="connsiteX3" fmla="*/ 12173947 w 12173947"/>
              <a:gd name="connsiteY3" fmla="*/ 609532 h 1219064"/>
              <a:gd name="connsiteX4" fmla="*/ 11564415 w 12173947"/>
              <a:gd name="connsiteY4" fmla="*/ 1219064 h 1219064"/>
              <a:gd name="connsiteX5" fmla="*/ 0 w 12173947"/>
              <a:gd name="connsiteY5" fmla="*/ 1219064 h 1219064"/>
              <a:gd name="connsiteX6" fmla="*/ 0 w 12173947"/>
              <a:gd name="connsiteY6" fmla="*/ 1219064 h 1219064"/>
              <a:gd name="connsiteX7" fmla="*/ 0 w 12173947"/>
              <a:gd name="connsiteY7" fmla="*/ 609532 h 1219064"/>
              <a:gd name="connsiteX8" fmla="*/ 609532 w 12173947"/>
              <a:gd name="connsiteY8" fmla="*/ 0 h 1219064"/>
              <a:gd name="connsiteX0-1" fmla="*/ 609532 w 12173947"/>
              <a:gd name="connsiteY0-2" fmla="*/ 0 h 1219064"/>
              <a:gd name="connsiteX1-3" fmla="*/ 12173947 w 12173947"/>
              <a:gd name="connsiteY1-4" fmla="*/ 0 h 1219064"/>
              <a:gd name="connsiteX2-5" fmla="*/ 12173947 w 12173947"/>
              <a:gd name="connsiteY2-6" fmla="*/ 0 h 1219064"/>
              <a:gd name="connsiteX3-7" fmla="*/ 12173947 w 12173947"/>
              <a:gd name="connsiteY3-8" fmla="*/ 609532 h 1219064"/>
              <a:gd name="connsiteX4-9" fmla="*/ 11564415 w 12173947"/>
              <a:gd name="connsiteY4-10" fmla="*/ 1219064 h 1219064"/>
              <a:gd name="connsiteX5-11" fmla="*/ 0 w 12173947"/>
              <a:gd name="connsiteY5-12" fmla="*/ 1219064 h 1219064"/>
              <a:gd name="connsiteX6-13" fmla="*/ 30480 w 12173947"/>
              <a:gd name="connsiteY6-14" fmla="*/ 822824 h 1219064"/>
              <a:gd name="connsiteX7-15" fmla="*/ 0 w 12173947"/>
              <a:gd name="connsiteY7-16" fmla="*/ 609532 h 1219064"/>
              <a:gd name="connsiteX8-17" fmla="*/ 609532 w 12173947"/>
              <a:gd name="connsiteY8-18" fmla="*/ 0 h 1219064"/>
              <a:gd name="connsiteX0-19" fmla="*/ 609532 w 12173947"/>
              <a:gd name="connsiteY0-20" fmla="*/ 0 h 1219064"/>
              <a:gd name="connsiteX1-21" fmla="*/ 12173947 w 12173947"/>
              <a:gd name="connsiteY1-22" fmla="*/ 0 h 1219064"/>
              <a:gd name="connsiteX2-23" fmla="*/ 12173947 w 12173947"/>
              <a:gd name="connsiteY2-24" fmla="*/ 0 h 1219064"/>
              <a:gd name="connsiteX3-25" fmla="*/ 12173947 w 12173947"/>
              <a:gd name="connsiteY3-26" fmla="*/ 609532 h 1219064"/>
              <a:gd name="connsiteX4-27" fmla="*/ 11564415 w 12173947"/>
              <a:gd name="connsiteY4-28" fmla="*/ 1219064 h 1219064"/>
              <a:gd name="connsiteX5-29" fmla="*/ 45720 w 12173947"/>
              <a:gd name="connsiteY5-30" fmla="*/ 914264 h 1219064"/>
              <a:gd name="connsiteX6-31" fmla="*/ 30480 w 12173947"/>
              <a:gd name="connsiteY6-32" fmla="*/ 822824 h 1219064"/>
              <a:gd name="connsiteX7-33" fmla="*/ 0 w 12173947"/>
              <a:gd name="connsiteY7-34" fmla="*/ 609532 h 1219064"/>
              <a:gd name="connsiteX8-35" fmla="*/ 609532 w 12173947"/>
              <a:gd name="connsiteY8-36" fmla="*/ 0 h 1219064"/>
              <a:gd name="connsiteX0-37" fmla="*/ 640012 w 12204427"/>
              <a:gd name="connsiteY0-38" fmla="*/ 0 h 1219064"/>
              <a:gd name="connsiteX1-39" fmla="*/ 12204427 w 12204427"/>
              <a:gd name="connsiteY1-40" fmla="*/ 0 h 1219064"/>
              <a:gd name="connsiteX2-41" fmla="*/ 12204427 w 12204427"/>
              <a:gd name="connsiteY2-42" fmla="*/ 0 h 1219064"/>
              <a:gd name="connsiteX3-43" fmla="*/ 12204427 w 12204427"/>
              <a:gd name="connsiteY3-44" fmla="*/ 609532 h 1219064"/>
              <a:gd name="connsiteX4-45" fmla="*/ 11594895 w 12204427"/>
              <a:gd name="connsiteY4-46" fmla="*/ 1219064 h 1219064"/>
              <a:gd name="connsiteX5-47" fmla="*/ 76200 w 12204427"/>
              <a:gd name="connsiteY5-48" fmla="*/ 914264 h 1219064"/>
              <a:gd name="connsiteX6-49" fmla="*/ 0 w 12204427"/>
              <a:gd name="connsiteY6-50" fmla="*/ 868544 h 1219064"/>
              <a:gd name="connsiteX7-51" fmla="*/ 30480 w 12204427"/>
              <a:gd name="connsiteY7-52" fmla="*/ 609532 h 1219064"/>
              <a:gd name="connsiteX8-53" fmla="*/ 640012 w 12204427"/>
              <a:gd name="connsiteY8-54" fmla="*/ 0 h 1219064"/>
              <a:gd name="connsiteX0-55" fmla="*/ 640012 w 12204427"/>
              <a:gd name="connsiteY0-56" fmla="*/ 0 h 1219064"/>
              <a:gd name="connsiteX1-57" fmla="*/ 12204427 w 12204427"/>
              <a:gd name="connsiteY1-58" fmla="*/ 0 h 1219064"/>
              <a:gd name="connsiteX2-59" fmla="*/ 12204427 w 12204427"/>
              <a:gd name="connsiteY2-60" fmla="*/ 0 h 1219064"/>
              <a:gd name="connsiteX3-61" fmla="*/ 12204427 w 12204427"/>
              <a:gd name="connsiteY3-62" fmla="*/ 609532 h 1219064"/>
              <a:gd name="connsiteX4-63" fmla="*/ 11594895 w 12204427"/>
              <a:gd name="connsiteY4-64" fmla="*/ 1219064 h 1219064"/>
              <a:gd name="connsiteX5-65" fmla="*/ 76200 w 12204427"/>
              <a:gd name="connsiteY5-66" fmla="*/ 914264 h 1219064"/>
              <a:gd name="connsiteX6-67" fmla="*/ 0 w 12204427"/>
              <a:gd name="connsiteY6-68" fmla="*/ 761864 h 1219064"/>
              <a:gd name="connsiteX7-69" fmla="*/ 30480 w 12204427"/>
              <a:gd name="connsiteY7-70" fmla="*/ 609532 h 1219064"/>
              <a:gd name="connsiteX8-71" fmla="*/ 640012 w 12204427"/>
              <a:gd name="connsiteY8-72" fmla="*/ 0 h 1219064"/>
              <a:gd name="connsiteX0-73" fmla="*/ 609532 w 12173947"/>
              <a:gd name="connsiteY0-74" fmla="*/ 0 h 1219064"/>
              <a:gd name="connsiteX1-75" fmla="*/ 12173947 w 12173947"/>
              <a:gd name="connsiteY1-76" fmla="*/ 0 h 1219064"/>
              <a:gd name="connsiteX2-77" fmla="*/ 12173947 w 12173947"/>
              <a:gd name="connsiteY2-78" fmla="*/ 0 h 1219064"/>
              <a:gd name="connsiteX3-79" fmla="*/ 12173947 w 12173947"/>
              <a:gd name="connsiteY3-80" fmla="*/ 609532 h 1219064"/>
              <a:gd name="connsiteX4-81" fmla="*/ 11564415 w 12173947"/>
              <a:gd name="connsiteY4-82" fmla="*/ 1219064 h 1219064"/>
              <a:gd name="connsiteX5-83" fmla="*/ 45720 w 12173947"/>
              <a:gd name="connsiteY5-84" fmla="*/ 914264 h 1219064"/>
              <a:gd name="connsiteX6-85" fmla="*/ 0 w 12173947"/>
              <a:gd name="connsiteY6-86" fmla="*/ 609532 h 1219064"/>
              <a:gd name="connsiteX7-87" fmla="*/ 609532 w 12173947"/>
              <a:gd name="connsiteY7-88" fmla="*/ 0 h 1219064"/>
              <a:gd name="connsiteX0-89" fmla="*/ 640012 w 12204427"/>
              <a:gd name="connsiteY0-90" fmla="*/ 0 h 1219064"/>
              <a:gd name="connsiteX1-91" fmla="*/ 12204427 w 12204427"/>
              <a:gd name="connsiteY1-92" fmla="*/ 0 h 1219064"/>
              <a:gd name="connsiteX2-93" fmla="*/ 12204427 w 12204427"/>
              <a:gd name="connsiteY2-94" fmla="*/ 0 h 1219064"/>
              <a:gd name="connsiteX3-95" fmla="*/ 12204427 w 12204427"/>
              <a:gd name="connsiteY3-96" fmla="*/ 609532 h 1219064"/>
              <a:gd name="connsiteX4-97" fmla="*/ 11594895 w 12204427"/>
              <a:gd name="connsiteY4-98" fmla="*/ 1219064 h 1219064"/>
              <a:gd name="connsiteX5-99" fmla="*/ 0 w 12204427"/>
              <a:gd name="connsiteY5-100" fmla="*/ 746624 h 1219064"/>
              <a:gd name="connsiteX6-101" fmla="*/ 30480 w 12204427"/>
              <a:gd name="connsiteY6-102" fmla="*/ 609532 h 1219064"/>
              <a:gd name="connsiteX7-103" fmla="*/ 640012 w 12204427"/>
              <a:gd name="connsiteY7-104" fmla="*/ 0 h 1219064"/>
              <a:gd name="connsiteX0-105" fmla="*/ 640012 w 12205236"/>
              <a:gd name="connsiteY0-106" fmla="*/ 0 h 835841"/>
              <a:gd name="connsiteX1-107" fmla="*/ 12204427 w 12205236"/>
              <a:gd name="connsiteY1-108" fmla="*/ 0 h 835841"/>
              <a:gd name="connsiteX2-109" fmla="*/ 12204427 w 12205236"/>
              <a:gd name="connsiteY2-110" fmla="*/ 0 h 835841"/>
              <a:gd name="connsiteX3-111" fmla="*/ 12204427 w 12205236"/>
              <a:gd name="connsiteY3-112" fmla="*/ 609532 h 835841"/>
              <a:gd name="connsiteX4-113" fmla="*/ 11899695 w 12205236"/>
              <a:gd name="connsiteY4-114" fmla="*/ 807584 h 835841"/>
              <a:gd name="connsiteX5-115" fmla="*/ 0 w 12205236"/>
              <a:gd name="connsiteY5-116" fmla="*/ 746624 h 835841"/>
              <a:gd name="connsiteX6-117" fmla="*/ 30480 w 12205236"/>
              <a:gd name="connsiteY6-118" fmla="*/ 609532 h 835841"/>
              <a:gd name="connsiteX7-119" fmla="*/ 640012 w 12205236"/>
              <a:gd name="connsiteY7-120" fmla="*/ 0 h 835841"/>
              <a:gd name="connsiteX0-121" fmla="*/ 640012 w 12204427"/>
              <a:gd name="connsiteY0-122" fmla="*/ 0 h 811936"/>
              <a:gd name="connsiteX1-123" fmla="*/ 12204427 w 12204427"/>
              <a:gd name="connsiteY1-124" fmla="*/ 0 h 811936"/>
              <a:gd name="connsiteX2-125" fmla="*/ 12204427 w 12204427"/>
              <a:gd name="connsiteY2-126" fmla="*/ 0 h 811936"/>
              <a:gd name="connsiteX3-127" fmla="*/ 12204427 w 12204427"/>
              <a:gd name="connsiteY3-128" fmla="*/ 609532 h 811936"/>
              <a:gd name="connsiteX4-129" fmla="*/ 11899695 w 12204427"/>
              <a:gd name="connsiteY4-130" fmla="*/ 807584 h 811936"/>
              <a:gd name="connsiteX5-131" fmla="*/ 0 w 12204427"/>
              <a:gd name="connsiteY5-132" fmla="*/ 746624 h 811936"/>
              <a:gd name="connsiteX6-133" fmla="*/ 30480 w 12204427"/>
              <a:gd name="connsiteY6-134" fmla="*/ 609532 h 811936"/>
              <a:gd name="connsiteX7-135" fmla="*/ 640012 w 12204427"/>
              <a:gd name="connsiteY7-136" fmla="*/ 0 h 811936"/>
              <a:gd name="connsiteX0-137" fmla="*/ 640012 w 12250991"/>
              <a:gd name="connsiteY0-138" fmla="*/ 0 h 780300"/>
              <a:gd name="connsiteX1-139" fmla="*/ 12204427 w 12250991"/>
              <a:gd name="connsiteY1-140" fmla="*/ 0 h 780300"/>
              <a:gd name="connsiteX2-141" fmla="*/ 12204427 w 12250991"/>
              <a:gd name="connsiteY2-142" fmla="*/ 0 h 780300"/>
              <a:gd name="connsiteX3-143" fmla="*/ 12204427 w 12250991"/>
              <a:gd name="connsiteY3-144" fmla="*/ 609532 h 780300"/>
              <a:gd name="connsiteX4-145" fmla="*/ 12067335 w 12250991"/>
              <a:gd name="connsiteY4-146" fmla="*/ 731384 h 780300"/>
              <a:gd name="connsiteX5-147" fmla="*/ 0 w 12250991"/>
              <a:gd name="connsiteY5-148" fmla="*/ 746624 h 780300"/>
              <a:gd name="connsiteX6-149" fmla="*/ 30480 w 12250991"/>
              <a:gd name="connsiteY6-150" fmla="*/ 609532 h 780300"/>
              <a:gd name="connsiteX7-151" fmla="*/ 640012 w 12250991"/>
              <a:gd name="connsiteY7-152" fmla="*/ 0 h 780300"/>
              <a:gd name="connsiteX0-153" fmla="*/ 640012 w 12204427"/>
              <a:gd name="connsiteY0-154" fmla="*/ 0 h 771913"/>
              <a:gd name="connsiteX1-155" fmla="*/ 12204427 w 12204427"/>
              <a:gd name="connsiteY1-156" fmla="*/ 0 h 771913"/>
              <a:gd name="connsiteX2-157" fmla="*/ 12204427 w 12204427"/>
              <a:gd name="connsiteY2-158" fmla="*/ 0 h 771913"/>
              <a:gd name="connsiteX3-159" fmla="*/ 12204427 w 12204427"/>
              <a:gd name="connsiteY3-160" fmla="*/ 609532 h 771913"/>
              <a:gd name="connsiteX4-161" fmla="*/ 12067335 w 12204427"/>
              <a:gd name="connsiteY4-162" fmla="*/ 731384 h 771913"/>
              <a:gd name="connsiteX5-163" fmla="*/ 0 w 12204427"/>
              <a:gd name="connsiteY5-164" fmla="*/ 746624 h 771913"/>
              <a:gd name="connsiteX6-165" fmla="*/ 30480 w 12204427"/>
              <a:gd name="connsiteY6-166" fmla="*/ 609532 h 771913"/>
              <a:gd name="connsiteX7-167" fmla="*/ 640012 w 12204427"/>
              <a:gd name="connsiteY7-168" fmla="*/ 0 h 771913"/>
              <a:gd name="connsiteX0-169" fmla="*/ 640012 w 12204427"/>
              <a:gd name="connsiteY0-170" fmla="*/ 0 h 767205"/>
              <a:gd name="connsiteX1-171" fmla="*/ 12204427 w 12204427"/>
              <a:gd name="connsiteY1-172" fmla="*/ 0 h 767205"/>
              <a:gd name="connsiteX2-173" fmla="*/ 12204427 w 12204427"/>
              <a:gd name="connsiteY2-174" fmla="*/ 0 h 767205"/>
              <a:gd name="connsiteX3-175" fmla="*/ 12204427 w 12204427"/>
              <a:gd name="connsiteY3-176" fmla="*/ 609532 h 767205"/>
              <a:gd name="connsiteX4-177" fmla="*/ 11823495 w 12204427"/>
              <a:gd name="connsiteY4-178" fmla="*/ 716144 h 767205"/>
              <a:gd name="connsiteX5-179" fmla="*/ 0 w 12204427"/>
              <a:gd name="connsiteY5-180" fmla="*/ 746624 h 767205"/>
              <a:gd name="connsiteX6-181" fmla="*/ 30480 w 12204427"/>
              <a:gd name="connsiteY6-182" fmla="*/ 609532 h 767205"/>
              <a:gd name="connsiteX7-183" fmla="*/ 640012 w 12204427"/>
              <a:gd name="connsiteY7-184" fmla="*/ 0 h 767205"/>
              <a:gd name="connsiteX0-185" fmla="*/ 640012 w 12265387"/>
              <a:gd name="connsiteY0-186" fmla="*/ 0 h 746624"/>
              <a:gd name="connsiteX1-187" fmla="*/ 12204427 w 12265387"/>
              <a:gd name="connsiteY1-188" fmla="*/ 0 h 746624"/>
              <a:gd name="connsiteX2-189" fmla="*/ 12204427 w 12265387"/>
              <a:gd name="connsiteY2-190" fmla="*/ 0 h 746624"/>
              <a:gd name="connsiteX3-191" fmla="*/ 12265387 w 12265387"/>
              <a:gd name="connsiteY3-192" fmla="*/ 533332 h 746624"/>
              <a:gd name="connsiteX4-193" fmla="*/ 11823495 w 12265387"/>
              <a:gd name="connsiteY4-194" fmla="*/ 716144 h 746624"/>
              <a:gd name="connsiteX5-195" fmla="*/ 0 w 12265387"/>
              <a:gd name="connsiteY5-196" fmla="*/ 746624 h 746624"/>
              <a:gd name="connsiteX6-197" fmla="*/ 30480 w 12265387"/>
              <a:gd name="connsiteY6-198" fmla="*/ 609532 h 746624"/>
              <a:gd name="connsiteX7-199" fmla="*/ 640012 w 12265387"/>
              <a:gd name="connsiteY7-200" fmla="*/ 0 h 746624"/>
              <a:gd name="connsiteX0-201" fmla="*/ 640012 w 12265387"/>
              <a:gd name="connsiteY0-202" fmla="*/ 0 h 761864"/>
              <a:gd name="connsiteX1-203" fmla="*/ 12204427 w 12265387"/>
              <a:gd name="connsiteY1-204" fmla="*/ 0 h 761864"/>
              <a:gd name="connsiteX2-205" fmla="*/ 12204427 w 12265387"/>
              <a:gd name="connsiteY2-206" fmla="*/ 0 h 761864"/>
              <a:gd name="connsiteX3-207" fmla="*/ 12265387 w 12265387"/>
              <a:gd name="connsiteY3-208" fmla="*/ 533332 h 761864"/>
              <a:gd name="connsiteX4-209" fmla="*/ 11823495 w 12265387"/>
              <a:gd name="connsiteY4-210" fmla="*/ 761864 h 761864"/>
              <a:gd name="connsiteX5-211" fmla="*/ 0 w 12265387"/>
              <a:gd name="connsiteY5-212" fmla="*/ 746624 h 761864"/>
              <a:gd name="connsiteX6-213" fmla="*/ 30480 w 12265387"/>
              <a:gd name="connsiteY6-214" fmla="*/ 609532 h 761864"/>
              <a:gd name="connsiteX7-215" fmla="*/ 640012 w 12265387"/>
              <a:gd name="connsiteY7-216" fmla="*/ 0 h 761864"/>
              <a:gd name="connsiteX0-217" fmla="*/ 640012 w 12204427"/>
              <a:gd name="connsiteY0-218" fmla="*/ 0 h 761864"/>
              <a:gd name="connsiteX1-219" fmla="*/ 12204427 w 12204427"/>
              <a:gd name="connsiteY1-220" fmla="*/ 0 h 761864"/>
              <a:gd name="connsiteX2-221" fmla="*/ 12204427 w 12204427"/>
              <a:gd name="connsiteY2-222" fmla="*/ 0 h 761864"/>
              <a:gd name="connsiteX3-223" fmla="*/ 12204427 w 12204427"/>
              <a:gd name="connsiteY3-224" fmla="*/ 533332 h 761864"/>
              <a:gd name="connsiteX4-225" fmla="*/ 11823495 w 12204427"/>
              <a:gd name="connsiteY4-226" fmla="*/ 761864 h 761864"/>
              <a:gd name="connsiteX5-227" fmla="*/ 0 w 12204427"/>
              <a:gd name="connsiteY5-228" fmla="*/ 746624 h 761864"/>
              <a:gd name="connsiteX6-229" fmla="*/ 30480 w 12204427"/>
              <a:gd name="connsiteY6-230" fmla="*/ 609532 h 761864"/>
              <a:gd name="connsiteX7-231" fmla="*/ 640012 w 12204427"/>
              <a:gd name="connsiteY7-232" fmla="*/ 0 h 761864"/>
              <a:gd name="connsiteX0-233" fmla="*/ 609532 w 12173947"/>
              <a:gd name="connsiteY0-234" fmla="*/ 0 h 761864"/>
              <a:gd name="connsiteX1-235" fmla="*/ 12173947 w 12173947"/>
              <a:gd name="connsiteY1-236" fmla="*/ 0 h 761864"/>
              <a:gd name="connsiteX2-237" fmla="*/ 12173947 w 12173947"/>
              <a:gd name="connsiteY2-238" fmla="*/ 0 h 761864"/>
              <a:gd name="connsiteX3-239" fmla="*/ 12173947 w 12173947"/>
              <a:gd name="connsiteY3-240" fmla="*/ 533332 h 761864"/>
              <a:gd name="connsiteX4-241" fmla="*/ 11793015 w 12173947"/>
              <a:gd name="connsiteY4-242" fmla="*/ 761864 h 761864"/>
              <a:gd name="connsiteX5-243" fmla="*/ 15240 w 12173947"/>
              <a:gd name="connsiteY5-244" fmla="*/ 746624 h 761864"/>
              <a:gd name="connsiteX6-245" fmla="*/ 0 w 12173947"/>
              <a:gd name="connsiteY6-246" fmla="*/ 609532 h 761864"/>
              <a:gd name="connsiteX7-247" fmla="*/ 609532 w 12173947"/>
              <a:gd name="connsiteY7-248" fmla="*/ 0 h 761864"/>
              <a:gd name="connsiteX0-249" fmla="*/ 609532 w 12173947"/>
              <a:gd name="connsiteY0-250" fmla="*/ 0 h 761864"/>
              <a:gd name="connsiteX1-251" fmla="*/ 12173947 w 12173947"/>
              <a:gd name="connsiteY1-252" fmla="*/ 0 h 761864"/>
              <a:gd name="connsiteX2-253" fmla="*/ 12173947 w 12173947"/>
              <a:gd name="connsiteY2-254" fmla="*/ 0 h 761864"/>
              <a:gd name="connsiteX3-255" fmla="*/ 12173947 w 12173947"/>
              <a:gd name="connsiteY3-256" fmla="*/ 533332 h 761864"/>
              <a:gd name="connsiteX4-257" fmla="*/ 11793015 w 12173947"/>
              <a:gd name="connsiteY4-258" fmla="*/ 761864 h 761864"/>
              <a:gd name="connsiteX5-259" fmla="*/ 15240 w 12173947"/>
              <a:gd name="connsiteY5-260" fmla="*/ 746624 h 761864"/>
              <a:gd name="connsiteX6-261" fmla="*/ 0 w 12173947"/>
              <a:gd name="connsiteY6-262" fmla="*/ 609532 h 761864"/>
              <a:gd name="connsiteX7-263" fmla="*/ 609532 w 12173947"/>
              <a:gd name="connsiteY7-264" fmla="*/ 0 h 761864"/>
              <a:gd name="connsiteX0-265" fmla="*/ 624772 w 12189187"/>
              <a:gd name="connsiteY0-266" fmla="*/ 0 h 761864"/>
              <a:gd name="connsiteX1-267" fmla="*/ 12189187 w 12189187"/>
              <a:gd name="connsiteY1-268" fmla="*/ 0 h 761864"/>
              <a:gd name="connsiteX2-269" fmla="*/ 12189187 w 12189187"/>
              <a:gd name="connsiteY2-270" fmla="*/ 0 h 761864"/>
              <a:gd name="connsiteX3-271" fmla="*/ 12189187 w 12189187"/>
              <a:gd name="connsiteY3-272" fmla="*/ 533332 h 761864"/>
              <a:gd name="connsiteX4-273" fmla="*/ 11808255 w 12189187"/>
              <a:gd name="connsiteY4-274" fmla="*/ 761864 h 761864"/>
              <a:gd name="connsiteX5-275" fmla="*/ 0 w 12189187"/>
              <a:gd name="connsiteY5-276" fmla="*/ 746624 h 761864"/>
              <a:gd name="connsiteX6-277" fmla="*/ 15240 w 12189187"/>
              <a:gd name="connsiteY6-278" fmla="*/ 609532 h 761864"/>
              <a:gd name="connsiteX7-279" fmla="*/ 624772 w 12189187"/>
              <a:gd name="connsiteY7-280" fmla="*/ 0 h 761864"/>
              <a:gd name="connsiteX0-281" fmla="*/ 655252 w 12219667"/>
              <a:gd name="connsiteY0-282" fmla="*/ 0 h 761864"/>
              <a:gd name="connsiteX1-283" fmla="*/ 12219667 w 12219667"/>
              <a:gd name="connsiteY1-284" fmla="*/ 0 h 761864"/>
              <a:gd name="connsiteX2-285" fmla="*/ 12219667 w 12219667"/>
              <a:gd name="connsiteY2-286" fmla="*/ 0 h 761864"/>
              <a:gd name="connsiteX3-287" fmla="*/ 12219667 w 12219667"/>
              <a:gd name="connsiteY3-288" fmla="*/ 533332 h 761864"/>
              <a:gd name="connsiteX4-289" fmla="*/ 11838735 w 12219667"/>
              <a:gd name="connsiteY4-290" fmla="*/ 761864 h 761864"/>
              <a:gd name="connsiteX5-291" fmla="*/ 30480 w 12219667"/>
              <a:gd name="connsiteY5-292" fmla="*/ 746624 h 761864"/>
              <a:gd name="connsiteX6-293" fmla="*/ 0 w 12219667"/>
              <a:gd name="connsiteY6-294" fmla="*/ 594292 h 761864"/>
              <a:gd name="connsiteX7-295" fmla="*/ 655252 w 12219667"/>
              <a:gd name="connsiteY7-296" fmla="*/ 0 h 761864"/>
              <a:gd name="connsiteX0-297" fmla="*/ 655252 w 12219667"/>
              <a:gd name="connsiteY0-298" fmla="*/ 0 h 777104"/>
              <a:gd name="connsiteX1-299" fmla="*/ 12219667 w 12219667"/>
              <a:gd name="connsiteY1-300" fmla="*/ 0 h 777104"/>
              <a:gd name="connsiteX2-301" fmla="*/ 12219667 w 12219667"/>
              <a:gd name="connsiteY2-302" fmla="*/ 0 h 777104"/>
              <a:gd name="connsiteX3-303" fmla="*/ 12219667 w 12219667"/>
              <a:gd name="connsiteY3-304" fmla="*/ 533332 h 777104"/>
              <a:gd name="connsiteX4-305" fmla="*/ 12097815 w 12219667"/>
              <a:gd name="connsiteY4-306" fmla="*/ 777104 h 777104"/>
              <a:gd name="connsiteX5-307" fmla="*/ 30480 w 12219667"/>
              <a:gd name="connsiteY5-308" fmla="*/ 746624 h 777104"/>
              <a:gd name="connsiteX6-309" fmla="*/ 0 w 12219667"/>
              <a:gd name="connsiteY6-310" fmla="*/ 594292 h 777104"/>
              <a:gd name="connsiteX7-311" fmla="*/ 655252 w 12219667"/>
              <a:gd name="connsiteY7-312" fmla="*/ 0 h 777104"/>
              <a:gd name="connsiteX0-313" fmla="*/ 670585 w 12235000"/>
              <a:gd name="connsiteY0-314" fmla="*/ 0 h 777104"/>
              <a:gd name="connsiteX1-315" fmla="*/ 12235000 w 12235000"/>
              <a:gd name="connsiteY1-316" fmla="*/ 0 h 777104"/>
              <a:gd name="connsiteX2-317" fmla="*/ 12235000 w 12235000"/>
              <a:gd name="connsiteY2-318" fmla="*/ 0 h 777104"/>
              <a:gd name="connsiteX3-319" fmla="*/ 12235000 w 12235000"/>
              <a:gd name="connsiteY3-320" fmla="*/ 533332 h 777104"/>
              <a:gd name="connsiteX4-321" fmla="*/ 12113148 w 12235000"/>
              <a:gd name="connsiteY4-322" fmla="*/ 777104 h 777104"/>
              <a:gd name="connsiteX5-323" fmla="*/ 0 w 12235000"/>
              <a:gd name="connsiteY5-324" fmla="*/ 746624 h 777104"/>
              <a:gd name="connsiteX6-325" fmla="*/ 15333 w 12235000"/>
              <a:gd name="connsiteY6-326" fmla="*/ 594292 h 777104"/>
              <a:gd name="connsiteX7-327" fmla="*/ 670585 w 12235000"/>
              <a:gd name="connsiteY7-328" fmla="*/ 0 h 77710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2235000" h="777104">
                <a:moveTo>
                  <a:pt x="670585" y="0"/>
                </a:moveTo>
                <a:lnTo>
                  <a:pt x="12235000" y="0"/>
                </a:lnTo>
                <a:lnTo>
                  <a:pt x="12235000" y="0"/>
                </a:lnTo>
                <a:lnTo>
                  <a:pt x="12235000" y="533332"/>
                </a:lnTo>
                <a:cubicBezTo>
                  <a:pt x="12235000" y="869967"/>
                  <a:pt x="12236423" y="685664"/>
                  <a:pt x="12113148" y="777104"/>
                </a:cubicBezTo>
                <a:lnTo>
                  <a:pt x="0" y="746624"/>
                </a:lnTo>
                <a:lnTo>
                  <a:pt x="15333" y="594292"/>
                </a:lnTo>
                <a:cubicBezTo>
                  <a:pt x="15333" y="257657"/>
                  <a:pt x="333950" y="0"/>
                  <a:pt x="670585" y="0"/>
                </a:cubicBezTo>
                <a:close/>
              </a:path>
            </a:pathLst>
          </a:custGeom>
          <a:solidFill>
            <a:srgbClr val="00A28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800" dirty="0"/>
          </a:p>
        </p:txBody>
      </p:sp>
      <p:pic>
        <p:nvPicPr>
          <p:cNvPr id="10" name="Picture 3" descr="E:\迅雷下载\新建文件夹\中国农业银行白色logo.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323855" y="6292850"/>
            <a:ext cx="25934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ipe dir="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节标题">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spd="slow">
    <p:wipe dir="r"/>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2018/6/10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0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3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4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5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7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8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2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2018/6/10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5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6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7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3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33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34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35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36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37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38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2018/6/10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39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40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4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42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44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46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47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2018/6/10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71946" y="298624"/>
            <a:ext cx="10515600" cy="565900"/>
          </a:xfrm>
        </p:spPr>
        <p:txBody>
          <a:bodyPr>
            <a:normAutofit/>
          </a:bodyPr>
          <a:lstStyle>
            <a:lvl1pPr>
              <a:defRPr sz="2800">
                <a:solidFill>
                  <a:srgbClr val="44AB83"/>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2018/6/10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l="-16000" r="-16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2018/6/10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2018/6/10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2018/6/10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jpe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8">
            <a:lum/>
          </a:blip>
          <a:srcRect/>
          <a:stretch>
            <a:fillRect l="-2000" r="-2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2018/6/10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6.xml"/><Relationship Id="rId1" Type="http://schemas.openxmlformats.org/officeDocument/2006/relationships/vmlDrawing" Target="../drawings/vmlDrawing1.vml"/><Relationship Id="rId5" Type="http://schemas.openxmlformats.org/officeDocument/2006/relationships/image" Target="../media/image5.emf"/><Relationship Id="rId4" Type="http://schemas.openxmlformats.org/officeDocument/2006/relationships/oleObject" Target="../embeddings/Microsoft_Excel_97-2003____1.xls"/></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8.xml"/><Relationship Id="rId1" Type="http://schemas.openxmlformats.org/officeDocument/2006/relationships/vmlDrawing" Target="../drawings/vmlDrawing2.vml"/><Relationship Id="rId5" Type="http://schemas.openxmlformats.org/officeDocument/2006/relationships/image" Target="../media/image6.emf"/><Relationship Id="rId4" Type="http://schemas.openxmlformats.org/officeDocument/2006/relationships/oleObject" Target="../embeddings/Microsoft_Excel_97-2003____2.xls"/></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9.xml"/><Relationship Id="rId1" Type="http://schemas.openxmlformats.org/officeDocument/2006/relationships/vmlDrawing" Target="../drawings/vmlDrawing3.vml"/><Relationship Id="rId5" Type="http://schemas.openxmlformats.org/officeDocument/2006/relationships/image" Target="../media/image7.png"/><Relationship Id="rId4" Type="http://schemas.openxmlformats.org/officeDocument/2006/relationships/oleObject" Target="../embeddings/Microsoft_Excel_97-2003____3.xls"/></Relationships>
</file>

<file path=ppt/slides/_rels/slide2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30.xml"/><Relationship Id="rId6" Type="http://schemas.openxmlformats.org/officeDocument/2006/relationships/image" Target="../media/image11.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3.xml"/><Relationship Id="rId1" Type="http://schemas.openxmlformats.org/officeDocument/2006/relationships/vmlDrawing" Target="../drawings/vmlDrawing4.vml"/><Relationship Id="rId5" Type="http://schemas.openxmlformats.org/officeDocument/2006/relationships/image" Target="../media/image16.png"/><Relationship Id="rId4" Type="http://schemas.openxmlformats.org/officeDocument/2006/relationships/oleObject" Target="../embeddings/Microsoft_Excel_97-2003____4.xls"/></Relationships>
</file>

<file path=ppt/slides/_rels/slide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9.xml"/></Relationships>
</file>

<file path=ppt/slides/_rels/slide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6.xml"/></Relationships>
</file>

<file path=ppt/slides/_rels/slide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8.xml"/><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39208">
            <a:off x="5550856" y="3077801"/>
            <a:ext cx="4215873" cy="3796825"/>
          </a:xfrm>
          <a:prstGeom prst="rect">
            <a:avLst/>
          </a:prstGeom>
        </p:spPr>
      </p:pic>
      <p:sp>
        <p:nvSpPr>
          <p:cNvPr id="3" name="文本框 2"/>
          <p:cNvSpPr txBox="1"/>
          <p:nvPr/>
        </p:nvSpPr>
        <p:spPr>
          <a:xfrm>
            <a:off x="2386930" y="2203823"/>
            <a:ext cx="7505216" cy="1015663"/>
          </a:xfrm>
          <a:prstGeom prst="rect">
            <a:avLst/>
          </a:prstGeom>
          <a:noFill/>
        </p:spPr>
        <p:txBody>
          <a:bodyPr wrap="square" rtlCol="0">
            <a:spAutoFit/>
          </a:bodyPr>
          <a:lstStyle/>
          <a:p>
            <a:pPr algn="ctr"/>
            <a:r>
              <a:rPr lang="zh-CN" altLang="en-US" sz="6000" b="1" dirty="0">
                <a:solidFill>
                  <a:srgbClr val="71D1CF"/>
                </a:solidFill>
                <a:latin typeface="方正清刻本悦宋简体" panose="02000000000000000000" pitchFamily="2" charset="-122"/>
                <a:ea typeface="方正清刻本悦宋简体" panose="02000000000000000000" pitchFamily="2" charset="-122"/>
              </a:rPr>
              <a:t>工作汇报实用模板</a:t>
            </a:r>
          </a:p>
        </p:txBody>
      </p:sp>
      <p:sp>
        <p:nvSpPr>
          <p:cNvPr id="4" name="文本框 3"/>
          <p:cNvSpPr txBox="1"/>
          <p:nvPr/>
        </p:nvSpPr>
        <p:spPr>
          <a:xfrm>
            <a:off x="3939822" y="3178760"/>
            <a:ext cx="4417602" cy="276999"/>
          </a:xfrm>
          <a:prstGeom prst="rect">
            <a:avLst/>
          </a:prstGeom>
          <a:noFill/>
        </p:spPr>
        <p:txBody>
          <a:bodyPr wrap="square" rtlCol="0">
            <a:spAutoFit/>
          </a:bodyPr>
          <a:lstStyle/>
          <a:p>
            <a:pPr algn="dist"/>
            <a:r>
              <a:rPr lang="en-US" altLang="zh-CN" sz="1200" dirty="0">
                <a:solidFill>
                  <a:srgbClr val="44AB83"/>
                </a:solidFill>
                <a:latin typeface="微软雅黑" panose="020B0503020204020204" pitchFamily="34" charset="-122"/>
                <a:ea typeface="微软雅黑" panose="020B0503020204020204" pitchFamily="34" charset="-122"/>
              </a:rPr>
              <a:t>THE PROFESSIONAL POWERPOINT TEMPLATE</a:t>
            </a:r>
            <a:endParaRPr lang="zh-CN" altLang="en-US" sz="1200" dirty="0">
              <a:solidFill>
                <a:srgbClr val="44AB83"/>
              </a:solidFill>
              <a:latin typeface="微软雅黑" panose="020B0503020204020204" pitchFamily="34" charset="-122"/>
              <a:ea typeface="微软雅黑" panose="020B0503020204020204" pitchFamily="34" charset="-122"/>
            </a:endParaRPr>
          </a:p>
        </p:txBody>
      </p:sp>
      <p:sp>
        <p:nvSpPr>
          <p:cNvPr id="5" name="文本框 32"/>
          <p:cNvSpPr txBox="1">
            <a:spLocks noChangeArrowheads="1"/>
          </p:cNvSpPr>
          <p:nvPr/>
        </p:nvSpPr>
        <p:spPr bwMode="auto">
          <a:xfrm>
            <a:off x="5512435" y="3455670"/>
            <a:ext cx="1551940" cy="28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dirty="0">
                <a:solidFill>
                  <a:srgbClr val="44AB83"/>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汇报人</a:t>
            </a:r>
            <a:r>
              <a:rPr lang="zh-CN" altLang="en-US" sz="1200" dirty="0" smtClean="0">
                <a:solidFill>
                  <a:srgbClr val="44AB83"/>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a:t>
            </a:r>
            <a:r>
              <a:rPr lang="en-US" altLang="zh-CN" sz="1200" dirty="0" smtClean="0">
                <a:solidFill>
                  <a:srgbClr val="44AB83"/>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X </a:t>
            </a:r>
            <a:r>
              <a:rPr lang="en-US" altLang="zh-CN" sz="1200" dirty="0" err="1" smtClean="0">
                <a:solidFill>
                  <a:srgbClr val="44AB83"/>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X</a:t>
            </a:r>
            <a:r>
              <a:rPr lang="en-US" altLang="zh-CN" sz="1200" dirty="0" smtClean="0">
                <a:solidFill>
                  <a:srgbClr val="44AB83"/>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 </a:t>
            </a:r>
            <a:r>
              <a:rPr lang="en-US" altLang="zh-CN" sz="1200" dirty="0" err="1" smtClean="0">
                <a:solidFill>
                  <a:srgbClr val="44AB83"/>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X</a:t>
            </a:r>
            <a:endParaRPr lang="zh-CN" altLang="en-US" sz="1200" dirty="0" smtClean="0">
              <a:solidFill>
                <a:srgbClr val="44AB83"/>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39208">
            <a:off x="5550856" y="3077801"/>
            <a:ext cx="4215873" cy="3796825"/>
          </a:xfrm>
          <a:prstGeom prst="rect">
            <a:avLst/>
          </a:prstGeom>
        </p:spPr>
      </p:pic>
      <p:sp>
        <p:nvSpPr>
          <p:cNvPr id="3" name="文本框 2"/>
          <p:cNvSpPr txBox="1"/>
          <p:nvPr/>
        </p:nvSpPr>
        <p:spPr>
          <a:xfrm>
            <a:off x="2386930" y="2203823"/>
            <a:ext cx="7505216" cy="1015663"/>
          </a:xfrm>
          <a:prstGeom prst="rect">
            <a:avLst/>
          </a:prstGeom>
          <a:noFill/>
        </p:spPr>
        <p:txBody>
          <a:bodyPr wrap="square" rtlCol="0">
            <a:spAutoFit/>
          </a:bodyPr>
          <a:lstStyle/>
          <a:p>
            <a:pPr algn="ctr"/>
            <a:r>
              <a:rPr lang="zh-CN" altLang="en-US" sz="6000" b="1" dirty="0" smtClean="0">
                <a:solidFill>
                  <a:srgbClr val="71D1CF"/>
                </a:solidFill>
                <a:latin typeface="方正清刻本悦宋简体" panose="02000000000000000000" pitchFamily="2" charset="-122"/>
                <a:ea typeface="方正清刻本悦宋简体" panose="02000000000000000000" pitchFamily="2" charset="-122"/>
              </a:rPr>
              <a:t>工作完成情况</a:t>
            </a:r>
            <a:endParaRPr lang="zh-CN" altLang="en-US" sz="6000" b="1" dirty="0">
              <a:solidFill>
                <a:srgbClr val="71D1CF"/>
              </a:solidFill>
              <a:latin typeface="方正清刻本悦宋简体" panose="02000000000000000000" pitchFamily="2" charset="-122"/>
              <a:ea typeface="方正清刻本悦宋简体" panose="02000000000000000000" pitchFamily="2" charset="-122"/>
            </a:endParaRPr>
          </a:p>
        </p:txBody>
      </p:sp>
      <p:sp>
        <p:nvSpPr>
          <p:cNvPr id="4" name="文本框 3"/>
          <p:cNvSpPr txBox="1"/>
          <p:nvPr/>
        </p:nvSpPr>
        <p:spPr>
          <a:xfrm>
            <a:off x="3939822" y="3178760"/>
            <a:ext cx="4417602" cy="276999"/>
          </a:xfrm>
          <a:prstGeom prst="rect">
            <a:avLst/>
          </a:prstGeom>
          <a:noFill/>
        </p:spPr>
        <p:txBody>
          <a:bodyPr wrap="square" rtlCol="0">
            <a:spAutoFit/>
          </a:bodyPr>
          <a:lstStyle/>
          <a:p>
            <a:pPr algn="dist"/>
            <a:r>
              <a:rPr lang="zh-CN" altLang="en-US" sz="1200" dirty="0" smtClean="0">
                <a:solidFill>
                  <a:srgbClr val="44AB83"/>
                </a:solidFill>
                <a:latin typeface="微软雅黑" panose="020B0503020204020204" pitchFamily="34" charset="-122"/>
                <a:ea typeface="微软雅黑" panose="020B0503020204020204" pitchFamily="34" charset="-122"/>
              </a:rPr>
              <a:t>单击此处添加副标题</a:t>
            </a:r>
            <a:endParaRPr lang="zh-CN" altLang="en-US" sz="1200" dirty="0">
              <a:solidFill>
                <a:srgbClr val="44AB8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grpSp>
        <p:nvGrpSpPr>
          <p:cNvPr id="68" name="组合 67"/>
          <p:cNvGrpSpPr/>
          <p:nvPr/>
        </p:nvGrpSpPr>
        <p:grpSpPr bwMode="auto">
          <a:xfrm>
            <a:off x="911226" y="1038226"/>
            <a:ext cx="3816351" cy="4767263"/>
            <a:chOff x="911225" y="1038225"/>
            <a:chExt cx="3816350" cy="4767263"/>
          </a:xfrm>
        </p:grpSpPr>
        <p:sp>
          <p:nvSpPr>
            <p:cNvPr id="69" name="矩形 68"/>
            <p:cNvSpPr/>
            <p:nvPr/>
          </p:nvSpPr>
          <p:spPr>
            <a:xfrm>
              <a:off x="1236663" y="1539875"/>
              <a:ext cx="144462" cy="2736850"/>
            </a:xfrm>
            <a:prstGeom prst="rect">
              <a:avLst/>
            </a:prstGeom>
            <a:solidFill>
              <a:sysClr val="window" lastClr="FFFFFF">
                <a:lumMod val="65000"/>
              </a:sysClr>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70" name="矩形 69"/>
            <p:cNvSpPr/>
            <p:nvPr/>
          </p:nvSpPr>
          <p:spPr>
            <a:xfrm>
              <a:off x="1384300" y="3090863"/>
              <a:ext cx="142875" cy="1185862"/>
            </a:xfrm>
            <a:prstGeom prst="rect">
              <a:avLst/>
            </a:pr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71" name="矩形 70"/>
            <p:cNvSpPr/>
            <p:nvPr/>
          </p:nvSpPr>
          <p:spPr>
            <a:xfrm>
              <a:off x="1787525" y="2622550"/>
              <a:ext cx="144463" cy="1655763"/>
            </a:xfrm>
            <a:prstGeom prst="rect">
              <a:avLst/>
            </a:prstGeom>
            <a:solidFill>
              <a:sysClr val="window" lastClr="FFFFFF">
                <a:lumMod val="65000"/>
              </a:sysClr>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72" name="矩形 71"/>
            <p:cNvSpPr/>
            <p:nvPr/>
          </p:nvSpPr>
          <p:spPr>
            <a:xfrm>
              <a:off x="1933575" y="3702050"/>
              <a:ext cx="144463" cy="576263"/>
            </a:xfrm>
            <a:prstGeom prst="rect">
              <a:avLst/>
            </a:prstGeom>
            <a:solidFill>
              <a:srgbClr val="88C98E"/>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73" name="矩形 72"/>
            <p:cNvSpPr/>
            <p:nvPr/>
          </p:nvSpPr>
          <p:spPr>
            <a:xfrm>
              <a:off x="2338388" y="1901825"/>
              <a:ext cx="142875" cy="2376488"/>
            </a:xfrm>
            <a:prstGeom prst="rect">
              <a:avLst/>
            </a:prstGeom>
            <a:solidFill>
              <a:sysClr val="window" lastClr="FFFFFF">
                <a:lumMod val="65000"/>
              </a:sysClr>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74" name="矩形 73"/>
            <p:cNvSpPr/>
            <p:nvPr/>
          </p:nvSpPr>
          <p:spPr>
            <a:xfrm>
              <a:off x="2482850" y="3270250"/>
              <a:ext cx="144463" cy="1008063"/>
            </a:xfrm>
            <a:prstGeom prst="rect">
              <a:avLst/>
            </a:prstGeom>
            <a:solidFill>
              <a:srgbClr val="289180"/>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75" name="矩形 74"/>
            <p:cNvSpPr/>
            <p:nvPr/>
          </p:nvSpPr>
          <p:spPr>
            <a:xfrm>
              <a:off x="2889250" y="1038225"/>
              <a:ext cx="142875" cy="3240088"/>
            </a:xfrm>
            <a:prstGeom prst="rect">
              <a:avLst/>
            </a:prstGeom>
            <a:solidFill>
              <a:sysClr val="window" lastClr="FFFFFF">
                <a:lumMod val="65000"/>
              </a:sysClr>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76" name="矩形 75"/>
            <p:cNvSpPr/>
            <p:nvPr/>
          </p:nvSpPr>
          <p:spPr>
            <a:xfrm>
              <a:off x="3032125" y="2262188"/>
              <a:ext cx="144463" cy="2016125"/>
            </a:xfrm>
            <a:prstGeom prst="rect">
              <a:avLst/>
            </a:prstGeom>
            <a:solidFill>
              <a:srgbClr val="13570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77" name="文本框 9"/>
            <p:cNvSpPr txBox="1">
              <a:spLocks noChangeArrowheads="1"/>
            </p:cNvSpPr>
            <p:nvPr/>
          </p:nvSpPr>
          <p:spPr bwMode="auto">
            <a:xfrm>
              <a:off x="1042988" y="4278313"/>
              <a:ext cx="647700"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865" kern="0">
                  <a:solidFill>
                    <a:prstClr val="black"/>
                  </a:solidFill>
                  <a:latin typeface="Impact" panose="020B0806030902050204" pitchFamily="34" charset="0"/>
                  <a:ea typeface="造字工房尚雅体演示版常规体" pitchFamily="50" charset="-122"/>
                </a:rPr>
                <a:t>A</a:t>
              </a:r>
              <a:endParaRPr lang="zh-CN" altLang="en-US" sz="1865" kern="0">
                <a:solidFill>
                  <a:prstClr val="black"/>
                </a:solidFill>
                <a:latin typeface="Impact" panose="020B0806030902050204" pitchFamily="34" charset="0"/>
                <a:ea typeface="造字工房尚雅体演示版常规体" pitchFamily="50" charset="-122"/>
              </a:endParaRPr>
            </a:p>
          </p:txBody>
        </p:sp>
        <p:sp>
          <p:nvSpPr>
            <p:cNvPr id="78" name="文本框 32"/>
            <p:cNvSpPr txBox="1">
              <a:spLocks noChangeArrowheads="1"/>
            </p:cNvSpPr>
            <p:nvPr/>
          </p:nvSpPr>
          <p:spPr bwMode="auto">
            <a:xfrm>
              <a:off x="1597025" y="4278313"/>
              <a:ext cx="647700"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865" kern="0">
                  <a:solidFill>
                    <a:prstClr val="black"/>
                  </a:solidFill>
                  <a:latin typeface="Impact" panose="020B0806030902050204" pitchFamily="34" charset="0"/>
                  <a:ea typeface="造字工房尚雅体演示版常规体" pitchFamily="50" charset="-122"/>
                </a:rPr>
                <a:t>B</a:t>
              </a:r>
              <a:endParaRPr lang="zh-CN" altLang="en-US" sz="1865" kern="0">
                <a:solidFill>
                  <a:prstClr val="black"/>
                </a:solidFill>
                <a:latin typeface="Impact" panose="020B0806030902050204" pitchFamily="34" charset="0"/>
                <a:ea typeface="造字工房尚雅体演示版常规体" pitchFamily="50" charset="-122"/>
              </a:endParaRPr>
            </a:p>
          </p:txBody>
        </p:sp>
        <p:sp>
          <p:nvSpPr>
            <p:cNvPr id="79" name="文本框 33"/>
            <p:cNvSpPr txBox="1">
              <a:spLocks noChangeArrowheads="1"/>
            </p:cNvSpPr>
            <p:nvPr/>
          </p:nvSpPr>
          <p:spPr bwMode="auto">
            <a:xfrm>
              <a:off x="2151063" y="4278313"/>
              <a:ext cx="647700"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865" kern="0">
                  <a:solidFill>
                    <a:prstClr val="black"/>
                  </a:solidFill>
                  <a:latin typeface="Impact" panose="020B0806030902050204" pitchFamily="34" charset="0"/>
                  <a:ea typeface="造字工房尚雅体演示版常规体" pitchFamily="50" charset="-122"/>
                </a:rPr>
                <a:t>C</a:t>
              </a:r>
              <a:endParaRPr lang="zh-CN" altLang="en-US" sz="1865" kern="0">
                <a:solidFill>
                  <a:prstClr val="black"/>
                </a:solidFill>
                <a:latin typeface="Impact" panose="020B0806030902050204" pitchFamily="34" charset="0"/>
                <a:ea typeface="造字工房尚雅体演示版常规体" pitchFamily="50" charset="-122"/>
              </a:endParaRPr>
            </a:p>
          </p:txBody>
        </p:sp>
        <p:sp>
          <p:nvSpPr>
            <p:cNvPr id="80" name="文本框 34"/>
            <p:cNvSpPr txBox="1">
              <a:spLocks noChangeArrowheads="1"/>
            </p:cNvSpPr>
            <p:nvPr/>
          </p:nvSpPr>
          <p:spPr bwMode="auto">
            <a:xfrm>
              <a:off x="2705099" y="4278313"/>
              <a:ext cx="649288"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865" kern="0">
                  <a:solidFill>
                    <a:prstClr val="black"/>
                  </a:solidFill>
                  <a:latin typeface="Impact" panose="020B0806030902050204" pitchFamily="34" charset="0"/>
                  <a:ea typeface="造字工房尚雅体演示版常规体" pitchFamily="50" charset="-122"/>
                </a:rPr>
                <a:t>D</a:t>
              </a:r>
              <a:endParaRPr lang="zh-CN" altLang="en-US" sz="1865" kern="0">
                <a:solidFill>
                  <a:prstClr val="black"/>
                </a:solidFill>
                <a:latin typeface="Impact" panose="020B0806030902050204" pitchFamily="34" charset="0"/>
                <a:ea typeface="造字工房尚雅体演示版常规体" pitchFamily="50" charset="-122"/>
              </a:endParaRPr>
            </a:p>
          </p:txBody>
        </p:sp>
        <p:sp>
          <p:nvSpPr>
            <p:cNvPr id="81" name="矩形 80"/>
            <p:cNvSpPr/>
            <p:nvPr/>
          </p:nvSpPr>
          <p:spPr>
            <a:xfrm>
              <a:off x="3438525" y="2622550"/>
              <a:ext cx="144463" cy="1655763"/>
            </a:xfrm>
            <a:prstGeom prst="rect">
              <a:avLst/>
            </a:prstGeom>
            <a:solidFill>
              <a:sysClr val="window" lastClr="FFFFFF">
                <a:lumMod val="65000"/>
              </a:sysClr>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82" name="矩形 81"/>
            <p:cNvSpPr/>
            <p:nvPr/>
          </p:nvSpPr>
          <p:spPr>
            <a:xfrm>
              <a:off x="3581400" y="2803525"/>
              <a:ext cx="144463" cy="1474788"/>
            </a:xfrm>
            <a:prstGeom prst="rect">
              <a:avLst/>
            </a:pr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83" name="文本框 37"/>
            <p:cNvSpPr txBox="1">
              <a:spLocks noChangeArrowheads="1"/>
            </p:cNvSpPr>
            <p:nvPr/>
          </p:nvSpPr>
          <p:spPr bwMode="auto">
            <a:xfrm>
              <a:off x="3260725" y="4278313"/>
              <a:ext cx="647700"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865" kern="0">
                  <a:solidFill>
                    <a:prstClr val="black"/>
                  </a:solidFill>
                  <a:latin typeface="Impact" panose="020B0806030902050204" pitchFamily="34" charset="0"/>
                  <a:ea typeface="造字工房尚雅体演示版常规体" pitchFamily="50" charset="-122"/>
                </a:rPr>
                <a:t>E</a:t>
              </a:r>
              <a:endParaRPr lang="zh-CN" altLang="en-US" sz="1865" kern="0">
                <a:solidFill>
                  <a:prstClr val="black"/>
                </a:solidFill>
                <a:latin typeface="Impact" panose="020B0806030902050204" pitchFamily="34" charset="0"/>
                <a:ea typeface="造字工房尚雅体演示版常规体" pitchFamily="50" charset="-122"/>
              </a:endParaRPr>
            </a:p>
          </p:txBody>
        </p:sp>
        <p:sp>
          <p:nvSpPr>
            <p:cNvPr id="84" name="矩形 83"/>
            <p:cNvSpPr/>
            <p:nvPr/>
          </p:nvSpPr>
          <p:spPr>
            <a:xfrm>
              <a:off x="1512888" y="5022850"/>
              <a:ext cx="1201737" cy="528638"/>
            </a:xfrm>
            <a:prstGeom prst="rect">
              <a:avLst/>
            </a:prstGeom>
            <a:solidFill>
              <a:srgbClr val="72BB2C"/>
            </a:solidFill>
            <a:ln w="12700" cap="flat" cmpd="sng" algn="ctr">
              <a:noFill/>
              <a:prstDash val="solid"/>
              <a:miter lim="800000"/>
            </a:ln>
            <a:effectLst/>
          </p:spPr>
          <p:txBody>
            <a:bodyPr anchor="ctr"/>
            <a:lstStyle/>
            <a:p>
              <a:pPr algn="ctr" defTabSz="1218565">
                <a:defRPr/>
              </a:pPr>
              <a:r>
                <a:rPr lang="en-US" altLang="zh-CN" sz="2400" kern="0" dirty="0">
                  <a:solidFill>
                    <a:prstClr val="white"/>
                  </a:solidFill>
                  <a:latin typeface="Impact" panose="020B0806030902050204" pitchFamily="34" charset="0"/>
                  <a:ea typeface="造字工房尚雅体演示版常规体" pitchFamily="50" charset="-122"/>
                </a:rPr>
                <a:t>65%</a:t>
              </a:r>
              <a:endParaRPr lang="zh-CN" altLang="en-US" sz="2400" kern="0" dirty="0">
                <a:solidFill>
                  <a:prstClr val="white"/>
                </a:solidFill>
                <a:latin typeface="Impact" panose="020B0806030902050204" pitchFamily="34" charset="0"/>
                <a:ea typeface="造字工房尚雅体演示版常规体" pitchFamily="50" charset="-122"/>
              </a:endParaRPr>
            </a:p>
          </p:txBody>
        </p:sp>
        <p:sp>
          <p:nvSpPr>
            <p:cNvPr id="85" name="矩形 84"/>
            <p:cNvSpPr/>
            <p:nvPr/>
          </p:nvSpPr>
          <p:spPr>
            <a:xfrm>
              <a:off x="3525838" y="5022850"/>
              <a:ext cx="1201737" cy="528638"/>
            </a:xfrm>
            <a:prstGeom prst="rect">
              <a:avLst/>
            </a:prstGeom>
            <a:solidFill>
              <a:srgbClr val="135707"/>
            </a:solidFill>
            <a:ln w="12700" cap="flat" cmpd="sng" algn="ctr">
              <a:noFill/>
              <a:prstDash val="solid"/>
              <a:miter lim="800000"/>
            </a:ln>
            <a:effectLst/>
          </p:spPr>
          <p:txBody>
            <a:bodyPr anchor="ctr"/>
            <a:lstStyle/>
            <a:p>
              <a:pPr algn="ctr" defTabSz="1218565">
                <a:defRPr/>
              </a:pPr>
              <a:r>
                <a:rPr lang="en-US" altLang="zh-CN" sz="2400" kern="0" dirty="0">
                  <a:solidFill>
                    <a:prstClr val="white"/>
                  </a:solidFill>
                  <a:latin typeface="Impact" panose="020B0806030902050204" pitchFamily="34" charset="0"/>
                  <a:ea typeface="造字工房尚雅体演示版常规体" pitchFamily="50" charset="-122"/>
                </a:rPr>
                <a:t>56%</a:t>
              </a:r>
              <a:endParaRPr lang="zh-CN" altLang="en-US" sz="2400" kern="0" dirty="0">
                <a:solidFill>
                  <a:prstClr val="white"/>
                </a:solidFill>
                <a:latin typeface="Impact" panose="020B0806030902050204" pitchFamily="34" charset="0"/>
                <a:ea typeface="造字工房尚雅体演示版常规体" pitchFamily="50" charset="-122"/>
              </a:endParaRPr>
            </a:p>
          </p:txBody>
        </p:sp>
        <p:sp>
          <p:nvSpPr>
            <p:cNvPr id="86" name="Freeform 466"/>
            <p:cNvSpPr/>
            <p:nvPr/>
          </p:nvSpPr>
          <p:spPr bwMode="auto">
            <a:xfrm>
              <a:off x="911225" y="4768850"/>
              <a:ext cx="374650" cy="1036638"/>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72BB2C"/>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grpSp>
          <p:nvGrpSpPr>
            <p:cNvPr id="87" name="组合 86"/>
            <p:cNvGrpSpPr/>
            <p:nvPr/>
          </p:nvGrpSpPr>
          <p:grpSpPr>
            <a:xfrm>
              <a:off x="2940827" y="4768601"/>
              <a:ext cx="439317" cy="1036663"/>
              <a:chOff x="4967412" y="68003"/>
              <a:chExt cx="638068" cy="1566170"/>
            </a:xfrm>
            <a:solidFill>
              <a:srgbClr val="135707"/>
            </a:solidFill>
          </p:grpSpPr>
          <p:sp>
            <p:nvSpPr>
              <p:cNvPr id="91" name="Freeform 468"/>
              <p:cNvSpPr/>
              <p:nvPr/>
            </p:nvSpPr>
            <p:spPr bwMode="auto">
              <a:xfrm>
                <a:off x="5004048" y="68003"/>
                <a:ext cx="564797" cy="1566170"/>
              </a:xfrm>
              <a:custGeom>
                <a:avLst/>
                <a:gdLst>
                  <a:gd name="T0" fmla="*/ 0 w 6132"/>
                  <a:gd name="T1" fmla="*/ 0 h 16980"/>
                  <a:gd name="T2" fmla="*/ 0 w 6132"/>
                  <a:gd name="T3" fmla="*/ 0 h 16980"/>
                  <a:gd name="T4" fmla="*/ 0 w 6132"/>
                  <a:gd name="T5" fmla="*/ 0 h 16980"/>
                  <a:gd name="T6" fmla="*/ 0 w 6132"/>
                  <a:gd name="T7" fmla="*/ 0 h 16980"/>
                  <a:gd name="T8" fmla="*/ 0 w 6132"/>
                  <a:gd name="T9" fmla="*/ 0 h 16980"/>
                  <a:gd name="T10" fmla="*/ 0 w 6132"/>
                  <a:gd name="T11" fmla="*/ 0 h 16980"/>
                  <a:gd name="T12" fmla="*/ 0 w 6132"/>
                  <a:gd name="T13" fmla="*/ 0 h 16980"/>
                  <a:gd name="T14" fmla="*/ 0 w 6132"/>
                  <a:gd name="T15" fmla="*/ 0 h 16980"/>
                  <a:gd name="T16" fmla="*/ 0 w 6132"/>
                  <a:gd name="T17" fmla="*/ 0 h 16980"/>
                  <a:gd name="T18" fmla="*/ 0 w 6132"/>
                  <a:gd name="T19" fmla="*/ 0 h 16980"/>
                  <a:gd name="T20" fmla="*/ 0 w 6132"/>
                  <a:gd name="T21" fmla="*/ 0 h 16980"/>
                  <a:gd name="T22" fmla="*/ 0 w 6132"/>
                  <a:gd name="T23" fmla="*/ 0 h 16980"/>
                  <a:gd name="T24" fmla="*/ 0 w 6132"/>
                  <a:gd name="T25" fmla="*/ 0 h 16980"/>
                  <a:gd name="T26" fmla="*/ 0 w 6132"/>
                  <a:gd name="T27" fmla="*/ 0 h 16980"/>
                  <a:gd name="T28" fmla="*/ 0 w 6132"/>
                  <a:gd name="T29" fmla="*/ 0 h 16980"/>
                  <a:gd name="T30" fmla="*/ 0 w 6132"/>
                  <a:gd name="T31" fmla="*/ 0 h 16980"/>
                  <a:gd name="T32" fmla="*/ 0 w 6132"/>
                  <a:gd name="T33" fmla="*/ 0 h 16980"/>
                  <a:gd name="T34" fmla="*/ 0 w 6132"/>
                  <a:gd name="T35" fmla="*/ 0 h 16980"/>
                  <a:gd name="T36" fmla="*/ 0 w 6132"/>
                  <a:gd name="T37" fmla="*/ 0 h 16980"/>
                  <a:gd name="T38" fmla="*/ 0 w 6132"/>
                  <a:gd name="T39" fmla="*/ 0 h 16980"/>
                  <a:gd name="T40" fmla="*/ 0 w 6132"/>
                  <a:gd name="T41" fmla="*/ 0 h 16980"/>
                  <a:gd name="T42" fmla="*/ 0 w 6132"/>
                  <a:gd name="T43" fmla="*/ 0 h 16980"/>
                  <a:gd name="T44" fmla="*/ 0 w 6132"/>
                  <a:gd name="T45" fmla="*/ 0 h 16980"/>
                  <a:gd name="T46" fmla="*/ 0 w 6132"/>
                  <a:gd name="T47" fmla="*/ 0 h 16980"/>
                  <a:gd name="T48" fmla="*/ 0 w 6132"/>
                  <a:gd name="T49" fmla="*/ 0 h 16980"/>
                  <a:gd name="T50" fmla="*/ 0 w 6132"/>
                  <a:gd name="T51" fmla="*/ 0 h 16980"/>
                  <a:gd name="T52" fmla="*/ 0 w 6132"/>
                  <a:gd name="T53" fmla="*/ 0 h 16980"/>
                  <a:gd name="T54" fmla="*/ 0 w 6132"/>
                  <a:gd name="T55" fmla="*/ 0 h 16980"/>
                  <a:gd name="T56" fmla="*/ 0 w 6132"/>
                  <a:gd name="T57" fmla="*/ 0 h 16980"/>
                  <a:gd name="T58" fmla="*/ 0 w 6132"/>
                  <a:gd name="T59" fmla="*/ 0 h 16980"/>
                  <a:gd name="T60" fmla="*/ 0 w 6132"/>
                  <a:gd name="T61" fmla="*/ 0 h 16980"/>
                  <a:gd name="T62" fmla="*/ 0 w 6132"/>
                  <a:gd name="T63" fmla="*/ 0 h 16980"/>
                  <a:gd name="T64" fmla="*/ 0 w 6132"/>
                  <a:gd name="T65" fmla="*/ 0 h 16980"/>
                  <a:gd name="T66" fmla="*/ 0 w 6132"/>
                  <a:gd name="T67" fmla="*/ 0 h 16980"/>
                  <a:gd name="T68" fmla="*/ 0 w 6132"/>
                  <a:gd name="T69" fmla="*/ 0 h 16980"/>
                  <a:gd name="T70" fmla="*/ 0 w 6132"/>
                  <a:gd name="T71" fmla="*/ 0 h 16980"/>
                  <a:gd name="T72" fmla="*/ 0 w 6132"/>
                  <a:gd name="T73" fmla="*/ 0 h 16980"/>
                  <a:gd name="T74" fmla="*/ 0 w 6132"/>
                  <a:gd name="T75" fmla="*/ 0 h 16980"/>
                  <a:gd name="T76" fmla="*/ 0 w 6132"/>
                  <a:gd name="T77" fmla="*/ 0 h 16980"/>
                  <a:gd name="T78" fmla="*/ 0 w 6132"/>
                  <a:gd name="T79" fmla="*/ 0 h 16980"/>
                  <a:gd name="T80" fmla="*/ 0 w 6132"/>
                  <a:gd name="T81" fmla="*/ 0 h 16980"/>
                  <a:gd name="T82" fmla="*/ 0 w 6132"/>
                  <a:gd name="T83" fmla="*/ 0 h 16980"/>
                  <a:gd name="T84" fmla="*/ 0 w 6132"/>
                  <a:gd name="T85" fmla="*/ 0 h 16980"/>
                  <a:gd name="T86" fmla="*/ 0 w 6132"/>
                  <a:gd name="T87" fmla="*/ 0 h 16980"/>
                  <a:gd name="T88" fmla="*/ 0 w 6132"/>
                  <a:gd name="T89" fmla="*/ 0 h 16980"/>
                  <a:gd name="T90" fmla="*/ 0 w 6132"/>
                  <a:gd name="T91" fmla="*/ 0 h 16980"/>
                  <a:gd name="T92" fmla="*/ 0 w 6132"/>
                  <a:gd name="T93" fmla="*/ 0 h 16980"/>
                  <a:gd name="T94" fmla="*/ 0 w 6132"/>
                  <a:gd name="T95" fmla="*/ 0 h 16980"/>
                  <a:gd name="T96" fmla="*/ 0 w 6132"/>
                  <a:gd name="T97" fmla="*/ 0 h 16980"/>
                  <a:gd name="T98" fmla="*/ 0 w 6132"/>
                  <a:gd name="T99" fmla="*/ 0 h 16980"/>
                  <a:gd name="T100" fmla="*/ 0 w 6132"/>
                  <a:gd name="T101" fmla="*/ 0 h 16980"/>
                  <a:gd name="T102" fmla="*/ 0 w 6132"/>
                  <a:gd name="T103" fmla="*/ 0 h 16980"/>
                  <a:gd name="T104" fmla="*/ 0 w 6132"/>
                  <a:gd name="T105" fmla="*/ 0 h 16980"/>
                  <a:gd name="T106" fmla="*/ 0 w 6132"/>
                  <a:gd name="T107" fmla="*/ 0 h 16980"/>
                  <a:gd name="T108" fmla="*/ 0 w 6132"/>
                  <a:gd name="T109" fmla="*/ 0 h 16980"/>
                  <a:gd name="T110" fmla="*/ 0 w 6132"/>
                  <a:gd name="T111" fmla="*/ 0 h 16980"/>
                  <a:gd name="T112" fmla="*/ 0 w 6132"/>
                  <a:gd name="T113" fmla="*/ 0 h 16980"/>
                  <a:gd name="T114" fmla="*/ 0 w 6132"/>
                  <a:gd name="T115" fmla="*/ 0 h 16980"/>
                  <a:gd name="T116" fmla="*/ 0 w 6132"/>
                  <a:gd name="T117" fmla="*/ 0 h 16980"/>
                  <a:gd name="T118" fmla="*/ 0 w 6132"/>
                  <a:gd name="T119" fmla="*/ 0 h 16980"/>
                  <a:gd name="T120" fmla="*/ 0 w 6132"/>
                  <a:gd name="T121" fmla="*/ 0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grpFill/>
              <a:ln w="9525">
                <a:noFill/>
                <a:round/>
              </a:ln>
            </p:spPr>
            <p:txBody>
              <a:bodyPr/>
              <a:lstStyle/>
              <a:p>
                <a:pPr defTabSz="1218565">
                  <a:defRPr/>
                </a:pPr>
                <a:endParaRPr lang="zh-CN" altLang="en-US" sz="2400" kern="0">
                  <a:solidFill>
                    <a:prstClr val="black"/>
                  </a:solidFill>
                </a:endParaRPr>
              </a:p>
            </p:txBody>
          </p:sp>
          <p:sp>
            <p:nvSpPr>
              <p:cNvPr id="92" name="AutoShape 469"/>
              <p:cNvSpPr>
                <a:spLocks noChangeArrowheads="1"/>
              </p:cNvSpPr>
              <p:nvPr/>
            </p:nvSpPr>
            <p:spPr bwMode="auto">
              <a:xfrm rot="10800000">
                <a:off x="4967412" y="887856"/>
                <a:ext cx="638068" cy="40299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47 w 21600"/>
                  <a:gd name="T13" fmla="*/ 4582 h 21600"/>
                  <a:gd name="T14" fmla="*/ 17053 w 21600"/>
                  <a:gd name="T15" fmla="*/ 17182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kern="0">
                  <a:solidFill>
                    <a:prstClr val="black"/>
                  </a:solidFill>
                </a:endParaRPr>
              </a:p>
            </p:txBody>
          </p:sp>
        </p:grpSp>
        <p:sp>
          <p:nvSpPr>
            <p:cNvPr id="88" name="矩形 87"/>
            <p:cNvSpPr/>
            <p:nvPr/>
          </p:nvSpPr>
          <p:spPr>
            <a:xfrm>
              <a:off x="3989388" y="2046288"/>
              <a:ext cx="144462" cy="2232025"/>
            </a:xfrm>
            <a:prstGeom prst="rect">
              <a:avLst/>
            </a:prstGeom>
            <a:solidFill>
              <a:sysClr val="window" lastClr="FFFFFF">
                <a:lumMod val="65000"/>
              </a:sysClr>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89" name="矩形 88"/>
            <p:cNvSpPr/>
            <p:nvPr/>
          </p:nvSpPr>
          <p:spPr>
            <a:xfrm>
              <a:off x="4130675" y="3270250"/>
              <a:ext cx="136525" cy="1006475"/>
            </a:xfrm>
            <a:prstGeom prst="rect">
              <a:avLst/>
            </a:prstGeom>
            <a:solidFill>
              <a:srgbClr val="88C98E"/>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90" name="文本框 46"/>
            <p:cNvSpPr txBox="1">
              <a:spLocks noChangeArrowheads="1"/>
            </p:cNvSpPr>
            <p:nvPr/>
          </p:nvSpPr>
          <p:spPr bwMode="auto">
            <a:xfrm>
              <a:off x="3814763" y="4278313"/>
              <a:ext cx="647700"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865" kern="0">
                  <a:solidFill>
                    <a:prstClr val="black"/>
                  </a:solidFill>
                  <a:latin typeface="Impact" panose="020B0806030902050204" pitchFamily="34" charset="0"/>
                  <a:ea typeface="造字工房尚雅体演示版常规体" pitchFamily="50" charset="-122"/>
                </a:rPr>
                <a:t>F</a:t>
              </a:r>
              <a:endParaRPr lang="zh-CN" altLang="en-US" sz="1865" kern="0">
                <a:solidFill>
                  <a:prstClr val="black"/>
                </a:solidFill>
                <a:latin typeface="Impact" panose="020B0806030902050204" pitchFamily="34" charset="0"/>
                <a:ea typeface="造字工房尚雅体演示版常规体" pitchFamily="50" charset="-122"/>
              </a:endParaRPr>
            </a:p>
          </p:txBody>
        </p:sp>
      </p:grpSp>
      <p:grpSp>
        <p:nvGrpSpPr>
          <p:cNvPr id="93" name="组合 92"/>
          <p:cNvGrpSpPr/>
          <p:nvPr/>
        </p:nvGrpSpPr>
        <p:grpSpPr bwMode="auto">
          <a:xfrm>
            <a:off x="6823075" y="3159125"/>
            <a:ext cx="4529139" cy="2392363"/>
            <a:chOff x="6822762" y="3159754"/>
            <a:chExt cx="4529451" cy="2392236"/>
          </a:xfrm>
        </p:grpSpPr>
        <p:grpSp>
          <p:nvGrpSpPr>
            <p:cNvPr id="94" name="组合 93"/>
            <p:cNvGrpSpPr/>
            <p:nvPr/>
          </p:nvGrpSpPr>
          <p:grpSpPr>
            <a:xfrm>
              <a:off x="6822762" y="3159754"/>
              <a:ext cx="2815134" cy="692062"/>
              <a:chOff x="6914816" y="1944850"/>
              <a:chExt cx="2815134" cy="692062"/>
            </a:xfrm>
            <a:solidFill>
              <a:srgbClr val="72BB2C"/>
            </a:solidFill>
          </p:grpSpPr>
          <p:sp>
            <p:nvSpPr>
              <p:cNvPr id="113" name="Freeform 466"/>
              <p:cNvSpPr/>
              <p:nvPr/>
            </p:nvSpPr>
            <p:spPr bwMode="auto">
              <a:xfrm flipH="1">
                <a:off x="8197596" y="1944850"/>
                <a:ext cx="249574" cy="692062"/>
              </a:xfrm>
              <a:custGeom>
                <a:avLst/>
                <a:gdLst>
                  <a:gd name="T0" fmla="*/ 500755617 w 6132"/>
                  <a:gd name="T1" fmla="*/ 391771275 h 16980"/>
                  <a:gd name="T2" fmla="*/ 541845643 w 6132"/>
                  <a:gd name="T3" fmla="*/ 405561675 h 16980"/>
                  <a:gd name="T4" fmla="*/ 580845944 w 6132"/>
                  <a:gd name="T5" fmla="*/ 430273986 h 16980"/>
                  <a:gd name="T6" fmla="*/ 617320729 w 6132"/>
                  <a:gd name="T7" fmla="*/ 465579193 h 16980"/>
                  <a:gd name="T8" fmla="*/ 645996355 w 6132"/>
                  <a:gd name="T9" fmla="*/ 505848521 h 16980"/>
                  <a:gd name="T10" fmla="*/ 664562925 w 6132"/>
                  <a:gd name="T11" fmla="*/ 547992620 h 16980"/>
                  <a:gd name="T12" fmla="*/ 673132800 w 6132"/>
                  <a:gd name="T13" fmla="*/ 592455376 h 16980"/>
                  <a:gd name="T14" fmla="*/ 672582255 w 6132"/>
                  <a:gd name="T15" fmla="*/ 1080430478 h 16980"/>
                  <a:gd name="T16" fmla="*/ 665001014 w 6132"/>
                  <a:gd name="T17" fmla="*/ 1115294054 h 16980"/>
                  <a:gd name="T18" fmla="*/ 650061098 w 6132"/>
                  <a:gd name="T19" fmla="*/ 1147068328 h 16980"/>
                  <a:gd name="T20" fmla="*/ 627867922 w 6132"/>
                  <a:gd name="T21" fmla="*/ 1176084473 h 16980"/>
                  <a:gd name="T22" fmla="*/ 599304704 w 6132"/>
                  <a:gd name="T23" fmla="*/ 1200686329 h 16980"/>
                  <a:gd name="T24" fmla="*/ 565245374 w 6132"/>
                  <a:gd name="T25" fmla="*/ 1219772073 h 16980"/>
                  <a:gd name="T26" fmla="*/ 525914746 w 6132"/>
                  <a:gd name="T27" fmla="*/ 1233233504 h 16980"/>
                  <a:gd name="T28" fmla="*/ 156446285 w 6132"/>
                  <a:gd name="T29" fmla="*/ 1235770768 h 16980"/>
                  <a:gd name="T30" fmla="*/ 112720587 w 6132"/>
                  <a:gd name="T31" fmla="*/ 1219992888 h 16980"/>
                  <a:gd name="T32" fmla="*/ 78991583 w 6132"/>
                  <a:gd name="T33" fmla="*/ 1202671508 h 16980"/>
                  <a:gd name="T34" fmla="*/ 50098039 w 6132"/>
                  <a:gd name="T35" fmla="*/ 1182042312 h 16980"/>
                  <a:gd name="T36" fmla="*/ 27136446 w 6132"/>
                  <a:gd name="T37" fmla="*/ 1158763093 h 16980"/>
                  <a:gd name="T38" fmla="*/ 11095439 w 6132"/>
                  <a:gd name="T39" fmla="*/ 1134269343 h 16980"/>
                  <a:gd name="T40" fmla="*/ 2087426 w 6132"/>
                  <a:gd name="T41" fmla="*/ 1108452907 h 16980"/>
                  <a:gd name="T42" fmla="*/ 110109 w 6132"/>
                  <a:gd name="T43" fmla="*/ 601612972 h 16980"/>
                  <a:gd name="T44" fmla="*/ 6262279 w 6132"/>
                  <a:gd name="T45" fmla="*/ 549207152 h 16980"/>
                  <a:gd name="T46" fmla="*/ 22851484 w 6132"/>
                  <a:gd name="T47" fmla="*/ 503090441 h 16980"/>
                  <a:gd name="T48" fmla="*/ 49767711 w 6132"/>
                  <a:gd name="T49" fmla="*/ 463483606 h 16980"/>
                  <a:gd name="T50" fmla="*/ 86682933 w 6132"/>
                  <a:gd name="T51" fmla="*/ 430715617 h 16980"/>
                  <a:gd name="T52" fmla="*/ 131177048 w 6132"/>
                  <a:gd name="T53" fmla="*/ 407215631 h 16980"/>
                  <a:gd name="T54" fmla="*/ 183472622 w 6132"/>
                  <a:gd name="T55" fmla="*/ 393204368 h 16980"/>
                  <a:gd name="T56" fmla="*/ 243016810 w 6132"/>
                  <a:gd name="T57" fmla="*/ 388571565 h 16980"/>
                  <a:gd name="T58" fmla="*/ 254004391 w 6132"/>
                  <a:gd name="T59" fmla="*/ 387688208 h 16980"/>
                  <a:gd name="T60" fmla="*/ 287510925 w 6132"/>
                  <a:gd name="T61" fmla="*/ 387356986 h 16980"/>
                  <a:gd name="T62" fmla="*/ 295092166 w 6132"/>
                  <a:gd name="T63" fmla="*/ 378420252 h 16980"/>
                  <a:gd name="T64" fmla="*/ 263890977 w 6132"/>
                  <a:gd name="T65" fmla="*/ 366504624 h 16980"/>
                  <a:gd name="T66" fmla="*/ 232579679 w 6132"/>
                  <a:gd name="T67" fmla="*/ 348412644 h 16980"/>
                  <a:gd name="T68" fmla="*/ 205333172 w 6132"/>
                  <a:gd name="T69" fmla="*/ 325464697 h 16980"/>
                  <a:gd name="T70" fmla="*/ 182373830 w 6132"/>
                  <a:gd name="T71" fmla="*/ 297771188 h 16980"/>
                  <a:gd name="T72" fmla="*/ 165454298 w 6132"/>
                  <a:gd name="T73" fmla="*/ 266990679 h 16980"/>
                  <a:gd name="T74" fmla="*/ 154686887 w 6132"/>
                  <a:gd name="T75" fmla="*/ 234222689 h 16980"/>
                  <a:gd name="T76" fmla="*/ 150184007 w 6132"/>
                  <a:gd name="T77" fmla="*/ 199030192 h 16980"/>
                  <a:gd name="T78" fmla="*/ 152709570 w 6132"/>
                  <a:gd name="T79" fmla="*/ 157435877 h 16980"/>
                  <a:gd name="T80" fmla="*/ 164025227 w 6132"/>
                  <a:gd name="T81" fmla="*/ 117829042 h 16980"/>
                  <a:gd name="T82" fmla="*/ 184130929 w 6132"/>
                  <a:gd name="T83" fmla="*/ 81863596 h 16980"/>
                  <a:gd name="T84" fmla="*/ 213134583 w 6132"/>
                  <a:gd name="T85" fmla="*/ 49426877 h 16980"/>
                  <a:gd name="T86" fmla="*/ 246863586 w 6132"/>
                  <a:gd name="T87" fmla="*/ 24162527 h 16980"/>
                  <a:gd name="T88" fmla="*/ 284327006 w 6132"/>
                  <a:gd name="T89" fmla="*/ 7832561 h 16980"/>
                  <a:gd name="T90" fmla="*/ 325414781 w 6132"/>
                  <a:gd name="T91" fmla="*/ 441678 h 16980"/>
                  <a:gd name="T92" fmla="*/ 368700044 w 6132"/>
                  <a:gd name="T93" fmla="*/ 1985179 h 16980"/>
                  <a:gd name="T94" fmla="*/ 408801387 w 6132"/>
                  <a:gd name="T95" fmla="*/ 12246899 h 16980"/>
                  <a:gd name="T96" fmla="*/ 445276172 w 6132"/>
                  <a:gd name="T97" fmla="*/ 31663818 h 16980"/>
                  <a:gd name="T98" fmla="*/ 478234413 w 6132"/>
                  <a:gd name="T99" fmla="*/ 59796703 h 16980"/>
                  <a:gd name="T100" fmla="*/ 504051896 w 6132"/>
                  <a:gd name="T101" fmla="*/ 93445699 h 16980"/>
                  <a:gd name="T102" fmla="*/ 521301756 w 6132"/>
                  <a:gd name="T103" fmla="*/ 130627979 h 16980"/>
                  <a:gd name="T104" fmla="*/ 529541352 w 6132"/>
                  <a:gd name="T105" fmla="*/ 171557499 h 16980"/>
                  <a:gd name="T106" fmla="*/ 529321134 w 6132"/>
                  <a:gd name="T107" fmla="*/ 211495604 h 16980"/>
                  <a:gd name="T108" fmla="*/ 522070220 w 6132"/>
                  <a:gd name="T109" fmla="*/ 247132082 h 16980"/>
                  <a:gd name="T110" fmla="*/ 508006531 w 6132"/>
                  <a:gd name="T111" fmla="*/ 280339400 h 16980"/>
                  <a:gd name="T112" fmla="*/ 486804336 w 6132"/>
                  <a:gd name="T113" fmla="*/ 311563890 h 16980"/>
                  <a:gd name="T114" fmla="*/ 460546416 w 6132"/>
                  <a:gd name="T115" fmla="*/ 338261380 h 16980"/>
                  <a:gd name="T116" fmla="*/ 430554127 w 6132"/>
                  <a:gd name="T117" fmla="*/ 358782470 h 16980"/>
                  <a:gd name="T118" fmla="*/ 396715015 w 6132"/>
                  <a:gd name="T119" fmla="*/ 373014500 h 16980"/>
                  <a:gd name="T120" fmla="*/ 380786416 w 6132"/>
                  <a:gd name="T121" fmla="*/ 383936412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grpFill/>
              <a:ln>
                <a:noFill/>
              </a:ln>
            </p:spPr>
            <p:txBody>
              <a:bodyPr/>
              <a:lstStyle/>
              <a:p>
                <a:pPr defTabSz="1218565">
                  <a:defRPr/>
                </a:pPr>
                <a:endParaRPr lang="zh-CN" altLang="en-US" sz="2400" kern="0">
                  <a:solidFill>
                    <a:prstClr val="black"/>
                  </a:solidFill>
                </a:endParaRPr>
              </a:p>
            </p:txBody>
          </p:sp>
          <p:sp>
            <p:nvSpPr>
              <p:cNvPr id="114" name="Freeform 466"/>
              <p:cNvSpPr/>
              <p:nvPr/>
            </p:nvSpPr>
            <p:spPr bwMode="auto">
              <a:xfrm flipH="1">
                <a:off x="6914816" y="1944850"/>
                <a:ext cx="249574" cy="692062"/>
              </a:xfrm>
              <a:custGeom>
                <a:avLst/>
                <a:gdLst>
                  <a:gd name="T0" fmla="*/ 500755617 w 6132"/>
                  <a:gd name="T1" fmla="*/ 391771275 h 16980"/>
                  <a:gd name="T2" fmla="*/ 541845643 w 6132"/>
                  <a:gd name="T3" fmla="*/ 405561675 h 16980"/>
                  <a:gd name="T4" fmla="*/ 580845944 w 6132"/>
                  <a:gd name="T5" fmla="*/ 430273986 h 16980"/>
                  <a:gd name="T6" fmla="*/ 617320729 w 6132"/>
                  <a:gd name="T7" fmla="*/ 465579193 h 16980"/>
                  <a:gd name="T8" fmla="*/ 645996355 w 6132"/>
                  <a:gd name="T9" fmla="*/ 505848521 h 16980"/>
                  <a:gd name="T10" fmla="*/ 664562925 w 6132"/>
                  <a:gd name="T11" fmla="*/ 547992620 h 16980"/>
                  <a:gd name="T12" fmla="*/ 673132800 w 6132"/>
                  <a:gd name="T13" fmla="*/ 592455376 h 16980"/>
                  <a:gd name="T14" fmla="*/ 672582255 w 6132"/>
                  <a:gd name="T15" fmla="*/ 1080430478 h 16980"/>
                  <a:gd name="T16" fmla="*/ 665001014 w 6132"/>
                  <a:gd name="T17" fmla="*/ 1115294054 h 16980"/>
                  <a:gd name="T18" fmla="*/ 650061098 w 6132"/>
                  <a:gd name="T19" fmla="*/ 1147068328 h 16980"/>
                  <a:gd name="T20" fmla="*/ 627867922 w 6132"/>
                  <a:gd name="T21" fmla="*/ 1176084473 h 16980"/>
                  <a:gd name="T22" fmla="*/ 599304704 w 6132"/>
                  <a:gd name="T23" fmla="*/ 1200686329 h 16980"/>
                  <a:gd name="T24" fmla="*/ 565245374 w 6132"/>
                  <a:gd name="T25" fmla="*/ 1219772073 h 16980"/>
                  <a:gd name="T26" fmla="*/ 525914746 w 6132"/>
                  <a:gd name="T27" fmla="*/ 1233233504 h 16980"/>
                  <a:gd name="T28" fmla="*/ 156446285 w 6132"/>
                  <a:gd name="T29" fmla="*/ 1235770768 h 16980"/>
                  <a:gd name="T30" fmla="*/ 112720587 w 6132"/>
                  <a:gd name="T31" fmla="*/ 1219992888 h 16980"/>
                  <a:gd name="T32" fmla="*/ 78991583 w 6132"/>
                  <a:gd name="T33" fmla="*/ 1202671508 h 16980"/>
                  <a:gd name="T34" fmla="*/ 50098039 w 6132"/>
                  <a:gd name="T35" fmla="*/ 1182042312 h 16980"/>
                  <a:gd name="T36" fmla="*/ 27136446 w 6132"/>
                  <a:gd name="T37" fmla="*/ 1158763093 h 16980"/>
                  <a:gd name="T38" fmla="*/ 11095439 w 6132"/>
                  <a:gd name="T39" fmla="*/ 1134269343 h 16980"/>
                  <a:gd name="T40" fmla="*/ 2087426 w 6132"/>
                  <a:gd name="T41" fmla="*/ 1108452907 h 16980"/>
                  <a:gd name="T42" fmla="*/ 110109 w 6132"/>
                  <a:gd name="T43" fmla="*/ 601612972 h 16980"/>
                  <a:gd name="T44" fmla="*/ 6262279 w 6132"/>
                  <a:gd name="T45" fmla="*/ 549207152 h 16980"/>
                  <a:gd name="T46" fmla="*/ 22851484 w 6132"/>
                  <a:gd name="T47" fmla="*/ 503090441 h 16980"/>
                  <a:gd name="T48" fmla="*/ 49767711 w 6132"/>
                  <a:gd name="T49" fmla="*/ 463483606 h 16980"/>
                  <a:gd name="T50" fmla="*/ 86682933 w 6132"/>
                  <a:gd name="T51" fmla="*/ 430715617 h 16980"/>
                  <a:gd name="T52" fmla="*/ 131177048 w 6132"/>
                  <a:gd name="T53" fmla="*/ 407215631 h 16980"/>
                  <a:gd name="T54" fmla="*/ 183472622 w 6132"/>
                  <a:gd name="T55" fmla="*/ 393204368 h 16980"/>
                  <a:gd name="T56" fmla="*/ 243016810 w 6132"/>
                  <a:gd name="T57" fmla="*/ 388571565 h 16980"/>
                  <a:gd name="T58" fmla="*/ 254004391 w 6132"/>
                  <a:gd name="T59" fmla="*/ 387688208 h 16980"/>
                  <a:gd name="T60" fmla="*/ 287510925 w 6132"/>
                  <a:gd name="T61" fmla="*/ 387356986 h 16980"/>
                  <a:gd name="T62" fmla="*/ 295092166 w 6132"/>
                  <a:gd name="T63" fmla="*/ 378420252 h 16980"/>
                  <a:gd name="T64" fmla="*/ 263890977 w 6132"/>
                  <a:gd name="T65" fmla="*/ 366504624 h 16980"/>
                  <a:gd name="T66" fmla="*/ 232579679 w 6132"/>
                  <a:gd name="T67" fmla="*/ 348412644 h 16980"/>
                  <a:gd name="T68" fmla="*/ 205333172 w 6132"/>
                  <a:gd name="T69" fmla="*/ 325464697 h 16980"/>
                  <a:gd name="T70" fmla="*/ 182373830 w 6132"/>
                  <a:gd name="T71" fmla="*/ 297771188 h 16980"/>
                  <a:gd name="T72" fmla="*/ 165454298 w 6132"/>
                  <a:gd name="T73" fmla="*/ 266990679 h 16980"/>
                  <a:gd name="T74" fmla="*/ 154686887 w 6132"/>
                  <a:gd name="T75" fmla="*/ 234222689 h 16980"/>
                  <a:gd name="T76" fmla="*/ 150184007 w 6132"/>
                  <a:gd name="T77" fmla="*/ 199030192 h 16980"/>
                  <a:gd name="T78" fmla="*/ 152709570 w 6132"/>
                  <a:gd name="T79" fmla="*/ 157435877 h 16980"/>
                  <a:gd name="T80" fmla="*/ 164025227 w 6132"/>
                  <a:gd name="T81" fmla="*/ 117829042 h 16980"/>
                  <a:gd name="T82" fmla="*/ 184130929 w 6132"/>
                  <a:gd name="T83" fmla="*/ 81863596 h 16980"/>
                  <a:gd name="T84" fmla="*/ 213134583 w 6132"/>
                  <a:gd name="T85" fmla="*/ 49426877 h 16980"/>
                  <a:gd name="T86" fmla="*/ 246863586 w 6132"/>
                  <a:gd name="T87" fmla="*/ 24162527 h 16980"/>
                  <a:gd name="T88" fmla="*/ 284327006 w 6132"/>
                  <a:gd name="T89" fmla="*/ 7832561 h 16980"/>
                  <a:gd name="T90" fmla="*/ 325414781 w 6132"/>
                  <a:gd name="T91" fmla="*/ 441678 h 16980"/>
                  <a:gd name="T92" fmla="*/ 368700044 w 6132"/>
                  <a:gd name="T93" fmla="*/ 1985179 h 16980"/>
                  <a:gd name="T94" fmla="*/ 408801387 w 6132"/>
                  <a:gd name="T95" fmla="*/ 12246899 h 16980"/>
                  <a:gd name="T96" fmla="*/ 445276172 w 6132"/>
                  <a:gd name="T97" fmla="*/ 31663818 h 16980"/>
                  <a:gd name="T98" fmla="*/ 478234413 w 6132"/>
                  <a:gd name="T99" fmla="*/ 59796703 h 16980"/>
                  <a:gd name="T100" fmla="*/ 504051896 w 6132"/>
                  <a:gd name="T101" fmla="*/ 93445699 h 16980"/>
                  <a:gd name="T102" fmla="*/ 521301756 w 6132"/>
                  <a:gd name="T103" fmla="*/ 130627979 h 16980"/>
                  <a:gd name="T104" fmla="*/ 529541352 w 6132"/>
                  <a:gd name="T105" fmla="*/ 171557499 h 16980"/>
                  <a:gd name="T106" fmla="*/ 529321134 w 6132"/>
                  <a:gd name="T107" fmla="*/ 211495604 h 16980"/>
                  <a:gd name="T108" fmla="*/ 522070220 w 6132"/>
                  <a:gd name="T109" fmla="*/ 247132082 h 16980"/>
                  <a:gd name="T110" fmla="*/ 508006531 w 6132"/>
                  <a:gd name="T111" fmla="*/ 280339400 h 16980"/>
                  <a:gd name="T112" fmla="*/ 486804336 w 6132"/>
                  <a:gd name="T113" fmla="*/ 311563890 h 16980"/>
                  <a:gd name="T114" fmla="*/ 460546416 w 6132"/>
                  <a:gd name="T115" fmla="*/ 338261380 h 16980"/>
                  <a:gd name="T116" fmla="*/ 430554127 w 6132"/>
                  <a:gd name="T117" fmla="*/ 358782470 h 16980"/>
                  <a:gd name="T118" fmla="*/ 396715015 w 6132"/>
                  <a:gd name="T119" fmla="*/ 373014500 h 16980"/>
                  <a:gd name="T120" fmla="*/ 380786416 w 6132"/>
                  <a:gd name="T121" fmla="*/ 383936412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grpFill/>
              <a:ln>
                <a:noFill/>
              </a:ln>
            </p:spPr>
            <p:txBody>
              <a:bodyPr/>
              <a:lstStyle/>
              <a:p>
                <a:pPr defTabSz="1218565">
                  <a:defRPr/>
                </a:pPr>
                <a:endParaRPr lang="zh-CN" altLang="en-US" sz="2400" kern="0">
                  <a:solidFill>
                    <a:prstClr val="black"/>
                  </a:solidFill>
                </a:endParaRPr>
              </a:p>
            </p:txBody>
          </p:sp>
          <p:sp>
            <p:nvSpPr>
              <p:cNvPr id="115" name="Freeform 466"/>
              <p:cNvSpPr/>
              <p:nvPr/>
            </p:nvSpPr>
            <p:spPr bwMode="auto">
              <a:xfrm flipH="1">
                <a:off x="7556206" y="1944850"/>
                <a:ext cx="249574" cy="692062"/>
              </a:xfrm>
              <a:custGeom>
                <a:avLst/>
                <a:gdLst>
                  <a:gd name="T0" fmla="*/ 500755617 w 6132"/>
                  <a:gd name="T1" fmla="*/ 391771275 h 16980"/>
                  <a:gd name="T2" fmla="*/ 541845643 w 6132"/>
                  <a:gd name="T3" fmla="*/ 405561675 h 16980"/>
                  <a:gd name="T4" fmla="*/ 580845944 w 6132"/>
                  <a:gd name="T5" fmla="*/ 430273986 h 16980"/>
                  <a:gd name="T6" fmla="*/ 617320729 w 6132"/>
                  <a:gd name="T7" fmla="*/ 465579193 h 16980"/>
                  <a:gd name="T8" fmla="*/ 645996355 w 6132"/>
                  <a:gd name="T9" fmla="*/ 505848521 h 16980"/>
                  <a:gd name="T10" fmla="*/ 664562925 w 6132"/>
                  <a:gd name="T11" fmla="*/ 547992620 h 16980"/>
                  <a:gd name="T12" fmla="*/ 673132800 w 6132"/>
                  <a:gd name="T13" fmla="*/ 592455376 h 16980"/>
                  <a:gd name="T14" fmla="*/ 672582255 w 6132"/>
                  <a:gd name="T15" fmla="*/ 1080430478 h 16980"/>
                  <a:gd name="T16" fmla="*/ 665001014 w 6132"/>
                  <a:gd name="T17" fmla="*/ 1115294054 h 16980"/>
                  <a:gd name="T18" fmla="*/ 650061098 w 6132"/>
                  <a:gd name="T19" fmla="*/ 1147068328 h 16980"/>
                  <a:gd name="T20" fmla="*/ 627867922 w 6132"/>
                  <a:gd name="T21" fmla="*/ 1176084473 h 16980"/>
                  <a:gd name="T22" fmla="*/ 599304704 w 6132"/>
                  <a:gd name="T23" fmla="*/ 1200686329 h 16980"/>
                  <a:gd name="T24" fmla="*/ 565245374 w 6132"/>
                  <a:gd name="T25" fmla="*/ 1219772073 h 16980"/>
                  <a:gd name="T26" fmla="*/ 525914746 w 6132"/>
                  <a:gd name="T27" fmla="*/ 1233233504 h 16980"/>
                  <a:gd name="T28" fmla="*/ 156446285 w 6132"/>
                  <a:gd name="T29" fmla="*/ 1235770768 h 16980"/>
                  <a:gd name="T30" fmla="*/ 112720587 w 6132"/>
                  <a:gd name="T31" fmla="*/ 1219992888 h 16980"/>
                  <a:gd name="T32" fmla="*/ 78991583 w 6132"/>
                  <a:gd name="T33" fmla="*/ 1202671508 h 16980"/>
                  <a:gd name="T34" fmla="*/ 50098039 w 6132"/>
                  <a:gd name="T35" fmla="*/ 1182042312 h 16980"/>
                  <a:gd name="T36" fmla="*/ 27136446 w 6132"/>
                  <a:gd name="T37" fmla="*/ 1158763093 h 16980"/>
                  <a:gd name="T38" fmla="*/ 11095439 w 6132"/>
                  <a:gd name="T39" fmla="*/ 1134269343 h 16980"/>
                  <a:gd name="T40" fmla="*/ 2087426 w 6132"/>
                  <a:gd name="T41" fmla="*/ 1108452907 h 16980"/>
                  <a:gd name="T42" fmla="*/ 110109 w 6132"/>
                  <a:gd name="T43" fmla="*/ 601612972 h 16980"/>
                  <a:gd name="T44" fmla="*/ 6262279 w 6132"/>
                  <a:gd name="T45" fmla="*/ 549207152 h 16980"/>
                  <a:gd name="T46" fmla="*/ 22851484 w 6132"/>
                  <a:gd name="T47" fmla="*/ 503090441 h 16980"/>
                  <a:gd name="T48" fmla="*/ 49767711 w 6132"/>
                  <a:gd name="T49" fmla="*/ 463483606 h 16980"/>
                  <a:gd name="T50" fmla="*/ 86682933 w 6132"/>
                  <a:gd name="T51" fmla="*/ 430715617 h 16980"/>
                  <a:gd name="T52" fmla="*/ 131177048 w 6132"/>
                  <a:gd name="T53" fmla="*/ 407215631 h 16980"/>
                  <a:gd name="T54" fmla="*/ 183472622 w 6132"/>
                  <a:gd name="T55" fmla="*/ 393204368 h 16980"/>
                  <a:gd name="T56" fmla="*/ 243016810 w 6132"/>
                  <a:gd name="T57" fmla="*/ 388571565 h 16980"/>
                  <a:gd name="T58" fmla="*/ 254004391 w 6132"/>
                  <a:gd name="T59" fmla="*/ 387688208 h 16980"/>
                  <a:gd name="T60" fmla="*/ 287510925 w 6132"/>
                  <a:gd name="T61" fmla="*/ 387356986 h 16980"/>
                  <a:gd name="T62" fmla="*/ 295092166 w 6132"/>
                  <a:gd name="T63" fmla="*/ 378420252 h 16980"/>
                  <a:gd name="T64" fmla="*/ 263890977 w 6132"/>
                  <a:gd name="T65" fmla="*/ 366504624 h 16980"/>
                  <a:gd name="T66" fmla="*/ 232579679 w 6132"/>
                  <a:gd name="T67" fmla="*/ 348412644 h 16980"/>
                  <a:gd name="T68" fmla="*/ 205333172 w 6132"/>
                  <a:gd name="T69" fmla="*/ 325464697 h 16980"/>
                  <a:gd name="T70" fmla="*/ 182373830 w 6132"/>
                  <a:gd name="T71" fmla="*/ 297771188 h 16980"/>
                  <a:gd name="T72" fmla="*/ 165454298 w 6132"/>
                  <a:gd name="T73" fmla="*/ 266990679 h 16980"/>
                  <a:gd name="T74" fmla="*/ 154686887 w 6132"/>
                  <a:gd name="T75" fmla="*/ 234222689 h 16980"/>
                  <a:gd name="T76" fmla="*/ 150184007 w 6132"/>
                  <a:gd name="T77" fmla="*/ 199030192 h 16980"/>
                  <a:gd name="T78" fmla="*/ 152709570 w 6132"/>
                  <a:gd name="T79" fmla="*/ 157435877 h 16980"/>
                  <a:gd name="T80" fmla="*/ 164025227 w 6132"/>
                  <a:gd name="T81" fmla="*/ 117829042 h 16980"/>
                  <a:gd name="T82" fmla="*/ 184130929 w 6132"/>
                  <a:gd name="T83" fmla="*/ 81863596 h 16980"/>
                  <a:gd name="T84" fmla="*/ 213134583 w 6132"/>
                  <a:gd name="T85" fmla="*/ 49426877 h 16980"/>
                  <a:gd name="T86" fmla="*/ 246863586 w 6132"/>
                  <a:gd name="T87" fmla="*/ 24162527 h 16980"/>
                  <a:gd name="T88" fmla="*/ 284327006 w 6132"/>
                  <a:gd name="T89" fmla="*/ 7832561 h 16980"/>
                  <a:gd name="T90" fmla="*/ 325414781 w 6132"/>
                  <a:gd name="T91" fmla="*/ 441678 h 16980"/>
                  <a:gd name="T92" fmla="*/ 368700044 w 6132"/>
                  <a:gd name="T93" fmla="*/ 1985179 h 16980"/>
                  <a:gd name="T94" fmla="*/ 408801387 w 6132"/>
                  <a:gd name="T95" fmla="*/ 12246899 h 16980"/>
                  <a:gd name="T96" fmla="*/ 445276172 w 6132"/>
                  <a:gd name="T97" fmla="*/ 31663818 h 16980"/>
                  <a:gd name="T98" fmla="*/ 478234413 w 6132"/>
                  <a:gd name="T99" fmla="*/ 59796703 h 16980"/>
                  <a:gd name="T100" fmla="*/ 504051896 w 6132"/>
                  <a:gd name="T101" fmla="*/ 93445699 h 16980"/>
                  <a:gd name="T102" fmla="*/ 521301756 w 6132"/>
                  <a:gd name="T103" fmla="*/ 130627979 h 16980"/>
                  <a:gd name="T104" fmla="*/ 529541352 w 6132"/>
                  <a:gd name="T105" fmla="*/ 171557499 h 16980"/>
                  <a:gd name="T106" fmla="*/ 529321134 w 6132"/>
                  <a:gd name="T107" fmla="*/ 211495604 h 16980"/>
                  <a:gd name="T108" fmla="*/ 522070220 w 6132"/>
                  <a:gd name="T109" fmla="*/ 247132082 h 16980"/>
                  <a:gd name="T110" fmla="*/ 508006531 w 6132"/>
                  <a:gd name="T111" fmla="*/ 280339400 h 16980"/>
                  <a:gd name="T112" fmla="*/ 486804336 w 6132"/>
                  <a:gd name="T113" fmla="*/ 311563890 h 16980"/>
                  <a:gd name="T114" fmla="*/ 460546416 w 6132"/>
                  <a:gd name="T115" fmla="*/ 338261380 h 16980"/>
                  <a:gd name="T116" fmla="*/ 430554127 w 6132"/>
                  <a:gd name="T117" fmla="*/ 358782470 h 16980"/>
                  <a:gd name="T118" fmla="*/ 396715015 w 6132"/>
                  <a:gd name="T119" fmla="*/ 373014500 h 16980"/>
                  <a:gd name="T120" fmla="*/ 380786416 w 6132"/>
                  <a:gd name="T121" fmla="*/ 383936412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grpFill/>
              <a:ln>
                <a:noFill/>
              </a:ln>
            </p:spPr>
            <p:txBody>
              <a:bodyPr/>
              <a:lstStyle/>
              <a:p>
                <a:pPr defTabSz="1218565">
                  <a:defRPr/>
                </a:pPr>
                <a:endParaRPr lang="zh-CN" altLang="en-US" sz="2400" kern="0">
                  <a:solidFill>
                    <a:prstClr val="black"/>
                  </a:solidFill>
                </a:endParaRPr>
              </a:p>
            </p:txBody>
          </p:sp>
          <p:sp>
            <p:nvSpPr>
              <p:cNvPr id="116" name="Freeform 466"/>
              <p:cNvSpPr/>
              <p:nvPr/>
            </p:nvSpPr>
            <p:spPr bwMode="auto">
              <a:xfrm flipH="1">
                <a:off x="7235511" y="1944850"/>
                <a:ext cx="249574" cy="692062"/>
              </a:xfrm>
              <a:custGeom>
                <a:avLst/>
                <a:gdLst>
                  <a:gd name="T0" fmla="*/ 500755617 w 6132"/>
                  <a:gd name="T1" fmla="*/ 391771275 h 16980"/>
                  <a:gd name="T2" fmla="*/ 541845643 w 6132"/>
                  <a:gd name="T3" fmla="*/ 405561675 h 16980"/>
                  <a:gd name="T4" fmla="*/ 580845944 w 6132"/>
                  <a:gd name="T5" fmla="*/ 430273986 h 16980"/>
                  <a:gd name="T6" fmla="*/ 617320729 w 6132"/>
                  <a:gd name="T7" fmla="*/ 465579193 h 16980"/>
                  <a:gd name="T8" fmla="*/ 645996355 w 6132"/>
                  <a:gd name="T9" fmla="*/ 505848521 h 16980"/>
                  <a:gd name="T10" fmla="*/ 664562925 w 6132"/>
                  <a:gd name="T11" fmla="*/ 547992620 h 16980"/>
                  <a:gd name="T12" fmla="*/ 673132800 w 6132"/>
                  <a:gd name="T13" fmla="*/ 592455376 h 16980"/>
                  <a:gd name="T14" fmla="*/ 672582255 w 6132"/>
                  <a:gd name="T15" fmla="*/ 1080430478 h 16980"/>
                  <a:gd name="T16" fmla="*/ 665001014 w 6132"/>
                  <a:gd name="T17" fmla="*/ 1115294054 h 16980"/>
                  <a:gd name="T18" fmla="*/ 650061098 w 6132"/>
                  <a:gd name="T19" fmla="*/ 1147068328 h 16980"/>
                  <a:gd name="T20" fmla="*/ 627867922 w 6132"/>
                  <a:gd name="T21" fmla="*/ 1176084473 h 16980"/>
                  <a:gd name="T22" fmla="*/ 599304704 w 6132"/>
                  <a:gd name="T23" fmla="*/ 1200686329 h 16980"/>
                  <a:gd name="T24" fmla="*/ 565245374 w 6132"/>
                  <a:gd name="T25" fmla="*/ 1219772073 h 16980"/>
                  <a:gd name="T26" fmla="*/ 525914746 w 6132"/>
                  <a:gd name="T27" fmla="*/ 1233233504 h 16980"/>
                  <a:gd name="T28" fmla="*/ 156446285 w 6132"/>
                  <a:gd name="T29" fmla="*/ 1235770768 h 16980"/>
                  <a:gd name="T30" fmla="*/ 112720587 w 6132"/>
                  <a:gd name="T31" fmla="*/ 1219992888 h 16980"/>
                  <a:gd name="T32" fmla="*/ 78991583 w 6132"/>
                  <a:gd name="T33" fmla="*/ 1202671508 h 16980"/>
                  <a:gd name="T34" fmla="*/ 50098039 w 6132"/>
                  <a:gd name="T35" fmla="*/ 1182042312 h 16980"/>
                  <a:gd name="T36" fmla="*/ 27136446 w 6132"/>
                  <a:gd name="T37" fmla="*/ 1158763093 h 16980"/>
                  <a:gd name="T38" fmla="*/ 11095439 w 6132"/>
                  <a:gd name="T39" fmla="*/ 1134269343 h 16980"/>
                  <a:gd name="T40" fmla="*/ 2087426 w 6132"/>
                  <a:gd name="T41" fmla="*/ 1108452907 h 16980"/>
                  <a:gd name="T42" fmla="*/ 110109 w 6132"/>
                  <a:gd name="T43" fmla="*/ 601612972 h 16980"/>
                  <a:gd name="T44" fmla="*/ 6262279 w 6132"/>
                  <a:gd name="T45" fmla="*/ 549207152 h 16980"/>
                  <a:gd name="T46" fmla="*/ 22851484 w 6132"/>
                  <a:gd name="T47" fmla="*/ 503090441 h 16980"/>
                  <a:gd name="T48" fmla="*/ 49767711 w 6132"/>
                  <a:gd name="T49" fmla="*/ 463483606 h 16980"/>
                  <a:gd name="T50" fmla="*/ 86682933 w 6132"/>
                  <a:gd name="T51" fmla="*/ 430715617 h 16980"/>
                  <a:gd name="T52" fmla="*/ 131177048 w 6132"/>
                  <a:gd name="T53" fmla="*/ 407215631 h 16980"/>
                  <a:gd name="T54" fmla="*/ 183472622 w 6132"/>
                  <a:gd name="T55" fmla="*/ 393204368 h 16980"/>
                  <a:gd name="T56" fmla="*/ 243016810 w 6132"/>
                  <a:gd name="T57" fmla="*/ 388571565 h 16980"/>
                  <a:gd name="T58" fmla="*/ 254004391 w 6132"/>
                  <a:gd name="T59" fmla="*/ 387688208 h 16980"/>
                  <a:gd name="T60" fmla="*/ 287510925 w 6132"/>
                  <a:gd name="T61" fmla="*/ 387356986 h 16980"/>
                  <a:gd name="T62" fmla="*/ 295092166 w 6132"/>
                  <a:gd name="T63" fmla="*/ 378420252 h 16980"/>
                  <a:gd name="T64" fmla="*/ 263890977 w 6132"/>
                  <a:gd name="T65" fmla="*/ 366504624 h 16980"/>
                  <a:gd name="T66" fmla="*/ 232579679 w 6132"/>
                  <a:gd name="T67" fmla="*/ 348412644 h 16980"/>
                  <a:gd name="T68" fmla="*/ 205333172 w 6132"/>
                  <a:gd name="T69" fmla="*/ 325464697 h 16980"/>
                  <a:gd name="T70" fmla="*/ 182373830 w 6132"/>
                  <a:gd name="T71" fmla="*/ 297771188 h 16980"/>
                  <a:gd name="T72" fmla="*/ 165454298 w 6132"/>
                  <a:gd name="T73" fmla="*/ 266990679 h 16980"/>
                  <a:gd name="T74" fmla="*/ 154686887 w 6132"/>
                  <a:gd name="T75" fmla="*/ 234222689 h 16980"/>
                  <a:gd name="T76" fmla="*/ 150184007 w 6132"/>
                  <a:gd name="T77" fmla="*/ 199030192 h 16980"/>
                  <a:gd name="T78" fmla="*/ 152709570 w 6132"/>
                  <a:gd name="T79" fmla="*/ 157435877 h 16980"/>
                  <a:gd name="T80" fmla="*/ 164025227 w 6132"/>
                  <a:gd name="T81" fmla="*/ 117829042 h 16980"/>
                  <a:gd name="T82" fmla="*/ 184130929 w 6132"/>
                  <a:gd name="T83" fmla="*/ 81863596 h 16980"/>
                  <a:gd name="T84" fmla="*/ 213134583 w 6132"/>
                  <a:gd name="T85" fmla="*/ 49426877 h 16980"/>
                  <a:gd name="T86" fmla="*/ 246863586 w 6132"/>
                  <a:gd name="T87" fmla="*/ 24162527 h 16980"/>
                  <a:gd name="T88" fmla="*/ 284327006 w 6132"/>
                  <a:gd name="T89" fmla="*/ 7832561 h 16980"/>
                  <a:gd name="T90" fmla="*/ 325414781 w 6132"/>
                  <a:gd name="T91" fmla="*/ 441678 h 16980"/>
                  <a:gd name="T92" fmla="*/ 368700044 w 6132"/>
                  <a:gd name="T93" fmla="*/ 1985179 h 16980"/>
                  <a:gd name="T94" fmla="*/ 408801387 w 6132"/>
                  <a:gd name="T95" fmla="*/ 12246899 h 16980"/>
                  <a:gd name="T96" fmla="*/ 445276172 w 6132"/>
                  <a:gd name="T97" fmla="*/ 31663818 h 16980"/>
                  <a:gd name="T98" fmla="*/ 478234413 w 6132"/>
                  <a:gd name="T99" fmla="*/ 59796703 h 16980"/>
                  <a:gd name="T100" fmla="*/ 504051896 w 6132"/>
                  <a:gd name="T101" fmla="*/ 93445699 h 16980"/>
                  <a:gd name="T102" fmla="*/ 521301756 w 6132"/>
                  <a:gd name="T103" fmla="*/ 130627979 h 16980"/>
                  <a:gd name="T104" fmla="*/ 529541352 w 6132"/>
                  <a:gd name="T105" fmla="*/ 171557499 h 16980"/>
                  <a:gd name="T106" fmla="*/ 529321134 w 6132"/>
                  <a:gd name="T107" fmla="*/ 211495604 h 16980"/>
                  <a:gd name="T108" fmla="*/ 522070220 w 6132"/>
                  <a:gd name="T109" fmla="*/ 247132082 h 16980"/>
                  <a:gd name="T110" fmla="*/ 508006531 w 6132"/>
                  <a:gd name="T111" fmla="*/ 280339400 h 16980"/>
                  <a:gd name="T112" fmla="*/ 486804336 w 6132"/>
                  <a:gd name="T113" fmla="*/ 311563890 h 16980"/>
                  <a:gd name="T114" fmla="*/ 460546416 w 6132"/>
                  <a:gd name="T115" fmla="*/ 338261380 h 16980"/>
                  <a:gd name="T116" fmla="*/ 430554127 w 6132"/>
                  <a:gd name="T117" fmla="*/ 358782470 h 16980"/>
                  <a:gd name="T118" fmla="*/ 396715015 w 6132"/>
                  <a:gd name="T119" fmla="*/ 373014500 h 16980"/>
                  <a:gd name="T120" fmla="*/ 380786416 w 6132"/>
                  <a:gd name="T121" fmla="*/ 383936412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grpFill/>
              <a:ln>
                <a:noFill/>
              </a:ln>
            </p:spPr>
            <p:txBody>
              <a:bodyPr/>
              <a:lstStyle/>
              <a:p>
                <a:pPr defTabSz="1218565">
                  <a:defRPr/>
                </a:pPr>
                <a:endParaRPr lang="zh-CN" altLang="en-US" sz="2400" kern="0">
                  <a:solidFill>
                    <a:prstClr val="black"/>
                  </a:solidFill>
                </a:endParaRPr>
              </a:p>
            </p:txBody>
          </p:sp>
          <p:sp>
            <p:nvSpPr>
              <p:cNvPr id="117" name="Freeform 466"/>
              <p:cNvSpPr/>
              <p:nvPr/>
            </p:nvSpPr>
            <p:spPr bwMode="auto">
              <a:xfrm flipH="1">
                <a:off x="7876901" y="1944850"/>
                <a:ext cx="249574" cy="692062"/>
              </a:xfrm>
              <a:custGeom>
                <a:avLst/>
                <a:gdLst>
                  <a:gd name="T0" fmla="*/ 500755617 w 6132"/>
                  <a:gd name="T1" fmla="*/ 391771275 h 16980"/>
                  <a:gd name="T2" fmla="*/ 541845643 w 6132"/>
                  <a:gd name="T3" fmla="*/ 405561675 h 16980"/>
                  <a:gd name="T4" fmla="*/ 580845944 w 6132"/>
                  <a:gd name="T5" fmla="*/ 430273986 h 16980"/>
                  <a:gd name="T6" fmla="*/ 617320729 w 6132"/>
                  <a:gd name="T7" fmla="*/ 465579193 h 16980"/>
                  <a:gd name="T8" fmla="*/ 645996355 w 6132"/>
                  <a:gd name="T9" fmla="*/ 505848521 h 16980"/>
                  <a:gd name="T10" fmla="*/ 664562925 w 6132"/>
                  <a:gd name="T11" fmla="*/ 547992620 h 16980"/>
                  <a:gd name="T12" fmla="*/ 673132800 w 6132"/>
                  <a:gd name="T13" fmla="*/ 592455376 h 16980"/>
                  <a:gd name="T14" fmla="*/ 672582255 w 6132"/>
                  <a:gd name="T15" fmla="*/ 1080430478 h 16980"/>
                  <a:gd name="T16" fmla="*/ 665001014 w 6132"/>
                  <a:gd name="T17" fmla="*/ 1115294054 h 16980"/>
                  <a:gd name="T18" fmla="*/ 650061098 w 6132"/>
                  <a:gd name="T19" fmla="*/ 1147068328 h 16980"/>
                  <a:gd name="T20" fmla="*/ 627867922 w 6132"/>
                  <a:gd name="T21" fmla="*/ 1176084473 h 16980"/>
                  <a:gd name="T22" fmla="*/ 599304704 w 6132"/>
                  <a:gd name="T23" fmla="*/ 1200686329 h 16980"/>
                  <a:gd name="T24" fmla="*/ 565245374 w 6132"/>
                  <a:gd name="T25" fmla="*/ 1219772073 h 16980"/>
                  <a:gd name="T26" fmla="*/ 525914746 w 6132"/>
                  <a:gd name="T27" fmla="*/ 1233233504 h 16980"/>
                  <a:gd name="T28" fmla="*/ 156446285 w 6132"/>
                  <a:gd name="T29" fmla="*/ 1235770768 h 16980"/>
                  <a:gd name="T30" fmla="*/ 112720587 w 6132"/>
                  <a:gd name="T31" fmla="*/ 1219992888 h 16980"/>
                  <a:gd name="T32" fmla="*/ 78991583 w 6132"/>
                  <a:gd name="T33" fmla="*/ 1202671508 h 16980"/>
                  <a:gd name="T34" fmla="*/ 50098039 w 6132"/>
                  <a:gd name="T35" fmla="*/ 1182042312 h 16980"/>
                  <a:gd name="T36" fmla="*/ 27136446 w 6132"/>
                  <a:gd name="T37" fmla="*/ 1158763093 h 16980"/>
                  <a:gd name="T38" fmla="*/ 11095439 w 6132"/>
                  <a:gd name="T39" fmla="*/ 1134269343 h 16980"/>
                  <a:gd name="T40" fmla="*/ 2087426 w 6132"/>
                  <a:gd name="T41" fmla="*/ 1108452907 h 16980"/>
                  <a:gd name="T42" fmla="*/ 110109 w 6132"/>
                  <a:gd name="T43" fmla="*/ 601612972 h 16980"/>
                  <a:gd name="T44" fmla="*/ 6262279 w 6132"/>
                  <a:gd name="T45" fmla="*/ 549207152 h 16980"/>
                  <a:gd name="T46" fmla="*/ 22851484 w 6132"/>
                  <a:gd name="T47" fmla="*/ 503090441 h 16980"/>
                  <a:gd name="T48" fmla="*/ 49767711 w 6132"/>
                  <a:gd name="T49" fmla="*/ 463483606 h 16980"/>
                  <a:gd name="T50" fmla="*/ 86682933 w 6132"/>
                  <a:gd name="T51" fmla="*/ 430715617 h 16980"/>
                  <a:gd name="T52" fmla="*/ 131177048 w 6132"/>
                  <a:gd name="T53" fmla="*/ 407215631 h 16980"/>
                  <a:gd name="T54" fmla="*/ 183472622 w 6132"/>
                  <a:gd name="T55" fmla="*/ 393204368 h 16980"/>
                  <a:gd name="T56" fmla="*/ 243016810 w 6132"/>
                  <a:gd name="T57" fmla="*/ 388571565 h 16980"/>
                  <a:gd name="T58" fmla="*/ 254004391 w 6132"/>
                  <a:gd name="T59" fmla="*/ 387688208 h 16980"/>
                  <a:gd name="T60" fmla="*/ 287510925 w 6132"/>
                  <a:gd name="T61" fmla="*/ 387356986 h 16980"/>
                  <a:gd name="T62" fmla="*/ 295092166 w 6132"/>
                  <a:gd name="T63" fmla="*/ 378420252 h 16980"/>
                  <a:gd name="T64" fmla="*/ 263890977 w 6132"/>
                  <a:gd name="T65" fmla="*/ 366504624 h 16980"/>
                  <a:gd name="T66" fmla="*/ 232579679 w 6132"/>
                  <a:gd name="T67" fmla="*/ 348412644 h 16980"/>
                  <a:gd name="T68" fmla="*/ 205333172 w 6132"/>
                  <a:gd name="T69" fmla="*/ 325464697 h 16980"/>
                  <a:gd name="T70" fmla="*/ 182373830 w 6132"/>
                  <a:gd name="T71" fmla="*/ 297771188 h 16980"/>
                  <a:gd name="T72" fmla="*/ 165454298 w 6132"/>
                  <a:gd name="T73" fmla="*/ 266990679 h 16980"/>
                  <a:gd name="T74" fmla="*/ 154686887 w 6132"/>
                  <a:gd name="T75" fmla="*/ 234222689 h 16980"/>
                  <a:gd name="T76" fmla="*/ 150184007 w 6132"/>
                  <a:gd name="T77" fmla="*/ 199030192 h 16980"/>
                  <a:gd name="T78" fmla="*/ 152709570 w 6132"/>
                  <a:gd name="T79" fmla="*/ 157435877 h 16980"/>
                  <a:gd name="T80" fmla="*/ 164025227 w 6132"/>
                  <a:gd name="T81" fmla="*/ 117829042 h 16980"/>
                  <a:gd name="T82" fmla="*/ 184130929 w 6132"/>
                  <a:gd name="T83" fmla="*/ 81863596 h 16980"/>
                  <a:gd name="T84" fmla="*/ 213134583 w 6132"/>
                  <a:gd name="T85" fmla="*/ 49426877 h 16980"/>
                  <a:gd name="T86" fmla="*/ 246863586 w 6132"/>
                  <a:gd name="T87" fmla="*/ 24162527 h 16980"/>
                  <a:gd name="T88" fmla="*/ 284327006 w 6132"/>
                  <a:gd name="T89" fmla="*/ 7832561 h 16980"/>
                  <a:gd name="T90" fmla="*/ 325414781 w 6132"/>
                  <a:gd name="T91" fmla="*/ 441678 h 16980"/>
                  <a:gd name="T92" fmla="*/ 368700044 w 6132"/>
                  <a:gd name="T93" fmla="*/ 1985179 h 16980"/>
                  <a:gd name="T94" fmla="*/ 408801387 w 6132"/>
                  <a:gd name="T95" fmla="*/ 12246899 h 16980"/>
                  <a:gd name="T96" fmla="*/ 445276172 w 6132"/>
                  <a:gd name="T97" fmla="*/ 31663818 h 16980"/>
                  <a:gd name="T98" fmla="*/ 478234413 w 6132"/>
                  <a:gd name="T99" fmla="*/ 59796703 h 16980"/>
                  <a:gd name="T100" fmla="*/ 504051896 w 6132"/>
                  <a:gd name="T101" fmla="*/ 93445699 h 16980"/>
                  <a:gd name="T102" fmla="*/ 521301756 w 6132"/>
                  <a:gd name="T103" fmla="*/ 130627979 h 16980"/>
                  <a:gd name="T104" fmla="*/ 529541352 w 6132"/>
                  <a:gd name="T105" fmla="*/ 171557499 h 16980"/>
                  <a:gd name="T106" fmla="*/ 529321134 w 6132"/>
                  <a:gd name="T107" fmla="*/ 211495604 h 16980"/>
                  <a:gd name="T108" fmla="*/ 522070220 w 6132"/>
                  <a:gd name="T109" fmla="*/ 247132082 h 16980"/>
                  <a:gd name="T110" fmla="*/ 508006531 w 6132"/>
                  <a:gd name="T111" fmla="*/ 280339400 h 16980"/>
                  <a:gd name="T112" fmla="*/ 486804336 w 6132"/>
                  <a:gd name="T113" fmla="*/ 311563890 h 16980"/>
                  <a:gd name="T114" fmla="*/ 460546416 w 6132"/>
                  <a:gd name="T115" fmla="*/ 338261380 h 16980"/>
                  <a:gd name="T116" fmla="*/ 430554127 w 6132"/>
                  <a:gd name="T117" fmla="*/ 358782470 h 16980"/>
                  <a:gd name="T118" fmla="*/ 396715015 w 6132"/>
                  <a:gd name="T119" fmla="*/ 373014500 h 16980"/>
                  <a:gd name="T120" fmla="*/ 380786416 w 6132"/>
                  <a:gd name="T121" fmla="*/ 383936412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grpFill/>
              <a:ln>
                <a:noFill/>
              </a:ln>
            </p:spPr>
            <p:txBody>
              <a:bodyPr/>
              <a:lstStyle/>
              <a:p>
                <a:pPr defTabSz="1218565">
                  <a:defRPr/>
                </a:pPr>
                <a:endParaRPr lang="zh-CN" altLang="en-US" sz="2400" kern="0">
                  <a:solidFill>
                    <a:prstClr val="black"/>
                  </a:solidFill>
                </a:endParaRPr>
              </a:p>
            </p:txBody>
          </p:sp>
          <p:sp>
            <p:nvSpPr>
              <p:cNvPr id="118" name="Freeform 466"/>
              <p:cNvSpPr/>
              <p:nvPr/>
            </p:nvSpPr>
            <p:spPr bwMode="auto">
              <a:xfrm flipH="1">
                <a:off x="8518291" y="1944850"/>
                <a:ext cx="249574" cy="692062"/>
              </a:xfrm>
              <a:custGeom>
                <a:avLst/>
                <a:gdLst>
                  <a:gd name="T0" fmla="*/ 500755617 w 6132"/>
                  <a:gd name="T1" fmla="*/ 391771275 h 16980"/>
                  <a:gd name="T2" fmla="*/ 541845643 w 6132"/>
                  <a:gd name="T3" fmla="*/ 405561675 h 16980"/>
                  <a:gd name="T4" fmla="*/ 580845944 w 6132"/>
                  <a:gd name="T5" fmla="*/ 430273986 h 16980"/>
                  <a:gd name="T6" fmla="*/ 617320729 w 6132"/>
                  <a:gd name="T7" fmla="*/ 465579193 h 16980"/>
                  <a:gd name="T8" fmla="*/ 645996355 w 6132"/>
                  <a:gd name="T9" fmla="*/ 505848521 h 16980"/>
                  <a:gd name="T10" fmla="*/ 664562925 w 6132"/>
                  <a:gd name="T11" fmla="*/ 547992620 h 16980"/>
                  <a:gd name="T12" fmla="*/ 673132800 w 6132"/>
                  <a:gd name="T13" fmla="*/ 592455376 h 16980"/>
                  <a:gd name="T14" fmla="*/ 672582255 w 6132"/>
                  <a:gd name="T15" fmla="*/ 1080430478 h 16980"/>
                  <a:gd name="T16" fmla="*/ 665001014 w 6132"/>
                  <a:gd name="T17" fmla="*/ 1115294054 h 16980"/>
                  <a:gd name="T18" fmla="*/ 650061098 w 6132"/>
                  <a:gd name="T19" fmla="*/ 1147068328 h 16980"/>
                  <a:gd name="T20" fmla="*/ 627867922 w 6132"/>
                  <a:gd name="T21" fmla="*/ 1176084473 h 16980"/>
                  <a:gd name="T22" fmla="*/ 599304704 w 6132"/>
                  <a:gd name="T23" fmla="*/ 1200686329 h 16980"/>
                  <a:gd name="T24" fmla="*/ 565245374 w 6132"/>
                  <a:gd name="T25" fmla="*/ 1219772073 h 16980"/>
                  <a:gd name="T26" fmla="*/ 525914746 w 6132"/>
                  <a:gd name="T27" fmla="*/ 1233233504 h 16980"/>
                  <a:gd name="T28" fmla="*/ 156446285 w 6132"/>
                  <a:gd name="T29" fmla="*/ 1235770768 h 16980"/>
                  <a:gd name="T30" fmla="*/ 112720587 w 6132"/>
                  <a:gd name="T31" fmla="*/ 1219992888 h 16980"/>
                  <a:gd name="T32" fmla="*/ 78991583 w 6132"/>
                  <a:gd name="T33" fmla="*/ 1202671508 h 16980"/>
                  <a:gd name="T34" fmla="*/ 50098039 w 6132"/>
                  <a:gd name="T35" fmla="*/ 1182042312 h 16980"/>
                  <a:gd name="T36" fmla="*/ 27136446 w 6132"/>
                  <a:gd name="T37" fmla="*/ 1158763093 h 16980"/>
                  <a:gd name="T38" fmla="*/ 11095439 w 6132"/>
                  <a:gd name="T39" fmla="*/ 1134269343 h 16980"/>
                  <a:gd name="T40" fmla="*/ 2087426 w 6132"/>
                  <a:gd name="T41" fmla="*/ 1108452907 h 16980"/>
                  <a:gd name="T42" fmla="*/ 110109 w 6132"/>
                  <a:gd name="T43" fmla="*/ 601612972 h 16980"/>
                  <a:gd name="T44" fmla="*/ 6262279 w 6132"/>
                  <a:gd name="T45" fmla="*/ 549207152 h 16980"/>
                  <a:gd name="T46" fmla="*/ 22851484 w 6132"/>
                  <a:gd name="T47" fmla="*/ 503090441 h 16980"/>
                  <a:gd name="T48" fmla="*/ 49767711 w 6132"/>
                  <a:gd name="T49" fmla="*/ 463483606 h 16980"/>
                  <a:gd name="T50" fmla="*/ 86682933 w 6132"/>
                  <a:gd name="T51" fmla="*/ 430715617 h 16980"/>
                  <a:gd name="T52" fmla="*/ 131177048 w 6132"/>
                  <a:gd name="T53" fmla="*/ 407215631 h 16980"/>
                  <a:gd name="T54" fmla="*/ 183472622 w 6132"/>
                  <a:gd name="T55" fmla="*/ 393204368 h 16980"/>
                  <a:gd name="T56" fmla="*/ 243016810 w 6132"/>
                  <a:gd name="T57" fmla="*/ 388571565 h 16980"/>
                  <a:gd name="T58" fmla="*/ 254004391 w 6132"/>
                  <a:gd name="T59" fmla="*/ 387688208 h 16980"/>
                  <a:gd name="T60" fmla="*/ 287510925 w 6132"/>
                  <a:gd name="T61" fmla="*/ 387356986 h 16980"/>
                  <a:gd name="T62" fmla="*/ 295092166 w 6132"/>
                  <a:gd name="T63" fmla="*/ 378420252 h 16980"/>
                  <a:gd name="T64" fmla="*/ 263890977 w 6132"/>
                  <a:gd name="T65" fmla="*/ 366504624 h 16980"/>
                  <a:gd name="T66" fmla="*/ 232579679 w 6132"/>
                  <a:gd name="T67" fmla="*/ 348412644 h 16980"/>
                  <a:gd name="T68" fmla="*/ 205333172 w 6132"/>
                  <a:gd name="T69" fmla="*/ 325464697 h 16980"/>
                  <a:gd name="T70" fmla="*/ 182373830 w 6132"/>
                  <a:gd name="T71" fmla="*/ 297771188 h 16980"/>
                  <a:gd name="T72" fmla="*/ 165454298 w 6132"/>
                  <a:gd name="T73" fmla="*/ 266990679 h 16980"/>
                  <a:gd name="T74" fmla="*/ 154686887 w 6132"/>
                  <a:gd name="T75" fmla="*/ 234222689 h 16980"/>
                  <a:gd name="T76" fmla="*/ 150184007 w 6132"/>
                  <a:gd name="T77" fmla="*/ 199030192 h 16980"/>
                  <a:gd name="T78" fmla="*/ 152709570 w 6132"/>
                  <a:gd name="T79" fmla="*/ 157435877 h 16980"/>
                  <a:gd name="T80" fmla="*/ 164025227 w 6132"/>
                  <a:gd name="T81" fmla="*/ 117829042 h 16980"/>
                  <a:gd name="T82" fmla="*/ 184130929 w 6132"/>
                  <a:gd name="T83" fmla="*/ 81863596 h 16980"/>
                  <a:gd name="T84" fmla="*/ 213134583 w 6132"/>
                  <a:gd name="T85" fmla="*/ 49426877 h 16980"/>
                  <a:gd name="T86" fmla="*/ 246863586 w 6132"/>
                  <a:gd name="T87" fmla="*/ 24162527 h 16980"/>
                  <a:gd name="T88" fmla="*/ 284327006 w 6132"/>
                  <a:gd name="T89" fmla="*/ 7832561 h 16980"/>
                  <a:gd name="T90" fmla="*/ 325414781 w 6132"/>
                  <a:gd name="T91" fmla="*/ 441678 h 16980"/>
                  <a:gd name="T92" fmla="*/ 368700044 w 6132"/>
                  <a:gd name="T93" fmla="*/ 1985179 h 16980"/>
                  <a:gd name="T94" fmla="*/ 408801387 w 6132"/>
                  <a:gd name="T95" fmla="*/ 12246899 h 16980"/>
                  <a:gd name="T96" fmla="*/ 445276172 w 6132"/>
                  <a:gd name="T97" fmla="*/ 31663818 h 16980"/>
                  <a:gd name="T98" fmla="*/ 478234413 w 6132"/>
                  <a:gd name="T99" fmla="*/ 59796703 h 16980"/>
                  <a:gd name="T100" fmla="*/ 504051896 w 6132"/>
                  <a:gd name="T101" fmla="*/ 93445699 h 16980"/>
                  <a:gd name="T102" fmla="*/ 521301756 w 6132"/>
                  <a:gd name="T103" fmla="*/ 130627979 h 16980"/>
                  <a:gd name="T104" fmla="*/ 529541352 w 6132"/>
                  <a:gd name="T105" fmla="*/ 171557499 h 16980"/>
                  <a:gd name="T106" fmla="*/ 529321134 w 6132"/>
                  <a:gd name="T107" fmla="*/ 211495604 h 16980"/>
                  <a:gd name="T108" fmla="*/ 522070220 w 6132"/>
                  <a:gd name="T109" fmla="*/ 247132082 h 16980"/>
                  <a:gd name="T110" fmla="*/ 508006531 w 6132"/>
                  <a:gd name="T111" fmla="*/ 280339400 h 16980"/>
                  <a:gd name="T112" fmla="*/ 486804336 w 6132"/>
                  <a:gd name="T113" fmla="*/ 311563890 h 16980"/>
                  <a:gd name="T114" fmla="*/ 460546416 w 6132"/>
                  <a:gd name="T115" fmla="*/ 338261380 h 16980"/>
                  <a:gd name="T116" fmla="*/ 430554127 w 6132"/>
                  <a:gd name="T117" fmla="*/ 358782470 h 16980"/>
                  <a:gd name="T118" fmla="*/ 396715015 w 6132"/>
                  <a:gd name="T119" fmla="*/ 373014500 h 16980"/>
                  <a:gd name="T120" fmla="*/ 380786416 w 6132"/>
                  <a:gd name="T121" fmla="*/ 383936412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grpFill/>
              <a:ln>
                <a:noFill/>
              </a:ln>
            </p:spPr>
            <p:txBody>
              <a:bodyPr/>
              <a:lstStyle/>
              <a:p>
                <a:pPr defTabSz="1218565">
                  <a:defRPr/>
                </a:pPr>
                <a:endParaRPr lang="zh-CN" altLang="en-US" sz="2400" kern="0">
                  <a:solidFill>
                    <a:prstClr val="black"/>
                  </a:solidFill>
                </a:endParaRPr>
              </a:p>
            </p:txBody>
          </p:sp>
          <p:sp>
            <p:nvSpPr>
              <p:cNvPr id="119" name="Freeform 466"/>
              <p:cNvSpPr/>
              <p:nvPr/>
            </p:nvSpPr>
            <p:spPr bwMode="auto">
              <a:xfrm flipH="1">
                <a:off x="8838986" y="1944850"/>
                <a:ext cx="249574" cy="692062"/>
              </a:xfrm>
              <a:custGeom>
                <a:avLst/>
                <a:gdLst>
                  <a:gd name="T0" fmla="*/ 500755617 w 6132"/>
                  <a:gd name="T1" fmla="*/ 391771275 h 16980"/>
                  <a:gd name="T2" fmla="*/ 541845643 w 6132"/>
                  <a:gd name="T3" fmla="*/ 405561675 h 16980"/>
                  <a:gd name="T4" fmla="*/ 580845944 w 6132"/>
                  <a:gd name="T5" fmla="*/ 430273986 h 16980"/>
                  <a:gd name="T6" fmla="*/ 617320729 w 6132"/>
                  <a:gd name="T7" fmla="*/ 465579193 h 16980"/>
                  <a:gd name="T8" fmla="*/ 645996355 w 6132"/>
                  <a:gd name="T9" fmla="*/ 505848521 h 16980"/>
                  <a:gd name="T10" fmla="*/ 664562925 w 6132"/>
                  <a:gd name="T11" fmla="*/ 547992620 h 16980"/>
                  <a:gd name="T12" fmla="*/ 673132800 w 6132"/>
                  <a:gd name="T13" fmla="*/ 592455376 h 16980"/>
                  <a:gd name="T14" fmla="*/ 672582255 w 6132"/>
                  <a:gd name="T15" fmla="*/ 1080430478 h 16980"/>
                  <a:gd name="T16" fmla="*/ 665001014 w 6132"/>
                  <a:gd name="T17" fmla="*/ 1115294054 h 16980"/>
                  <a:gd name="T18" fmla="*/ 650061098 w 6132"/>
                  <a:gd name="T19" fmla="*/ 1147068328 h 16980"/>
                  <a:gd name="T20" fmla="*/ 627867922 w 6132"/>
                  <a:gd name="T21" fmla="*/ 1176084473 h 16980"/>
                  <a:gd name="T22" fmla="*/ 599304704 w 6132"/>
                  <a:gd name="T23" fmla="*/ 1200686329 h 16980"/>
                  <a:gd name="T24" fmla="*/ 565245374 w 6132"/>
                  <a:gd name="T25" fmla="*/ 1219772073 h 16980"/>
                  <a:gd name="T26" fmla="*/ 525914746 w 6132"/>
                  <a:gd name="T27" fmla="*/ 1233233504 h 16980"/>
                  <a:gd name="T28" fmla="*/ 156446285 w 6132"/>
                  <a:gd name="T29" fmla="*/ 1235770768 h 16980"/>
                  <a:gd name="T30" fmla="*/ 112720587 w 6132"/>
                  <a:gd name="T31" fmla="*/ 1219992888 h 16980"/>
                  <a:gd name="T32" fmla="*/ 78991583 w 6132"/>
                  <a:gd name="T33" fmla="*/ 1202671508 h 16980"/>
                  <a:gd name="T34" fmla="*/ 50098039 w 6132"/>
                  <a:gd name="T35" fmla="*/ 1182042312 h 16980"/>
                  <a:gd name="T36" fmla="*/ 27136446 w 6132"/>
                  <a:gd name="T37" fmla="*/ 1158763093 h 16980"/>
                  <a:gd name="T38" fmla="*/ 11095439 w 6132"/>
                  <a:gd name="T39" fmla="*/ 1134269343 h 16980"/>
                  <a:gd name="T40" fmla="*/ 2087426 w 6132"/>
                  <a:gd name="T41" fmla="*/ 1108452907 h 16980"/>
                  <a:gd name="T42" fmla="*/ 110109 w 6132"/>
                  <a:gd name="T43" fmla="*/ 601612972 h 16980"/>
                  <a:gd name="T44" fmla="*/ 6262279 w 6132"/>
                  <a:gd name="T45" fmla="*/ 549207152 h 16980"/>
                  <a:gd name="T46" fmla="*/ 22851484 w 6132"/>
                  <a:gd name="T47" fmla="*/ 503090441 h 16980"/>
                  <a:gd name="T48" fmla="*/ 49767711 w 6132"/>
                  <a:gd name="T49" fmla="*/ 463483606 h 16980"/>
                  <a:gd name="T50" fmla="*/ 86682933 w 6132"/>
                  <a:gd name="T51" fmla="*/ 430715617 h 16980"/>
                  <a:gd name="T52" fmla="*/ 131177048 w 6132"/>
                  <a:gd name="T53" fmla="*/ 407215631 h 16980"/>
                  <a:gd name="T54" fmla="*/ 183472622 w 6132"/>
                  <a:gd name="T55" fmla="*/ 393204368 h 16980"/>
                  <a:gd name="T56" fmla="*/ 243016810 w 6132"/>
                  <a:gd name="T57" fmla="*/ 388571565 h 16980"/>
                  <a:gd name="T58" fmla="*/ 254004391 w 6132"/>
                  <a:gd name="T59" fmla="*/ 387688208 h 16980"/>
                  <a:gd name="T60" fmla="*/ 287510925 w 6132"/>
                  <a:gd name="T61" fmla="*/ 387356986 h 16980"/>
                  <a:gd name="T62" fmla="*/ 295092166 w 6132"/>
                  <a:gd name="T63" fmla="*/ 378420252 h 16980"/>
                  <a:gd name="T64" fmla="*/ 263890977 w 6132"/>
                  <a:gd name="T65" fmla="*/ 366504624 h 16980"/>
                  <a:gd name="T66" fmla="*/ 232579679 w 6132"/>
                  <a:gd name="T67" fmla="*/ 348412644 h 16980"/>
                  <a:gd name="T68" fmla="*/ 205333172 w 6132"/>
                  <a:gd name="T69" fmla="*/ 325464697 h 16980"/>
                  <a:gd name="T70" fmla="*/ 182373830 w 6132"/>
                  <a:gd name="T71" fmla="*/ 297771188 h 16980"/>
                  <a:gd name="T72" fmla="*/ 165454298 w 6132"/>
                  <a:gd name="T73" fmla="*/ 266990679 h 16980"/>
                  <a:gd name="T74" fmla="*/ 154686887 w 6132"/>
                  <a:gd name="T75" fmla="*/ 234222689 h 16980"/>
                  <a:gd name="T76" fmla="*/ 150184007 w 6132"/>
                  <a:gd name="T77" fmla="*/ 199030192 h 16980"/>
                  <a:gd name="T78" fmla="*/ 152709570 w 6132"/>
                  <a:gd name="T79" fmla="*/ 157435877 h 16980"/>
                  <a:gd name="T80" fmla="*/ 164025227 w 6132"/>
                  <a:gd name="T81" fmla="*/ 117829042 h 16980"/>
                  <a:gd name="T82" fmla="*/ 184130929 w 6132"/>
                  <a:gd name="T83" fmla="*/ 81863596 h 16980"/>
                  <a:gd name="T84" fmla="*/ 213134583 w 6132"/>
                  <a:gd name="T85" fmla="*/ 49426877 h 16980"/>
                  <a:gd name="T86" fmla="*/ 246863586 w 6132"/>
                  <a:gd name="T87" fmla="*/ 24162527 h 16980"/>
                  <a:gd name="T88" fmla="*/ 284327006 w 6132"/>
                  <a:gd name="T89" fmla="*/ 7832561 h 16980"/>
                  <a:gd name="T90" fmla="*/ 325414781 w 6132"/>
                  <a:gd name="T91" fmla="*/ 441678 h 16980"/>
                  <a:gd name="T92" fmla="*/ 368700044 w 6132"/>
                  <a:gd name="T93" fmla="*/ 1985179 h 16980"/>
                  <a:gd name="T94" fmla="*/ 408801387 w 6132"/>
                  <a:gd name="T95" fmla="*/ 12246899 h 16980"/>
                  <a:gd name="T96" fmla="*/ 445276172 w 6132"/>
                  <a:gd name="T97" fmla="*/ 31663818 h 16980"/>
                  <a:gd name="T98" fmla="*/ 478234413 w 6132"/>
                  <a:gd name="T99" fmla="*/ 59796703 h 16980"/>
                  <a:gd name="T100" fmla="*/ 504051896 w 6132"/>
                  <a:gd name="T101" fmla="*/ 93445699 h 16980"/>
                  <a:gd name="T102" fmla="*/ 521301756 w 6132"/>
                  <a:gd name="T103" fmla="*/ 130627979 h 16980"/>
                  <a:gd name="T104" fmla="*/ 529541352 w 6132"/>
                  <a:gd name="T105" fmla="*/ 171557499 h 16980"/>
                  <a:gd name="T106" fmla="*/ 529321134 w 6132"/>
                  <a:gd name="T107" fmla="*/ 211495604 h 16980"/>
                  <a:gd name="T108" fmla="*/ 522070220 w 6132"/>
                  <a:gd name="T109" fmla="*/ 247132082 h 16980"/>
                  <a:gd name="T110" fmla="*/ 508006531 w 6132"/>
                  <a:gd name="T111" fmla="*/ 280339400 h 16980"/>
                  <a:gd name="T112" fmla="*/ 486804336 w 6132"/>
                  <a:gd name="T113" fmla="*/ 311563890 h 16980"/>
                  <a:gd name="T114" fmla="*/ 460546416 w 6132"/>
                  <a:gd name="T115" fmla="*/ 338261380 h 16980"/>
                  <a:gd name="T116" fmla="*/ 430554127 w 6132"/>
                  <a:gd name="T117" fmla="*/ 358782470 h 16980"/>
                  <a:gd name="T118" fmla="*/ 396715015 w 6132"/>
                  <a:gd name="T119" fmla="*/ 373014500 h 16980"/>
                  <a:gd name="T120" fmla="*/ 380786416 w 6132"/>
                  <a:gd name="T121" fmla="*/ 383936412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grpFill/>
              <a:ln>
                <a:noFill/>
              </a:ln>
            </p:spPr>
            <p:txBody>
              <a:bodyPr/>
              <a:lstStyle/>
              <a:p>
                <a:pPr defTabSz="1218565">
                  <a:defRPr/>
                </a:pPr>
                <a:endParaRPr lang="zh-CN" altLang="en-US" sz="2400" kern="0">
                  <a:solidFill>
                    <a:prstClr val="black"/>
                  </a:solidFill>
                </a:endParaRPr>
              </a:p>
            </p:txBody>
          </p:sp>
          <p:sp>
            <p:nvSpPr>
              <p:cNvPr id="120" name="Freeform 466"/>
              <p:cNvSpPr/>
              <p:nvPr/>
            </p:nvSpPr>
            <p:spPr bwMode="auto">
              <a:xfrm flipH="1">
                <a:off x="9159681" y="1944850"/>
                <a:ext cx="249574" cy="692062"/>
              </a:xfrm>
              <a:custGeom>
                <a:avLst/>
                <a:gdLst>
                  <a:gd name="T0" fmla="*/ 500755617 w 6132"/>
                  <a:gd name="T1" fmla="*/ 391771275 h 16980"/>
                  <a:gd name="T2" fmla="*/ 541845643 w 6132"/>
                  <a:gd name="T3" fmla="*/ 405561675 h 16980"/>
                  <a:gd name="T4" fmla="*/ 580845944 w 6132"/>
                  <a:gd name="T5" fmla="*/ 430273986 h 16980"/>
                  <a:gd name="T6" fmla="*/ 617320729 w 6132"/>
                  <a:gd name="T7" fmla="*/ 465579193 h 16980"/>
                  <a:gd name="T8" fmla="*/ 645996355 w 6132"/>
                  <a:gd name="T9" fmla="*/ 505848521 h 16980"/>
                  <a:gd name="T10" fmla="*/ 664562925 w 6132"/>
                  <a:gd name="T11" fmla="*/ 547992620 h 16980"/>
                  <a:gd name="T12" fmla="*/ 673132800 w 6132"/>
                  <a:gd name="T13" fmla="*/ 592455376 h 16980"/>
                  <a:gd name="T14" fmla="*/ 672582255 w 6132"/>
                  <a:gd name="T15" fmla="*/ 1080430478 h 16980"/>
                  <a:gd name="T16" fmla="*/ 665001014 w 6132"/>
                  <a:gd name="T17" fmla="*/ 1115294054 h 16980"/>
                  <a:gd name="T18" fmla="*/ 650061098 w 6132"/>
                  <a:gd name="T19" fmla="*/ 1147068328 h 16980"/>
                  <a:gd name="T20" fmla="*/ 627867922 w 6132"/>
                  <a:gd name="T21" fmla="*/ 1176084473 h 16980"/>
                  <a:gd name="T22" fmla="*/ 599304704 w 6132"/>
                  <a:gd name="T23" fmla="*/ 1200686329 h 16980"/>
                  <a:gd name="T24" fmla="*/ 565245374 w 6132"/>
                  <a:gd name="T25" fmla="*/ 1219772073 h 16980"/>
                  <a:gd name="T26" fmla="*/ 525914746 w 6132"/>
                  <a:gd name="T27" fmla="*/ 1233233504 h 16980"/>
                  <a:gd name="T28" fmla="*/ 156446285 w 6132"/>
                  <a:gd name="T29" fmla="*/ 1235770768 h 16980"/>
                  <a:gd name="T30" fmla="*/ 112720587 w 6132"/>
                  <a:gd name="T31" fmla="*/ 1219992888 h 16980"/>
                  <a:gd name="T32" fmla="*/ 78991583 w 6132"/>
                  <a:gd name="T33" fmla="*/ 1202671508 h 16980"/>
                  <a:gd name="T34" fmla="*/ 50098039 w 6132"/>
                  <a:gd name="T35" fmla="*/ 1182042312 h 16980"/>
                  <a:gd name="T36" fmla="*/ 27136446 w 6132"/>
                  <a:gd name="T37" fmla="*/ 1158763093 h 16980"/>
                  <a:gd name="T38" fmla="*/ 11095439 w 6132"/>
                  <a:gd name="T39" fmla="*/ 1134269343 h 16980"/>
                  <a:gd name="T40" fmla="*/ 2087426 w 6132"/>
                  <a:gd name="T41" fmla="*/ 1108452907 h 16980"/>
                  <a:gd name="T42" fmla="*/ 110109 w 6132"/>
                  <a:gd name="T43" fmla="*/ 601612972 h 16980"/>
                  <a:gd name="T44" fmla="*/ 6262279 w 6132"/>
                  <a:gd name="T45" fmla="*/ 549207152 h 16980"/>
                  <a:gd name="T46" fmla="*/ 22851484 w 6132"/>
                  <a:gd name="T47" fmla="*/ 503090441 h 16980"/>
                  <a:gd name="T48" fmla="*/ 49767711 w 6132"/>
                  <a:gd name="T49" fmla="*/ 463483606 h 16980"/>
                  <a:gd name="T50" fmla="*/ 86682933 w 6132"/>
                  <a:gd name="T51" fmla="*/ 430715617 h 16980"/>
                  <a:gd name="T52" fmla="*/ 131177048 w 6132"/>
                  <a:gd name="T53" fmla="*/ 407215631 h 16980"/>
                  <a:gd name="T54" fmla="*/ 183472622 w 6132"/>
                  <a:gd name="T55" fmla="*/ 393204368 h 16980"/>
                  <a:gd name="T56" fmla="*/ 243016810 w 6132"/>
                  <a:gd name="T57" fmla="*/ 388571565 h 16980"/>
                  <a:gd name="T58" fmla="*/ 254004391 w 6132"/>
                  <a:gd name="T59" fmla="*/ 387688208 h 16980"/>
                  <a:gd name="T60" fmla="*/ 287510925 w 6132"/>
                  <a:gd name="T61" fmla="*/ 387356986 h 16980"/>
                  <a:gd name="T62" fmla="*/ 295092166 w 6132"/>
                  <a:gd name="T63" fmla="*/ 378420252 h 16980"/>
                  <a:gd name="T64" fmla="*/ 263890977 w 6132"/>
                  <a:gd name="T65" fmla="*/ 366504624 h 16980"/>
                  <a:gd name="T66" fmla="*/ 232579679 w 6132"/>
                  <a:gd name="T67" fmla="*/ 348412644 h 16980"/>
                  <a:gd name="T68" fmla="*/ 205333172 w 6132"/>
                  <a:gd name="T69" fmla="*/ 325464697 h 16980"/>
                  <a:gd name="T70" fmla="*/ 182373830 w 6132"/>
                  <a:gd name="T71" fmla="*/ 297771188 h 16980"/>
                  <a:gd name="T72" fmla="*/ 165454298 w 6132"/>
                  <a:gd name="T73" fmla="*/ 266990679 h 16980"/>
                  <a:gd name="T74" fmla="*/ 154686887 w 6132"/>
                  <a:gd name="T75" fmla="*/ 234222689 h 16980"/>
                  <a:gd name="T76" fmla="*/ 150184007 w 6132"/>
                  <a:gd name="T77" fmla="*/ 199030192 h 16980"/>
                  <a:gd name="T78" fmla="*/ 152709570 w 6132"/>
                  <a:gd name="T79" fmla="*/ 157435877 h 16980"/>
                  <a:gd name="T80" fmla="*/ 164025227 w 6132"/>
                  <a:gd name="T81" fmla="*/ 117829042 h 16980"/>
                  <a:gd name="T82" fmla="*/ 184130929 w 6132"/>
                  <a:gd name="T83" fmla="*/ 81863596 h 16980"/>
                  <a:gd name="T84" fmla="*/ 213134583 w 6132"/>
                  <a:gd name="T85" fmla="*/ 49426877 h 16980"/>
                  <a:gd name="T86" fmla="*/ 246863586 w 6132"/>
                  <a:gd name="T87" fmla="*/ 24162527 h 16980"/>
                  <a:gd name="T88" fmla="*/ 284327006 w 6132"/>
                  <a:gd name="T89" fmla="*/ 7832561 h 16980"/>
                  <a:gd name="T90" fmla="*/ 325414781 w 6132"/>
                  <a:gd name="T91" fmla="*/ 441678 h 16980"/>
                  <a:gd name="T92" fmla="*/ 368700044 w 6132"/>
                  <a:gd name="T93" fmla="*/ 1985179 h 16980"/>
                  <a:gd name="T94" fmla="*/ 408801387 w 6132"/>
                  <a:gd name="T95" fmla="*/ 12246899 h 16980"/>
                  <a:gd name="T96" fmla="*/ 445276172 w 6132"/>
                  <a:gd name="T97" fmla="*/ 31663818 h 16980"/>
                  <a:gd name="T98" fmla="*/ 478234413 w 6132"/>
                  <a:gd name="T99" fmla="*/ 59796703 h 16980"/>
                  <a:gd name="T100" fmla="*/ 504051896 w 6132"/>
                  <a:gd name="T101" fmla="*/ 93445699 h 16980"/>
                  <a:gd name="T102" fmla="*/ 521301756 w 6132"/>
                  <a:gd name="T103" fmla="*/ 130627979 h 16980"/>
                  <a:gd name="T104" fmla="*/ 529541352 w 6132"/>
                  <a:gd name="T105" fmla="*/ 171557499 h 16980"/>
                  <a:gd name="T106" fmla="*/ 529321134 w 6132"/>
                  <a:gd name="T107" fmla="*/ 211495604 h 16980"/>
                  <a:gd name="T108" fmla="*/ 522070220 w 6132"/>
                  <a:gd name="T109" fmla="*/ 247132082 h 16980"/>
                  <a:gd name="T110" fmla="*/ 508006531 w 6132"/>
                  <a:gd name="T111" fmla="*/ 280339400 h 16980"/>
                  <a:gd name="T112" fmla="*/ 486804336 w 6132"/>
                  <a:gd name="T113" fmla="*/ 311563890 h 16980"/>
                  <a:gd name="T114" fmla="*/ 460546416 w 6132"/>
                  <a:gd name="T115" fmla="*/ 338261380 h 16980"/>
                  <a:gd name="T116" fmla="*/ 430554127 w 6132"/>
                  <a:gd name="T117" fmla="*/ 358782470 h 16980"/>
                  <a:gd name="T118" fmla="*/ 396715015 w 6132"/>
                  <a:gd name="T119" fmla="*/ 373014500 h 16980"/>
                  <a:gd name="T120" fmla="*/ 380786416 w 6132"/>
                  <a:gd name="T121" fmla="*/ 383936412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grpFill/>
              <a:ln>
                <a:noFill/>
              </a:ln>
            </p:spPr>
            <p:txBody>
              <a:bodyPr/>
              <a:lstStyle/>
              <a:p>
                <a:pPr defTabSz="1218565">
                  <a:defRPr/>
                </a:pPr>
                <a:endParaRPr lang="zh-CN" altLang="en-US" sz="2400" kern="0">
                  <a:solidFill>
                    <a:prstClr val="black"/>
                  </a:solidFill>
                </a:endParaRPr>
              </a:p>
            </p:txBody>
          </p:sp>
          <p:sp>
            <p:nvSpPr>
              <p:cNvPr id="121" name="Freeform 466"/>
              <p:cNvSpPr/>
              <p:nvPr/>
            </p:nvSpPr>
            <p:spPr bwMode="auto">
              <a:xfrm flipH="1">
                <a:off x="9480376" y="1944850"/>
                <a:ext cx="249574" cy="692062"/>
              </a:xfrm>
              <a:custGeom>
                <a:avLst/>
                <a:gdLst>
                  <a:gd name="T0" fmla="*/ 500755617 w 6132"/>
                  <a:gd name="T1" fmla="*/ 391771275 h 16980"/>
                  <a:gd name="T2" fmla="*/ 541845643 w 6132"/>
                  <a:gd name="T3" fmla="*/ 405561675 h 16980"/>
                  <a:gd name="T4" fmla="*/ 580845944 w 6132"/>
                  <a:gd name="T5" fmla="*/ 430273986 h 16980"/>
                  <a:gd name="T6" fmla="*/ 617320729 w 6132"/>
                  <a:gd name="T7" fmla="*/ 465579193 h 16980"/>
                  <a:gd name="T8" fmla="*/ 645996355 w 6132"/>
                  <a:gd name="T9" fmla="*/ 505848521 h 16980"/>
                  <a:gd name="T10" fmla="*/ 664562925 w 6132"/>
                  <a:gd name="T11" fmla="*/ 547992620 h 16980"/>
                  <a:gd name="T12" fmla="*/ 673132800 w 6132"/>
                  <a:gd name="T13" fmla="*/ 592455376 h 16980"/>
                  <a:gd name="T14" fmla="*/ 672582255 w 6132"/>
                  <a:gd name="T15" fmla="*/ 1080430478 h 16980"/>
                  <a:gd name="T16" fmla="*/ 665001014 w 6132"/>
                  <a:gd name="T17" fmla="*/ 1115294054 h 16980"/>
                  <a:gd name="T18" fmla="*/ 650061098 w 6132"/>
                  <a:gd name="T19" fmla="*/ 1147068328 h 16980"/>
                  <a:gd name="T20" fmla="*/ 627867922 w 6132"/>
                  <a:gd name="T21" fmla="*/ 1176084473 h 16980"/>
                  <a:gd name="T22" fmla="*/ 599304704 w 6132"/>
                  <a:gd name="T23" fmla="*/ 1200686329 h 16980"/>
                  <a:gd name="T24" fmla="*/ 565245374 w 6132"/>
                  <a:gd name="T25" fmla="*/ 1219772073 h 16980"/>
                  <a:gd name="T26" fmla="*/ 525914746 w 6132"/>
                  <a:gd name="T27" fmla="*/ 1233233504 h 16980"/>
                  <a:gd name="T28" fmla="*/ 156446285 w 6132"/>
                  <a:gd name="T29" fmla="*/ 1235770768 h 16980"/>
                  <a:gd name="T30" fmla="*/ 112720587 w 6132"/>
                  <a:gd name="T31" fmla="*/ 1219992888 h 16980"/>
                  <a:gd name="T32" fmla="*/ 78991583 w 6132"/>
                  <a:gd name="T33" fmla="*/ 1202671508 h 16980"/>
                  <a:gd name="T34" fmla="*/ 50098039 w 6132"/>
                  <a:gd name="T35" fmla="*/ 1182042312 h 16980"/>
                  <a:gd name="T36" fmla="*/ 27136446 w 6132"/>
                  <a:gd name="T37" fmla="*/ 1158763093 h 16980"/>
                  <a:gd name="T38" fmla="*/ 11095439 w 6132"/>
                  <a:gd name="T39" fmla="*/ 1134269343 h 16980"/>
                  <a:gd name="T40" fmla="*/ 2087426 w 6132"/>
                  <a:gd name="T41" fmla="*/ 1108452907 h 16980"/>
                  <a:gd name="T42" fmla="*/ 110109 w 6132"/>
                  <a:gd name="T43" fmla="*/ 601612972 h 16980"/>
                  <a:gd name="T44" fmla="*/ 6262279 w 6132"/>
                  <a:gd name="T45" fmla="*/ 549207152 h 16980"/>
                  <a:gd name="T46" fmla="*/ 22851484 w 6132"/>
                  <a:gd name="T47" fmla="*/ 503090441 h 16980"/>
                  <a:gd name="T48" fmla="*/ 49767711 w 6132"/>
                  <a:gd name="T49" fmla="*/ 463483606 h 16980"/>
                  <a:gd name="T50" fmla="*/ 86682933 w 6132"/>
                  <a:gd name="T51" fmla="*/ 430715617 h 16980"/>
                  <a:gd name="T52" fmla="*/ 131177048 w 6132"/>
                  <a:gd name="T53" fmla="*/ 407215631 h 16980"/>
                  <a:gd name="T54" fmla="*/ 183472622 w 6132"/>
                  <a:gd name="T55" fmla="*/ 393204368 h 16980"/>
                  <a:gd name="T56" fmla="*/ 243016810 w 6132"/>
                  <a:gd name="T57" fmla="*/ 388571565 h 16980"/>
                  <a:gd name="T58" fmla="*/ 254004391 w 6132"/>
                  <a:gd name="T59" fmla="*/ 387688208 h 16980"/>
                  <a:gd name="T60" fmla="*/ 287510925 w 6132"/>
                  <a:gd name="T61" fmla="*/ 387356986 h 16980"/>
                  <a:gd name="T62" fmla="*/ 295092166 w 6132"/>
                  <a:gd name="T63" fmla="*/ 378420252 h 16980"/>
                  <a:gd name="T64" fmla="*/ 263890977 w 6132"/>
                  <a:gd name="T65" fmla="*/ 366504624 h 16980"/>
                  <a:gd name="T66" fmla="*/ 232579679 w 6132"/>
                  <a:gd name="T67" fmla="*/ 348412644 h 16980"/>
                  <a:gd name="T68" fmla="*/ 205333172 w 6132"/>
                  <a:gd name="T69" fmla="*/ 325464697 h 16980"/>
                  <a:gd name="T70" fmla="*/ 182373830 w 6132"/>
                  <a:gd name="T71" fmla="*/ 297771188 h 16980"/>
                  <a:gd name="T72" fmla="*/ 165454298 w 6132"/>
                  <a:gd name="T73" fmla="*/ 266990679 h 16980"/>
                  <a:gd name="T74" fmla="*/ 154686887 w 6132"/>
                  <a:gd name="T75" fmla="*/ 234222689 h 16980"/>
                  <a:gd name="T76" fmla="*/ 150184007 w 6132"/>
                  <a:gd name="T77" fmla="*/ 199030192 h 16980"/>
                  <a:gd name="T78" fmla="*/ 152709570 w 6132"/>
                  <a:gd name="T79" fmla="*/ 157435877 h 16980"/>
                  <a:gd name="T80" fmla="*/ 164025227 w 6132"/>
                  <a:gd name="T81" fmla="*/ 117829042 h 16980"/>
                  <a:gd name="T82" fmla="*/ 184130929 w 6132"/>
                  <a:gd name="T83" fmla="*/ 81863596 h 16980"/>
                  <a:gd name="T84" fmla="*/ 213134583 w 6132"/>
                  <a:gd name="T85" fmla="*/ 49426877 h 16980"/>
                  <a:gd name="T86" fmla="*/ 246863586 w 6132"/>
                  <a:gd name="T87" fmla="*/ 24162527 h 16980"/>
                  <a:gd name="T88" fmla="*/ 284327006 w 6132"/>
                  <a:gd name="T89" fmla="*/ 7832561 h 16980"/>
                  <a:gd name="T90" fmla="*/ 325414781 w 6132"/>
                  <a:gd name="T91" fmla="*/ 441678 h 16980"/>
                  <a:gd name="T92" fmla="*/ 368700044 w 6132"/>
                  <a:gd name="T93" fmla="*/ 1985179 h 16980"/>
                  <a:gd name="T94" fmla="*/ 408801387 w 6132"/>
                  <a:gd name="T95" fmla="*/ 12246899 h 16980"/>
                  <a:gd name="T96" fmla="*/ 445276172 w 6132"/>
                  <a:gd name="T97" fmla="*/ 31663818 h 16980"/>
                  <a:gd name="T98" fmla="*/ 478234413 w 6132"/>
                  <a:gd name="T99" fmla="*/ 59796703 h 16980"/>
                  <a:gd name="T100" fmla="*/ 504051896 w 6132"/>
                  <a:gd name="T101" fmla="*/ 93445699 h 16980"/>
                  <a:gd name="T102" fmla="*/ 521301756 w 6132"/>
                  <a:gd name="T103" fmla="*/ 130627979 h 16980"/>
                  <a:gd name="T104" fmla="*/ 529541352 w 6132"/>
                  <a:gd name="T105" fmla="*/ 171557499 h 16980"/>
                  <a:gd name="T106" fmla="*/ 529321134 w 6132"/>
                  <a:gd name="T107" fmla="*/ 211495604 h 16980"/>
                  <a:gd name="T108" fmla="*/ 522070220 w 6132"/>
                  <a:gd name="T109" fmla="*/ 247132082 h 16980"/>
                  <a:gd name="T110" fmla="*/ 508006531 w 6132"/>
                  <a:gd name="T111" fmla="*/ 280339400 h 16980"/>
                  <a:gd name="T112" fmla="*/ 486804336 w 6132"/>
                  <a:gd name="T113" fmla="*/ 311563890 h 16980"/>
                  <a:gd name="T114" fmla="*/ 460546416 w 6132"/>
                  <a:gd name="T115" fmla="*/ 338261380 h 16980"/>
                  <a:gd name="T116" fmla="*/ 430554127 w 6132"/>
                  <a:gd name="T117" fmla="*/ 358782470 h 16980"/>
                  <a:gd name="T118" fmla="*/ 396715015 w 6132"/>
                  <a:gd name="T119" fmla="*/ 373014500 h 16980"/>
                  <a:gd name="T120" fmla="*/ 380786416 w 6132"/>
                  <a:gd name="T121" fmla="*/ 383936412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grpFill/>
              <a:ln>
                <a:noFill/>
              </a:ln>
            </p:spPr>
            <p:txBody>
              <a:bodyPr/>
              <a:lstStyle/>
              <a:p>
                <a:pPr defTabSz="1218565">
                  <a:defRPr/>
                </a:pPr>
                <a:endParaRPr lang="zh-CN" altLang="en-US" sz="2400" kern="0">
                  <a:solidFill>
                    <a:prstClr val="black"/>
                  </a:solidFill>
                </a:endParaRPr>
              </a:p>
            </p:txBody>
          </p:sp>
        </p:grpSp>
        <p:grpSp>
          <p:nvGrpSpPr>
            <p:cNvPr id="95" name="组合 94"/>
            <p:cNvGrpSpPr/>
            <p:nvPr/>
          </p:nvGrpSpPr>
          <p:grpSpPr>
            <a:xfrm>
              <a:off x="7784847" y="4009841"/>
              <a:ext cx="1853049" cy="692062"/>
              <a:chOff x="7876901" y="2723139"/>
              <a:chExt cx="1853049" cy="692062"/>
            </a:xfrm>
            <a:solidFill>
              <a:srgbClr val="135707"/>
            </a:solidFill>
          </p:grpSpPr>
          <p:sp>
            <p:nvSpPr>
              <p:cNvPr id="107" name="Freeform 466"/>
              <p:cNvSpPr/>
              <p:nvPr/>
            </p:nvSpPr>
            <p:spPr bwMode="auto">
              <a:xfrm flipH="1">
                <a:off x="8197596" y="2723139"/>
                <a:ext cx="249574" cy="692062"/>
              </a:xfrm>
              <a:custGeom>
                <a:avLst/>
                <a:gdLst>
                  <a:gd name="T0" fmla="*/ 500755617 w 6132"/>
                  <a:gd name="T1" fmla="*/ 391771275 h 16980"/>
                  <a:gd name="T2" fmla="*/ 541845643 w 6132"/>
                  <a:gd name="T3" fmla="*/ 405561675 h 16980"/>
                  <a:gd name="T4" fmla="*/ 580845944 w 6132"/>
                  <a:gd name="T5" fmla="*/ 430273986 h 16980"/>
                  <a:gd name="T6" fmla="*/ 617320729 w 6132"/>
                  <a:gd name="T7" fmla="*/ 465579193 h 16980"/>
                  <a:gd name="T8" fmla="*/ 645996355 w 6132"/>
                  <a:gd name="T9" fmla="*/ 505848521 h 16980"/>
                  <a:gd name="T10" fmla="*/ 664562925 w 6132"/>
                  <a:gd name="T11" fmla="*/ 547992620 h 16980"/>
                  <a:gd name="T12" fmla="*/ 673132800 w 6132"/>
                  <a:gd name="T13" fmla="*/ 592455376 h 16980"/>
                  <a:gd name="T14" fmla="*/ 672582255 w 6132"/>
                  <a:gd name="T15" fmla="*/ 1080430478 h 16980"/>
                  <a:gd name="T16" fmla="*/ 665001014 w 6132"/>
                  <a:gd name="T17" fmla="*/ 1115294054 h 16980"/>
                  <a:gd name="T18" fmla="*/ 650061098 w 6132"/>
                  <a:gd name="T19" fmla="*/ 1147068328 h 16980"/>
                  <a:gd name="T20" fmla="*/ 627867922 w 6132"/>
                  <a:gd name="T21" fmla="*/ 1176084473 h 16980"/>
                  <a:gd name="T22" fmla="*/ 599304704 w 6132"/>
                  <a:gd name="T23" fmla="*/ 1200686329 h 16980"/>
                  <a:gd name="T24" fmla="*/ 565245374 w 6132"/>
                  <a:gd name="T25" fmla="*/ 1219772073 h 16980"/>
                  <a:gd name="T26" fmla="*/ 525914746 w 6132"/>
                  <a:gd name="T27" fmla="*/ 1233233504 h 16980"/>
                  <a:gd name="T28" fmla="*/ 156446285 w 6132"/>
                  <a:gd name="T29" fmla="*/ 1235770768 h 16980"/>
                  <a:gd name="T30" fmla="*/ 112720587 w 6132"/>
                  <a:gd name="T31" fmla="*/ 1219992888 h 16980"/>
                  <a:gd name="T32" fmla="*/ 78991583 w 6132"/>
                  <a:gd name="T33" fmla="*/ 1202671508 h 16980"/>
                  <a:gd name="T34" fmla="*/ 50098039 w 6132"/>
                  <a:gd name="T35" fmla="*/ 1182042312 h 16980"/>
                  <a:gd name="T36" fmla="*/ 27136446 w 6132"/>
                  <a:gd name="T37" fmla="*/ 1158763093 h 16980"/>
                  <a:gd name="T38" fmla="*/ 11095439 w 6132"/>
                  <a:gd name="T39" fmla="*/ 1134269343 h 16980"/>
                  <a:gd name="T40" fmla="*/ 2087426 w 6132"/>
                  <a:gd name="T41" fmla="*/ 1108452907 h 16980"/>
                  <a:gd name="T42" fmla="*/ 110109 w 6132"/>
                  <a:gd name="T43" fmla="*/ 601612972 h 16980"/>
                  <a:gd name="T44" fmla="*/ 6262279 w 6132"/>
                  <a:gd name="T45" fmla="*/ 549207152 h 16980"/>
                  <a:gd name="T46" fmla="*/ 22851484 w 6132"/>
                  <a:gd name="T47" fmla="*/ 503090441 h 16980"/>
                  <a:gd name="T48" fmla="*/ 49767711 w 6132"/>
                  <a:gd name="T49" fmla="*/ 463483606 h 16980"/>
                  <a:gd name="T50" fmla="*/ 86682933 w 6132"/>
                  <a:gd name="T51" fmla="*/ 430715617 h 16980"/>
                  <a:gd name="T52" fmla="*/ 131177048 w 6132"/>
                  <a:gd name="T53" fmla="*/ 407215631 h 16980"/>
                  <a:gd name="T54" fmla="*/ 183472622 w 6132"/>
                  <a:gd name="T55" fmla="*/ 393204368 h 16980"/>
                  <a:gd name="T56" fmla="*/ 243016810 w 6132"/>
                  <a:gd name="T57" fmla="*/ 388571565 h 16980"/>
                  <a:gd name="T58" fmla="*/ 254004391 w 6132"/>
                  <a:gd name="T59" fmla="*/ 387688208 h 16980"/>
                  <a:gd name="T60" fmla="*/ 287510925 w 6132"/>
                  <a:gd name="T61" fmla="*/ 387356986 h 16980"/>
                  <a:gd name="T62" fmla="*/ 295092166 w 6132"/>
                  <a:gd name="T63" fmla="*/ 378420252 h 16980"/>
                  <a:gd name="T64" fmla="*/ 263890977 w 6132"/>
                  <a:gd name="T65" fmla="*/ 366504624 h 16980"/>
                  <a:gd name="T66" fmla="*/ 232579679 w 6132"/>
                  <a:gd name="T67" fmla="*/ 348412644 h 16980"/>
                  <a:gd name="T68" fmla="*/ 205333172 w 6132"/>
                  <a:gd name="T69" fmla="*/ 325464697 h 16980"/>
                  <a:gd name="T70" fmla="*/ 182373830 w 6132"/>
                  <a:gd name="T71" fmla="*/ 297771188 h 16980"/>
                  <a:gd name="T72" fmla="*/ 165454298 w 6132"/>
                  <a:gd name="T73" fmla="*/ 266990679 h 16980"/>
                  <a:gd name="T74" fmla="*/ 154686887 w 6132"/>
                  <a:gd name="T75" fmla="*/ 234222689 h 16980"/>
                  <a:gd name="T76" fmla="*/ 150184007 w 6132"/>
                  <a:gd name="T77" fmla="*/ 199030192 h 16980"/>
                  <a:gd name="T78" fmla="*/ 152709570 w 6132"/>
                  <a:gd name="T79" fmla="*/ 157435877 h 16980"/>
                  <a:gd name="T80" fmla="*/ 164025227 w 6132"/>
                  <a:gd name="T81" fmla="*/ 117829042 h 16980"/>
                  <a:gd name="T82" fmla="*/ 184130929 w 6132"/>
                  <a:gd name="T83" fmla="*/ 81863596 h 16980"/>
                  <a:gd name="T84" fmla="*/ 213134583 w 6132"/>
                  <a:gd name="T85" fmla="*/ 49426877 h 16980"/>
                  <a:gd name="T86" fmla="*/ 246863586 w 6132"/>
                  <a:gd name="T87" fmla="*/ 24162527 h 16980"/>
                  <a:gd name="T88" fmla="*/ 284327006 w 6132"/>
                  <a:gd name="T89" fmla="*/ 7832561 h 16980"/>
                  <a:gd name="T90" fmla="*/ 325414781 w 6132"/>
                  <a:gd name="T91" fmla="*/ 441678 h 16980"/>
                  <a:gd name="T92" fmla="*/ 368700044 w 6132"/>
                  <a:gd name="T93" fmla="*/ 1985179 h 16980"/>
                  <a:gd name="T94" fmla="*/ 408801387 w 6132"/>
                  <a:gd name="T95" fmla="*/ 12246899 h 16980"/>
                  <a:gd name="T96" fmla="*/ 445276172 w 6132"/>
                  <a:gd name="T97" fmla="*/ 31663818 h 16980"/>
                  <a:gd name="T98" fmla="*/ 478234413 w 6132"/>
                  <a:gd name="T99" fmla="*/ 59796703 h 16980"/>
                  <a:gd name="T100" fmla="*/ 504051896 w 6132"/>
                  <a:gd name="T101" fmla="*/ 93445699 h 16980"/>
                  <a:gd name="T102" fmla="*/ 521301756 w 6132"/>
                  <a:gd name="T103" fmla="*/ 130627979 h 16980"/>
                  <a:gd name="T104" fmla="*/ 529541352 w 6132"/>
                  <a:gd name="T105" fmla="*/ 171557499 h 16980"/>
                  <a:gd name="T106" fmla="*/ 529321134 w 6132"/>
                  <a:gd name="T107" fmla="*/ 211495604 h 16980"/>
                  <a:gd name="T108" fmla="*/ 522070220 w 6132"/>
                  <a:gd name="T109" fmla="*/ 247132082 h 16980"/>
                  <a:gd name="T110" fmla="*/ 508006531 w 6132"/>
                  <a:gd name="T111" fmla="*/ 280339400 h 16980"/>
                  <a:gd name="T112" fmla="*/ 486804336 w 6132"/>
                  <a:gd name="T113" fmla="*/ 311563890 h 16980"/>
                  <a:gd name="T114" fmla="*/ 460546416 w 6132"/>
                  <a:gd name="T115" fmla="*/ 338261380 h 16980"/>
                  <a:gd name="T116" fmla="*/ 430554127 w 6132"/>
                  <a:gd name="T117" fmla="*/ 358782470 h 16980"/>
                  <a:gd name="T118" fmla="*/ 396715015 w 6132"/>
                  <a:gd name="T119" fmla="*/ 373014500 h 16980"/>
                  <a:gd name="T120" fmla="*/ 380786416 w 6132"/>
                  <a:gd name="T121" fmla="*/ 383936412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grpFill/>
              <a:ln>
                <a:noFill/>
              </a:ln>
            </p:spPr>
            <p:txBody>
              <a:bodyPr/>
              <a:lstStyle/>
              <a:p>
                <a:pPr defTabSz="1218565">
                  <a:defRPr/>
                </a:pPr>
                <a:endParaRPr lang="zh-CN" altLang="en-US" sz="2400" kern="0">
                  <a:solidFill>
                    <a:prstClr val="black"/>
                  </a:solidFill>
                </a:endParaRPr>
              </a:p>
            </p:txBody>
          </p:sp>
          <p:sp>
            <p:nvSpPr>
              <p:cNvPr id="108" name="Freeform 466"/>
              <p:cNvSpPr/>
              <p:nvPr/>
            </p:nvSpPr>
            <p:spPr bwMode="auto">
              <a:xfrm flipH="1">
                <a:off x="7876901" y="2723139"/>
                <a:ext cx="249574" cy="692062"/>
              </a:xfrm>
              <a:custGeom>
                <a:avLst/>
                <a:gdLst>
                  <a:gd name="T0" fmla="*/ 500755617 w 6132"/>
                  <a:gd name="T1" fmla="*/ 391771275 h 16980"/>
                  <a:gd name="T2" fmla="*/ 541845643 w 6132"/>
                  <a:gd name="T3" fmla="*/ 405561675 h 16980"/>
                  <a:gd name="T4" fmla="*/ 580845944 w 6132"/>
                  <a:gd name="T5" fmla="*/ 430273986 h 16980"/>
                  <a:gd name="T6" fmla="*/ 617320729 w 6132"/>
                  <a:gd name="T7" fmla="*/ 465579193 h 16980"/>
                  <a:gd name="T8" fmla="*/ 645996355 w 6132"/>
                  <a:gd name="T9" fmla="*/ 505848521 h 16980"/>
                  <a:gd name="T10" fmla="*/ 664562925 w 6132"/>
                  <a:gd name="T11" fmla="*/ 547992620 h 16980"/>
                  <a:gd name="T12" fmla="*/ 673132800 w 6132"/>
                  <a:gd name="T13" fmla="*/ 592455376 h 16980"/>
                  <a:gd name="T14" fmla="*/ 672582255 w 6132"/>
                  <a:gd name="T15" fmla="*/ 1080430478 h 16980"/>
                  <a:gd name="T16" fmla="*/ 665001014 w 6132"/>
                  <a:gd name="T17" fmla="*/ 1115294054 h 16980"/>
                  <a:gd name="T18" fmla="*/ 650061098 w 6132"/>
                  <a:gd name="T19" fmla="*/ 1147068328 h 16980"/>
                  <a:gd name="T20" fmla="*/ 627867922 w 6132"/>
                  <a:gd name="T21" fmla="*/ 1176084473 h 16980"/>
                  <a:gd name="T22" fmla="*/ 599304704 w 6132"/>
                  <a:gd name="T23" fmla="*/ 1200686329 h 16980"/>
                  <a:gd name="T24" fmla="*/ 565245374 w 6132"/>
                  <a:gd name="T25" fmla="*/ 1219772073 h 16980"/>
                  <a:gd name="T26" fmla="*/ 525914746 w 6132"/>
                  <a:gd name="T27" fmla="*/ 1233233504 h 16980"/>
                  <a:gd name="T28" fmla="*/ 156446285 w 6132"/>
                  <a:gd name="T29" fmla="*/ 1235770768 h 16980"/>
                  <a:gd name="T30" fmla="*/ 112720587 w 6132"/>
                  <a:gd name="T31" fmla="*/ 1219992888 h 16980"/>
                  <a:gd name="T32" fmla="*/ 78991583 w 6132"/>
                  <a:gd name="T33" fmla="*/ 1202671508 h 16980"/>
                  <a:gd name="T34" fmla="*/ 50098039 w 6132"/>
                  <a:gd name="T35" fmla="*/ 1182042312 h 16980"/>
                  <a:gd name="T36" fmla="*/ 27136446 w 6132"/>
                  <a:gd name="T37" fmla="*/ 1158763093 h 16980"/>
                  <a:gd name="T38" fmla="*/ 11095439 w 6132"/>
                  <a:gd name="T39" fmla="*/ 1134269343 h 16980"/>
                  <a:gd name="T40" fmla="*/ 2087426 w 6132"/>
                  <a:gd name="T41" fmla="*/ 1108452907 h 16980"/>
                  <a:gd name="T42" fmla="*/ 110109 w 6132"/>
                  <a:gd name="T43" fmla="*/ 601612972 h 16980"/>
                  <a:gd name="T44" fmla="*/ 6262279 w 6132"/>
                  <a:gd name="T45" fmla="*/ 549207152 h 16980"/>
                  <a:gd name="T46" fmla="*/ 22851484 w 6132"/>
                  <a:gd name="T47" fmla="*/ 503090441 h 16980"/>
                  <a:gd name="T48" fmla="*/ 49767711 w 6132"/>
                  <a:gd name="T49" fmla="*/ 463483606 h 16980"/>
                  <a:gd name="T50" fmla="*/ 86682933 w 6132"/>
                  <a:gd name="T51" fmla="*/ 430715617 h 16980"/>
                  <a:gd name="T52" fmla="*/ 131177048 w 6132"/>
                  <a:gd name="T53" fmla="*/ 407215631 h 16980"/>
                  <a:gd name="T54" fmla="*/ 183472622 w 6132"/>
                  <a:gd name="T55" fmla="*/ 393204368 h 16980"/>
                  <a:gd name="T56" fmla="*/ 243016810 w 6132"/>
                  <a:gd name="T57" fmla="*/ 388571565 h 16980"/>
                  <a:gd name="T58" fmla="*/ 254004391 w 6132"/>
                  <a:gd name="T59" fmla="*/ 387688208 h 16980"/>
                  <a:gd name="T60" fmla="*/ 287510925 w 6132"/>
                  <a:gd name="T61" fmla="*/ 387356986 h 16980"/>
                  <a:gd name="T62" fmla="*/ 295092166 w 6132"/>
                  <a:gd name="T63" fmla="*/ 378420252 h 16980"/>
                  <a:gd name="T64" fmla="*/ 263890977 w 6132"/>
                  <a:gd name="T65" fmla="*/ 366504624 h 16980"/>
                  <a:gd name="T66" fmla="*/ 232579679 w 6132"/>
                  <a:gd name="T67" fmla="*/ 348412644 h 16980"/>
                  <a:gd name="T68" fmla="*/ 205333172 w 6132"/>
                  <a:gd name="T69" fmla="*/ 325464697 h 16980"/>
                  <a:gd name="T70" fmla="*/ 182373830 w 6132"/>
                  <a:gd name="T71" fmla="*/ 297771188 h 16980"/>
                  <a:gd name="T72" fmla="*/ 165454298 w 6132"/>
                  <a:gd name="T73" fmla="*/ 266990679 h 16980"/>
                  <a:gd name="T74" fmla="*/ 154686887 w 6132"/>
                  <a:gd name="T75" fmla="*/ 234222689 h 16980"/>
                  <a:gd name="T76" fmla="*/ 150184007 w 6132"/>
                  <a:gd name="T77" fmla="*/ 199030192 h 16980"/>
                  <a:gd name="T78" fmla="*/ 152709570 w 6132"/>
                  <a:gd name="T79" fmla="*/ 157435877 h 16980"/>
                  <a:gd name="T80" fmla="*/ 164025227 w 6132"/>
                  <a:gd name="T81" fmla="*/ 117829042 h 16980"/>
                  <a:gd name="T82" fmla="*/ 184130929 w 6132"/>
                  <a:gd name="T83" fmla="*/ 81863596 h 16980"/>
                  <a:gd name="T84" fmla="*/ 213134583 w 6132"/>
                  <a:gd name="T85" fmla="*/ 49426877 h 16980"/>
                  <a:gd name="T86" fmla="*/ 246863586 w 6132"/>
                  <a:gd name="T87" fmla="*/ 24162527 h 16980"/>
                  <a:gd name="T88" fmla="*/ 284327006 w 6132"/>
                  <a:gd name="T89" fmla="*/ 7832561 h 16980"/>
                  <a:gd name="T90" fmla="*/ 325414781 w 6132"/>
                  <a:gd name="T91" fmla="*/ 441678 h 16980"/>
                  <a:gd name="T92" fmla="*/ 368700044 w 6132"/>
                  <a:gd name="T93" fmla="*/ 1985179 h 16980"/>
                  <a:gd name="T94" fmla="*/ 408801387 w 6132"/>
                  <a:gd name="T95" fmla="*/ 12246899 h 16980"/>
                  <a:gd name="T96" fmla="*/ 445276172 w 6132"/>
                  <a:gd name="T97" fmla="*/ 31663818 h 16980"/>
                  <a:gd name="T98" fmla="*/ 478234413 w 6132"/>
                  <a:gd name="T99" fmla="*/ 59796703 h 16980"/>
                  <a:gd name="T100" fmla="*/ 504051896 w 6132"/>
                  <a:gd name="T101" fmla="*/ 93445699 h 16980"/>
                  <a:gd name="T102" fmla="*/ 521301756 w 6132"/>
                  <a:gd name="T103" fmla="*/ 130627979 h 16980"/>
                  <a:gd name="T104" fmla="*/ 529541352 w 6132"/>
                  <a:gd name="T105" fmla="*/ 171557499 h 16980"/>
                  <a:gd name="T106" fmla="*/ 529321134 w 6132"/>
                  <a:gd name="T107" fmla="*/ 211495604 h 16980"/>
                  <a:gd name="T108" fmla="*/ 522070220 w 6132"/>
                  <a:gd name="T109" fmla="*/ 247132082 h 16980"/>
                  <a:gd name="T110" fmla="*/ 508006531 w 6132"/>
                  <a:gd name="T111" fmla="*/ 280339400 h 16980"/>
                  <a:gd name="T112" fmla="*/ 486804336 w 6132"/>
                  <a:gd name="T113" fmla="*/ 311563890 h 16980"/>
                  <a:gd name="T114" fmla="*/ 460546416 w 6132"/>
                  <a:gd name="T115" fmla="*/ 338261380 h 16980"/>
                  <a:gd name="T116" fmla="*/ 430554127 w 6132"/>
                  <a:gd name="T117" fmla="*/ 358782470 h 16980"/>
                  <a:gd name="T118" fmla="*/ 396715015 w 6132"/>
                  <a:gd name="T119" fmla="*/ 373014500 h 16980"/>
                  <a:gd name="T120" fmla="*/ 380786416 w 6132"/>
                  <a:gd name="T121" fmla="*/ 383936412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grpFill/>
              <a:ln>
                <a:noFill/>
              </a:ln>
            </p:spPr>
            <p:txBody>
              <a:bodyPr/>
              <a:lstStyle/>
              <a:p>
                <a:pPr defTabSz="1218565">
                  <a:defRPr/>
                </a:pPr>
                <a:endParaRPr lang="zh-CN" altLang="en-US" sz="2400" kern="0">
                  <a:solidFill>
                    <a:prstClr val="black"/>
                  </a:solidFill>
                </a:endParaRPr>
              </a:p>
            </p:txBody>
          </p:sp>
          <p:sp>
            <p:nvSpPr>
              <p:cNvPr id="109" name="Freeform 466"/>
              <p:cNvSpPr/>
              <p:nvPr/>
            </p:nvSpPr>
            <p:spPr bwMode="auto">
              <a:xfrm flipH="1">
                <a:off x="8518291" y="2723139"/>
                <a:ext cx="249574" cy="692062"/>
              </a:xfrm>
              <a:custGeom>
                <a:avLst/>
                <a:gdLst>
                  <a:gd name="T0" fmla="*/ 500755617 w 6132"/>
                  <a:gd name="T1" fmla="*/ 391771275 h 16980"/>
                  <a:gd name="T2" fmla="*/ 541845643 w 6132"/>
                  <a:gd name="T3" fmla="*/ 405561675 h 16980"/>
                  <a:gd name="T4" fmla="*/ 580845944 w 6132"/>
                  <a:gd name="T5" fmla="*/ 430273986 h 16980"/>
                  <a:gd name="T6" fmla="*/ 617320729 w 6132"/>
                  <a:gd name="T7" fmla="*/ 465579193 h 16980"/>
                  <a:gd name="T8" fmla="*/ 645996355 w 6132"/>
                  <a:gd name="T9" fmla="*/ 505848521 h 16980"/>
                  <a:gd name="T10" fmla="*/ 664562925 w 6132"/>
                  <a:gd name="T11" fmla="*/ 547992620 h 16980"/>
                  <a:gd name="T12" fmla="*/ 673132800 w 6132"/>
                  <a:gd name="T13" fmla="*/ 592455376 h 16980"/>
                  <a:gd name="T14" fmla="*/ 672582255 w 6132"/>
                  <a:gd name="T15" fmla="*/ 1080430478 h 16980"/>
                  <a:gd name="T16" fmla="*/ 665001014 w 6132"/>
                  <a:gd name="T17" fmla="*/ 1115294054 h 16980"/>
                  <a:gd name="T18" fmla="*/ 650061098 w 6132"/>
                  <a:gd name="T19" fmla="*/ 1147068328 h 16980"/>
                  <a:gd name="T20" fmla="*/ 627867922 w 6132"/>
                  <a:gd name="T21" fmla="*/ 1176084473 h 16980"/>
                  <a:gd name="T22" fmla="*/ 599304704 w 6132"/>
                  <a:gd name="T23" fmla="*/ 1200686329 h 16980"/>
                  <a:gd name="T24" fmla="*/ 565245374 w 6132"/>
                  <a:gd name="T25" fmla="*/ 1219772073 h 16980"/>
                  <a:gd name="T26" fmla="*/ 525914746 w 6132"/>
                  <a:gd name="T27" fmla="*/ 1233233504 h 16980"/>
                  <a:gd name="T28" fmla="*/ 156446285 w 6132"/>
                  <a:gd name="T29" fmla="*/ 1235770768 h 16980"/>
                  <a:gd name="T30" fmla="*/ 112720587 w 6132"/>
                  <a:gd name="T31" fmla="*/ 1219992888 h 16980"/>
                  <a:gd name="T32" fmla="*/ 78991583 w 6132"/>
                  <a:gd name="T33" fmla="*/ 1202671508 h 16980"/>
                  <a:gd name="T34" fmla="*/ 50098039 w 6132"/>
                  <a:gd name="T35" fmla="*/ 1182042312 h 16980"/>
                  <a:gd name="T36" fmla="*/ 27136446 w 6132"/>
                  <a:gd name="T37" fmla="*/ 1158763093 h 16980"/>
                  <a:gd name="T38" fmla="*/ 11095439 w 6132"/>
                  <a:gd name="T39" fmla="*/ 1134269343 h 16980"/>
                  <a:gd name="T40" fmla="*/ 2087426 w 6132"/>
                  <a:gd name="T41" fmla="*/ 1108452907 h 16980"/>
                  <a:gd name="T42" fmla="*/ 110109 w 6132"/>
                  <a:gd name="T43" fmla="*/ 601612972 h 16980"/>
                  <a:gd name="T44" fmla="*/ 6262279 w 6132"/>
                  <a:gd name="T45" fmla="*/ 549207152 h 16980"/>
                  <a:gd name="T46" fmla="*/ 22851484 w 6132"/>
                  <a:gd name="T47" fmla="*/ 503090441 h 16980"/>
                  <a:gd name="T48" fmla="*/ 49767711 w 6132"/>
                  <a:gd name="T49" fmla="*/ 463483606 h 16980"/>
                  <a:gd name="T50" fmla="*/ 86682933 w 6132"/>
                  <a:gd name="T51" fmla="*/ 430715617 h 16980"/>
                  <a:gd name="T52" fmla="*/ 131177048 w 6132"/>
                  <a:gd name="T53" fmla="*/ 407215631 h 16980"/>
                  <a:gd name="T54" fmla="*/ 183472622 w 6132"/>
                  <a:gd name="T55" fmla="*/ 393204368 h 16980"/>
                  <a:gd name="T56" fmla="*/ 243016810 w 6132"/>
                  <a:gd name="T57" fmla="*/ 388571565 h 16980"/>
                  <a:gd name="T58" fmla="*/ 254004391 w 6132"/>
                  <a:gd name="T59" fmla="*/ 387688208 h 16980"/>
                  <a:gd name="T60" fmla="*/ 287510925 w 6132"/>
                  <a:gd name="T61" fmla="*/ 387356986 h 16980"/>
                  <a:gd name="T62" fmla="*/ 295092166 w 6132"/>
                  <a:gd name="T63" fmla="*/ 378420252 h 16980"/>
                  <a:gd name="T64" fmla="*/ 263890977 w 6132"/>
                  <a:gd name="T65" fmla="*/ 366504624 h 16980"/>
                  <a:gd name="T66" fmla="*/ 232579679 w 6132"/>
                  <a:gd name="T67" fmla="*/ 348412644 h 16980"/>
                  <a:gd name="T68" fmla="*/ 205333172 w 6132"/>
                  <a:gd name="T69" fmla="*/ 325464697 h 16980"/>
                  <a:gd name="T70" fmla="*/ 182373830 w 6132"/>
                  <a:gd name="T71" fmla="*/ 297771188 h 16980"/>
                  <a:gd name="T72" fmla="*/ 165454298 w 6132"/>
                  <a:gd name="T73" fmla="*/ 266990679 h 16980"/>
                  <a:gd name="T74" fmla="*/ 154686887 w 6132"/>
                  <a:gd name="T75" fmla="*/ 234222689 h 16980"/>
                  <a:gd name="T76" fmla="*/ 150184007 w 6132"/>
                  <a:gd name="T77" fmla="*/ 199030192 h 16980"/>
                  <a:gd name="T78" fmla="*/ 152709570 w 6132"/>
                  <a:gd name="T79" fmla="*/ 157435877 h 16980"/>
                  <a:gd name="T80" fmla="*/ 164025227 w 6132"/>
                  <a:gd name="T81" fmla="*/ 117829042 h 16980"/>
                  <a:gd name="T82" fmla="*/ 184130929 w 6132"/>
                  <a:gd name="T83" fmla="*/ 81863596 h 16980"/>
                  <a:gd name="T84" fmla="*/ 213134583 w 6132"/>
                  <a:gd name="T85" fmla="*/ 49426877 h 16980"/>
                  <a:gd name="T86" fmla="*/ 246863586 w 6132"/>
                  <a:gd name="T87" fmla="*/ 24162527 h 16980"/>
                  <a:gd name="T88" fmla="*/ 284327006 w 6132"/>
                  <a:gd name="T89" fmla="*/ 7832561 h 16980"/>
                  <a:gd name="T90" fmla="*/ 325414781 w 6132"/>
                  <a:gd name="T91" fmla="*/ 441678 h 16980"/>
                  <a:gd name="T92" fmla="*/ 368700044 w 6132"/>
                  <a:gd name="T93" fmla="*/ 1985179 h 16980"/>
                  <a:gd name="T94" fmla="*/ 408801387 w 6132"/>
                  <a:gd name="T95" fmla="*/ 12246899 h 16980"/>
                  <a:gd name="T96" fmla="*/ 445276172 w 6132"/>
                  <a:gd name="T97" fmla="*/ 31663818 h 16980"/>
                  <a:gd name="T98" fmla="*/ 478234413 w 6132"/>
                  <a:gd name="T99" fmla="*/ 59796703 h 16980"/>
                  <a:gd name="T100" fmla="*/ 504051896 w 6132"/>
                  <a:gd name="T101" fmla="*/ 93445699 h 16980"/>
                  <a:gd name="T102" fmla="*/ 521301756 w 6132"/>
                  <a:gd name="T103" fmla="*/ 130627979 h 16980"/>
                  <a:gd name="T104" fmla="*/ 529541352 w 6132"/>
                  <a:gd name="T105" fmla="*/ 171557499 h 16980"/>
                  <a:gd name="T106" fmla="*/ 529321134 w 6132"/>
                  <a:gd name="T107" fmla="*/ 211495604 h 16980"/>
                  <a:gd name="T108" fmla="*/ 522070220 w 6132"/>
                  <a:gd name="T109" fmla="*/ 247132082 h 16980"/>
                  <a:gd name="T110" fmla="*/ 508006531 w 6132"/>
                  <a:gd name="T111" fmla="*/ 280339400 h 16980"/>
                  <a:gd name="T112" fmla="*/ 486804336 w 6132"/>
                  <a:gd name="T113" fmla="*/ 311563890 h 16980"/>
                  <a:gd name="T114" fmla="*/ 460546416 w 6132"/>
                  <a:gd name="T115" fmla="*/ 338261380 h 16980"/>
                  <a:gd name="T116" fmla="*/ 430554127 w 6132"/>
                  <a:gd name="T117" fmla="*/ 358782470 h 16980"/>
                  <a:gd name="T118" fmla="*/ 396715015 w 6132"/>
                  <a:gd name="T119" fmla="*/ 373014500 h 16980"/>
                  <a:gd name="T120" fmla="*/ 380786416 w 6132"/>
                  <a:gd name="T121" fmla="*/ 383936412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grpFill/>
              <a:ln>
                <a:noFill/>
              </a:ln>
            </p:spPr>
            <p:txBody>
              <a:bodyPr/>
              <a:lstStyle/>
              <a:p>
                <a:pPr defTabSz="1218565">
                  <a:defRPr/>
                </a:pPr>
                <a:endParaRPr lang="zh-CN" altLang="en-US" sz="2400" kern="0">
                  <a:solidFill>
                    <a:prstClr val="black"/>
                  </a:solidFill>
                </a:endParaRPr>
              </a:p>
            </p:txBody>
          </p:sp>
          <p:sp>
            <p:nvSpPr>
              <p:cNvPr id="110" name="Freeform 466"/>
              <p:cNvSpPr/>
              <p:nvPr/>
            </p:nvSpPr>
            <p:spPr bwMode="auto">
              <a:xfrm flipH="1">
                <a:off x="8838986" y="2723139"/>
                <a:ext cx="249574" cy="692062"/>
              </a:xfrm>
              <a:custGeom>
                <a:avLst/>
                <a:gdLst>
                  <a:gd name="T0" fmla="*/ 500755617 w 6132"/>
                  <a:gd name="T1" fmla="*/ 391771275 h 16980"/>
                  <a:gd name="T2" fmla="*/ 541845643 w 6132"/>
                  <a:gd name="T3" fmla="*/ 405561675 h 16980"/>
                  <a:gd name="T4" fmla="*/ 580845944 w 6132"/>
                  <a:gd name="T5" fmla="*/ 430273986 h 16980"/>
                  <a:gd name="T6" fmla="*/ 617320729 w 6132"/>
                  <a:gd name="T7" fmla="*/ 465579193 h 16980"/>
                  <a:gd name="T8" fmla="*/ 645996355 w 6132"/>
                  <a:gd name="T9" fmla="*/ 505848521 h 16980"/>
                  <a:gd name="T10" fmla="*/ 664562925 w 6132"/>
                  <a:gd name="T11" fmla="*/ 547992620 h 16980"/>
                  <a:gd name="T12" fmla="*/ 673132800 w 6132"/>
                  <a:gd name="T13" fmla="*/ 592455376 h 16980"/>
                  <a:gd name="T14" fmla="*/ 672582255 w 6132"/>
                  <a:gd name="T15" fmla="*/ 1080430478 h 16980"/>
                  <a:gd name="T16" fmla="*/ 665001014 w 6132"/>
                  <a:gd name="T17" fmla="*/ 1115294054 h 16980"/>
                  <a:gd name="T18" fmla="*/ 650061098 w 6132"/>
                  <a:gd name="T19" fmla="*/ 1147068328 h 16980"/>
                  <a:gd name="T20" fmla="*/ 627867922 w 6132"/>
                  <a:gd name="T21" fmla="*/ 1176084473 h 16980"/>
                  <a:gd name="T22" fmla="*/ 599304704 w 6132"/>
                  <a:gd name="T23" fmla="*/ 1200686329 h 16980"/>
                  <a:gd name="T24" fmla="*/ 565245374 w 6132"/>
                  <a:gd name="T25" fmla="*/ 1219772073 h 16980"/>
                  <a:gd name="T26" fmla="*/ 525914746 w 6132"/>
                  <a:gd name="T27" fmla="*/ 1233233504 h 16980"/>
                  <a:gd name="T28" fmla="*/ 156446285 w 6132"/>
                  <a:gd name="T29" fmla="*/ 1235770768 h 16980"/>
                  <a:gd name="T30" fmla="*/ 112720587 w 6132"/>
                  <a:gd name="T31" fmla="*/ 1219992888 h 16980"/>
                  <a:gd name="T32" fmla="*/ 78991583 w 6132"/>
                  <a:gd name="T33" fmla="*/ 1202671508 h 16980"/>
                  <a:gd name="T34" fmla="*/ 50098039 w 6132"/>
                  <a:gd name="T35" fmla="*/ 1182042312 h 16980"/>
                  <a:gd name="T36" fmla="*/ 27136446 w 6132"/>
                  <a:gd name="T37" fmla="*/ 1158763093 h 16980"/>
                  <a:gd name="T38" fmla="*/ 11095439 w 6132"/>
                  <a:gd name="T39" fmla="*/ 1134269343 h 16980"/>
                  <a:gd name="T40" fmla="*/ 2087426 w 6132"/>
                  <a:gd name="T41" fmla="*/ 1108452907 h 16980"/>
                  <a:gd name="T42" fmla="*/ 110109 w 6132"/>
                  <a:gd name="T43" fmla="*/ 601612972 h 16980"/>
                  <a:gd name="T44" fmla="*/ 6262279 w 6132"/>
                  <a:gd name="T45" fmla="*/ 549207152 h 16980"/>
                  <a:gd name="T46" fmla="*/ 22851484 w 6132"/>
                  <a:gd name="T47" fmla="*/ 503090441 h 16980"/>
                  <a:gd name="T48" fmla="*/ 49767711 w 6132"/>
                  <a:gd name="T49" fmla="*/ 463483606 h 16980"/>
                  <a:gd name="T50" fmla="*/ 86682933 w 6132"/>
                  <a:gd name="T51" fmla="*/ 430715617 h 16980"/>
                  <a:gd name="T52" fmla="*/ 131177048 w 6132"/>
                  <a:gd name="T53" fmla="*/ 407215631 h 16980"/>
                  <a:gd name="T54" fmla="*/ 183472622 w 6132"/>
                  <a:gd name="T55" fmla="*/ 393204368 h 16980"/>
                  <a:gd name="T56" fmla="*/ 243016810 w 6132"/>
                  <a:gd name="T57" fmla="*/ 388571565 h 16980"/>
                  <a:gd name="T58" fmla="*/ 254004391 w 6132"/>
                  <a:gd name="T59" fmla="*/ 387688208 h 16980"/>
                  <a:gd name="T60" fmla="*/ 287510925 w 6132"/>
                  <a:gd name="T61" fmla="*/ 387356986 h 16980"/>
                  <a:gd name="T62" fmla="*/ 295092166 w 6132"/>
                  <a:gd name="T63" fmla="*/ 378420252 h 16980"/>
                  <a:gd name="T64" fmla="*/ 263890977 w 6132"/>
                  <a:gd name="T65" fmla="*/ 366504624 h 16980"/>
                  <a:gd name="T66" fmla="*/ 232579679 w 6132"/>
                  <a:gd name="T67" fmla="*/ 348412644 h 16980"/>
                  <a:gd name="T68" fmla="*/ 205333172 w 6132"/>
                  <a:gd name="T69" fmla="*/ 325464697 h 16980"/>
                  <a:gd name="T70" fmla="*/ 182373830 w 6132"/>
                  <a:gd name="T71" fmla="*/ 297771188 h 16980"/>
                  <a:gd name="T72" fmla="*/ 165454298 w 6132"/>
                  <a:gd name="T73" fmla="*/ 266990679 h 16980"/>
                  <a:gd name="T74" fmla="*/ 154686887 w 6132"/>
                  <a:gd name="T75" fmla="*/ 234222689 h 16980"/>
                  <a:gd name="T76" fmla="*/ 150184007 w 6132"/>
                  <a:gd name="T77" fmla="*/ 199030192 h 16980"/>
                  <a:gd name="T78" fmla="*/ 152709570 w 6132"/>
                  <a:gd name="T79" fmla="*/ 157435877 h 16980"/>
                  <a:gd name="T80" fmla="*/ 164025227 w 6132"/>
                  <a:gd name="T81" fmla="*/ 117829042 h 16980"/>
                  <a:gd name="T82" fmla="*/ 184130929 w 6132"/>
                  <a:gd name="T83" fmla="*/ 81863596 h 16980"/>
                  <a:gd name="T84" fmla="*/ 213134583 w 6132"/>
                  <a:gd name="T85" fmla="*/ 49426877 h 16980"/>
                  <a:gd name="T86" fmla="*/ 246863586 w 6132"/>
                  <a:gd name="T87" fmla="*/ 24162527 h 16980"/>
                  <a:gd name="T88" fmla="*/ 284327006 w 6132"/>
                  <a:gd name="T89" fmla="*/ 7832561 h 16980"/>
                  <a:gd name="T90" fmla="*/ 325414781 w 6132"/>
                  <a:gd name="T91" fmla="*/ 441678 h 16980"/>
                  <a:gd name="T92" fmla="*/ 368700044 w 6132"/>
                  <a:gd name="T93" fmla="*/ 1985179 h 16980"/>
                  <a:gd name="T94" fmla="*/ 408801387 w 6132"/>
                  <a:gd name="T95" fmla="*/ 12246899 h 16980"/>
                  <a:gd name="T96" fmla="*/ 445276172 w 6132"/>
                  <a:gd name="T97" fmla="*/ 31663818 h 16980"/>
                  <a:gd name="T98" fmla="*/ 478234413 w 6132"/>
                  <a:gd name="T99" fmla="*/ 59796703 h 16980"/>
                  <a:gd name="T100" fmla="*/ 504051896 w 6132"/>
                  <a:gd name="T101" fmla="*/ 93445699 h 16980"/>
                  <a:gd name="T102" fmla="*/ 521301756 w 6132"/>
                  <a:gd name="T103" fmla="*/ 130627979 h 16980"/>
                  <a:gd name="T104" fmla="*/ 529541352 w 6132"/>
                  <a:gd name="T105" fmla="*/ 171557499 h 16980"/>
                  <a:gd name="T106" fmla="*/ 529321134 w 6132"/>
                  <a:gd name="T107" fmla="*/ 211495604 h 16980"/>
                  <a:gd name="T108" fmla="*/ 522070220 w 6132"/>
                  <a:gd name="T109" fmla="*/ 247132082 h 16980"/>
                  <a:gd name="T110" fmla="*/ 508006531 w 6132"/>
                  <a:gd name="T111" fmla="*/ 280339400 h 16980"/>
                  <a:gd name="T112" fmla="*/ 486804336 w 6132"/>
                  <a:gd name="T113" fmla="*/ 311563890 h 16980"/>
                  <a:gd name="T114" fmla="*/ 460546416 w 6132"/>
                  <a:gd name="T115" fmla="*/ 338261380 h 16980"/>
                  <a:gd name="T116" fmla="*/ 430554127 w 6132"/>
                  <a:gd name="T117" fmla="*/ 358782470 h 16980"/>
                  <a:gd name="T118" fmla="*/ 396715015 w 6132"/>
                  <a:gd name="T119" fmla="*/ 373014500 h 16980"/>
                  <a:gd name="T120" fmla="*/ 380786416 w 6132"/>
                  <a:gd name="T121" fmla="*/ 383936412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grpFill/>
              <a:ln>
                <a:noFill/>
              </a:ln>
            </p:spPr>
            <p:txBody>
              <a:bodyPr/>
              <a:lstStyle/>
              <a:p>
                <a:pPr defTabSz="1218565">
                  <a:defRPr/>
                </a:pPr>
                <a:endParaRPr lang="zh-CN" altLang="en-US" sz="2400" kern="0">
                  <a:solidFill>
                    <a:prstClr val="black"/>
                  </a:solidFill>
                </a:endParaRPr>
              </a:p>
            </p:txBody>
          </p:sp>
          <p:sp>
            <p:nvSpPr>
              <p:cNvPr id="111" name="Freeform 466"/>
              <p:cNvSpPr/>
              <p:nvPr/>
            </p:nvSpPr>
            <p:spPr bwMode="auto">
              <a:xfrm flipH="1">
                <a:off x="9159681" y="2723139"/>
                <a:ext cx="249574" cy="692062"/>
              </a:xfrm>
              <a:custGeom>
                <a:avLst/>
                <a:gdLst>
                  <a:gd name="T0" fmla="*/ 500755617 w 6132"/>
                  <a:gd name="T1" fmla="*/ 391771275 h 16980"/>
                  <a:gd name="T2" fmla="*/ 541845643 w 6132"/>
                  <a:gd name="T3" fmla="*/ 405561675 h 16980"/>
                  <a:gd name="T4" fmla="*/ 580845944 w 6132"/>
                  <a:gd name="T5" fmla="*/ 430273986 h 16980"/>
                  <a:gd name="T6" fmla="*/ 617320729 w 6132"/>
                  <a:gd name="T7" fmla="*/ 465579193 h 16980"/>
                  <a:gd name="T8" fmla="*/ 645996355 w 6132"/>
                  <a:gd name="T9" fmla="*/ 505848521 h 16980"/>
                  <a:gd name="T10" fmla="*/ 664562925 w 6132"/>
                  <a:gd name="T11" fmla="*/ 547992620 h 16980"/>
                  <a:gd name="T12" fmla="*/ 673132800 w 6132"/>
                  <a:gd name="T13" fmla="*/ 592455376 h 16980"/>
                  <a:gd name="T14" fmla="*/ 672582255 w 6132"/>
                  <a:gd name="T15" fmla="*/ 1080430478 h 16980"/>
                  <a:gd name="T16" fmla="*/ 665001014 w 6132"/>
                  <a:gd name="T17" fmla="*/ 1115294054 h 16980"/>
                  <a:gd name="T18" fmla="*/ 650061098 w 6132"/>
                  <a:gd name="T19" fmla="*/ 1147068328 h 16980"/>
                  <a:gd name="T20" fmla="*/ 627867922 w 6132"/>
                  <a:gd name="T21" fmla="*/ 1176084473 h 16980"/>
                  <a:gd name="T22" fmla="*/ 599304704 w 6132"/>
                  <a:gd name="T23" fmla="*/ 1200686329 h 16980"/>
                  <a:gd name="T24" fmla="*/ 565245374 w 6132"/>
                  <a:gd name="T25" fmla="*/ 1219772073 h 16980"/>
                  <a:gd name="T26" fmla="*/ 525914746 w 6132"/>
                  <a:gd name="T27" fmla="*/ 1233233504 h 16980"/>
                  <a:gd name="T28" fmla="*/ 156446285 w 6132"/>
                  <a:gd name="T29" fmla="*/ 1235770768 h 16980"/>
                  <a:gd name="T30" fmla="*/ 112720587 w 6132"/>
                  <a:gd name="T31" fmla="*/ 1219992888 h 16980"/>
                  <a:gd name="T32" fmla="*/ 78991583 w 6132"/>
                  <a:gd name="T33" fmla="*/ 1202671508 h 16980"/>
                  <a:gd name="T34" fmla="*/ 50098039 w 6132"/>
                  <a:gd name="T35" fmla="*/ 1182042312 h 16980"/>
                  <a:gd name="T36" fmla="*/ 27136446 w 6132"/>
                  <a:gd name="T37" fmla="*/ 1158763093 h 16980"/>
                  <a:gd name="T38" fmla="*/ 11095439 w 6132"/>
                  <a:gd name="T39" fmla="*/ 1134269343 h 16980"/>
                  <a:gd name="T40" fmla="*/ 2087426 w 6132"/>
                  <a:gd name="T41" fmla="*/ 1108452907 h 16980"/>
                  <a:gd name="T42" fmla="*/ 110109 w 6132"/>
                  <a:gd name="T43" fmla="*/ 601612972 h 16980"/>
                  <a:gd name="T44" fmla="*/ 6262279 w 6132"/>
                  <a:gd name="T45" fmla="*/ 549207152 h 16980"/>
                  <a:gd name="T46" fmla="*/ 22851484 w 6132"/>
                  <a:gd name="T47" fmla="*/ 503090441 h 16980"/>
                  <a:gd name="T48" fmla="*/ 49767711 w 6132"/>
                  <a:gd name="T49" fmla="*/ 463483606 h 16980"/>
                  <a:gd name="T50" fmla="*/ 86682933 w 6132"/>
                  <a:gd name="T51" fmla="*/ 430715617 h 16980"/>
                  <a:gd name="T52" fmla="*/ 131177048 w 6132"/>
                  <a:gd name="T53" fmla="*/ 407215631 h 16980"/>
                  <a:gd name="T54" fmla="*/ 183472622 w 6132"/>
                  <a:gd name="T55" fmla="*/ 393204368 h 16980"/>
                  <a:gd name="T56" fmla="*/ 243016810 w 6132"/>
                  <a:gd name="T57" fmla="*/ 388571565 h 16980"/>
                  <a:gd name="T58" fmla="*/ 254004391 w 6132"/>
                  <a:gd name="T59" fmla="*/ 387688208 h 16980"/>
                  <a:gd name="T60" fmla="*/ 287510925 w 6132"/>
                  <a:gd name="T61" fmla="*/ 387356986 h 16980"/>
                  <a:gd name="T62" fmla="*/ 295092166 w 6132"/>
                  <a:gd name="T63" fmla="*/ 378420252 h 16980"/>
                  <a:gd name="T64" fmla="*/ 263890977 w 6132"/>
                  <a:gd name="T65" fmla="*/ 366504624 h 16980"/>
                  <a:gd name="T66" fmla="*/ 232579679 w 6132"/>
                  <a:gd name="T67" fmla="*/ 348412644 h 16980"/>
                  <a:gd name="T68" fmla="*/ 205333172 w 6132"/>
                  <a:gd name="T69" fmla="*/ 325464697 h 16980"/>
                  <a:gd name="T70" fmla="*/ 182373830 w 6132"/>
                  <a:gd name="T71" fmla="*/ 297771188 h 16980"/>
                  <a:gd name="T72" fmla="*/ 165454298 w 6132"/>
                  <a:gd name="T73" fmla="*/ 266990679 h 16980"/>
                  <a:gd name="T74" fmla="*/ 154686887 w 6132"/>
                  <a:gd name="T75" fmla="*/ 234222689 h 16980"/>
                  <a:gd name="T76" fmla="*/ 150184007 w 6132"/>
                  <a:gd name="T77" fmla="*/ 199030192 h 16980"/>
                  <a:gd name="T78" fmla="*/ 152709570 w 6132"/>
                  <a:gd name="T79" fmla="*/ 157435877 h 16980"/>
                  <a:gd name="T80" fmla="*/ 164025227 w 6132"/>
                  <a:gd name="T81" fmla="*/ 117829042 h 16980"/>
                  <a:gd name="T82" fmla="*/ 184130929 w 6132"/>
                  <a:gd name="T83" fmla="*/ 81863596 h 16980"/>
                  <a:gd name="T84" fmla="*/ 213134583 w 6132"/>
                  <a:gd name="T85" fmla="*/ 49426877 h 16980"/>
                  <a:gd name="T86" fmla="*/ 246863586 w 6132"/>
                  <a:gd name="T87" fmla="*/ 24162527 h 16980"/>
                  <a:gd name="T88" fmla="*/ 284327006 w 6132"/>
                  <a:gd name="T89" fmla="*/ 7832561 h 16980"/>
                  <a:gd name="T90" fmla="*/ 325414781 w 6132"/>
                  <a:gd name="T91" fmla="*/ 441678 h 16980"/>
                  <a:gd name="T92" fmla="*/ 368700044 w 6132"/>
                  <a:gd name="T93" fmla="*/ 1985179 h 16980"/>
                  <a:gd name="T94" fmla="*/ 408801387 w 6132"/>
                  <a:gd name="T95" fmla="*/ 12246899 h 16980"/>
                  <a:gd name="T96" fmla="*/ 445276172 w 6132"/>
                  <a:gd name="T97" fmla="*/ 31663818 h 16980"/>
                  <a:gd name="T98" fmla="*/ 478234413 w 6132"/>
                  <a:gd name="T99" fmla="*/ 59796703 h 16980"/>
                  <a:gd name="T100" fmla="*/ 504051896 w 6132"/>
                  <a:gd name="T101" fmla="*/ 93445699 h 16980"/>
                  <a:gd name="T102" fmla="*/ 521301756 w 6132"/>
                  <a:gd name="T103" fmla="*/ 130627979 h 16980"/>
                  <a:gd name="T104" fmla="*/ 529541352 w 6132"/>
                  <a:gd name="T105" fmla="*/ 171557499 h 16980"/>
                  <a:gd name="T106" fmla="*/ 529321134 w 6132"/>
                  <a:gd name="T107" fmla="*/ 211495604 h 16980"/>
                  <a:gd name="T108" fmla="*/ 522070220 w 6132"/>
                  <a:gd name="T109" fmla="*/ 247132082 h 16980"/>
                  <a:gd name="T110" fmla="*/ 508006531 w 6132"/>
                  <a:gd name="T111" fmla="*/ 280339400 h 16980"/>
                  <a:gd name="T112" fmla="*/ 486804336 w 6132"/>
                  <a:gd name="T113" fmla="*/ 311563890 h 16980"/>
                  <a:gd name="T114" fmla="*/ 460546416 w 6132"/>
                  <a:gd name="T115" fmla="*/ 338261380 h 16980"/>
                  <a:gd name="T116" fmla="*/ 430554127 w 6132"/>
                  <a:gd name="T117" fmla="*/ 358782470 h 16980"/>
                  <a:gd name="T118" fmla="*/ 396715015 w 6132"/>
                  <a:gd name="T119" fmla="*/ 373014500 h 16980"/>
                  <a:gd name="T120" fmla="*/ 380786416 w 6132"/>
                  <a:gd name="T121" fmla="*/ 383936412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grpFill/>
              <a:ln>
                <a:noFill/>
              </a:ln>
            </p:spPr>
            <p:txBody>
              <a:bodyPr/>
              <a:lstStyle/>
              <a:p>
                <a:pPr defTabSz="1218565">
                  <a:defRPr/>
                </a:pPr>
                <a:endParaRPr lang="zh-CN" altLang="en-US" sz="2400" kern="0">
                  <a:solidFill>
                    <a:prstClr val="black"/>
                  </a:solidFill>
                </a:endParaRPr>
              </a:p>
            </p:txBody>
          </p:sp>
          <p:sp>
            <p:nvSpPr>
              <p:cNvPr id="112" name="Freeform 466"/>
              <p:cNvSpPr/>
              <p:nvPr/>
            </p:nvSpPr>
            <p:spPr bwMode="auto">
              <a:xfrm flipH="1">
                <a:off x="9480376" y="2723139"/>
                <a:ext cx="249574" cy="692062"/>
              </a:xfrm>
              <a:custGeom>
                <a:avLst/>
                <a:gdLst>
                  <a:gd name="T0" fmla="*/ 500755617 w 6132"/>
                  <a:gd name="T1" fmla="*/ 391771275 h 16980"/>
                  <a:gd name="T2" fmla="*/ 541845643 w 6132"/>
                  <a:gd name="T3" fmla="*/ 405561675 h 16980"/>
                  <a:gd name="T4" fmla="*/ 580845944 w 6132"/>
                  <a:gd name="T5" fmla="*/ 430273986 h 16980"/>
                  <a:gd name="T6" fmla="*/ 617320729 w 6132"/>
                  <a:gd name="T7" fmla="*/ 465579193 h 16980"/>
                  <a:gd name="T8" fmla="*/ 645996355 w 6132"/>
                  <a:gd name="T9" fmla="*/ 505848521 h 16980"/>
                  <a:gd name="T10" fmla="*/ 664562925 w 6132"/>
                  <a:gd name="T11" fmla="*/ 547992620 h 16980"/>
                  <a:gd name="T12" fmla="*/ 673132800 w 6132"/>
                  <a:gd name="T13" fmla="*/ 592455376 h 16980"/>
                  <a:gd name="T14" fmla="*/ 672582255 w 6132"/>
                  <a:gd name="T15" fmla="*/ 1080430478 h 16980"/>
                  <a:gd name="T16" fmla="*/ 665001014 w 6132"/>
                  <a:gd name="T17" fmla="*/ 1115294054 h 16980"/>
                  <a:gd name="T18" fmla="*/ 650061098 w 6132"/>
                  <a:gd name="T19" fmla="*/ 1147068328 h 16980"/>
                  <a:gd name="T20" fmla="*/ 627867922 w 6132"/>
                  <a:gd name="T21" fmla="*/ 1176084473 h 16980"/>
                  <a:gd name="T22" fmla="*/ 599304704 w 6132"/>
                  <a:gd name="T23" fmla="*/ 1200686329 h 16980"/>
                  <a:gd name="T24" fmla="*/ 565245374 w 6132"/>
                  <a:gd name="T25" fmla="*/ 1219772073 h 16980"/>
                  <a:gd name="T26" fmla="*/ 525914746 w 6132"/>
                  <a:gd name="T27" fmla="*/ 1233233504 h 16980"/>
                  <a:gd name="T28" fmla="*/ 156446285 w 6132"/>
                  <a:gd name="T29" fmla="*/ 1235770768 h 16980"/>
                  <a:gd name="T30" fmla="*/ 112720587 w 6132"/>
                  <a:gd name="T31" fmla="*/ 1219992888 h 16980"/>
                  <a:gd name="T32" fmla="*/ 78991583 w 6132"/>
                  <a:gd name="T33" fmla="*/ 1202671508 h 16980"/>
                  <a:gd name="T34" fmla="*/ 50098039 w 6132"/>
                  <a:gd name="T35" fmla="*/ 1182042312 h 16980"/>
                  <a:gd name="T36" fmla="*/ 27136446 w 6132"/>
                  <a:gd name="T37" fmla="*/ 1158763093 h 16980"/>
                  <a:gd name="T38" fmla="*/ 11095439 w 6132"/>
                  <a:gd name="T39" fmla="*/ 1134269343 h 16980"/>
                  <a:gd name="T40" fmla="*/ 2087426 w 6132"/>
                  <a:gd name="T41" fmla="*/ 1108452907 h 16980"/>
                  <a:gd name="T42" fmla="*/ 110109 w 6132"/>
                  <a:gd name="T43" fmla="*/ 601612972 h 16980"/>
                  <a:gd name="T44" fmla="*/ 6262279 w 6132"/>
                  <a:gd name="T45" fmla="*/ 549207152 h 16980"/>
                  <a:gd name="T46" fmla="*/ 22851484 w 6132"/>
                  <a:gd name="T47" fmla="*/ 503090441 h 16980"/>
                  <a:gd name="T48" fmla="*/ 49767711 w 6132"/>
                  <a:gd name="T49" fmla="*/ 463483606 h 16980"/>
                  <a:gd name="T50" fmla="*/ 86682933 w 6132"/>
                  <a:gd name="T51" fmla="*/ 430715617 h 16980"/>
                  <a:gd name="T52" fmla="*/ 131177048 w 6132"/>
                  <a:gd name="T53" fmla="*/ 407215631 h 16980"/>
                  <a:gd name="T54" fmla="*/ 183472622 w 6132"/>
                  <a:gd name="T55" fmla="*/ 393204368 h 16980"/>
                  <a:gd name="T56" fmla="*/ 243016810 w 6132"/>
                  <a:gd name="T57" fmla="*/ 388571565 h 16980"/>
                  <a:gd name="T58" fmla="*/ 254004391 w 6132"/>
                  <a:gd name="T59" fmla="*/ 387688208 h 16980"/>
                  <a:gd name="T60" fmla="*/ 287510925 w 6132"/>
                  <a:gd name="T61" fmla="*/ 387356986 h 16980"/>
                  <a:gd name="T62" fmla="*/ 295092166 w 6132"/>
                  <a:gd name="T63" fmla="*/ 378420252 h 16980"/>
                  <a:gd name="T64" fmla="*/ 263890977 w 6132"/>
                  <a:gd name="T65" fmla="*/ 366504624 h 16980"/>
                  <a:gd name="T66" fmla="*/ 232579679 w 6132"/>
                  <a:gd name="T67" fmla="*/ 348412644 h 16980"/>
                  <a:gd name="T68" fmla="*/ 205333172 w 6132"/>
                  <a:gd name="T69" fmla="*/ 325464697 h 16980"/>
                  <a:gd name="T70" fmla="*/ 182373830 w 6132"/>
                  <a:gd name="T71" fmla="*/ 297771188 h 16980"/>
                  <a:gd name="T72" fmla="*/ 165454298 w 6132"/>
                  <a:gd name="T73" fmla="*/ 266990679 h 16980"/>
                  <a:gd name="T74" fmla="*/ 154686887 w 6132"/>
                  <a:gd name="T75" fmla="*/ 234222689 h 16980"/>
                  <a:gd name="T76" fmla="*/ 150184007 w 6132"/>
                  <a:gd name="T77" fmla="*/ 199030192 h 16980"/>
                  <a:gd name="T78" fmla="*/ 152709570 w 6132"/>
                  <a:gd name="T79" fmla="*/ 157435877 h 16980"/>
                  <a:gd name="T80" fmla="*/ 164025227 w 6132"/>
                  <a:gd name="T81" fmla="*/ 117829042 h 16980"/>
                  <a:gd name="T82" fmla="*/ 184130929 w 6132"/>
                  <a:gd name="T83" fmla="*/ 81863596 h 16980"/>
                  <a:gd name="T84" fmla="*/ 213134583 w 6132"/>
                  <a:gd name="T85" fmla="*/ 49426877 h 16980"/>
                  <a:gd name="T86" fmla="*/ 246863586 w 6132"/>
                  <a:gd name="T87" fmla="*/ 24162527 h 16980"/>
                  <a:gd name="T88" fmla="*/ 284327006 w 6132"/>
                  <a:gd name="T89" fmla="*/ 7832561 h 16980"/>
                  <a:gd name="T90" fmla="*/ 325414781 w 6132"/>
                  <a:gd name="T91" fmla="*/ 441678 h 16980"/>
                  <a:gd name="T92" fmla="*/ 368700044 w 6132"/>
                  <a:gd name="T93" fmla="*/ 1985179 h 16980"/>
                  <a:gd name="T94" fmla="*/ 408801387 w 6132"/>
                  <a:gd name="T95" fmla="*/ 12246899 h 16980"/>
                  <a:gd name="T96" fmla="*/ 445276172 w 6132"/>
                  <a:gd name="T97" fmla="*/ 31663818 h 16980"/>
                  <a:gd name="T98" fmla="*/ 478234413 w 6132"/>
                  <a:gd name="T99" fmla="*/ 59796703 h 16980"/>
                  <a:gd name="T100" fmla="*/ 504051896 w 6132"/>
                  <a:gd name="T101" fmla="*/ 93445699 h 16980"/>
                  <a:gd name="T102" fmla="*/ 521301756 w 6132"/>
                  <a:gd name="T103" fmla="*/ 130627979 h 16980"/>
                  <a:gd name="T104" fmla="*/ 529541352 w 6132"/>
                  <a:gd name="T105" fmla="*/ 171557499 h 16980"/>
                  <a:gd name="T106" fmla="*/ 529321134 w 6132"/>
                  <a:gd name="T107" fmla="*/ 211495604 h 16980"/>
                  <a:gd name="T108" fmla="*/ 522070220 w 6132"/>
                  <a:gd name="T109" fmla="*/ 247132082 h 16980"/>
                  <a:gd name="T110" fmla="*/ 508006531 w 6132"/>
                  <a:gd name="T111" fmla="*/ 280339400 h 16980"/>
                  <a:gd name="T112" fmla="*/ 486804336 w 6132"/>
                  <a:gd name="T113" fmla="*/ 311563890 h 16980"/>
                  <a:gd name="T114" fmla="*/ 460546416 w 6132"/>
                  <a:gd name="T115" fmla="*/ 338261380 h 16980"/>
                  <a:gd name="T116" fmla="*/ 430554127 w 6132"/>
                  <a:gd name="T117" fmla="*/ 358782470 h 16980"/>
                  <a:gd name="T118" fmla="*/ 396715015 w 6132"/>
                  <a:gd name="T119" fmla="*/ 373014500 h 16980"/>
                  <a:gd name="T120" fmla="*/ 380786416 w 6132"/>
                  <a:gd name="T121" fmla="*/ 383936412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grpFill/>
              <a:ln>
                <a:noFill/>
              </a:ln>
            </p:spPr>
            <p:txBody>
              <a:bodyPr/>
              <a:lstStyle/>
              <a:p>
                <a:pPr defTabSz="1218565">
                  <a:defRPr/>
                </a:pPr>
                <a:endParaRPr lang="zh-CN" altLang="en-US" sz="2400" kern="0">
                  <a:solidFill>
                    <a:prstClr val="black"/>
                  </a:solidFill>
                </a:endParaRPr>
              </a:p>
            </p:txBody>
          </p:sp>
        </p:grpSp>
        <p:grpSp>
          <p:nvGrpSpPr>
            <p:cNvPr id="96" name="组合 95"/>
            <p:cNvGrpSpPr/>
            <p:nvPr/>
          </p:nvGrpSpPr>
          <p:grpSpPr>
            <a:xfrm>
              <a:off x="7464152" y="4859928"/>
              <a:ext cx="2173744" cy="692062"/>
              <a:chOff x="7556206" y="3645024"/>
              <a:chExt cx="2173744" cy="692062"/>
            </a:xfrm>
            <a:solidFill>
              <a:srgbClr val="289180"/>
            </a:solidFill>
          </p:grpSpPr>
          <p:sp>
            <p:nvSpPr>
              <p:cNvPr id="100" name="Freeform 466"/>
              <p:cNvSpPr/>
              <p:nvPr/>
            </p:nvSpPr>
            <p:spPr bwMode="auto">
              <a:xfrm flipH="1">
                <a:off x="8197596" y="3645024"/>
                <a:ext cx="249574" cy="692062"/>
              </a:xfrm>
              <a:custGeom>
                <a:avLst/>
                <a:gdLst>
                  <a:gd name="T0" fmla="*/ 500755617 w 6132"/>
                  <a:gd name="T1" fmla="*/ 391771275 h 16980"/>
                  <a:gd name="T2" fmla="*/ 541845643 w 6132"/>
                  <a:gd name="T3" fmla="*/ 405561675 h 16980"/>
                  <a:gd name="T4" fmla="*/ 580845944 w 6132"/>
                  <a:gd name="T5" fmla="*/ 430273986 h 16980"/>
                  <a:gd name="T6" fmla="*/ 617320729 w 6132"/>
                  <a:gd name="T7" fmla="*/ 465579193 h 16980"/>
                  <a:gd name="T8" fmla="*/ 645996355 w 6132"/>
                  <a:gd name="T9" fmla="*/ 505848521 h 16980"/>
                  <a:gd name="T10" fmla="*/ 664562925 w 6132"/>
                  <a:gd name="T11" fmla="*/ 547992620 h 16980"/>
                  <a:gd name="T12" fmla="*/ 673132800 w 6132"/>
                  <a:gd name="T13" fmla="*/ 592455376 h 16980"/>
                  <a:gd name="T14" fmla="*/ 672582255 w 6132"/>
                  <a:gd name="T15" fmla="*/ 1080430478 h 16980"/>
                  <a:gd name="T16" fmla="*/ 665001014 w 6132"/>
                  <a:gd name="T17" fmla="*/ 1115294054 h 16980"/>
                  <a:gd name="T18" fmla="*/ 650061098 w 6132"/>
                  <a:gd name="T19" fmla="*/ 1147068328 h 16980"/>
                  <a:gd name="T20" fmla="*/ 627867922 w 6132"/>
                  <a:gd name="T21" fmla="*/ 1176084473 h 16980"/>
                  <a:gd name="T22" fmla="*/ 599304704 w 6132"/>
                  <a:gd name="T23" fmla="*/ 1200686329 h 16980"/>
                  <a:gd name="T24" fmla="*/ 565245374 w 6132"/>
                  <a:gd name="T25" fmla="*/ 1219772073 h 16980"/>
                  <a:gd name="T26" fmla="*/ 525914746 w 6132"/>
                  <a:gd name="T27" fmla="*/ 1233233504 h 16980"/>
                  <a:gd name="T28" fmla="*/ 156446285 w 6132"/>
                  <a:gd name="T29" fmla="*/ 1235770768 h 16980"/>
                  <a:gd name="T30" fmla="*/ 112720587 w 6132"/>
                  <a:gd name="T31" fmla="*/ 1219992888 h 16980"/>
                  <a:gd name="T32" fmla="*/ 78991583 w 6132"/>
                  <a:gd name="T33" fmla="*/ 1202671508 h 16980"/>
                  <a:gd name="T34" fmla="*/ 50098039 w 6132"/>
                  <a:gd name="T35" fmla="*/ 1182042312 h 16980"/>
                  <a:gd name="T36" fmla="*/ 27136446 w 6132"/>
                  <a:gd name="T37" fmla="*/ 1158763093 h 16980"/>
                  <a:gd name="T38" fmla="*/ 11095439 w 6132"/>
                  <a:gd name="T39" fmla="*/ 1134269343 h 16980"/>
                  <a:gd name="T40" fmla="*/ 2087426 w 6132"/>
                  <a:gd name="T41" fmla="*/ 1108452907 h 16980"/>
                  <a:gd name="T42" fmla="*/ 110109 w 6132"/>
                  <a:gd name="T43" fmla="*/ 601612972 h 16980"/>
                  <a:gd name="T44" fmla="*/ 6262279 w 6132"/>
                  <a:gd name="T45" fmla="*/ 549207152 h 16980"/>
                  <a:gd name="T46" fmla="*/ 22851484 w 6132"/>
                  <a:gd name="T47" fmla="*/ 503090441 h 16980"/>
                  <a:gd name="T48" fmla="*/ 49767711 w 6132"/>
                  <a:gd name="T49" fmla="*/ 463483606 h 16980"/>
                  <a:gd name="T50" fmla="*/ 86682933 w 6132"/>
                  <a:gd name="T51" fmla="*/ 430715617 h 16980"/>
                  <a:gd name="T52" fmla="*/ 131177048 w 6132"/>
                  <a:gd name="T53" fmla="*/ 407215631 h 16980"/>
                  <a:gd name="T54" fmla="*/ 183472622 w 6132"/>
                  <a:gd name="T55" fmla="*/ 393204368 h 16980"/>
                  <a:gd name="T56" fmla="*/ 243016810 w 6132"/>
                  <a:gd name="T57" fmla="*/ 388571565 h 16980"/>
                  <a:gd name="T58" fmla="*/ 254004391 w 6132"/>
                  <a:gd name="T59" fmla="*/ 387688208 h 16980"/>
                  <a:gd name="T60" fmla="*/ 287510925 w 6132"/>
                  <a:gd name="T61" fmla="*/ 387356986 h 16980"/>
                  <a:gd name="T62" fmla="*/ 295092166 w 6132"/>
                  <a:gd name="T63" fmla="*/ 378420252 h 16980"/>
                  <a:gd name="T64" fmla="*/ 263890977 w 6132"/>
                  <a:gd name="T65" fmla="*/ 366504624 h 16980"/>
                  <a:gd name="T66" fmla="*/ 232579679 w 6132"/>
                  <a:gd name="T67" fmla="*/ 348412644 h 16980"/>
                  <a:gd name="T68" fmla="*/ 205333172 w 6132"/>
                  <a:gd name="T69" fmla="*/ 325464697 h 16980"/>
                  <a:gd name="T70" fmla="*/ 182373830 w 6132"/>
                  <a:gd name="T71" fmla="*/ 297771188 h 16980"/>
                  <a:gd name="T72" fmla="*/ 165454298 w 6132"/>
                  <a:gd name="T73" fmla="*/ 266990679 h 16980"/>
                  <a:gd name="T74" fmla="*/ 154686887 w 6132"/>
                  <a:gd name="T75" fmla="*/ 234222689 h 16980"/>
                  <a:gd name="T76" fmla="*/ 150184007 w 6132"/>
                  <a:gd name="T77" fmla="*/ 199030192 h 16980"/>
                  <a:gd name="T78" fmla="*/ 152709570 w 6132"/>
                  <a:gd name="T79" fmla="*/ 157435877 h 16980"/>
                  <a:gd name="T80" fmla="*/ 164025227 w 6132"/>
                  <a:gd name="T81" fmla="*/ 117829042 h 16980"/>
                  <a:gd name="T82" fmla="*/ 184130929 w 6132"/>
                  <a:gd name="T83" fmla="*/ 81863596 h 16980"/>
                  <a:gd name="T84" fmla="*/ 213134583 w 6132"/>
                  <a:gd name="T85" fmla="*/ 49426877 h 16980"/>
                  <a:gd name="T86" fmla="*/ 246863586 w 6132"/>
                  <a:gd name="T87" fmla="*/ 24162527 h 16980"/>
                  <a:gd name="T88" fmla="*/ 284327006 w 6132"/>
                  <a:gd name="T89" fmla="*/ 7832561 h 16980"/>
                  <a:gd name="T90" fmla="*/ 325414781 w 6132"/>
                  <a:gd name="T91" fmla="*/ 441678 h 16980"/>
                  <a:gd name="T92" fmla="*/ 368700044 w 6132"/>
                  <a:gd name="T93" fmla="*/ 1985179 h 16980"/>
                  <a:gd name="T94" fmla="*/ 408801387 w 6132"/>
                  <a:gd name="T95" fmla="*/ 12246899 h 16980"/>
                  <a:gd name="T96" fmla="*/ 445276172 w 6132"/>
                  <a:gd name="T97" fmla="*/ 31663818 h 16980"/>
                  <a:gd name="T98" fmla="*/ 478234413 w 6132"/>
                  <a:gd name="T99" fmla="*/ 59796703 h 16980"/>
                  <a:gd name="T100" fmla="*/ 504051896 w 6132"/>
                  <a:gd name="T101" fmla="*/ 93445699 h 16980"/>
                  <a:gd name="T102" fmla="*/ 521301756 w 6132"/>
                  <a:gd name="T103" fmla="*/ 130627979 h 16980"/>
                  <a:gd name="T104" fmla="*/ 529541352 w 6132"/>
                  <a:gd name="T105" fmla="*/ 171557499 h 16980"/>
                  <a:gd name="T106" fmla="*/ 529321134 w 6132"/>
                  <a:gd name="T107" fmla="*/ 211495604 h 16980"/>
                  <a:gd name="T108" fmla="*/ 522070220 w 6132"/>
                  <a:gd name="T109" fmla="*/ 247132082 h 16980"/>
                  <a:gd name="T110" fmla="*/ 508006531 w 6132"/>
                  <a:gd name="T111" fmla="*/ 280339400 h 16980"/>
                  <a:gd name="T112" fmla="*/ 486804336 w 6132"/>
                  <a:gd name="T113" fmla="*/ 311563890 h 16980"/>
                  <a:gd name="T114" fmla="*/ 460546416 w 6132"/>
                  <a:gd name="T115" fmla="*/ 338261380 h 16980"/>
                  <a:gd name="T116" fmla="*/ 430554127 w 6132"/>
                  <a:gd name="T117" fmla="*/ 358782470 h 16980"/>
                  <a:gd name="T118" fmla="*/ 396715015 w 6132"/>
                  <a:gd name="T119" fmla="*/ 373014500 h 16980"/>
                  <a:gd name="T120" fmla="*/ 380786416 w 6132"/>
                  <a:gd name="T121" fmla="*/ 383936412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grpFill/>
              <a:ln>
                <a:noFill/>
              </a:ln>
            </p:spPr>
            <p:txBody>
              <a:bodyPr/>
              <a:lstStyle/>
              <a:p>
                <a:pPr defTabSz="1218565">
                  <a:defRPr/>
                </a:pPr>
                <a:endParaRPr lang="zh-CN" altLang="en-US" sz="2400" kern="0">
                  <a:solidFill>
                    <a:prstClr val="black"/>
                  </a:solidFill>
                </a:endParaRPr>
              </a:p>
            </p:txBody>
          </p:sp>
          <p:sp>
            <p:nvSpPr>
              <p:cNvPr id="101" name="Freeform 466"/>
              <p:cNvSpPr/>
              <p:nvPr/>
            </p:nvSpPr>
            <p:spPr bwMode="auto">
              <a:xfrm flipH="1">
                <a:off x="7556206" y="3645024"/>
                <a:ext cx="249574" cy="692062"/>
              </a:xfrm>
              <a:custGeom>
                <a:avLst/>
                <a:gdLst>
                  <a:gd name="T0" fmla="*/ 500755617 w 6132"/>
                  <a:gd name="T1" fmla="*/ 391771275 h 16980"/>
                  <a:gd name="T2" fmla="*/ 541845643 w 6132"/>
                  <a:gd name="T3" fmla="*/ 405561675 h 16980"/>
                  <a:gd name="T4" fmla="*/ 580845944 w 6132"/>
                  <a:gd name="T5" fmla="*/ 430273986 h 16980"/>
                  <a:gd name="T6" fmla="*/ 617320729 w 6132"/>
                  <a:gd name="T7" fmla="*/ 465579193 h 16980"/>
                  <a:gd name="T8" fmla="*/ 645996355 w 6132"/>
                  <a:gd name="T9" fmla="*/ 505848521 h 16980"/>
                  <a:gd name="T10" fmla="*/ 664562925 w 6132"/>
                  <a:gd name="T11" fmla="*/ 547992620 h 16980"/>
                  <a:gd name="T12" fmla="*/ 673132800 w 6132"/>
                  <a:gd name="T13" fmla="*/ 592455376 h 16980"/>
                  <a:gd name="T14" fmla="*/ 672582255 w 6132"/>
                  <a:gd name="T15" fmla="*/ 1080430478 h 16980"/>
                  <a:gd name="T16" fmla="*/ 665001014 w 6132"/>
                  <a:gd name="T17" fmla="*/ 1115294054 h 16980"/>
                  <a:gd name="T18" fmla="*/ 650061098 w 6132"/>
                  <a:gd name="T19" fmla="*/ 1147068328 h 16980"/>
                  <a:gd name="T20" fmla="*/ 627867922 w 6132"/>
                  <a:gd name="T21" fmla="*/ 1176084473 h 16980"/>
                  <a:gd name="T22" fmla="*/ 599304704 w 6132"/>
                  <a:gd name="T23" fmla="*/ 1200686329 h 16980"/>
                  <a:gd name="T24" fmla="*/ 565245374 w 6132"/>
                  <a:gd name="T25" fmla="*/ 1219772073 h 16980"/>
                  <a:gd name="T26" fmla="*/ 525914746 w 6132"/>
                  <a:gd name="T27" fmla="*/ 1233233504 h 16980"/>
                  <a:gd name="T28" fmla="*/ 156446285 w 6132"/>
                  <a:gd name="T29" fmla="*/ 1235770768 h 16980"/>
                  <a:gd name="T30" fmla="*/ 112720587 w 6132"/>
                  <a:gd name="T31" fmla="*/ 1219992888 h 16980"/>
                  <a:gd name="T32" fmla="*/ 78991583 w 6132"/>
                  <a:gd name="T33" fmla="*/ 1202671508 h 16980"/>
                  <a:gd name="T34" fmla="*/ 50098039 w 6132"/>
                  <a:gd name="T35" fmla="*/ 1182042312 h 16980"/>
                  <a:gd name="T36" fmla="*/ 27136446 w 6132"/>
                  <a:gd name="T37" fmla="*/ 1158763093 h 16980"/>
                  <a:gd name="T38" fmla="*/ 11095439 w 6132"/>
                  <a:gd name="T39" fmla="*/ 1134269343 h 16980"/>
                  <a:gd name="T40" fmla="*/ 2087426 w 6132"/>
                  <a:gd name="T41" fmla="*/ 1108452907 h 16980"/>
                  <a:gd name="T42" fmla="*/ 110109 w 6132"/>
                  <a:gd name="T43" fmla="*/ 601612972 h 16980"/>
                  <a:gd name="T44" fmla="*/ 6262279 w 6132"/>
                  <a:gd name="T45" fmla="*/ 549207152 h 16980"/>
                  <a:gd name="T46" fmla="*/ 22851484 w 6132"/>
                  <a:gd name="T47" fmla="*/ 503090441 h 16980"/>
                  <a:gd name="T48" fmla="*/ 49767711 w 6132"/>
                  <a:gd name="T49" fmla="*/ 463483606 h 16980"/>
                  <a:gd name="T50" fmla="*/ 86682933 w 6132"/>
                  <a:gd name="T51" fmla="*/ 430715617 h 16980"/>
                  <a:gd name="T52" fmla="*/ 131177048 w 6132"/>
                  <a:gd name="T53" fmla="*/ 407215631 h 16980"/>
                  <a:gd name="T54" fmla="*/ 183472622 w 6132"/>
                  <a:gd name="T55" fmla="*/ 393204368 h 16980"/>
                  <a:gd name="T56" fmla="*/ 243016810 w 6132"/>
                  <a:gd name="T57" fmla="*/ 388571565 h 16980"/>
                  <a:gd name="T58" fmla="*/ 254004391 w 6132"/>
                  <a:gd name="T59" fmla="*/ 387688208 h 16980"/>
                  <a:gd name="T60" fmla="*/ 287510925 w 6132"/>
                  <a:gd name="T61" fmla="*/ 387356986 h 16980"/>
                  <a:gd name="T62" fmla="*/ 295092166 w 6132"/>
                  <a:gd name="T63" fmla="*/ 378420252 h 16980"/>
                  <a:gd name="T64" fmla="*/ 263890977 w 6132"/>
                  <a:gd name="T65" fmla="*/ 366504624 h 16980"/>
                  <a:gd name="T66" fmla="*/ 232579679 w 6132"/>
                  <a:gd name="T67" fmla="*/ 348412644 h 16980"/>
                  <a:gd name="T68" fmla="*/ 205333172 w 6132"/>
                  <a:gd name="T69" fmla="*/ 325464697 h 16980"/>
                  <a:gd name="T70" fmla="*/ 182373830 w 6132"/>
                  <a:gd name="T71" fmla="*/ 297771188 h 16980"/>
                  <a:gd name="T72" fmla="*/ 165454298 w 6132"/>
                  <a:gd name="T73" fmla="*/ 266990679 h 16980"/>
                  <a:gd name="T74" fmla="*/ 154686887 w 6132"/>
                  <a:gd name="T75" fmla="*/ 234222689 h 16980"/>
                  <a:gd name="T76" fmla="*/ 150184007 w 6132"/>
                  <a:gd name="T77" fmla="*/ 199030192 h 16980"/>
                  <a:gd name="T78" fmla="*/ 152709570 w 6132"/>
                  <a:gd name="T79" fmla="*/ 157435877 h 16980"/>
                  <a:gd name="T80" fmla="*/ 164025227 w 6132"/>
                  <a:gd name="T81" fmla="*/ 117829042 h 16980"/>
                  <a:gd name="T82" fmla="*/ 184130929 w 6132"/>
                  <a:gd name="T83" fmla="*/ 81863596 h 16980"/>
                  <a:gd name="T84" fmla="*/ 213134583 w 6132"/>
                  <a:gd name="T85" fmla="*/ 49426877 h 16980"/>
                  <a:gd name="T86" fmla="*/ 246863586 w 6132"/>
                  <a:gd name="T87" fmla="*/ 24162527 h 16980"/>
                  <a:gd name="T88" fmla="*/ 284327006 w 6132"/>
                  <a:gd name="T89" fmla="*/ 7832561 h 16980"/>
                  <a:gd name="T90" fmla="*/ 325414781 w 6132"/>
                  <a:gd name="T91" fmla="*/ 441678 h 16980"/>
                  <a:gd name="T92" fmla="*/ 368700044 w 6132"/>
                  <a:gd name="T93" fmla="*/ 1985179 h 16980"/>
                  <a:gd name="T94" fmla="*/ 408801387 w 6132"/>
                  <a:gd name="T95" fmla="*/ 12246899 h 16980"/>
                  <a:gd name="T96" fmla="*/ 445276172 w 6132"/>
                  <a:gd name="T97" fmla="*/ 31663818 h 16980"/>
                  <a:gd name="T98" fmla="*/ 478234413 w 6132"/>
                  <a:gd name="T99" fmla="*/ 59796703 h 16980"/>
                  <a:gd name="T100" fmla="*/ 504051896 w 6132"/>
                  <a:gd name="T101" fmla="*/ 93445699 h 16980"/>
                  <a:gd name="T102" fmla="*/ 521301756 w 6132"/>
                  <a:gd name="T103" fmla="*/ 130627979 h 16980"/>
                  <a:gd name="T104" fmla="*/ 529541352 w 6132"/>
                  <a:gd name="T105" fmla="*/ 171557499 h 16980"/>
                  <a:gd name="T106" fmla="*/ 529321134 w 6132"/>
                  <a:gd name="T107" fmla="*/ 211495604 h 16980"/>
                  <a:gd name="T108" fmla="*/ 522070220 w 6132"/>
                  <a:gd name="T109" fmla="*/ 247132082 h 16980"/>
                  <a:gd name="T110" fmla="*/ 508006531 w 6132"/>
                  <a:gd name="T111" fmla="*/ 280339400 h 16980"/>
                  <a:gd name="T112" fmla="*/ 486804336 w 6132"/>
                  <a:gd name="T113" fmla="*/ 311563890 h 16980"/>
                  <a:gd name="T114" fmla="*/ 460546416 w 6132"/>
                  <a:gd name="T115" fmla="*/ 338261380 h 16980"/>
                  <a:gd name="T116" fmla="*/ 430554127 w 6132"/>
                  <a:gd name="T117" fmla="*/ 358782470 h 16980"/>
                  <a:gd name="T118" fmla="*/ 396715015 w 6132"/>
                  <a:gd name="T119" fmla="*/ 373014500 h 16980"/>
                  <a:gd name="T120" fmla="*/ 380786416 w 6132"/>
                  <a:gd name="T121" fmla="*/ 383936412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grpFill/>
              <a:ln>
                <a:noFill/>
              </a:ln>
            </p:spPr>
            <p:txBody>
              <a:bodyPr/>
              <a:lstStyle/>
              <a:p>
                <a:pPr defTabSz="1218565">
                  <a:defRPr/>
                </a:pPr>
                <a:endParaRPr lang="zh-CN" altLang="en-US" sz="2400" kern="0">
                  <a:solidFill>
                    <a:prstClr val="black"/>
                  </a:solidFill>
                </a:endParaRPr>
              </a:p>
            </p:txBody>
          </p:sp>
          <p:sp>
            <p:nvSpPr>
              <p:cNvPr id="102" name="Freeform 466"/>
              <p:cNvSpPr/>
              <p:nvPr/>
            </p:nvSpPr>
            <p:spPr bwMode="auto">
              <a:xfrm flipH="1">
                <a:off x="7876901" y="3645024"/>
                <a:ext cx="249574" cy="692062"/>
              </a:xfrm>
              <a:custGeom>
                <a:avLst/>
                <a:gdLst>
                  <a:gd name="T0" fmla="*/ 500755617 w 6132"/>
                  <a:gd name="T1" fmla="*/ 391771275 h 16980"/>
                  <a:gd name="T2" fmla="*/ 541845643 w 6132"/>
                  <a:gd name="T3" fmla="*/ 405561675 h 16980"/>
                  <a:gd name="T4" fmla="*/ 580845944 w 6132"/>
                  <a:gd name="T5" fmla="*/ 430273986 h 16980"/>
                  <a:gd name="T6" fmla="*/ 617320729 w 6132"/>
                  <a:gd name="T7" fmla="*/ 465579193 h 16980"/>
                  <a:gd name="T8" fmla="*/ 645996355 w 6132"/>
                  <a:gd name="T9" fmla="*/ 505848521 h 16980"/>
                  <a:gd name="T10" fmla="*/ 664562925 w 6132"/>
                  <a:gd name="T11" fmla="*/ 547992620 h 16980"/>
                  <a:gd name="T12" fmla="*/ 673132800 w 6132"/>
                  <a:gd name="T13" fmla="*/ 592455376 h 16980"/>
                  <a:gd name="T14" fmla="*/ 672582255 w 6132"/>
                  <a:gd name="T15" fmla="*/ 1080430478 h 16980"/>
                  <a:gd name="T16" fmla="*/ 665001014 w 6132"/>
                  <a:gd name="T17" fmla="*/ 1115294054 h 16980"/>
                  <a:gd name="T18" fmla="*/ 650061098 w 6132"/>
                  <a:gd name="T19" fmla="*/ 1147068328 h 16980"/>
                  <a:gd name="T20" fmla="*/ 627867922 w 6132"/>
                  <a:gd name="T21" fmla="*/ 1176084473 h 16980"/>
                  <a:gd name="T22" fmla="*/ 599304704 w 6132"/>
                  <a:gd name="T23" fmla="*/ 1200686329 h 16980"/>
                  <a:gd name="T24" fmla="*/ 565245374 w 6132"/>
                  <a:gd name="T25" fmla="*/ 1219772073 h 16980"/>
                  <a:gd name="T26" fmla="*/ 525914746 w 6132"/>
                  <a:gd name="T27" fmla="*/ 1233233504 h 16980"/>
                  <a:gd name="T28" fmla="*/ 156446285 w 6132"/>
                  <a:gd name="T29" fmla="*/ 1235770768 h 16980"/>
                  <a:gd name="T30" fmla="*/ 112720587 w 6132"/>
                  <a:gd name="T31" fmla="*/ 1219992888 h 16980"/>
                  <a:gd name="T32" fmla="*/ 78991583 w 6132"/>
                  <a:gd name="T33" fmla="*/ 1202671508 h 16980"/>
                  <a:gd name="T34" fmla="*/ 50098039 w 6132"/>
                  <a:gd name="T35" fmla="*/ 1182042312 h 16980"/>
                  <a:gd name="T36" fmla="*/ 27136446 w 6132"/>
                  <a:gd name="T37" fmla="*/ 1158763093 h 16980"/>
                  <a:gd name="T38" fmla="*/ 11095439 w 6132"/>
                  <a:gd name="T39" fmla="*/ 1134269343 h 16980"/>
                  <a:gd name="T40" fmla="*/ 2087426 w 6132"/>
                  <a:gd name="T41" fmla="*/ 1108452907 h 16980"/>
                  <a:gd name="T42" fmla="*/ 110109 w 6132"/>
                  <a:gd name="T43" fmla="*/ 601612972 h 16980"/>
                  <a:gd name="T44" fmla="*/ 6262279 w 6132"/>
                  <a:gd name="T45" fmla="*/ 549207152 h 16980"/>
                  <a:gd name="T46" fmla="*/ 22851484 w 6132"/>
                  <a:gd name="T47" fmla="*/ 503090441 h 16980"/>
                  <a:gd name="T48" fmla="*/ 49767711 w 6132"/>
                  <a:gd name="T49" fmla="*/ 463483606 h 16980"/>
                  <a:gd name="T50" fmla="*/ 86682933 w 6132"/>
                  <a:gd name="T51" fmla="*/ 430715617 h 16980"/>
                  <a:gd name="T52" fmla="*/ 131177048 w 6132"/>
                  <a:gd name="T53" fmla="*/ 407215631 h 16980"/>
                  <a:gd name="T54" fmla="*/ 183472622 w 6132"/>
                  <a:gd name="T55" fmla="*/ 393204368 h 16980"/>
                  <a:gd name="T56" fmla="*/ 243016810 w 6132"/>
                  <a:gd name="T57" fmla="*/ 388571565 h 16980"/>
                  <a:gd name="T58" fmla="*/ 254004391 w 6132"/>
                  <a:gd name="T59" fmla="*/ 387688208 h 16980"/>
                  <a:gd name="T60" fmla="*/ 287510925 w 6132"/>
                  <a:gd name="T61" fmla="*/ 387356986 h 16980"/>
                  <a:gd name="T62" fmla="*/ 295092166 w 6132"/>
                  <a:gd name="T63" fmla="*/ 378420252 h 16980"/>
                  <a:gd name="T64" fmla="*/ 263890977 w 6132"/>
                  <a:gd name="T65" fmla="*/ 366504624 h 16980"/>
                  <a:gd name="T66" fmla="*/ 232579679 w 6132"/>
                  <a:gd name="T67" fmla="*/ 348412644 h 16980"/>
                  <a:gd name="T68" fmla="*/ 205333172 w 6132"/>
                  <a:gd name="T69" fmla="*/ 325464697 h 16980"/>
                  <a:gd name="T70" fmla="*/ 182373830 w 6132"/>
                  <a:gd name="T71" fmla="*/ 297771188 h 16980"/>
                  <a:gd name="T72" fmla="*/ 165454298 w 6132"/>
                  <a:gd name="T73" fmla="*/ 266990679 h 16980"/>
                  <a:gd name="T74" fmla="*/ 154686887 w 6132"/>
                  <a:gd name="T75" fmla="*/ 234222689 h 16980"/>
                  <a:gd name="T76" fmla="*/ 150184007 w 6132"/>
                  <a:gd name="T77" fmla="*/ 199030192 h 16980"/>
                  <a:gd name="T78" fmla="*/ 152709570 w 6132"/>
                  <a:gd name="T79" fmla="*/ 157435877 h 16980"/>
                  <a:gd name="T80" fmla="*/ 164025227 w 6132"/>
                  <a:gd name="T81" fmla="*/ 117829042 h 16980"/>
                  <a:gd name="T82" fmla="*/ 184130929 w 6132"/>
                  <a:gd name="T83" fmla="*/ 81863596 h 16980"/>
                  <a:gd name="T84" fmla="*/ 213134583 w 6132"/>
                  <a:gd name="T85" fmla="*/ 49426877 h 16980"/>
                  <a:gd name="T86" fmla="*/ 246863586 w 6132"/>
                  <a:gd name="T87" fmla="*/ 24162527 h 16980"/>
                  <a:gd name="T88" fmla="*/ 284327006 w 6132"/>
                  <a:gd name="T89" fmla="*/ 7832561 h 16980"/>
                  <a:gd name="T90" fmla="*/ 325414781 w 6132"/>
                  <a:gd name="T91" fmla="*/ 441678 h 16980"/>
                  <a:gd name="T92" fmla="*/ 368700044 w 6132"/>
                  <a:gd name="T93" fmla="*/ 1985179 h 16980"/>
                  <a:gd name="T94" fmla="*/ 408801387 w 6132"/>
                  <a:gd name="T95" fmla="*/ 12246899 h 16980"/>
                  <a:gd name="T96" fmla="*/ 445276172 w 6132"/>
                  <a:gd name="T97" fmla="*/ 31663818 h 16980"/>
                  <a:gd name="T98" fmla="*/ 478234413 w 6132"/>
                  <a:gd name="T99" fmla="*/ 59796703 h 16980"/>
                  <a:gd name="T100" fmla="*/ 504051896 w 6132"/>
                  <a:gd name="T101" fmla="*/ 93445699 h 16980"/>
                  <a:gd name="T102" fmla="*/ 521301756 w 6132"/>
                  <a:gd name="T103" fmla="*/ 130627979 h 16980"/>
                  <a:gd name="T104" fmla="*/ 529541352 w 6132"/>
                  <a:gd name="T105" fmla="*/ 171557499 h 16980"/>
                  <a:gd name="T106" fmla="*/ 529321134 w 6132"/>
                  <a:gd name="T107" fmla="*/ 211495604 h 16980"/>
                  <a:gd name="T108" fmla="*/ 522070220 w 6132"/>
                  <a:gd name="T109" fmla="*/ 247132082 h 16980"/>
                  <a:gd name="T110" fmla="*/ 508006531 w 6132"/>
                  <a:gd name="T111" fmla="*/ 280339400 h 16980"/>
                  <a:gd name="T112" fmla="*/ 486804336 w 6132"/>
                  <a:gd name="T113" fmla="*/ 311563890 h 16980"/>
                  <a:gd name="T114" fmla="*/ 460546416 w 6132"/>
                  <a:gd name="T115" fmla="*/ 338261380 h 16980"/>
                  <a:gd name="T116" fmla="*/ 430554127 w 6132"/>
                  <a:gd name="T117" fmla="*/ 358782470 h 16980"/>
                  <a:gd name="T118" fmla="*/ 396715015 w 6132"/>
                  <a:gd name="T119" fmla="*/ 373014500 h 16980"/>
                  <a:gd name="T120" fmla="*/ 380786416 w 6132"/>
                  <a:gd name="T121" fmla="*/ 383936412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grpFill/>
              <a:ln>
                <a:noFill/>
              </a:ln>
            </p:spPr>
            <p:txBody>
              <a:bodyPr/>
              <a:lstStyle/>
              <a:p>
                <a:pPr defTabSz="1218565">
                  <a:defRPr/>
                </a:pPr>
                <a:endParaRPr lang="zh-CN" altLang="en-US" sz="2400" kern="0">
                  <a:solidFill>
                    <a:prstClr val="black"/>
                  </a:solidFill>
                </a:endParaRPr>
              </a:p>
            </p:txBody>
          </p:sp>
          <p:sp>
            <p:nvSpPr>
              <p:cNvPr id="103" name="Freeform 466"/>
              <p:cNvSpPr/>
              <p:nvPr/>
            </p:nvSpPr>
            <p:spPr bwMode="auto">
              <a:xfrm flipH="1">
                <a:off x="8518291" y="3645024"/>
                <a:ext cx="249574" cy="692062"/>
              </a:xfrm>
              <a:custGeom>
                <a:avLst/>
                <a:gdLst>
                  <a:gd name="T0" fmla="*/ 500755617 w 6132"/>
                  <a:gd name="T1" fmla="*/ 391771275 h 16980"/>
                  <a:gd name="T2" fmla="*/ 541845643 w 6132"/>
                  <a:gd name="T3" fmla="*/ 405561675 h 16980"/>
                  <a:gd name="T4" fmla="*/ 580845944 w 6132"/>
                  <a:gd name="T5" fmla="*/ 430273986 h 16980"/>
                  <a:gd name="T6" fmla="*/ 617320729 w 6132"/>
                  <a:gd name="T7" fmla="*/ 465579193 h 16980"/>
                  <a:gd name="T8" fmla="*/ 645996355 w 6132"/>
                  <a:gd name="T9" fmla="*/ 505848521 h 16980"/>
                  <a:gd name="T10" fmla="*/ 664562925 w 6132"/>
                  <a:gd name="T11" fmla="*/ 547992620 h 16980"/>
                  <a:gd name="T12" fmla="*/ 673132800 w 6132"/>
                  <a:gd name="T13" fmla="*/ 592455376 h 16980"/>
                  <a:gd name="T14" fmla="*/ 672582255 w 6132"/>
                  <a:gd name="T15" fmla="*/ 1080430478 h 16980"/>
                  <a:gd name="T16" fmla="*/ 665001014 w 6132"/>
                  <a:gd name="T17" fmla="*/ 1115294054 h 16980"/>
                  <a:gd name="T18" fmla="*/ 650061098 w 6132"/>
                  <a:gd name="T19" fmla="*/ 1147068328 h 16980"/>
                  <a:gd name="T20" fmla="*/ 627867922 w 6132"/>
                  <a:gd name="T21" fmla="*/ 1176084473 h 16980"/>
                  <a:gd name="T22" fmla="*/ 599304704 w 6132"/>
                  <a:gd name="T23" fmla="*/ 1200686329 h 16980"/>
                  <a:gd name="T24" fmla="*/ 565245374 w 6132"/>
                  <a:gd name="T25" fmla="*/ 1219772073 h 16980"/>
                  <a:gd name="T26" fmla="*/ 525914746 w 6132"/>
                  <a:gd name="T27" fmla="*/ 1233233504 h 16980"/>
                  <a:gd name="T28" fmla="*/ 156446285 w 6132"/>
                  <a:gd name="T29" fmla="*/ 1235770768 h 16980"/>
                  <a:gd name="T30" fmla="*/ 112720587 w 6132"/>
                  <a:gd name="T31" fmla="*/ 1219992888 h 16980"/>
                  <a:gd name="T32" fmla="*/ 78991583 w 6132"/>
                  <a:gd name="T33" fmla="*/ 1202671508 h 16980"/>
                  <a:gd name="T34" fmla="*/ 50098039 w 6132"/>
                  <a:gd name="T35" fmla="*/ 1182042312 h 16980"/>
                  <a:gd name="T36" fmla="*/ 27136446 w 6132"/>
                  <a:gd name="T37" fmla="*/ 1158763093 h 16980"/>
                  <a:gd name="T38" fmla="*/ 11095439 w 6132"/>
                  <a:gd name="T39" fmla="*/ 1134269343 h 16980"/>
                  <a:gd name="T40" fmla="*/ 2087426 w 6132"/>
                  <a:gd name="T41" fmla="*/ 1108452907 h 16980"/>
                  <a:gd name="T42" fmla="*/ 110109 w 6132"/>
                  <a:gd name="T43" fmla="*/ 601612972 h 16980"/>
                  <a:gd name="T44" fmla="*/ 6262279 w 6132"/>
                  <a:gd name="T45" fmla="*/ 549207152 h 16980"/>
                  <a:gd name="T46" fmla="*/ 22851484 w 6132"/>
                  <a:gd name="T47" fmla="*/ 503090441 h 16980"/>
                  <a:gd name="T48" fmla="*/ 49767711 w 6132"/>
                  <a:gd name="T49" fmla="*/ 463483606 h 16980"/>
                  <a:gd name="T50" fmla="*/ 86682933 w 6132"/>
                  <a:gd name="T51" fmla="*/ 430715617 h 16980"/>
                  <a:gd name="T52" fmla="*/ 131177048 w 6132"/>
                  <a:gd name="T53" fmla="*/ 407215631 h 16980"/>
                  <a:gd name="T54" fmla="*/ 183472622 w 6132"/>
                  <a:gd name="T55" fmla="*/ 393204368 h 16980"/>
                  <a:gd name="T56" fmla="*/ 243016810 w 6132"/>
                  <a:gd name="T57" fmla="*/ 388571565 h 16980"/>
                  <a:gd name="T58" fmla="*/ 254004391 w 6132"/>
                  <a:gd name="T59" fmla="*/ 387688208 h 16980"/>
                  <a:gd name="T60" fmla="*/ 287510925 w 6132"/>
                  <a:gd name="T61" fmla="*/ 387356986 h 16980"/>
                  <a:gd name="T62" fmla="*/ 295092166 w 6132"/>
                  <a:gd name="T63" fmla="*/ 378420252 h 16980"/>
                  <a:gd name="T64" fmla="*/ 263890977 w 6132"/>
                  <a:gd name="T65" fmla="*/ 366504624 h 16980"/>
                  <a:gd name="T66" fmla="*/ 232579679 w 6132"/>
                  <a:gd name="T67" fmla="*/ 348412644 h 16980"/>
                  <a:gd name="T68" fmla="*/ 205333172 w 6132"/>
                  <a:gd name="T69" fmla="*/ 325464697 h 16980"/>
                  <a:gd name="T70" fmla="*/ 182373830 w 6132"/>
                  <a:gd name="T71" fmla="*/ 297771188 h 16980"/>
                  <a:gd name="T72" fmla="*/ 165454298 w 6132"/>
                  <a:gd name="T73" fmla="*/ 266990679 h 16980"/>
                  <a:gd name="T74" fmla="*/ 154686887 w 6132"/>
                  <a:gd name="T75" fmla="*/ 234222689 h 16980"/>
                  <a:gd name="T76" fmla="*/ 150184007 w 6132"/>
                  <a:gd name="T77" fmla="*/ 199030192 h 16980"/>
                  <a:gd name="T78" fmla="*/ 152709570 w 6132"/>
                  <a:gd name="T79" fmla="*/ 157435877 h 16980"/>
                  <a:gd name="T80" fmla="*/ 164025227 w 6132"/>
                  <a:gd name="T81" fmla="*/ 117829042 h 16980"/>
                  <a:gd name="T82" fmla="*/ 184130929 w 6132"/>
                  <a:gd name="T83" fmla="*/ 81863596 h 16980"/>
                  <a:gd name="T84" fmla="*/ 213134583 w 6132"/>
                  <a:gd name="T85" fmla="*/ 49426877 h 16980"/>
                  <a:gd name="T86" fmla="*/ 246863586 w 6132"/>
                  <a:gd name="T87" fmla="*/ 24162527 h 16980"/>
                  <a:gd name="T88" fmla="*/ 284327006 w 6132"/>
                  <a:gd name="T89" fmla="*/ 7832561 h 16980"/>
                  <a:gd name="T90" fmla="*/ 325414781 w 6132"/>
                  <a:gd name="T91" fmla="*/ 441678 h 16980"/>
                  <a:gd name="T92" fmla="*/ 368700044 w 6132"/>
                  <a:gd name="T93" fmla="*/ 1985179 h 16980"/>
                  <a:gd name="T94" fmla="*/ 408801387 w 6132"/>
                  <a:gd name="T95" fmla="*/ 12246899 h 16980"/>
                  <a:gd name="T96" fmla="*/ 445276172 w 6132"/>
                  <a:gd name="T97" fmla="*/ 31663818 h 16980"/>
                  <a:gd name="T98" fmla="*/ 478234413 w 6132"/>
                  <a:gd name="T99" fmla="*/ 59796703 h 16980"/>
                  <a:gd name="T100" fmla="*/ 504051896 w 6132"/>
                  <a:gd name="T101" fmla="*/ 93445699 h 16980"/>
                  <a:gd name="T102" fmla="*/ 521301756 w 6132"/>
                  <a:gd name="T103" fmla="*/ 130627979 h 16980"/>
                  <a:gd name="T104" fmla="*/ 529541352 w 6132"/>
                  <a:gd name="T105" fmla="*/ 171557499 h 16980"/>
                  <a:gd name="T106" fmla="*/ 529321134 w 6132"/>
                  <a:gd name="T107" fmla="*/ 211495604 h 16980"/>
                  <a:gd name="T108" fmla="*/ 522070220 w 6132"/>
                  <a:gd name="T109" fmla="*/ 247132082 h 16980"/>
                  <a:gd name="T110" fmla="*/ 508006531 w 6132"/>
                  <a:gd name="T111" fmla="*/ 280339400 h 16980"/>
                  <a:gd name="T112" fmla="*/ 486804336 w 6132"/>
                  <a:gd name="T113" fmla="*/ 311563890 h 16980"/>
                  <a:gd name="T114" fmla="*/ 460546416 w 6132"/>
                  <a:gd name="T115" fmla="*/ 338261380 h 16980"/>
                  <a:gd name="T116" fmla="*/ 430554127 w 6132"/>
                  <a:gd name="T117" fmla="*/ 358782470 h 16980"/>
                  <a:gd name="T118" fmla="*/ 396715015 w 6132"/>
                  <a:gd name="T119" fmla="*/ 373014500 h 16980"/>
                  <a:gd name="T120" fmla="*/ 380786416 w 6132"/>
                  <a:gd name="T121" fmla="*/ 383936412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grpFill/>
              <a:ln>
                <a:noFill/>
              </a:ln>
            </p:spPr>
            <p:txBody>
              <a:bodyPr/>
              <a:lstStyle/>
              <a:p>
                <a:pPr defTabSz="1218565">
                  <a:defRPr/>
                </a:pPr>
                <a:endParaRPr lang="zh-CN" altLang="en-US" sz="2400" kern="0">
                  <a:solidFill>
                    <a:prstClr val="black"/>
                  </a:solidFill>
                </a:endParaRPr>
              </a:p>
            </p:txBody>
          </p:sp>
          <p:sp>
            <p:nvSpPr>
              <p:cNvPr id="104" name="Freeform 466"/>
              <p:cNvSpPr/>
              <p:nvPr/>
            </p:nvSpPr>
            <p:spPr bwMode="auto">
              <a:xfrm flipH="1">
                <a:off x="8838986" y="3645024"/>
                <a:ext cx="249574" cy="692062"/>
              </a:xfrm>
              <a:custGeom>
                <a:avLst/>
                <a:gdLst>
                  <a:gd name="T0" fmla="*/ 500755617 w 6132"/>
                  <a:gd name="T1" fmla="*/ 391771275 h 16980"/>
                  <a:gd name="T2" fmla="*/ 541845643 w 6132"/>
                  <a:gd name="T3" fmla="*/ 405561675 h 16980"/>
                  <a:gd name="T4" fmla="*/ 580845944 w 6132"/>
                  <a:gd name="T5" fmla="*/ 430273986 h 16980"/>
                  <a:gd name="T6" fmla="*/ 617320729 w 6132"/>
                  <a:gd name="T7" fmla="*/ 465579193 h 16980"/>
                  <a:gd name="T8" fmla="*/ 645996355 w 6132"/>
                  <a:gd name="T9" fmla="*/ 505848521 h 16980"/>
                  <a:gd name="T10" fmla="*/ 664562925 w 6132"/>
                  <a:gd name="T11" fmla="*/ 547992620 h 16980"/>
                  <a:gd name="T12" fmla="*/ 673132800 w 6132"/>
                  <a:gd name="T13" fmla="*/ 592455376 h 16980"/>
                  <a:gd name="T14" fmla="*/ 672582255 w 6132"/>
                  <a:gd name="T15" fmla="*/ 1080430478 h 16980"/>
                  <a:gd name="T16" fmla="*/ 665001014 w 6132"/>
                  <a:gd name="T17" fmla="*/ 1115294054 h 16980"/>
                  <a:gd name="T18" fmla="*/ 650061098 w 6132"/>
                  <a:gd name="T19" fmla="*/ 1147068328 h 16980"/>
                  <a:gd name="T20" fmla="*/ 627867922 w 6132"/>
                  <a:gd name="T21" fmla="*/ 1176084473 h 16980"/>
                  <a:gd name="T22" fmla="*/ 599304704 w 6132"/>
                  <a:gd name="T23" fmla="*/ 1200686329 h 16980"/>
                  <a:gd name="T24" fmla="*/ 565245374 w 6132"/>
                  <a:gd name="T25" fmla="*/ 1219772073 h 16980"/>
                  <a:gd name="T26" fmla="*/ 525914746 w 6132"/>
                  <a:gd name="T27" fmla="*/ 1233233504 h 16980"/>
                  <a:gd name="T28" fmla="*/ 156446285 w 6132"/>
                  <a:gd name="T29" fmla="*/ 1235770768 h 16980"/>
                  <a:gd name="T30" fmla="*/ 112720587 w 6132"/>
                  <a:gd name="T31" fmla="*/ 1219992888 h 16980"/>
                  <a:gd name="T32" fmla="*/ 78991583 w 6132"/>
                  <a:gd name="T33" fmla="*/ 1202671508 h 16980"/>
                  <a:gd name="T34" fmla="*/ 50098039 w 6132"/>
                  <a:gd name="T35" fmla="*/ 1182042312 h 16980"/>
                  <a:gd name="T36" fmla="*/ 27136446 w 6132"/>
                  <a:gd name="T37" fmla="*/ 1158763093 h 16980"/>
                  <a:gd name="T38" fmla="*/ 11095439 w 6132"/>
                  <a:gd name="T39" fmla="*/ 1134269343 h 16980"/>
                  <a:gd name="T40" fmla="*/ 2087426 w 6132"/>
                  <a:gd name="T41" fmla="*/ 1108452907 h 16980"/>
                  <a:gd name="T42" fmla="*/ 110109 w 6132"/>
                  <a:gd name="T43" fmla="*/ 601612972 h 16980"/>
                  <a:gd name="T44" fmla="*/ 6262279 w 6132"/>
                  <a:gd name="T45" fmla="*/ 549207152 h 16980"/>
                  <a:gd name="T46" fmla="*/ 22851484 w 6132"/>
                  <a:gd name="T47" fmla="*/ 503090441 h 16980"/>
                  <a:gd name="T48" fmla="*/ 49767711 w 6132"/>
                  <a:gd name="T49" fmla="*/ 463483606 h 16980"/>
                  <a:gd name="T50" fmla="*/ 86682933 w 6132"/>
                  <a:gd name="T51" fmla="*/ 430715617 h 16980"/>
                  <a:gd name="T52" fmla="*/ 131177048 w 6132"/>
                  <a:gd name="T53" fmla="*/ 407215631 h 16980"/>
                  <a:gd name="T54" fmla="*/ 183472622 w 6132"/>
                  <a:gd name="T55" fmla="*/ 393204368 h 16980"/>
                  <a:gd name="T56" fmla="*/ 243016810 w 6132"/>
                  <a:gd name="T57" fmla="*/ 388571565 h 16980"/>
                  <a:gd name="T58" fmla="*/ 254004391 w 6132"/>
                  <a:gd name="T59" fmla="*/ 387688208 h 16980"/>
                  <a:gd name="T60" fmla="*/ 287510925 w 6132"/>
                  <a:gd name="T61" fmla="*/ 387356986 h 16980"/>
                  <a:gd name="T62" fmla="*/ 295092166 w 6132"/>
                  <a:gd name="T63" fmla="*/ 378420252 h 16980"/>
                  <a:gd name="T64" fmla="*/ 263890977 w 6132"/>
                  <a:gd name="T65" fmla="*/ 366504624 h 16980"/>
                  <a:gd name="T66" fmla="*/ 232579679 w 6132"/>
                  <a:gd name="T67" fmla="*/ 348412644 h 16980"/>
                  <a:gd name="T68" fmla="*/ 205333172 w 6132"/>
                  <a:gd name="T69" fmla="*/ 325464697 h 16980"/>
                  <a:gd name="T70" fmla="*/ 182373830 w 6132"/>
                  <a:gd name="T71" fmla="*/ 297771188 h 16980"/>
                  <a:gd name="T72" fmla="*/ 165454298 w 6132"/>
                  <a:gd name="T73" fmla="*/ 266990679 h 16980"/>
                  <a:gd name="T74" fmla="*/ 154686887 w 6132"/>
                  <a:gd name="T75" fmla="*/ 234222689 h 16980"/>
                  <a:gd name="T76" fmla="*/ 150184007 w 6132"/>
                  <a:gd name="T77" fmla="*/ 199030192 h 16980"/>
                  <a:gd name="T78" fmla="*/ 152709570 w 6132"/>
                  <a:gd name="T79" fmla="*/ 157435877 h 16980"/>
                  <a:gd name="T80" fmla="*/ 164025227 w 6132"/>
                  <a:gd name="T81" fmla="*/ 117829042 h 16980"/>
                  <a:gd name="T82" fmla="*/ 184130929 w 6132"/>
                  <a:gd name="T83" fmla="*/ 81863596 h 16980"/>
                  <a:gd name="T84" fmla="*/ 213134583 w 6132"/>
                  <a:gd name="T85" fmla="*/ 49426877 h 16980"/>
                  <a:gd name="T86" fmla="*/ 246863586 w 6132"/>
                  <a:gd name="T87" fmla="*/ 24162527 h 16980"/>
                  <a:gd name="T88" fmla="*/ 284327006 w 6132"/>
                  <a:gd name="T89" fmla="*/ 7832561 h 16980"/>
                  <a:gd name="T90" fmla="*/ 325414781 w 6132"/>
                  <a:gd name="T91" fmla="*/ 441678 h 16980"/>
                  <a:gd name="T92" fmla="*/ 368700044 w 6132"/>
                  <a:gd name="T93" fmla="*/ 1985179 h 16980"/>
                  <a:gd name="T94" fmla="*/ 408801387 w 6132"/>
                  <a:gd name="T95" fmla="*/ 12246899 h 16980"/>
                  <a:gd name="T96" fmla="*/ 445276172 w 6132"/>
                  <a:gd name="T97" fmla="*/ 31663818 h 16980"/>
                  <a:gd name="T98" fmla="*/ 478234413 w 6132"/>
                  <a:gd name="T99" fmla="*/ 59796703 h 16980"/>
                  <a:gd name="T100" fmla="*/ 504051896 w 6132"/>
                  <a:gd name="T101" fmla="*/ 93445699 h 16980"/>
                  <a:gd name="T102" fmla="*/ 521301756 w 6132"/>
                  <a:gd name="T103" fmla="*/ 130627979 h 16980"/>
                  <a:gd name="T104" fmla="*/ 529541352 w 6132"/>
                  <a:gd name="T105" fmla="*/ 171557499 h 16980"/>
                  <a:gd name="T106" fmla="*/ 529321134 w 6132"/>
                  <a:gd name="T107" fmla="*/ 211495604 h 16980"/>
                  <a:gd name="T108" fmla="*/ 522070220 w 6132"/>
                  <a:gd name="T109" fmla="*/ 247132082 h 16980"/>
                  <a:gd name="T110" fmla="*/ 508006531 w 6132"/>
                  <a:gd name="T111" fmla="*/ 280339400 h 16980"/>
                  <a:gd name="T112" fmla="*/ 486804336 w 6132"/>
                  <a:gd name="T113" fmla="*/ 311563890 h 16980"/>
                  <a:gd name="T114" fmla="*/ 460546416 w 6132"/>
                  <a:gd name="T115" fmla="*/ 338261380 h 16980"/>
                  <a:gd name="T116" fmla="*/ 430554127 w 6132"/>
                  <a:gd name="T117" fmla="*/ 358782470 h 16980"/>
                  <a:gd name="T118" fmla="*/ 396715015 w 6132"/>
                  <a:gd name="T119" fmla="*/ 373014500 h 16980"/>
                  <a:gd name="T120" fmla="*/ 380786416 w 6132"/>
                  <a:gd name="T121" fmla="*/ 383936412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grpFill/>
              <a:ln>
                <a:noFill/>
              </a:ln>
            </p:spPr>
            <p:txBody>
              <a:bodyPr/>
              <a:lstStyle/>
              <a:p>
                <a:pPr defTabSz="1218565">
                  <a:defRPr/>
                </a:pPr>
                <a:endParaRPr lang="zh-CN" altLang="en-US" sz="2400" kern="0">
                  <a:solidFill>
                    <a:prstClr val="black"/>
                  </a:solidFill>
                </a:endParaRPr>
              </a:p>
            </p:txBody>
          </p:sp>
          <p:sp>
            <p:nvSpPr>
              <p:cNvPr id="105" name="Freeform 466"/>
              <p:cNvSpPr/>
              <p:nvPr/>
            </p:nvSpPr>
            <p:spPr bwMode="auto">
              <a:xfrm flipH="1">
                <a:off x="9159681" y="3645024"/>
                <a:ext cx="249574" cy="692062"/>
              </a:xfrm>
              <a:custGeom>
                <a:avLst/>
                <a:gdLst>
                  <a:gd name="T0" fmla="*/ 500755617 w 6132"/>
                  <a:gd name="T1" fmla="*/ 391771275 h 16980"/>
                  <a:gd name="T2" fmla="*/ 541845643 w 6132"/>
                  <a:gd name="T3" fmla="*/ 405561675 h 16980"/>
                  <a:gd name="T4" fmla="*/ 580845944 w 6132"/>
                  <a:gd name="T5" fmla="*/ 430273986 h 16980"/>
                  <a:gd name="T6" fmla="*/ 617320729 w 6132"/>
                  <a:gd name="T7" fmla="*/ 465579193 h 16980"/>
                  <a:gd name="T8" fmla="*/ 645996355 w 6132"/>
                  <a:gd name="T9" fmla="*/ 505848521 h 16980"/>
                  <a:gd name="T10" fmla="*/ 664562925 w 6132"/>
                  <a:gd name="T11" fmla="*/ 547992620 h 16980"/>
                  <a:gd name="T12" fmla="*/ 673132800 w 6132"/>
                  <a:gd name="T13" fmla="*/ 592455376 h 16980"/>
                  <a:gd name="T14" fmla="*/ 672582255 w 6132"/>
                  <a:gd name="T15" fmla="*/ 1080430478 h 16980"/>
                  <a:gd name="T16" fmla="*/ 665001014 w 6132"/>
                  <a:gd name="T17" fmla="*/ 1115294054 h 16980"/>
                  <a:gd name="T18" fmla="*/ 650061098 w 6132"/>
                  <a:gd name="T19" fmla="*/ 1147068328 h 16980"/>
                  <a:gd name="T20" fmla="*/ 627867922 w 6132"/>
                  <a:gd name="T21" fmla="*/ 1176084473 h 16980"/>
                  <a:gd name="T22" fmla="*/ 599304704 w 6132"/>
                  <a:gd name="T23" fmla="*/ 1200686329 h 16980"/>
                  <a:gd name="T24" fmla="*/ 565245374 w 6132"/>
                  <a:gd name="T25" fmla="*/ 1219772073 h 16980"/>
                  <a:gd name="T26" fmla="*/ 525914746 w 6132"/>
                  <a:gd name="T27" fmla="*/ 1233233504 h 16980"/>
                  <a:gd name="T28" fmla="*/ 156446285 w 6132"/>
                  <a:gd name="T29" fmla="*/ 1235770768 h 16980"/>
                  <a:gd name="T30" fmla="*/ 112720587 w 6132"/>
                  <a:gd name="T31" fmla="*/ 1219992888 h 16980"/>
                  <a:gd name="T32" fmla="*/ 78991583 w 6132"/>
                  <a:gd name="T33" fmla="*/ 1202671508 h 16980"/>
                  <a:gd name="T34" fmla="*/ 50098039 w 6132"/>
                  <a:gd name="T35" fmla="*/ 1182042312 h 16980"/>
                  <a:gd name="T36" fmla="*/ 27136446 w 6132"/>
                  <a:gd name="T37" fmla="*/ 1158763093 h 16980"/>
                  <a:gd name="T38" fmla="*/ 11095439 w 6132"/>
                  <a:gd name="T39" fmla="*/ 1134269343 h 16980"/>
                  <a:gd name="T40" fmla="*/ 2087426 w 6132"/>
                  <a:gd name="T41" fmla="*/ 1108452907 h 16980"/>
                  <a:gd name="T42" fmla="*/ 110109 w 6132"/>
                  <a:gd name="T43" fmla="*/ 601612972 h 16980"/>
                  <a:gd name="T44" fmla="*/ 6262279 w 6132"/>
                  <a:gd name="T45" fmla="*/ 549207152 h 16980"/>
                  <a:gd name="T46" fmla="*/ 22851484 w 6132"/>
                  <a:gd name="T47" fmla="*/ 503090441 h 16980"/>
                  <a:gd name="T48" fmla="*/ 49767711 w 6132"/>
                  <a:gd name="T49" fmla="*/ 463483606 h 16980"/>
                  <a:gd name="T50" fmla="*/ 86682933 w 6132"/>
                  <a:gd name="T51" fmla="*/ 430715617 h 16980"/>
                  <a:gd name="T52" fmla="*/ 131177048 w 6132"/>
                  <a:gd name="T53" fmla="*/ 407215631 h 16980"/>
                  <a:gd name="T54" fmla="*/ 183472622 w 6132"/>
                  <a:gd name="T55" fmla="*/ 393204368 h 16980"/>
                  <a:gd name="T56" fmla="*/ 243016810 w 6132"/>
                  <a:gd name="T57" fmla="*/ 388571565 h 16980"/>
                  <a:gd name="T58" fmla="*/ 254004391 w 6132"/>
                  <a:gd name="T59" fmla="*/ 387688208 h 16980"/>
                  <a:gd name="T60" fmla="*/ 287510925 w 6132"/>
                  <a:gd name="T61" fmla="*/ 387356986 h 16980"/>
                  <a:gd name="T62" fmla="*/ 295092166 w 6132"/>
                  <a:gd name="T63" fmla="*/ 378420252 h 16980"/>
                  <a:gd name="T64" fmla="*/ 263890977 w 6132"/>
                  <a:gd name="T65" fmla="*/ 366504624 h 16980"/>
                  <a:gd name="T66" fmla="*/ 232579679 w 6132"/>
                  <a:gd name="T67" fmla="*/ 348412644 h 16980"/>
                  <a:gd name="T68" fmla="*/ 205333172 w 6132"/>
                  <a:gd name="T69" fmla="*/ 325464697 h 16980"/>
                  <a:gd name="T70" fmla="*/ 182373830 w 6132"/>
                  <a:gd name="T71" fmla="*/ 297771188 h 16980"/>
                  <a:gd name="T72" fmla="*/ 165454298 w 6132"/>
                  <a:gd name="T73" fmla="*/ 266990679 h 16980"/>
                  <a:gd name="T74" fmla="*/ 154686887 w 6132"/>
                  <a:gd name="T75" fmla="*/ 234222689 h 16980"/>
                  <a:gd name="T76" fmla="*/ 150184007 w 6132"/>
                  <a:gd name="T77" fmla="*/ 199030192 h 16980"/>
                  <a:gd name="T78" fmla="*/ 152709570 w 6132"/>
                  <a:gd name="T79" fmla="*/ 157435877 h 16980"/>
                  <a:gd name="T80" fmla="*/ 164025227 w 6132"/>
                  <a:gd name="T81" fmla="*/ 117829042 h 16980"/>
                  <a:gd name="T82" fmla="*/ 184130929 w 6132"/>
                  <a:gd name="T83" fmla="*/ 81863596 h 16980"/>
                  <a:gd name="T84" fmla="*/ 213134583 w 6132"/>
                  <a:gd name="T85" fmla="*/ 49426877 h 16980"/>
                  <a:gd name="T86" fmla="*/ 246863586 w 6132"/>
                  <a:gd name="T87" fmla="*/ 24162527 h 16980"/>
                  <a:gd name="T88" fmla="*/ 284327006 w 6132"/>
                  <a:gd name="T89" fmla="*/ 7832561 h 16980"/>
                  <a:gd name="T90" fmla="*/ 325414781 w 6132"/>
                  <a:gd name="T91" fmla="*/ 441678 h 16980"/>
                  <a:gd name="T92" fmla="*/ 368700044 w 6132"/>
                  <a:gd name="T93" fmla="*/ 1985179 h 16980"/>
                  <a:gd name="T94" fmla="*/ 408801387 w 6132"/>
                  <a:gd name="T95" fmla="*/ 12246899 h 16980"/>
                  <a:gd name="T96" fmla="*/ 445276172 w 6132"/>
                  <a:gd name="T97" fmla="*/ 31663818 h 16980"/>
                  <a:gd name="T98" fmla="*/ 478234413 w 6132"/>
                  <a:gd name="T99" fmla="*/ 59796703 h 16980"/>
                  <a:gd name="T100" fmla="*/ 504051896 w 6132"/>
                  <a:gd name="T101" fmla="*/ 93445699 h 16980"/>
                  <a:gd name="T102" fmla="*/ 521301756 w 6132"/>
                  <a:gd name="T103" fmla="*/ 130627979 h 16980"/>
                  <a:gd name="T104" fmla="*/ 529541352 w 6132"/>
                  <a:gd name="T105" fmla="*/ 171557499 h 16980"/>
                  <a:gd name="T106" fmla="*/ 529321134 w 6132"/>
                  <a:gd name="T107" fmla="*/ 211495604 h 16980"/>
                  <a:gd name="T108" fmla="*/ 522070220 w 6132"/>
                  <a:gd name="T109" fmla="*/ 247132082 h 16980"/>
                  <a:gd name="T110" fmla="*/ 508006531 w 6132"/>
                  <a:gd name="T111" fmla="*/ 280339400 h 16980"/>
                  <a:gd name="T112" fmla="*/ 486804336 w 6132"/>
                  <a:gd name="T113" fmla="*/ 311563890 h 16980"/>
                  <a:gd name="T114" fmla="*/ 460546416 w 6132"/>
                  <a:gd name="T115" fmla="*/ 338261380 h 16980"/>
                  <a:gd name="T116" fmla="*/ 430554127 w 6132"/>
                  <a:gd name="T117" fmla="*/ 358782470 h 16980"/>
                  <a:gd name="T118" fmla="*/ 396715015 w 6132"/>
                  <a:gd name="T119" fmla="*/ 373014500 h 16980"/>
                  <a:gd name="T120" fmla="*/ 380786416 w 6132"/>
                  <a:gd name="T121" fmla="*/ 383936412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grpFill/>
              <a:ln>
                <a:noFill/>
              </a:ln>
            </p:spPr>
            <p:txBody>
              <a:bodyPr/>
              <a:lstStyle/>
              <a:p>
                <a:pPr defTabSz="1218565">
                  <a:defRPr/>
                </a:pPr>
                <a:endParaRPr lang="zh-CN" altLang="en-US" sz="2400" kern="0">
                  <a:solidFill>
                    <a:prstClr val="black"/>
                  </a:solidFill>
                </a:endParaRPr>
              </a:p>
            </p:txBody>
          </p:sp>
          <p:sp>
            <p:nvSpPr>
              <p:cNvPr id="106" name="Freeform 466"/>
              <p:cNvSpPr/>
              <p:nvPr/>
            </p:nvSpPr>
            <p:spPr bwMode="auto">
              <a:xfrm flipH="1">
                <a:off x="9480376" y="3645024"/>
                <a:ext cx="249574" cy="692062"/>
              </a:xfrm>
              <a:custGeom>
                <a:avLst/>
                <a:gdLst>
                  <a:gd name="T0" fmla="*/ 500755617 w 6132"/>
                  <a:gd name="T1" fmla="*/ 391771275 h 16980"/>
                  <a:gd name="T2" fmla="*/ 541845643 w 6132"/>
                  <a:gd name="T3" fmla="*/ 405561675 h 16980"/>
                  <a:gd name="T4" fmla="*/ 580845944 w 6132"/>
                  <a:gd name="T5" fmla="*/ 430273986 h 16980"/>
                  <a:gd name="T6" fmla="*/ 617320729 w 6132"/>
                  <a:gd name="T7" fmla="*/ 465579193 h 16980"/>
                  <a:gd name="T8" fmla="*/ 645996355 w 6132"/>
                  <a:gd name="T9" fmla="*/ 505848521 h 16980"/>
                  <a:gd name="T10" fmla="*/ 664562925 w 6132"/>
                  <a:gd name="T11" fmla="*/ 547992620 h 16980"/>
                  <a:gd name="T12" fmla="*/ 673132800 w 6132"/>
                  <a:gd name="T13" fmla="*/ 592455376 h 16980"/>
                  <a:gd name="T14" fmla="*/ 672582255 w 6132"/>
                  <a:gd name="T15" fmla="*/ 1080430478 h 16980"/>
                  <a:gd name="T16" fmla="*/ 665001014 w 6132"/>
                  <a:gd name="T17" fmla="*/ 1115294054 h 16980"/>
                  <a:gd name="T18" fmla="*/ 650061098 w 6132"/>
                  <a:gd name="T19" fmla="*/ 1147068328 h 16980"/>
                  <a:gd name="T20" fmla="*/ 627867922 w 6132"/>
                  <a:gd name="T21" fmla="*/ 1176084473 h 16980"/>
                  <a:gd name="T22" fmla="*/ 599304704 w 6132"/>
                  <a:gd name="T23" fmla="*/ 1200686329 h 16980"/>
                  <a:gd name="T24" fmla="*/ 565245374 w 6132"/>
                  <a:gd name="T25" fmla="*/ 1219772073 h 16980"/>
                  <a:gd name="T26" fmla="*/ 525914746 w 6132"/>
                  <a:gd name="T27" fmla="*/ 1233233504 h 16980"/>
                  <a:gd name="T28" fmla="*/ 156446285 w 6132"/>
                  <a:gd name="T29" fmla="*/ 1235770768 h 16980"/>
                  <a:gd name="T30" fmla="*/ 112720587 w 6132"/>
                  <a:gd name="T31" fmla="*/ 1219992888 h 16980"/>
                  <a:gd name="T32" fmla="*/ 78991583 w 6132"/>
                  <a:gd name="T33" fmla="*/ 1202671508 h 16980"/>
                  <a:gd name="T34" fmla="*/ 50098039 w 6132"/>
                  <a:gd name="T35" fmla="*/ 1182042312 h 16980"/>
                  <a:gd name="T36" fmla="*/ 27136446 w 6132"/>
                  <a:gd name="T37" fmla="*/ 1158763093 h 16980"/>
                  <a:gd name="T38" fmla="*/ 11095439 w 6132"/>
                  <a:gd name="T39" fmla="*/ 1134269343 h 16980"/>
                  <a:gd name="T40" fmla="*/ 2087426 w 6132"/>
                  <a:gd name="T41" fmla="*/ 1108452907 h 16980"/>
                  <a:gd name="T42" fmla="*/ 110109 w 6132"/>
                  <a:gd name="T43" fmla="*/ 601612972 h 16980"/>
                  <a:gd name="T44" fmla="*/ 6262279 w 6132"/>
                  <a:gd name="T45" fmla="*/ 549207152 h 16980"/>
                  <a:gd name="T46" fmla="*/ 22851484 w 6132"/>
                  <a:gd name="T47" fmla="*/ 503090441 h 16980"/>
                  <a:gd name="T48" fmla="*/ 49767711 w 6132"/>
                  <a:gd name="T49" fmla="*/ 463483606 h 16980"/>
                  <a:gd name="T50" fmla="*/ 86682933 w 6132"/>
                  <a:gd name="T51" fmla="*/ 430715617 h 16980"/>
                  <a:gd name="T52" fmla="*/ 131177048 w 6132"/>
                  <a:gd name="T53" fmla="*/ 407215631 h 16980"/>
                  <a:gd name="T54" fmla="*/ 183472622 w 6132"/>
                  <a:gd name="T55" fmla="*/ 393204368 h 16980"/>
                  <a:gd name="T56" fmla="*/ 243016810 w 6132"/>
                  <a:gd name="T57" fmla="*/ 388571565 h 16980"/>
                  <a:gd name="T58" fmla="*/ 254004391 w 6132"/>
                  <a:gd name="T59" fmla="*/ 387688208 h 16980"/>
                  <a:gd name="T60" fmla="*/ 287510925 w 6132"/>
                  <a:gd name="T61" fmla="*/ 387356986 h 16980"/>
                  <a:gd name="T62" fmla="*/ 295092166 w 6132"/>
                  <a:gd name="T63" fmla="*/ 378420252 h 16980"/>
                  <a:gd name="T64" fmla="*/ 263890977 w 6132"/>
                  <a:gd name="T65" fmla="*/ 366504624 h 16980"/>
                  <a:gd name="T66" fmla="*/ 232579679 w 6132"/>
                  <a:gd name="T67" fmla="*/ 348412644 h 16980"/>
                  <a:gd name="T68" fmla="*/ 205333172 w 6132"/>
                  <a:gd name="T69" fmla="*/ 325464697 h 16980"/>
                  <a:gd name="T70" fmla="*/ 182373830 w 6132"/>
                  <a:gd name="T71" fmla="*/ 297771188 h 16980"/>
                  <a:gd name="T72" fmla="*/ 165454298 w 6132"/>
                  <a:gd name="T73" fmla="*/ 266990679 h 16980"/>
                  <a:gd name="T74" fmla="*/ 154686887 w 6132"/>
                  <a:gd name="T75" fmla="*/ 234222689 h 16980"/>
                  <a:gd name="T76" fmla="*/ 150184007 w 6132"/>
                  <a:gd name="T77" fmla="*/ 199030192 h 16980"/>
                  <a:gd name="T78" fmla="*/ 152709570 w 6132"/>
                  <a:gd name="T79" fmla="*/ 157435877 h 16980"/>
                  <a:gd name="T80" fmla="*/ 164025227 w 6132"/>
                  <a:gd name="T81" fmla="*/ 117829042 h 16980"/>
                  <a:gd name="T82" fmla="*/ 184130929 w 6132"/>
                  <a:gd name="T83" fmla="*/ 81863596 h 16980"/>
                  <a:gd name="T84" fmla="*/ 213134583 w 6132"/>
                  <a:gd name="T85" fmla="*/ 49426877 h 16980"/>
                  <a:gd name="T86" fmla="*/ 246863586 w 6132"/>
                  <a:gd name="T87" fmla="*/ 24162527 h 16980"/>
                  <a:gd name="T88" fmla="*/ 284327006 w 6132"/>
                  <a:gd name="T89" fmla="*/ 7832561 h 16980"/>
                  <a:gd name="T90" fmla="*/ 325414781 w 6132"/>
                  <a:gd name="T91" fmla="*/ 441678 h 16980"/>
                  <a:gd name="T92" fmla="*/ 368700044 w 6132"/>
                  <a:gd name="T93" fmla="*/ 1985179 h 16980"/>
                  <a:gd name="T94" fmla="*/ 408801387 w 6132"/>
                  <a:gd name="T95" fmla="*/ 12246899 h 16980"/>
                  <a:gd name="T96" fmla="*/ 445276172 w 6132"/>
                  <a:gd name="T97" fmla="*/ 31663818 h 16980"/>
                  <a:gd name="T98" fmla="*/ 478234413 w 6132"/>
                  <a:gd name="T99" fmla="*/ 59796703 h 16980"/>
                  <a:gd name="T100" fmla="*/ 504051896 w 6132"/>
                  <a:gd name="T101" fmla="*/ 93445699 h 16980"/>
                  <a:gd name="T102" fmla="*/ 521301756 w 6132"/>
                  <a:gd name="T103" fmla="*/ 130627979 h 16980"/>
                  <a:gd name="T104" fmla="*/ 529541352 w 6132"/>
                  <a:gd name="T105" fmla="*/ 171557499 h 16980"/>
                  <a:gd name="T106" fmla="*/ 529321134 w 6132"/>
                  <a:gd name="T107" fmla="*/ 211495604 h 16980"/>
                  <a:gd name="T108" fmla="*/ 522070220 w 6132"/>
                  <a:gd name="T109" fmla="*/ 247132082 h 16980"/>
                  <a:gd name="T110" fmla="*/ 508006531 w 6132"/>
                  <a:gd name="T111" fmla="*/ 280339400 h 16980"/>
                  <a:gd name="T112" fmla="*/ 486804336 w 6132"/>
                  <a:gd name="T113" fmla="*/ 311563890 h 16980"/>
                  <a:gd name="T114" fmla="*/ 460546416 w 6132"/>
                  <a:gd name="T115" fmla="*/ 338261380 h 16980"/>
                  <a:gd name="T116" fmla="*/ 430554127 w 6132"/>
                  <a:gd name="T117" fmla="*/ 358782470 h 16980"/>
                  <a:gd name="T118" fmla="*/ 396715015 w 6132"/>
                  <a:gd name="T119" fmla="*/ 373014500 h 16980"/>
                  <a:gd name="T120" fmla="*/ 380786416 w 6132"/>
                  <a:gd name="T121" fmla="*/ 383936412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grpFill/>
              <a:ln>
                <a:noFill/>
              </a:ln>
            </p:spPr>
            <p:txBody>
              <a:bodyPr/>
              <a:lstStyle/>
              <a:p>
                <a:pPr defTabSz="1218565">
                  <a:defRPr/>
                </a:pPr>
                <a:endParaRPr lang="zh-CN" altLang="en-US" sz="2400" kern="0">
                  <a:solidFill>
                    <a:prstClr val="black"/>
                  </a:solidFill>
                </a:endParaRPr>
              </a:p>
            </p:txBody>
          </p:sp>
        </p:grpSp>
        <p:sp>
          <p:nvSpPr>
            <p:cNvPr id="97" name="文本框 17"/>
            <p:cNvSpPr txBox="1">
              <a:spLocks noChangeArrowheads="1"/>
            </p:cNvSpPr>
            <p:nvPr/>
          </p:nvSpPr>
          <p:spPr bwMode="auto">
            <a:xfrm>
              <a:off x="9709150" y="3327400"/>
              <a:ext cx="1643063" cy="318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465" kern="0">
                  <a:solidFill>
                    <a:prstClr val="black"/>
                  </a:solidFill>
                  <a:latin typeface="Hiragino Sans GB W3" pitchFamily="34" charset="-122"/>
                  <a:ea typeface="Hiragino Sans GB W3" pitchFamily="34" charset="-122"/>
                </a:rPr>
                <a:t>标题文字</a:t>
              </a:r>
            </a:p>
          </p:txBody>
        </p:sp>
        <p:sp>
          <p:nvSpPr>
            <p:cNvPr id="98" name="文本框 100"/>
            <p:cNvSpPr txBox="1">
              <a:spLocks noChangeArrowheads="1"/>
            </p:cNvSpPr>
            <p:nvPr/>
          </p:nvSpPr>
          <p:spPr bwMode="auto">
            <a:xfrm>
              <a:off x="9820275" y="4170363"/>
              <a:ext cx="1531938" cy="318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465" kern="0">
                  <a:solidFill>
                    <a:prstClr val="black"/>
                  </a:solidFill>
                  <a:latin typeface="Hiragino Sans GB W3" pitchFamily="34" charset="-122"/>
                  <a:ea typeface="Hiragino Sans GB W3" pitchFamily="34" charset="-122"/>
                </a:rPr>
                <a:t>标题文字</a:t>
              </a:r>
            </a:p>
          </p:txBody>
        </p:sp>
        <p:sp>
          <p:nvSpPr>
            <p:cNvPr id="99" name="文本框 101"/>
            <p:cNvSpPr txBox="1">
              <a:spLocks noChangeArrowheads="1"/>
            </p:cNvSpPr>
            <p:nvPr/>
          </p:nvSpPr>
          <p:spPr bwMode="auto">
            <a:xfrm>
              <a:off x="9820275" y="5087939"/>
              <a:ext cx="1531938" cy="318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465" kern="0">
                  <a:solidFill>
                    <a:prstClr val="black"/>
                  </a:solidFill>
                  <a:latin typeface="Hiragino Sans GB W3" pitchFamily="34" charset="-122"/>
                  <a:ea typeface="Hiragino Sans GB W3" pitchFamily="34" charset="-122"/>
                </a:rPr>
                <a:t>标题文字</a:t>
              </a:r>
            </a:p>
          </p:txBody>
        </p:sp>
      </p:grpSp>
      <p:grpSp>
        <p:nvGrpSpPr>
          <p:cNvPr id="122" name="组合 121"/>
          <p:cNvGrpSpPr/>
          <p:nvPr/>
        </p:nvGrpSpPr>
        <p:grpSpPr bwMode="auto">
          <a:xfrm>
            <a:off x="4492626" y="1128714"/>
            <a:ext cx="7135813" cy="1108380"/>
            <a:chOff x="4492625" y="1128713"/>
            <a:chExt cx="7135812" cy="1108163"/>
          </a:xfrm>
        </p:grpSpPr>
        <p:sp>
          <p:nvSpPr>
            <p:cNvPr id="123" name="矩形 81"/>
            <p:cNvSpPr>
              <a:spLocks noChangeArrowheads="1"/>
            </p:cNvSpPr>
            <p:nvPr/>
          </p:nvSpPr>
          <p:spPr bwMode="auto">
            <a:xfrm>
              <a:off x="4492625" y="1128713"/>
              <a:ext cx="2195513" cy="110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eaLnBrk="0" fontAlgn="base" hangingPunct="0">
                <a:lnSpc>
                  <a:spcPct val="150000"/>
                </a:lnSpc>
                <a:spcAft>
                  <a:spcPct val="0"/>
                </a:spcAft>
              </a:pPr>
              <a:r>
                <a:rPr lang="zh-CN" altLang="en-US" sz="1465">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sp>
          <p:nvSpPr>
            <p:cNvPr id="124" name="矩形 81"/>
            <p:cNvSpPr>
              <a:spLocks noChangeArrowheads="1"/>
            </p:cNvSpPr>
            <p:nvPr/>
          </p:nvSpPr>
          <p:spPr bwMode="auto">
            <a:xfrm>
              <a:off x="6936665" y="1128713"/>
              <a:ext cx="2195513" cy="110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eaLnBrk="0" fontAlgn="base" hangingPunct="0">
                <a:lnSpc>
                  <a:spcPct val="150000"/>
                </a:lnSpc>
                <a:spcAft>
                  <a:spcPct val="0"/>
                </a:spcAft>
              </a:pPr>
              <a:r>
                <a:rPr lang="zh-CN" altLang="en-US" sz="1465">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sp>
          <p:nvSpPr>
            <p:cNvPr id="125" name="矩形 81"/>
            <p:cNvSpPr>
              <a:spLocks noChangeArrowheads="1"/>
            </p:cNvSpPr>
            <p:nvPr/>
          </p:nvSpPr>
          <p:spPr bwMode="auto">
            <a:xfrm>
              <a:off x="9432924" y="1128713"/>
              <a:ext cx="2195513" cy="110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eaLnBrk="0" fontAlgn="base" hangingPunct="0">
                <a:lnSpc>
                  <a:spcPct val="150000"/>
                </a:lnSpc>
                <a:spcAft>
                  <a:spcPct val="0"/>
                </a:spcAft>
              </a:pPr>
              <a:r>
                <a:rPr lang="zh-CN" altLang="en-US" sz="1465">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grpSp>
        <p:nvGrpSpPr>
          <p:cNvPr id="6" name="组合 5"/>
          <p:cNvGrpSpPr/>
          <p:nvPr/>
        </p:nvGrpSpPr>
        <p:grpSpPr bwMode="auto">
          <a:xfrm>
            <a:off x="4929189" y="1714502"/>
            <a:ext cx="6926263" cy="666786"/>
            <a:chOff x="4929188" y="1714500"/>
            <a:chExt cx="6926262" cy="666785"/>
          </a:xfrm>
        </p:grpSpPr>
        <p:grpSp>
          <p:nvGrpSpPr>
            <p:cNvPr id="7" name="组合 12"/>
            <p:cNvGrpSpPr/>
            <p:nvPr/>
          </p:nvGrpSpPr>
          <p:grpSpPr bwMode="auto">
            <a:xfrm>
              <a:off x="4929188" y="1746250"/>
              <a:ext cx="5761037" cy="576263"/>
              <a:chOff x="4439816" y="1844824"/>
              <a:chExt cx="5760640" cy="576064"/>
            </a:xfrm>
          </p:grpSpPr>
          <p:sp>
            <p:nvSpPr>
              <p:cNvPr id="9" name="矩形 8"/>
              <p:cNvSpPr/>
              <p:nvPr/>
            </p:nvSpPr>
            <p:spPr>
              <a:xfrm>
                <a:off x="4439816" y="1989237"/>
                <a:ext cx="1655648" cy="431651"/>
              </a:xfrm>
              <a:prstGeom prst="rect">
                <a:avLst/>
              </a:pr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0" name="矩形 9"/>
              <p:cNvSpPr/>
              <p:nvPr/>
            </p:nvSpPr>
            <p:spPr>
              <a:xfrm>
                <a:off x="5836720" y="1844824"/>
                <a:ext cx="4363736" cy="431651"/>
              </a:xfrm>
              <a:prstGeom prst="rect">
                <a:avLst/>
              </a:pr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1" name="直角三角形 10"/>
              <p:cNvSpPr/>
              <p:nvPr/>
            </p:nvSpPr>
            <p:spPr>
              <a:xfrm rot="5400000" flipV="1">
                <a:off x="5893885" y="2219310"/>
                <a:ext cx="144413" cy="258744"/>
              </a:xfrm>
              <a:prstGeom prst="rtTriangle">
                <a:avLst/>
              </a:prstGeom>
              <a:solidFill>
                <a:srgbClr val="5C9523"/>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grpSp>
        <p:sp>
          <p:nvSpPr>
            <p:cNvPr id="8" name="文本框 8"/>
            <p:cNvSpPr txBox="1">
              <a:spLocks noChangeArrowheads="1"/>
            </p:cNvSpPr>
            <p:nvPr/>
          </p:nvSpPr>
          <p:spPr bwMode="auto">
            <a:xfrm>
              <a:off x="10342563" y="1714500"/>
              <a:ext cx="1512887" cy="666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3735" kern="0">
                  <a:solidFill>
                    <a:srgbClr val="72BB2C"/>
                  </a:solidFill>
                  <a:latin typeface="Impact" panose="020B0806030902050204" pitchFamily="34" charset="0"/>
                  <a:ea typeface="造字工房尚雅体演示版常规体" pitchFamily="50" charset="-122"/>
                </a:rPr>
                <a:t>75%</a:t>
              </a:r>
              <a:endParaRPr lang="zh-CN" altLang="en-US" sz="3735" kern="0">
                <a:solidFill>
                  <a:srgbClr val="72BB2C"/>
                </a:solidFill>
                <a:latin typeface="Impact" panose="020B0806030902050204" pitchFamily="34" charset="0"/>
                <a:ea typeface="造字工房尚雅体演示版常规体" pitchFamily="50" charset="-122"/>
              </a:endParaRPr>
            </a:p>
          </p:txBody>
        </p:sp>
      </p:grpSp>
      <p:grpSp>
        <p:nvGrpSpPr>
          <p:cNvPr id="12" name="组合 11"/>
          <p:cNvGrpSpPr/>
          <p:nvPr/>
        </p:nvGrpSpPr>
        <p:grpSpPr bwMode="auto">
          <a:xfrm>
            <a:off x="4929189" y="2660653"/>
            <a:ext cx="6203951" cy="666786"/>
            <a:chOff x="4929188" y="2660650"/>
            <a:chExt cx="6203950" cy="666785"/>
          </a:xfrm>
        </p:grpSpPr>
        <p:grpSp>
          <p:nvGrpSpPr>
            <p:cNvPr id="13" name="组合 13"/>
            <p:cNvGrpSpPr/>
            <p:nvPr/>
          </p:nvGrpSpPr>
          <p:grpSpPr bwMode="auto">
            <a:xfrm>
              <a:off x="4929188" y="2684463"/>
              <a:ext cx="5040312" cy="584200"/>
              <a:chOff x="4439816" y="2783496"/>
              <a:chExt cx="5040560" cy="583209"/>
            </a:xfrm>
          </p:grpSpPr>
          <p:sp>
            <p:nvSpPr>
              <p:cNvPr id="15" name="矩形 14"/>
              <p:cNvSpPr/>
              <p:nvPr/>
            </p:nvSpPr>
            <p:spPr>
              <a:xfrm>
                <a:off x="4439816" y="2934052"/>
                <a:ext cx="1655843" cy="432653"/>
              </a:xfrm>
              <a:prstGeom prst="rect">
                <a:avLst/>
              </a:prstGeom>
              <a:solidFill>
                <a:srgbClr val="289180"/>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6" name="矩形 15"/>
              <p:cNvSpPr/>
              <p:nvPr/>
            </p:nvSpPr>
            <p:spPr>
              <a:xfrm>
                <a:off x="5835297" y="2783496"/>
                <a:ext cx="3645079" cy="432652"/>
              </a:xfrm>
              <a:prstGeom prst="rect">
                <a:avLst/>
              </a:prstGeom>
              <a:solidFill>
                <a:srgbClr val="289180"/>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7" name="直角三角形 16"/>
              <p:cNvSpPr/>
              <p:nvPr/>
            </p:nvSpPr>
            <p:spPr>
              <a:xfrm rot="5400000" flipV="1">
                <a:off x="5893369" y="3164415"/>
                <a:ext cx="144218" cy="260363"/>
              </a:xfrm>
              <a:prstGeom prst="rtTriangle">
                <a:avLst/>
              </a:prstGeom>
              <a:solidFill>
                <a:srgbClr val="21796A"/>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grpSp>
        <p:sp>
          <p:nvSpPr>
            <p:cNvPr id="14" name="文本框 65"/>
            <p:cNvSpPr txBox="1">
              <a:spLocks noChangeArrowheads="1"/>
            </p:cNvSpPr>
            <p:nvPr/>
          </p:nvSpPr>
          <p:spPr bwMode="auto">
            <a:xfrm>
              <a:off x="9621838" y="2660650"/>
              <a:ext cx="1511300" cy="666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3735" kern="0">
                  <a:solidFill>
                    <a:srgbClr val="268A79"/>
                  </a:solidFill>
                  <a:latin typeface="Impact" panose="020B0806030902050204" pitchFamily="34" charset="0"/>
                  <a:ea typeface="造字工房尚雅体演示版常规体" pitchFamily="50" charset="-122"/>
                </a:rPr>
                <a:t>65%</a:t>
              </a:r>
              <a:endParaRPr lang="zh-CN" altLang="en-US" sz="3735" kern="0">
                <a:solidFill>
                  <a:srgbClr val="268A79"/>
                </a:solidFill>
                <a:latin typeface="Impact" panose="020B0806030902050204" pitchFamily="34" charset="0"/>
                <a:ea typeface="造字工房尚雅体演示版常规体" pitchFamily="50" charset="-122"/>
              </a:endParaRPr>
            </a:p>
          </p:txBody>
        </p:sp>
      </p:grpSp>
      <p:grpSp>
        <p:nvGrpSpPr>
          <p:cNvPr id="18" name="组合 17"/>
          <p:cNvGrpSpPr/>
          <p:nvPr/>
        </p:nvGrpSpPr>
        <p:grpSpPr bwMode="auto">
          <a:xfrm>
            <a:off x="4929189" y="3608390"/>
            <a:ext cx="5441951" cy="666786"/>
            <a:chOff x="4929188" y="3608388"/>
            <a:chExt cx="5441950" cy="666785"/>
          </a:xfrm>
        </p:grpSpPr>
        <p:grpSp>
          <p:nvGrpSpPr>
            <p:cNvPr id="19" name="组合 16"/>
            <p:cNvGrpSpPr/>
            <p:nvPr/>
          </p:nvGrpSpPr>
          <p:grpSpPr bwMode="auto">
            <a:xfrm>
              <a:off x="4929188" y="3624263"/>
              <a:ext cx="4321175" cy="590550"/>
              <a:chOff x="4439816" y="3723252"/>
              <a:chExt cx="4320480" cy="589270"/>
            </a:xfrm>
          </p:grpSpPr>
          <p:sp>
            <p:nvSpPr>
              <p:cNvPr id="21" name="矩形 20"/>
              <p:cNvSpPr/>
              <p:nvPr/>
            </p:nvSpPr>
            <p:spPr>
              <a:xfrm>
                <a:off x="4439816" y="3880073"/>
                <a:ext cx="1655496" cy="432449"/>
              </a:xfrm>
              <a:prstGeom prst="rect">
                <a:avLst/>
              </a:prstGeom>
              <a:solidFill>
                <a:srgbClr val="13570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22" name="矩形 21"/>
              <p:cNvSpPr/>
              <p:nvPr/>
            </p:nvSpPr>
            <p:spPr>
              <a:xfrm>
                <a:off x="5836591" y="3723252"/>
                <a:ext cx="2923705" cy="432448"/>
              </a:xfrm>
              <a:prstGeom prst="rect">
                <a:avLst/>
              </a:prstGeom>
              <a:solidFill>
                <a:srgbClr val="13570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23" name="直角三角形 22"/>
              <p:cNvSpPr/>
              <p:nvPr/>
            </p:nvSpPr>
            <p:spPr>
              <a:xfrm rot="5400000" flipV="1">
                <a:off x="5893876" y="4111087"/>
                <a:ext cx="144150" cy="258720"/>
              </a:xfrm>
              <a:prstGeom prst="rtTriangle">
                <a:avLst/>
              </a:prstGeom>
              <a:solidFill>
                <a:srgbClr val="0B3204"/>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grpSp>
        <p:sp>
          <p:nvSpPr>
            <p:cNvPr id="20" name="文本框 69"/>
            <p:cNvSpPr txBox="1">
              <a:spLocks noChangeArrowheads="1"/>
            </p:cNvSpPr>
            <p:nvPr/>
          </p:nvSpPr>
          <p:spPr bwMode="auto">
            <a:xfrm>
              <a:off x="8858250" y="3608388"/>
              <a:ext cx="1512888" cy="666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3735" kern="0">
                  <a:solidFill>
                    <a:srgbClr val="135707"/>
                  </a:solidFill>
                  <a:latin typeface="Impact" panose="020B0806030902050204" pitchFamily="34" charset="0"/>
                  <a:ea typeface="造字工房尚雅体演示版常规体" pitchFamily="50" charset="-122"/>
                </a:rPr>
                <a:t>55%</a:t>
              </a:r>
              <a:endParaRPr lang="zh-CN" altLang="en-US" sz="3735" kern="0">
                <a:solidFill>
                  <a:srgbClr val="135707"/>
                </a:solidFill>
                <a:latin typeface="Impact" panose="020B0806030902050204" pitchFamily="34" charset="0"/>
                <a:ea typeface="造字工房尚雅体演示版常规体" pitchFamily="50" charset="-122"/>
              </a:endParaRPr>
            </a:p>
          </p:txBody>
        </p:sp>
      </p:grpSp>
      <p:grpSp>
        <p:nvGrpSpPr>
          <p:cNvPr id="24" name="组合 23"/>
          <p:cNvGrpSpPr/>
          <p:nvPr/>
        </p:nvGrpSpPr>
        <p:grpSpPr bwMode="auto">
          <a:xfrm>
            <a:off x="4929189" y="4554543"/>
            <a:ext cx="5016500" cy="666786"/>
            <a:chOff x="4929188" y="4554538"/>
            <a:chExt cx="5016500" cy="666785"/>
          </a:xfrm>
        </p:grpSpPr>
        <p:grpSp>
          <p:nvGrpSpPr>
            <p:cNvPr id="25" name="组合 18"/>
            <p:cNvGrpSpPr/>
            <p:nvPr/>
          </p:nvGrpSpPr>
          <p:grpSpPr bwMode="auto">
            <a:xfrm>
              <a:off x="4929188" y="4583113"/>
              <a:ext cx="3889375" cy="576262"/>
              <a:chOff x="4439816" y="4682274"/>
              <a:chExt cx="3888432" cy="576064"/>
            </a:xfrm>
          </p:grpSpPr>
          <p:sp>
            <p:nvSpPr>
              <p:cNvPr id="27" name="矩形 26"/>
              <p:cNvSpPr/>
              <p:nvPr/>
            </p:nvSpPr>
            <p:spPr>
              <a:xfrm>
                <a:off x="4439816" y="4826686"/>
                <a:ext cx="1656948" cy="431652"/>
              </a:xfrm>
              <a:prstGeom prst="rect">
                <a:avLst/>
              </a:prstGeom>
              <a:solidFill>
                <a:srgbClr val="34BEA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28" name="矩形 27"/>
              <p:cNvSpPr/>
              <p:nvPr/>
            </p:nvSpPr>
            <p:spPr>
              <a:xfrm>
                <a:off x="5836477" y="4682274"/>
                <a:ext cx="2491771" cy="431652"/>
              </a:xfrm>
              <a:prstGeom prst="rect">
                <a:avLst/>
              </a:prstGeom>
              <a:solidFill>
                <a:srgbClr val="34BEA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29" name="直角三角形 28"/>
              <p:cNvSpPr/>
              <p:nvPr/>
            </p:nvSpPr>
            <p:spPr>
              <a:xfrm rot="5400000" flipV="1">
                <a:off x="5894415" y="5055988"/>
                <a:ext cx="144412" cy="260287"/>
              </a:xfrm>
              <a:prstGeom prst="rtTriangle">
                <a:avLst/>
              </a:prstGeom>
              <a:solidFill>
                <a:srgbClr val="268A79"/>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grpSp>
        <p:sp>
          <p:nvSpPr>
            <p:cNvPr id="26" name="文本框 73"/>
            <p:cNvSpPr txBox="1">
              <a:spLocks noChangeArrowheads="1"/>
            </p:cNvSpPr>
            <p:nvPr/>
          </p:nvSpPr>
          <p:spPr bwMode="auto">
            <a:xfrm>
              <a:off x="8432800" y="4554538"/>
              <a:ext cx="1512888" cy="666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3735" kern="0">
                  <a:solidFill>
                    <a:srgbClr val="34BEA7"/>
                  </a:solidFill>
                  <a:latin typeface="Impact" panose="020B0806030902050204" pitchFamily="34" charset="0"/>
                  <a:ea typeface="造字工房尚雅体演示版常规体" pitchFamily="50" charset="-122"/>
                </a:rPr>
                <a:t>45%</a:t>
              </a:r>
              <a:endParaRPr lang="zh-CN" altLang="en-US" sz="3735" kern="0">
                <a:solidFill>
                  <a:srgbClr val="34BEA7"/>
                </a:solidFill>
                <a:latin typeface="Impact" panose="020B0806030902050204" pitchFamily="34" charset="0"/>
                <a:ea typeface="造字工房尚雅体演示版常规体" pitchFamily="50" charset="-122"/>
              </a:endParaRPr>
            </a:p>
          </p:txBody>
        </p:sp>
      </p:grpSp>
      <p:grpSp>
        <p:nvGrpSpPr>
          <p:cNvPr id="30" name="组合 29"/>
          <p:cNvGrpSpPr/>
          <p:nvPr/>
        </p:nvGrpSpPr>
        <p:grpSpPr bwMode="auto">
          <a:xfrm>
            <a:off x="682626" y="1435101"/>
            <a:ext cx="3721100" cy="3856649"/>
            <a:chOff x="682625" y="1435100"/>
            <a:chExt cx="3721100" cy="3856649"/>
          </a:xfrm>
        </p:grpSpPr>
        <p:sp>
          <p:nvSpPr>
            <p:cNvPr id="31" name="矩形 41"/>
            <p:cNvSpPr>
              <a:spLocks noChangeArrowheads="1"/>
            </p:cNvSpPr>
            <p:nvPr/>
          </p:nvSpPr>
          <p:spPr bwMode="auto">
            <a:xfrm>
              <a:off x="682625" y="1435100"/>
              <a:ext cx="37211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0" fontAlgn="base" hangingPunct="0">
                <a:lnSpc>
                  <a:spcPct val="150000"/>
                </a:lnSpc>
                <a:spcAft>
                  <a:spcPct val="0"/>
                </a:spcAft>
              </a:pPr>
              <a:r>
                <a:rPr lang="zh-CN" altLang="en-US" sz="16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单击此处添加段落文本单击此处添加段落文本单击此处添加段落文本单击</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32" name="矩形 41"/>
            <p:cNvSpPr>
              <a:spLocks noChangeArrowheads="1"/>
            </p:cNvSpPr>
            <p:nvPr/>
          </p:nvSpPr>
          <p:spPr bwMode="auto">
            <a:xfrm>
              <a:off x="682625" y="3011487"/>
              <a:ext cx="37211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0" fontAlgn="base" hangingPunct="0">
                <a:lnSpc>
                  <a:spcPct val="150000"/>
                </a:lnSpc>
                <a:spcAft>
                  <a:spcPct val="0"/>
                </a:spcAft>
              </a:pPr>
              <a:r>
                <a:rPr lang="zh-CN" altLang="en-US" sz="16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单击此处添加段落文本单击此处添加段落文本单击此处添加段落文本单击</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33" name="矩形 41"/>
            <p:cNvSpPr>
              <a:spLocks noChangeArrowheads="1"/>
            </p:cNvSpPr>
            <p:nvPr/>
          </p:nvSpPr>
          <p:spPr bwMode="auto">
            <a:xfrm>
              <a:off x="682625" y="4460752"/>
              <a:ext cx="37211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0" fontAlgn="base" hangingPunct="0">
                <a:lnSpc>
                  <a:spcPct val="150000"/>
                </a:lnSpc>
                <a:spcAft>
                  <a:spcPct val="0"/>
                </a:spcAft>
              </a:pPr>
              <a:r>
                <a:rPr lang="zh-CN" altLang="en-US" sz="16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单击此处添加段落文本单击此处添加段落文本单击此处添加段落文本单击</a:t>
              </a:r>
              <a:endParaRPr lang="zh-CN" altLang="en-US" sz="1600" dirty="0">
                <a:solidFill>
                  <a:prstClr val="black"/>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grpSp>
        <p:nvGrpSpPr>
          <p:cNvPr id="6" name="组合 5"/>
          <p:cNvGrpSpPr/>
          <p:nvPr/>
        </p:nvGrpSpPr>
        <p:grpSpPr bwMode="auto">
          <a:xfrm>
            <a:off x="1474790" y="1925134"/>
            <a:ext cx="2593974" cy="3297676"/>
            <a:chOff x="1474788" y="1841500"/>
            <a:chExt cx="2593975" cy="3297476"/>
          </a:xfrm>
        </p:grpSpPr>
        <p:grpSp>
          <p:nvGrpSpPr>
            <p:cNvPr id="7" name="组合 5"/>
            <p:cNvGrpSpPr/>
            <p:nvPr/>
          </p:nvGrpSpPr>
          <p:grpSpPr bwMode="auto">
            <a:xfrm>
              <a:off x="1487490" y="1841500"/>
              <a:ext cx="2527299" cy="2120900"/>
              <a:chOff x="1116044" y="1543893"/>
              <a:chExt cx="1895408" cy="1591633"/>
            </a:xfrm>
          </p:grpSpPr>
          <p:grpSp>
            <p:nvGrpSpPr>
              <p:cNvPr id="9" name="组合 37"/>
              <p:cNvGrpSpPr/>
              <p:nvPr/>
            </p:nvGrpSpPr>
            <p:grpSpPr bwMode="auto">
              <a:xfrm>
                <a:off x="2010835" y="1656228"/>
                <a:ext cx="1000617" cy="1479298"/>
                <a:chOff x="2294675" y="2493732"/>
                <a:chExt cx="1458295" cy="2155924"/>
              </a:xfrm>
            </p:grpSpPr>
            <p:sp>
              <p:nvSpPr>
                <p:cNvPr id="19" name="矩形 15"/>
                <p:cNvSpPr/>
                <p:nvPr/>
              </p:nvSpPr>
              <p:spPr>
                <a:xfrm rot="20047786">
                  <a:off x="2763934" y="2861278"/>
                  <a:ext cx="504929" cy="220492"/>
                </a:xfrm>
                <a:custGeom>
                  <a:avLst/>
                  <a:gdLst/>
                  <a:ahLst/>
                  <a:cxnLst/>
                  <a:rect l="l" t="t" r="r" b="b"/>
                  <a:pathLst>
                    <a:path w="506406" h="219772">
                      <a:moveTo>
                        <a:pt x="506406" y="0"/>
                      </a:moveTo>
                      <a:cubicBezTo>
                        <a:pt x="498768" y="70743"/>
                        <a:pt x="496526" y="140202"/>
                        <a:pt x="498737" y="208221"/>
                      </a:cubicBezTo>
                      <a:lnTo>
                        <a:pt x="206321" y="219772"/>
                      </a:lnTo>
                      <a:lnTo>
                        <a:pt x="0" y="219772"/>
                      </a:lnTo>
                      <a:cubicBezTo>
                        <a:pt x="99257" y="160165"/>
                        <a:pt x="193173" y="87299"/>
                        <a:pt x="280144" y="0"/>
                      </a:cubicBezTo>
                      <a:close/>
                    </a:path>
                  </a:pathLst>
                </a:custGeom>
                <a:solidFill>
                  <a:srgbClr val="72BB2C"/>
                </a:solidFill>
                <a:ln w="12700" cap="flat" cmpd="sng" algn="ctr">
                  <a:noFill/>
                  <a:prstDash val="solid"/>
                  <a:miter lim="800000"/>
                </a:ln>
                <a:effectLst/>
              </p:spPr>
              <p:txBody>
                <a:bodyPr anchor="ctr"/>
                <a:lstStyle/>
                <a:p>
                  <a:pPr algn="ctr" defTabSz="1218565">
                    <a:defRPr/>
                  </a:pPr>
                  <a:endParaRPr lang="zh-CN" altLang="en-US" sz="1465" kern="0">
                    <a:solidFill>
                      <a:prstClr val="black"/>
                    </a:solidFill>
                    <a:latin typeface="Impact" panose="020B0806030902050204" pitchFamily="34" charset="0"/>
                    <a:ea typeface="造字工房尚雅体演示版常规体" pitchFamily="50" charset="-122"/>
                  </a:endParaRPr>
                </a:p>
              </p:txBody>
            </p:sp>
            <p:sp>
              <p:nvSpPr>
                <p:cNvPr id="20" name="泪滴形 3"/>
                <p:cNvSpPr/>
                <p:nvPr/>
              </p:nvSpPr>
              <p:spPr>
                <a:xfrm rot="18807030">
                  <a:off x="2554460" y="3451005"/>
                  <a:ext cx="1348990" cy="1048032"/>
                </a:xfrm>
                <a:custGeom>
                  <a:avLst/>
                  <a:gdLst/>
                  <a:ahLst/>
                  <a:cxnLst/>
                  <a:rect l="l" t="t" r="r" b="b"/>
                  <a:pathLst>
                    <a:path w="1348678" h="1069702">
                      <a:moveTo>
                        <a:pt x="1348678" y="407928"/>
                      </a:moveTo>
                      <a:cubicBezTo>
                        <a:pt x="1342822" y="774629"/>
                        <a:pt x="1043374" y="1069702"/>
                        <a:pt x="675006" y="1069702"/>
                      </a:cubicBezTo>
                      <a:cubicBezTo>
                        <a:pt x="302210" y="1069702"/>
                        <a:pt x="0" y="767492"/>
                        <a:pt x="0" y="394696"/>
                      </a:cubicBezTo>
                      <a:cubicBezTo>
                        <a:pt x="0" y="246872"/>
                        <a:pt x="47518" y="110145"/>
                        <a:pt x="129549" y="0"/>
                      </a:cubicBezTo>
                      <a:close/>
                    </a:path>
                  </a:pathLst>
                </a:custGeom>
                <a:solidFill>
                  <a:srgbClr val="72BB2C"/>
                </a:solidFill>
                <a:ln w="50800" cap="flat" cmpd="sng" algn="ctr">
                  <a:noFill/>
                  <a:prstDash val="solid"/>
                  <a:miter lim="800000"/>
                </a:ln>
                <a:effectLst/>
              </p:spPr>
              <p:txBody>
                <a:bodyPr anchor="ctr"/>
                <a:lstStyle/>
                <a:p>
                  <a:pPr algn="ctr" defTabSz="1218565">
                    <a:defRPr/>
                  </a:pPr>
                  <a:endParaRPr lang="zh-CN" altLang="en-US" sz="1465" kern="0">
                    <a:solidFill>
                      <a:prstClr val="black"/>
                    </a:solidFill>
                    <a:latin typeface="Impact" panose="020B0806030902050204" pitchFamily="34" charset="0"/>
                    <a:ea typeface="造字工房尚雅体演示版常规体" pitchFamily="50" charset="-122"/>
                  </a:endParaRPr>
                </a:p>
              </p:txBody>
            </p:sp>
            <p:sp>
              <p:nvSpPr>
                <p:cNvPr id="21" name="矩形 9"/>
                <p:cNvSpPr/>
                <p:nvPr/>
              </p:nvSpPr>
              <p:spPr>
                <a:xfrm rot="19912056">
                  <a:off x="2921833" y="2493214"/>
                  <a:ext cx="263743" cy="282993"/>
                </a:xfrm>
                <a:custGeom>
                  <a:avLst/>
                  <a:gdLst/>
                  <a:ahLst/>
                  <a:cxnLst/>
                  <a:rect l="l" t="t" r="r" b="b"/>
                  <a:pathLst>
                    <a:path w="263891" h="282793">
                      <a:moveTo>
                        <a:pt x="263891" y="0"/>
                      </a:moveTo>
                      <a:cubicBezTo>
                        <a:pt x="238133" y="96416"/>
                        <a:pt x="218843" y="190678"/>
                        <a:pt x="206081" y="282793"/>
                      </a:cubicBezTo>
                      <a:lnTo>
                        <a:pt x="0" y="282793"/>
                      </a:lnTo>
                      <a:cubicBezTo>
                        <a:pt x="92376" y="200939"/>
                        <a:pt x="180118" y="106427"/>
                        <a:pt x="263891" y="0"/>
                      </a:cubicBezTo>
                      <a:close/>
                    </a:path>
                  </a:pathLst>
                </a:custGeom>
                <a:solidFill>
                  <a:srgbClr val="72BB2C"/>
                </a:solidFill>
                <a:ln w="12700" cap="flat" cmpd="sng" algn="ctr">
                  <a:noFill/>
                  <a:prstDash val="solid"/>
                  <a:miter lim="800000"/>
                </a:ln>
                <a:effectLst/>
              </p:spPr>
              <p:txBody>
                <a:bodyPr anchor="ctr"/>
                <a:lstStyle/>
                <a:p>
                  <a:pPr algn="ctr" defTabSz="1218565">
                    <a:defRPr/>
                  </a:pPr>
                  <a:endParaRPr lang="zh-CN" altLang="en-US" sz="1465" kern="0">
                    <a:solidFill>
                      <a:prstClr val="black"/>
                    </a:solidFill>
                    <a:latin typeface="Impact" panose="020B0806030902050204" pitchFamily="34" charset="0"/>
                    <a:ea typeface="造字工房尚雅体演示版常规体" pitchFamily="50" charset="-122"/>
                  </a:endParaRPr>
                </a:p>
              </p:txBody>
            </p:sp>
            <p:sp>
              <p:nvSpPr>
                <p:cNvPr id="22" name="矩形 10"/>
                <p:cNvSpPr/>
                <p:nvPr/>
              </p:nvSpPr>
              <p:spPr>
                <a:xfrm rot="19912056">
                  <a:off x="2295443" y="3224134"/>
                  <a:ext cx="1226752" cy="432301"/>
                </a:xfrm>
                <a:custGeom>
                  <a:avLst/>
                  <a:gdLst/>
                  <a:ahLst/>
                  <a:cxnLst/>
                  <a:rect l="l" t="t" r="r" b="b"/>
                  <a:pathLst>
                    <a:path w="1228262" h="432048">
                      <a:moveTo>
                        <a:pt x="1169394" y="0"/>
                      </a:moveTo>
                      <a:cubicBezTo>
                        <a:pt x="1169556" y="150452"/>
                        <a:pt x="1188818" y="294578"/>
                        <a:pt x="1228262" y="432048"/>
                      </a:cubicBezTo>
                      <a:lnTo>
                        <a:pt x="0" y="432048"/>
                      </a:lnTo>
                      <a:cubicBezTo>
                        <a:pt x="74793" y="270618"/>
                        <a:pt x="213849" y="139862"/>
                        <a:pt x="395974" y="79217"/>
                      </a:cubicBezTo>
                      <a:cubicBezTo>
                        <a:pt x="461045" y="57549"/>
                        <a:pt x="524657" y="31500"/>
                        <a:pt x="586286" y="0"/>
                      </a:cubicBezTo>
                      <a:close/>
                    </a:path>
                  </a:pathLst>
                </a:custGeom>
                <a:solidFill>
                  <a:srgbClr val="72BB2C"/>
                </a:solidFill>
                <a:ln w="12700" cap="flat" cmpd="sng" algn="ctr">
                  <a:noFill/>
                  <a:prstDash val="solid"/>
                  <a:miter lim="800000"/>
                </a:ln>
                <a:effectLst/>
              </p:spPr>
              <p:txBody>
                <a:bodyPr anchor="ctr"/>
                <a:lstStyle/>
                <a:p>
                  <a:pPr algn="ctr" defTabSz="1218565">
                    <a:defRPr/>
                  </a:pPr>
                  <a:endParaRPr lang="zh-CN" altLang="en-US" sz="1465" kern="0">
                    <a:solidFill>
                      <a:prstClr val="black"/>
                    </a:solidFill>
                    <a:latin typeface="Impact" panose="020B0806030902050204" pitchFamily="34" charset="0"/>
                    <a:ea typeface="造字工房尚雅体演示版常规体" pitchFamily="50" charset="-122"/>
                  </a:endParaRPr>
                </a:p>
              </p:txBody>
            </p:sp>
          </p:grpSp>
          <p:cxnSp>
            <p:nvCxnSpPr>
              <p:cNvPr id="10" name="直接连接符 9"/>
              <p:cNvCxnSpPr/>
              <p:nvPr/>
            </p:nvCxnSpPr>
            <p:spPr>
              <a:xfrm flipH="1">
                <a:off x="1116044" y="1805972"/>
                <a:ext cx="1384648" cy="0"/>
              </a:xfrm>
              <a:prstGeom prst="line">
                <a:avLst/>
              </a:prstGeom>
              <a:noFill/>
              <a:ln w="6350" cap="flat" cmpd="sng" algn="ctr">
                <a:solidFill>
                  <a:sysClr val="windowText" lastClr="000000"/>
                </a:solidFill>
                <a:prstDash val="dash"/>
                <a:miter lim="800000"/>
              </a:ln>
              <a:effectLst/>
            </p:spPr>
          </p:cxnSp>
          <p:cxnSp>
            <p:nvCxnSpPr>
              <p:cNvPr id="11" name="直接连接符 10"/>
              <p:cNvCxnSpPr/>
              <p:nvPr/>
            </p:nvCxnSpPr>
            <p:spPr>
              <a:xfrm flipH="1">
                <a:off x="1116044" y="2087112"/>
                <a:ext cx="1240588" cy="2383"/>
              </a:xfrm>
              <a:prstGeom prst="line">
                <a:avLst/>
              </a:prstGeom>
              <a:noFill/>
              <a:ln w="6350" cap="flat" cmpd="sng" algn="ctr">
                <a:solidFill>
                  <a:sysClr val="windowText" lastClr="000000"/>
                </a:solidFill>
                <a:prstDash val="dash"/>
                <a:miter lim="800000"/>
              </a:ln>
              <a:effectLst/>
            </p:spPr>
          </p:cxnSp>
          <p:cxnSp>
            <p:nvCxnSpPr>
              <p:cNvPr id="12" name="直接连接符 11"/>
              <p:cNvCxnSpPr/>
              <p:nvPr/>
            </p:nvCxnSpPr>
            <p:spPr>
              <a:xfrm flipH="1">
                <a:off x="1116044" y="2456406"/>
                <a:ext cx="979850" cy="0"/>
              </a:xfrm>
              <a:prstGeom prst="line">
                <a:avLst/>
              </a:prstGeom>
              <a:noFill/>
              <a:ln w="6350" cap="flat" cmpd="sng" algn="ctr">
                <a:solidFill>
                  <a:sysClr val="windowText" lastClr="000000"/>
                </a:solidFill>
                <a:prstDash val="dash"/>
                <a:miter lim="800000"/>
              </a:ln>
              <a:effectLst/>
            </p:spPr>
          </p:cxnSp>
          <p:cxnSp>
            <p:nvCxnSpPr>
              <p:cNvPr id="13" name="直接连接符 12"/>
              <p:cNvCxnSpPr/>
              <p:nvPr/>
            </p:nvCxnSpPr>
            <p:spPr>
              <a:xfrm flipH="1" flipV="1">
                <a:off x="1116044" y="2931722"/>
                <a:ext cx="1102480" cy="7148"/>
              </a:xfrm>
              <a:prstGeom prst="line">
                <a:avLst/>
              </a:prstGeom>
              <a:noFill/>
              <a:ln w="6350" cap="flat" cmpd="sng" algn="ctr">
                <a:solidFill>
                  <a:sysClr val="windowText" lastClr="000000"/>
                </a:solidFill>
                <a:prstDash val="dash"/>
                <a:miter lim="800000"/>
              </a:ln>
              <a:effectLst/>
            </p:spPr>
          </p:cxnSp>
          <p:sp>
            <p:nvSpPr>
              <p:cNvPr id="14" name="TextBox 42"/>
              <p:cNvSpPr txBox="1">
                <a:spLocks noChangeArrowheads="1"/>
              </p:cNvSpPr>
              <p:nvPr/>
            </p:nvSpPr>
            <p:spPr bwMode="auto">
              <a:xfrm>
                <a:off x="1142076" y="1543893"/>
                <a:ext cx="701129" cy="238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465" kern="0">
                    <a:solidFill>
                      <a:prstClr val="black"/>
                    </a:solidFill>
                    <a:latin typeface="Impact" panose="020B0806030902050204" pitchFamily="34" charset="0"/>
                    <a:ea typeface="Hiragino Sans GB W3" pitchFamily="34" charset="-122"/>
                  </a:rPr>
                  <a:t>标题文字</a:t>
                </a:r>
              </a:p>
            </p:txBody>
          </p:sp>
          <p:sp>
            <p:nvSpPr>
              <p:cNvPr id="15" name="TextBox 43"/>
              <p:cNvSpPr txBox="1">
                <a:spLocks noChangeArrowheads="1"/>
              </p:cNvSpPr>
              <p:nvPr/>
            </p:nvSpPr>
            <p:spPr bwMode="auto">
              <a:xfrm>
                <a:off x="1146452" y="1812062"/>
                <a:ext cx="701129" cy="238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465" kern="0">
                    <a:solidFill>
                      <a:prstClr val="black"/>
                    </a:solidFill>
                    <a:latin typeface="Impact" panose="020B0806030902050204" pitchFamily="34" charset="0"/>
                    <a:ea typeface="Hiragino Sans GB W3" pitchFamily="34" charset="-122"/>
                  </a:rPr>
                  <a:t>标题文字</a:t>
                </a:r>
              </a:p>
            </p:txBody>
          </p:sp>
          <p:sp>
            <p:nvSpPr>
              <p:cNvPr id="16" name="TextBox 44"/>
              <p:cNvSpPr txBox="1">
                <a:spLocks noChangeArrowheads="1"/>
              </p:cNvSpPr>
              <p:nvPr/>
            </p:nvSpPr>
            <p:spPr bwMode="auto">
              <a:xfrm>
                <a:off x="1146453" y="2134751"/>
                <a:ext cx="701129" cy="238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465" kern="0">
                    <a:solidFill>
                      <a:prstClr val="black"/>
                    </a:solidFill>
                    <a:latin typeface="Impact" panose="020B0806030902050204" pitchFamily="34" charset="0"/>
                    <a:ea typeface="Hiragino Sans GB W3" pitchFamily="34" charset="-122"/>
                  </a:rPr>
                  <a:t>标题文字</a:t>
                </a:r>
              </a:p>
            </p:txBody>
          </p:sp>
          <p:sp>
            <p:nvSpPr>
              <p:cNvPr id="17" name="TextBox 45"/>
              <p:cNvSpPr txBox="1">
                <a:spLocks noChangeArrowheads="1"/>
              </p:cNvSpPr>
              <p:nvPr/>
            </p:nvSpPr>
            <p:spPr bwMode="auto">
              <a:xfrm>
                <a:off x="1146453" y="2609728"/>
                <a:ext cx="701129" cy="238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465" kern="0">
                    <a:solidFill>
                      <a:prstClr val="black"/>
                    </a:solidFill>
                    <a:latin typeface="Impact" panose="020B0806030902050204" pitchFamily="34" charset="0"/>
                    <a:ea typeface="Hiragino Sans GB W3" pitchFamily="34" charset="-122"/>
                  </a:rPr>
                  <a:t>标题文字</a:t>
                </a:r>
              </a:p>
            </p:txBody>
          </p:sp>
          <p:sp>
            <p:nvSpPr>
              <p:cNvPr id="18" name="TextBox 102"/>
              <p:cNvSpPr txBox="1">
                <a:spLocks noChangeArrowheads="1"/>
              </p:cNvSpPr>
              <p:nvPr/>
            </p:nvSpPr>
            <p:spPr bwMode="auto">
              <a:xfrm>
                <a:off x="2322318" y="2624345"/>
                <a:ext cx="569165" cy="238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465" kern="0">
                    <a:solidFill>
                      <a:prstClr val="black"/>
                    </a:solidFill>
                    <a:latin typeface="Impact" panose="020B0806030902050204" pitchFamily="34" charset="0"/>
                    <a:ea typeface="造字工房尚雅体演示版常规体" pitchFamily="50" charset="-122"/>
                  </a:rPr>
                  <a:t>57%</a:t>
                </a:r>
                <a:endParaRPr lang="zh-CN" altLang="en-US" sz="1465" kern="0">
                  <a:solidFill>
                    <a:prstClr val="black"/>
                  </a:solidFill>
                  <a:latin typeface="Impact" panose="020B0806030902050204" pitchFamily="34" charset="0"/>
                  <a:ea typeface="造字工房尚雅体演示版常规体" pitchFamily="50" charset="-122"/>
                </a:endParaRPr>
              </a:p>
            </p:txBody>
          </p:sp>
        </p:grpSp>
        <p:sp>
          <p:nvSpPr>
            <p:cNvPr id="8" name="矩形 109"/>
            <p:cNvSpPr>
              <a:spLocks noChangeArrowheads="1"/>
            </p:cNvSpPr>
            <p:nvPr/>
          </p:nvSpPr>
          <p:spPr bwMode="auto">
            <a:xfrm>
              <a:off x="1474788" y="4030663"/>
              <a:ext cx="2593975" cy="110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eaLnBrk="0" fontAlgn="base" hangingPunct="0">
                <a:lnSpc>
                  <a:spcPct val="150000"/>
                </a:lnSpc>
                <a:spcBef>
                  <a:spcPts val="1335"/>
                </a:spcBef>
                <a:spcAft>
                  <a:spcPct val="0"/>
                </a:spcAft>
                <a:defRPr/>
              </a:pPr>
              <a:r>
                <a:rPr lang="zh-CN" altLang="en-US" sz="1465" kern="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单击此处添加段落文本单击此处添加段落文本单击此处添加段落文本单击此处</a:t>
              </a:r>
              <a:endParaRPr lang="zh-CN" altLang="en-US" sz="1465" kern="0">
                <a:solidFill>
                  <a:prstClr val="black"/>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bwMode="auto">
          <a:xfrm>
            <a:off x="4368804" y="2048959"/>
            <a:ext cx="2847976" cy="3173847"/>
            <a:chOff x="4368802" y="1965325"/>
            <a:chExt cx="2847976" cy="3173648"/>
          </a:xfrm>
        </p:grpSpPr>
        <p:grpSp>
          <p:nvGrpSpPr>
            <p:cNvPr id="24" name="组合 6"/>
            <p:cNvGrpSpPr/>
            <p:nvPr/>
          </p:nvGrpSpPr>
          <p:grpSpPr bwMode="auto">
            <a:xfrm>
              <a:off x="4368802" y="1965325"/>
              <a:ext cx="2847976" cy="1803400"/>
              <a:chOff x="3276284" y="1637603"/>
              <a:chExt cx="2136088" cy="1351950"/>
            </a:xfrm>
          </p:grpSpPr>
          <p:grpSp>
            <p:nvGrpSpPr>
              <p:cNvPr id="26" name="组合 74"/>
              <p:cNvGrpSpPr/>
              <p:nvPr/>
            </p:nvGrpSpPr>
            <p:grpSpPr bwMode="auto">
              <a:xfrm>
                <a:off x="3276284" y="1637603"/>
                <a:ext cx="2136088" cy="1351950"/>
                <a:chOff x="2988565" y="2449003"/>
                <a:chExt cx="2136088" cy="1351950"/>
              </a:xfrm>
            </p:grpSpPr>
            <p:grpSp>
              <p:nvGrpSpPr>
                <p:cNvPr id="28" name="组合 75"/>
                <p:cNvGrpSpPr/>
                <p:nvPr/>
              </p:nvGrpSpPr>
              <p:grpSpPr bwMode="auto">
                <a:xfrm>
                  <a:off x="4067475" y="2493733"/>
                  <a:ext cx="1057178" cy="1307220"/>
                  <a:chOff x="4052976" y="2552566"/>
                  <a:chExt cx="1057178" cy="1307220"/>
                </a:xfrm>
              </p:grpSpPr>
              <p:sp>
                <p:nvSpPr>
                  <p:cNvPr id="37" name="矩形 28"/>
                  <p:cNvSpPr/>
                  <p:nvPr/>
                </p:nvSpPr>
                <p:spPr>
                  <a:xfrm rot="20390166">
                    <a:off x="4319539" y="2553057"/>
                    <a:ext cx="329820" cy="322496"/>
                  </a:xfrm>
                  <a:custGeom>
                    <a:avLst/>
                    <a:gdLst/>
                    <a:ahLst/>
                    <a:cxnLst/>
                    <a:rect l="l" t="t" r="r" b="b"/>
                    <a:pathLst>
                      <a:path w="329592" h="322868">
                        <a:moveTo>
                          <a:pt x="319462" y="0"/>
                        </a:moveTo>
                        <a:cubicBezTo>
                          <a:pt x="310733" y="113113"/>
                          <a:pt x="313652" y="220801"/>
                          <a:pt x="329592" y="322868"/>
                        </a:cubicBezTo>
                        <a:lnTo>
                          <a:pt x="0" y="322868"/>
                        </a:lnTo>
                        <a:cubicBezTo>
                          <a:pt x="118635" y="240581"/>
                          <a:pt x="224631" y="132277"/>
                          <a:pt x="319462" y="0"/>
                        </a:cubicBezTo>
                        <a:close/>
                      </a:path>
                    </a:pathLst>
                  </a:custGeom>
                  <a:solidFill>
                    <a:srgbClr val="34BEA7"/>
                  </a:solidFill>
                  <a:ln w="12700" cap="flat" cmpd="sng" algn="ctr">
                    <a:noFill/>
                    <a:prstDash val="solid"/>
                    <a:miter lim="800000"/>
                  </a:ln>
                  <a:effectLst/>
                </p:spPr>
                <p:txBody>
                  <a:bodyPr anchor="ctr"/>
                  <a:lstStyle/>
                  <a:p>
                    <a:pPr algn="ctr" defTabSz="1218565">
                      <a:defRPr/>
                    </a:pPr>
                    <a:endParaRPr lang="zh-CN" altLang="en-US" sz="1465" kern="0">
                      <a:solidFill>
                        <a:prstClr val="black"/>
                      </a:solidFill>
                      <a:latin typeface="Impact" panose="020B0806030902050204" pitchFamily="34" charset="0"/>
                      <a:ea typeface="造字工房尚雅体演示版常规体" pitchFamily="50" charset="-122"/>
                    </a:endParaRPr>
                  </a:p>
                </p:txBody>
              </p:sp>
              <p:sp>
                <p:nvSpPr>
                  <p:cNvPr id="38" name="矩形 29"/>
                  <p:cNvSpPr/>
                  <p:nvPr/>
                </p:nvSpPr>
                <p:spPr>
                  <a:xfrm rot="20390166">
                    <a:off x="4052826" y="2952904"/>
                    <a:ext cx="806094" cy="257045"/>
                  </a:xfrm>
                  <a:custGeom>
                    <a:avLst/>
                    <a:gdLst/>
                    <a:ahLst/>
                    <a:cxnLst/>
                    <a:rect l="l" t="t" r="r" b="b"/>
                    <a:pathLst>
                      <a:path w="805509" h="257402">
                        <a:moveTo>
                          <a:pt x="728222" y="0"/>
                        </a:moveTo>
                        <a:cubicBezTo>
                          <a:pt x="743239" y="90565"/>
                          <a:pt x="768779" y="176556"/>
                          <a:pt x="805509" y="257402"/>
                        </a:cubicBezTo>
                        <a:lnTo>
                          <a:pt x="0" y="257402"/>
                        </a:lnTo>
                        <a:cubicBezTo>
                          <a:pt x="44955" y="176788"/>
                          <a:pt x="115102" y="109506"/>
                          <a:pt x="205137" y="67570"/>
                        </a:cubicBezTo>
                        <a:lnTo>
                          <a:pt x="327027" y="0"/>
                        </a:lnTo>
                        <a:close/>
                      </a:path>
                    </a:pathLst>
                  </a:custGeom>
                  <a:solidFill>
                    <a:srgbClr val="34BEA7"/>
                  </a:solidFill>
                  <a:ln w="12700" cap="flat" cmpd="sng" algn="ctr">
                    <a:noFill/>
                    <a:prstDash val="solid"/>
                    <a:miter lim="800000"/>
                  </a:ln>
                  <a:effectLst/>
                </p:spPr>
                <p:txBody>
                  <a:bodyPr anchor="ctr"/>
                  <a:lstStyle/>
                  <a:p>
                    <a:pPr algn="ctr" defTabSz="1218565">
                      <a:defRPr/>
                    </a:pPr>
                    <a:endParaRPr lang="zh-CN" altLang="en-US" sz="1465" kern="0">
                      <a:solidFill>
                        <a:prstClr val="black"/>
                      </a:solidFill>
                      <a:latin typeface="Impact" panose="020B0806030902050204" pitchFamily="34" charset="0"/>
                      <a:ea typeface="造字工房尚雅体演示版常规体" pitchFamily="50" charset="-122"/>
                    </a:endParaRPr>
                  </a:p>
                </p:txBody>
              </p:sp>
              <p:sp>
                <p:nvSpPr>
                  <p:cNvPr id="39" name="矩形 30"/>
                  <p:cNvSpPr/>
                  <p:nvPr/>
                </p:nvSpPr>
                <p:spPr>
                  <a:xfrm rot="20390166">
                    <a:off x="4107597" y="3256360"/>
                    <a:ext cx="922781" cy="282035"/>
                  </a:xfrm>
                  <a:custGeom>
                    <a:avLst/>
                    <a:gdLst/>
                    <a:ahLst/>
                    <a:cxnLst/>
                    <a:rect l="l" t="t" r="r" b="b"/>
                    <a:pathLst>
                      <a:path w="922521" h="282490">
                        <a:moveTo>
                          <a:pt x="890836" y="0"/>
                        </a:moveTo>
                        <a:cubicBezTo>
                          <a:pt x="928552" y="92845"/>
                          <a:pt x="931680" y="191911"/>
                          <a:pt x="905101" y="282490"/>
                        </a:cubicBezTo>
                        <a:lnTo>
                          <a:pt x="16666" y="282490"/>
                        </a:lnTo>
                        <a:cubicBezTo>
                          <a:pt x="-10191" y="187323"/>
                          <a:pt x="-3810" y="88469"/>
                          <a:pt x="30208" y="0"/>
                        </a:cubicBezTo>
                        <a:close/>
                      </a:path>
                    </a:pathLst>
                  </a:custGeom>
                  <a:solidFill>
                    <a:srgbClr val="34BEA7"/>
                  </a:solidFill>
                  <a:ln w="12700" cap="flat" cmpd="sng" algn="ctr">
                    <a:noFill/>
                    <a:prstDash val="solid"/>
                    <a:miter lim="800000"/>
                  </a:ln>
                  <a:effectLst/>
                </p:spPr>
                <p:txBody>
                  <a:bodyPr anchor="ctr"/>
                  <a:lstStyle/>
                  <a:p>
                    <a:pPr algn="ctr" defTabSz="1218565">
                      <a:defRPr/>
                    </a:pPr>
                    <a:endParaRPr lang="zh-CN" altLang="en-US" sz="1465" kern="0">
                      <a:solidFill>
                        <a:prstClr val="black"/>
                      </a:solidFill>
                      <a:latin typeface="Impact" panose="020B0806030902050204" pitchFamily="34" charset="0"/>
                      <a:ea typeface="造字工房尚雅体演示版常规体" pitchFamily="50" charset="-122"/>
                    </a:endParaRPr>
                  </a:p>
                </p:txBody>
              </p:sp>
              <p:sp>
                <p:nvSpPr>
                  <p:cNvPr id="40" name="矩形 31"/>
                  <p:cNvSpPr/>
                  <p:nvPr/>
                </p:nvSpPr>
                <p:spPr>
                  <a:xfrm rot="20390166">
                    <a:off x="4263578" y="3577666"/>
                    <a:ext cx="846576" cy="282035"/>
                  </a:xfrm>
                  <a:custGeom>
                    <a:avLst/>
                    <a:gdLst/>
                    <a:ahLst/>
                    <a:cxnLst/>
                    <a:rect l="l" t="t" r="r" b="b"/>
                    <a:pathLst>
                      <a:path w="846940" h="281889">
                        <a:moveTo>
                          <a:pt x="846940" y="0"/>
                        </a:moveTo>
                        <a:cubicBezTo>
                          <a:pt x="805464" y="102036"/>
                          <a:pt x="726225" y="188459"/>
                          <a:pt x="618532" y="238621"/>
                        </a:cubicBezTo>
                        <a:cubicBezTo>
                          <a:pt x="387461" y="346247"/>
                          <a:pt x="112893" y="246177"/>
                          <a:pt x="5266" y="15107"/>
                        </a:cubicBezTo>
                        <a:lnTo>
                          <a:pt x="0" y="0"/>
                        </a:lnTo>
                        <a:close/>
                      </a:path>
                    </a:pathLst>
                  </a:custGeom>
                  <a:solidFill>
                    <a:srgbClr val="34BEA7"/>
                  </a:solidFill>
                  <a:ln w="12700" cap="flat" cmpd="sng" algn="ctr">
                    <a:noFill/>
                    <a:prstDash val="solid"/>
                    <a:miter lim="800000"/>
                  </a:ln>
                  <a:effectLst/>
                </p:spPr>
                <p:txBody>
                  <a:bodyPr anchor="ctr"/>
                  <a:lstStyle/>
                  <a:p>
                    <a:pPr algn="ctr" defTabSz="1218565">
                      <a:defRPr/>
                    </a:pPr>
                    <a:endParaRPr lang="zh-CN" altLang="en-US" sz="1465" kern="0">
                      <a:solidFill>
                        <a:prstClr val="black"/>
                      </a:solidFill>
                      <a:latin typeface="Impact" panose="020B0806030902050204" pitchFamily="34" charset="0"/>
                      <a:ea typeface="造字工房尚雅体演示版常规体" pitchFamily="50" charset="-122"/>
                    </a:endParaRPr>
                  </a:p>
                </p:txBody>
              </p:sp>
            </p:grpSp>
            <p:cxnSp>
              <p:nvCxnSpPr>
                <p:cNvPr id="29" name="直接连接符 28"/>
                <p:cNvCxnSpPr/>
                <p:nvPr/>
              </p:nvCxnSpPr>
              <p:spPr>
                <a:xfrm flipH="1">
                  <a:off x="2988565" y="2710808"/>
                  <a:ext cx="1384766" cy="0"/>
                </a:xfrm>
                <a:prstGeom prst="line">
                  <a:avLst/>
                </a:prstGeom>
                <a:noFill/>
                <a:ln w="6350" cap="flat" cmpd="sng" algn="ctr">
                  <a:solidFill>
                    <a:sysClr val="windowText" lastClr="000000"/>
                  </a:solidFill>
                  <a:prstDash val="dash"/>
                  <a:miter lim="800000"/>
                </a:ln>
                <a:effectLst/>
              </p:spPr>
            </p:cxnSp>
            <p:cxnSp>
              <p:nvCxnSpPr>
                <p:cNvPr id="30" name="直接连接符 29"/>
                <p:cNvCxnSpPr/>
                <p:nvPr/>
              </p:nvCxnSpPr>
              <p:spPr>
                <a:xfrm flipH="1">
                  <a:off x="2988565" y="3045204"/>
                  <a:ext cx="1240693" cy="1190"/>
                </a:xfrm>
                <a:prstGeom prst="line">
                  <a:avLst/>
                </a:prstGeom>
                <a:noFill/>
                <a:ln w="6350" cap="flat" cmpd="sng" algn="ctr">
                  <a:solidFill>
                    <a:sysClr val="windowText" lastClr="000000"/>
                  </a:solidFill>
                  <a:prstDash val="dash"/>
                  <a:miter lim="800000"/>
                </a:ln>
                <a:effectLst/>
              </p:spPr>
            </p:cxnSp>
            <p:cxnSp>
              <p:nvCxnSpPr>
                <p:cNvPr id="31" name="直接连接符 30"/>
                <p:cNvCxnSpPr/>
                <p:nvPr/>
              </p:nvCxnSpPr>
              <p:spPr>
                <a:xfrm flipH="1">
                  <a:off x="2988565" y="3414111"/>
                  <a:ext cx="1113290" cy="0"/>
                </a:xfrm>
                <a:prstGeom prst="line">
                  <a:avLst/>
                </a:prstGeom>
                <a:noFill/>
                <a:ln w="6350" cap="flat" cmpd="sng" algn="ctr">
                  <a:solidFill>
                    <a:sysClr val="windowText" lastClr="000000"/>
                  </a:solidFill>
                  <a:prstDash val="dash"/>
                  <a:miter lim="800000"/>
                </a:ln>
                <a:effectLst/>
              </p:spPr>
            </p:cxnSp>
            <p:cxnSp>
              <p:nvCxnSpPr>
                <p:cNvPr id="32" name="直接连接符 31"/>
                <p:cNvCxnSpPr/>
                <p:nvPr/>
              </p:nvCxnSpPr>
              <p:spPr>
                <a:xfrm flipH="1">
                  <a:off x="2988565" y="3765167"/>
                  <a:ext cx="1384766" cy="0"/>
                </a:xfrm>
                <a:prstGeom prst="line">
                  <a:avLst/>
                </a:prstGeom>
                <a:noFill/>
                <a:ln w="6350" cap="flat" cmpd="sng" algn="ctr">
                  <a:solidFill>
                    <a:sysClr val="windowText" lastClr="000000"/>
                  </a:solidFill>
                  <a:prstDash val="dash"/>
                  <a:miter lim="800000"/>
                </a:ln>
                <a:effectLst/>
              </p:spPr>
            </p:cxnSp>
            <p:sp>
              <p:nvSpPr>
                <p:cNvPr id="33" name="TextBox 80"/>
                <p:cNvSpPr txBox="1">
                  <a:spLocks noChangeArrowheads="1"/>
                </p:cNvSpPr>
                <p:nvPr/>
              </p:nvSpPr>
              <p:spPr bwMode="auto">
                <a:xfrm>
                  <a:off x="3014570" y="2449003"/>
                  <a:ext cx="701188" cy="238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465" kern="0">
                      <a:solidFill>
                        <a:prstClr val="black"/>
                      </a:solidFill>
                      <a:latin typeface="Impact" panose="020B0806030902050204" pitchFamily="34" charset="0"/>
                      <a:ea typeface="Hiragino Sans GB W3" pitchFamily="34" charset="-122"/>
                    </a:rPr>
                    <a:t>标题文字</a:t>
                  </a:r>
                </a:p>
              </p:txBody>
            </p:sp>
            <p:sp>
              <p:nvSpPr>
                <p:cNvPr id="34" name="TextBox 81"/>
                <p:cNvSpPr txBox="1">
                  <a:spLocks noChangeArrowheads="1"/>
                </p:cNvSpPr>
                <p:nvPr/>
              </p:nvSpPr>
              <p:spPr bwMode="auto">
                <a:xfrm>
                  <a:off x="3018946" y="2769435"/>
                  <a:ext cx="701188" cy="238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465" kern="0">
                      <a:solidFill>
                        <a:prstClr val="black"/>
                      </a:solidFill>
                      <a:latin typeface="Impact" panose="020B0806030902050204" pitchFamily="34" charset="0"/>
                      <a:ea typeface="Hiragino Sans GB W3" pitchFamily="34" charset="-122"/>
                    </a:rPr>
                    <a:t>标题文字</a:t>
                  </a:r>
                </a:p>
              </p:txBody>
            </p:sp>
            <p:sp>
              <p:nvSpPr>
                <p:cNvPr id="35" name="TextBox 82"/>
                <p:cNvSpPr txBox="1">
                  <a:spLocks noChangeArrowheads="1"/>
                </p:cNvSpPr>
                <p:nvPr/>
              </p:nvSpPr>
              <p:spPr bwMode="auto">
                <a:xfrm>
                  <a:off x="3018946" y="3092124"/>
                  <a:ext cx="701188" cy="238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465" kern="0">
                      <a:solidFill>
                        <a:prstClr val="black"/>
                      </a:solidFill>
                      <a:latin typeface="Impact" panose="020B0806030902050204" pitchFamily="34" charset="0"/>
                      <a:ea typeface="Hiragino Sans GB W3" pitchFamily="34" charset="-122"/>
                    </a:rPr>
                    <a:t>标题文字</a:t>
                  </a:r>
                </a:p>
              </p:txBody>
            </p:sp>
            <p:sp>
              <p:nvSpPr>
                <p:cNvPr id="36" name="TextBox 83"/>
                <p:cNvSpPr txBox="1">
                  <a:spLocks noChangeArrowheads="1"/>
                </p:cNvSpPr>
                <p:nvPr/>
              </p:nvSpPr>
              <p:spPr bwMode="auto">
                <a:xfrm>
                  <a:off x="3018946" y="3442831"/>
                  <a:ext cx="701188" cy="238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465" kern="0">
                      <a:solidFill>
                        <a:prstClr val="black"/>
                      </a:solidFill>
                      <a:latin typeface="Impact" panose="020B0806030902050204" pitchFamily="34" charset="0"/>
                      <a:ea typeface="Hiragino Sans GB W3" pitchFamily="34" charset="-122"/>
                    </a:rPr>
                    <a:t>标题文字</a:t>
                  </a:r>
                </a:p>
              </p:txBody>
            </p:sp>
          </p:grpSp>
          <p:sp>
            <p:nvSpPr>
              <p:cNvPr id="27" name="TextBox 103"/>
              <p:cNvSpPr txBox="1">
                <a:spLocks noChangeArrowheads="1"/>
              </p:cNvSpPr>
              <p:nvPr/>
            </p:nvSpPr>
            <p:spPr bwMode="auto">
              <a:xfrm>
                <a:off x="4661454" y="2708201"/>
                <a:ext cx="569165" cy="238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465" kern="0">
                    <a:solidFill>
                      <a:prstClr val="black"/>
                    </a:solidFill>
                    <a:latin typeface="Impact" panose="020B0806030902050204" pitchFamily="34" charset="0"/>
                    <a:ea typeface="造字工房尚雅体演示版常规体" pitchFamily="50" charset="-122"/>
                  </a:rPr>
                  <a:t>26%</a:t>
                </a:r>
                <a:endParaRPr lang="zh-CN" altLang="en-US" sz="1465" kern="0">
                  <a:solidFill>
                    <a:prstClr val="black"/>
                  </a:solidFill>
                  <a:latin typeface="Impact" panose="020B0806030902050204" pitchFamily="34" charset="0"/>
                  <a:ea typeface="造字工房尚雅体演示版常规体" pitchFamily="50" charset="-122"/>
                </a:endParaRPr>
              </a:p>
            </p:txBody>
          </p:sp>
        </p:grpSp>
        <p:sp>
          <p:nvSpPr>
            <p:cNvPr id="25" name="矩形 109"/>
            <p:cNvSpPr>
              <a:spLocks noChangeArrowheads="1"/>
            </p:cNvSpPr>
            <p:nvPr/>
          </p:nvSpPr>
          <p:spPr bwMode="auto">
            <a:xfrm>
              <a:off x="4397275" y="4030663"/>
              <a:ext cx="2593975" cy="1108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eaLnBrk="0" fontAlgn="base" hangingPunct="0">
                <a:lnSpc>
                  <a:spcPct val="150000"/>
                </a:lnSpc>
                <a:spcBef>
                  <a:spcPts val="1335"/>
                </a:spcBef>
                <a:spcAft>
                  <a:spcPct val="0"/>
                </a:spcAft>
                <a:defRPr/>
              </a:pPr>
              <a:r>
                <a:rPr lang="zh-CN" altLang="en-US" sz="1465" kern="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单击此处添加段落文本单击此处添加段落文本单击此处添加段落文本单击此处</a:t>
              </a:r>
              <a:endParaRPr lang="zh-CN" altLang="en-US" sz="1465" kern="0">
                <a:solidFill>
                  <a:prstClr val="black"/>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bwMode="auto">
          <a:xfrm>
            <a:off x="7589836" y="2072771"/>
            <a:ext cx="2922585" cy="3150034"/>
            <a:chOff x="7589836" y="1989138"/>
            <a:chExt cx="2922586" cy="3149833"/>
          </a:xfrm>
        </p:grpSpPr>
        <p:grpSp>
          <p:nvGrpSpPr>
            <p:cNvPr id="42" name="组合 7"/>
            <p:cNvGrpSpPr/>
            <p:nvPr/>
          </p:nvGrpSpPr>
          <p:grpSpPr bwMode="auto">
            <a:xfrm>
              <a:off x="7589836" y="1989138"/>
              <a:ext cx="2922586" cy="1755663"/>
              <a:chOff x="5691889" y="1654662"/>
              <a:chExt cx="2192481" cy="1317751"/>
            </a:xfrm>
          </p:grpSpPr>
          <p:grpSp>
            <p:nvGrpSpPr>
              <p:cNvPr id="44" name="组合 88"/>
              <p:cNvGrpSpPr/>
              <p:nvPr/>
            </p:nvGrpSpPr>
            <p:grpSpPr bwMode="auto">
              <a:xfrm>
                <a:off x="5691889" y="1654662"/>
                <a:ext cx="2192481" cy="1317751"/>
                <a:chOff x="5547871" y="2493733"/>
                <a:chExt cx="2192481" cy="1317750"/>
              </a:xfrm>
            </p:grpSpPr>
            <p:grpSp>
              <p:nvGrpSpPr>
                <p:cNvPr id="46" name="组合 89"/>
                <p:cNvGrpSpPr/>
                <p:nvPr/>
              </p:nvGrpSpPr>
              <p:grpSpPr bwMode="auto">
                <a:xfrm>
                  <a:off x="6649394" y="2493733"/>
                  <a:ext cx="1090958" cy="1270944"/>
                  <a:chOff x="5896835" y="2676144"/>
                  <a:chExt cx="1090958" cy="1270944"/>
                </a:xfrm>
              </p:grpSpPr>
              <p:sp>
                <p:nvSpPr>
                  <p:cNvPr id="55" name="矩形 40"/>
                  <p:cNvSpPr/>
                  <p:nvPr/>
                </p:nvSpPr>
                <p:spPr>
                  <a:xfrm rot="20183003">
                    <a:off x="6108895" y="2676144"/>
                    <a:ext cx="426349" cy="353862"/>
                  </a:xfrm>
                  <a:custGeom>
                    <a:avLst/>
                    <a:gdLst/>
                    <a:ahLst/>
                    <a:cxnLst/>
                    <a:rect l="l" t="t" r="r" b="b"/>
                    <a:pathLst>
                      <a:path w="426564" h="353930">
                        <a:moveTo>
                          <a:pt x="426564" y="0"/>
                        </a:moveTo>
                        <a:cubicBezTo>
                          <a:pt x="409475" y="123700"/>
                          <a:pt x="406868" y="241688"/>
                          <a:pt x="419087" y="353930"/>
                        </a:cubicBezTo>
                        <a:lnTo>
                          <a:pt x="0" y="353930"/>
                        </a:lnTo>
                        <a:cubicBezTo>
                          <a:pt x="157735" y="274961"/>
                          <a:pt x="299577" y="156314"/>
                          <a:pt x="426564" y="0"/>
                        </a:cubicBezTo>
                        <a:close/>
                      </a:path>
                    </a:pathLst>
                  </a:custGeom>
                  <a:solidFill>
                    <a:srgbClr val="289180"/>
                  </a:solidFill>
                  <a:ln w="12700" cap="flat" cmpd="sng" algn="ctr">
                    <a:noFill/>
                    <a:prstDash val="solid"/>
                    <a:miter lim="800000"/>
                  </a:ln>
                  <a:effectLst/>
                </p:spPr>
                <p:txBody>
                  <a:bodyPr anchor="ctr"/>
                  <a:lstStyle/>
                  <a:p>
                    <a:pPr algn="ctr" defTabSz="1218565">
                      <a:defRPr/>
                    </a:pPr>
                    <a:endParaRPr lang="zh-CN" altLang="en-US" sz="1465" kern="0">
                      <a:solidFill>
                        <a:prstClr val="black"/>
                      </a:solidFill>
                      <a:latin typeface="Impact" panose="020B0806030902050204" pitchFamily="34" charset="0"/>
                      <a:ea typeface="造字工房尚雅体演示版常规体" pitchFamily="50" charset="-122"/>
                    </a:endParaRPr>
                  </a:p>
                </p:txBody>
              </p:sp>
              <p:sp>
                <p:nvSpPr>
                  <p:cNvPr id="56" name="矩形 41"/>
                  <p:cNvSpPr/>
                  <p:nvPr/>
                </p:nvSpPr>
                <p:spPr>
                  <a:xfrm rot="20183003">
                    <a:off x="5896912" y="3088388"/>
                    <a:ext cx="855080" cy="279992"/>
                  </a:xfrm>
                  <a:custGeom>
                    <a:avLst/>
                    <a:gdLst/>
                    <a:ahLst/>
                    <a:cxnLst/>
                    <a:rect l="l" t="t" r="r" b="b"/>
                    <a:pathLst>
                      <a:path w="855553" h="278806">
                        <a:moveTo>
                          <a:pt x="786402" y="0"/>
                        </a:moveTo>
                        <a:cubicBezTo>
                          <a:pt x="797138" y="97474"/>
                          <a:pt x="820720" y="190358"/>
                          <a:pt x="855553" y="278806"/>
                        </a:cubicBezTo>
                        <a:lnTo>
                          <a:pt x="0" y="278806"/>
                        </a:lnTo>
                        <a:cubicBezTo>
                          <a:pt x="44790" y="165118"/>
                          <a:pt x="135145" y="70068"/>
                          <a:pt x="257788" y="21703"/>
                        </a:cubicBezTo>
                        <a:lnTo>
                          <a:pt x="303188" y="0"/>
                        </a:lnTo>
                        <a:close/>
                      </a:path>
                    </a:pathLst>
                  </a:custGeom>
                  <a:solidFill>
                    <a:srgbClr val="289180"/>
                  </a:solidFill>
                  <a:ln w="12700" cap="flat" cmpd="sng" algn="ctr">
                    <a:noFill/>
                    <a:prstDash val="solid"/>
                    <a:miter lim="800000"/>
                  </a:ln>
                  <a:effectLst/>
                </p:spPr>
                <p:txBody>
                  <a:bodyPr anchor="ctr"/>
                  <a:lstStyle/>
                  <a:p>
                    <a:pPr algn="ctr" defTabSz="1218565">
                      <a:defRPr/>
                    </a:pPr>
                    <a:endParaRPr lang="zh-CN" altLang="en-US" sz="1465" kern="0">
                      <a:solidFill>
                        <a:prstClr val="black"/>
                      </a:solidFill>
                      <a:latin typeface="Impact" panose="020B0806030902050204" pitchFamily="34" charset="0"/>
                      <a:ea typeface="造字工房尚雅体演示版常规体" pitchFamily="50" charset="-122"/>
                    </a:endParaRPr>
                  </a:p>
                </p:txBody>
              </p:sp>
              <p:sp>
                <p:nvSpPr>
                  <p:cNvPr id="57" name="矩形 42"/>
                  <p:cNvSpPr/>
                  <p:nvPr/>
                </p:nvSpPr>
                <p:spPr>
                  <a:xfrm rot="20183003">
                    <a:off x="5995758" y="3369571"/>
                    <a:ext cx="922962" cy="327650"/>
                  </a:xfrm>
                  <a:custGeom>
                    <a:avLst/>
                    <a:gdLst/>
                    <a:ahLst/>
                    <a:cxnLst/>
                    <a:rect l="l" t="t" r="r" b="b"/>
                    <a:pathLst>
                      <a:path w="922701" h="328215">
                        <a:moveTo>
                          <a:pt x="898034" y="0"/>
                        </a:moveTo>
                        <a:cubicBezTo>
                          <a:pt x="936591" y="110808"/>
                          <a:pt x="928402" y="227358"/>
                          <a:pt x="884247" y="328215"/>
                        </a:cubicBezTo>
                        <a:lnTo>
                          <a:pt x="39948" y="328215"/>
                        </a:lnTo>
                        <a:cubicBezTo>
                          <a:pt x="36346" y="323526"/>
                          <a:pt x="34132" y="318203"/>
                          <a:pt x="32009" y="312819"/>
                        </a:cubicBezTo>
                        <a:cubicBezTo>
                          <a:pt x="-9140" y="208476"/>
                          <a:pt x="-9641" y="98148"/>
                          <a:pt x="24913" y="0"/>
                        </a:cubicBezTo>
                        <a:close/>
                      </a:path>
                    </a:pathLst>
                  </a:custGeom>
                  <a:solidFill>
                    <a:srgbClr val="289180"/>
                  </a:solidFill>
                  <a:ln w="12700" cap="flat" cmpd="sng" algn="ctr">
                    <a:noFill/>
                    <a:prstDash val="solid"/>
                    <a:miter lim="800000"/>
                  </a:ln>
                  <a:effectLst/>
                </p:spPr>
                <p:txBody>
                  <a:bodyPr anchor="ctr"/>
                  <a:lstStyle/>
                  <a:p>
                    <a:pPr algn="ctr" defTabSz="1218565">
                      <a:defRPr/>
                    </a:pPr>
                    <a:endParaRPr lang="zh-CN" altLang="en-US" sz="1465" kern="0">
                      <a:solidFill>
                        <a:prstClr val="black"/>
                      </a:solidFill>
                      <a:latin typeface="Impact" panose="020B0806030902050204" pitchFamily="34" charset="0"/>
                      <a:ea typeface="造字工房尚雅体演示版常规体" pitchFamily="50" charset="-122"/>
                    </a:endParaRPr>
                  </a:p>
                </p:txBody>
              </p:sp>
              <p:sp>
                <p:nvSpPr>
                  <p:cNvPr id="58" name="矩形 43"/>
                  <p:cNvSpPr/>
                  <p:nvPr/>
                </p:nvSpPr>
                <p:spPr>
                  <a:xfrm rot="20183003">
                    <a:off x="6183923" y="3707944"/>
                    <a:ext cx="803870" cy="239482"/>
                  </a:xfrm>
                  <a:custGeom>
                    <a:avLst/>
                    <a:gdLst/>
                    <a:ahLst/>
                    <a:cxnLst/>
                    <a:rect l="l" t="t" r="r" b="b"/>
                    <a:pathLst>
                      <a:path w="803675" h="238927">
                        <a:moveTo>
                          <a:pt x="803675" y="0"/>
                        </a:moveTo>
                        <a:cubicBezTo>
                          <a:pt x="755458" y="91484"/>
                          <a:pt x="674846" y="165748"/>
                          <a:pt x="571154" y="206640"/>
                        </a:cubicBezTo>
                        <a:cubicBezTo>
                          <a:pt x="352956" y="292688"/>
                          <a:pt x="108588" y="200986"/>
                          <a:pt x="0" y="0"/>
                        </a:cubicBezTo>
                        <a:close/>
                      </a:path>
                    </a:pathLst>
                  </a:custGeom>
                  <a:solidFill>
                    <a:srgbClr val="289180"/>
                  </a:solidFill>
                  <a:ln w="12700" cap="flat" cmpd="sng" algn="ctr">
                    <a:noFill/>
                    <a:prstDash val="solid"/>
                    <a:miter lim="800000"/>
                  </a:ln>
                  <a:effectLst/>
                </p:spPr>
                <p:txBody>
                  <a:bodyPr anchor="ctr"/>
                  <a:lstStyle/>
                  <a:p>
                    <a:pPr algn="ctr" defTabSz="1218565">
                      <a:defRPr/>
                    </a:pPr>
                    <a:endParaRPr lang="zh-CN" altLang="en-US" sz="1465" kern="0">
                      <a:solidFill>
                        <a:prstClr val="black"/>
                      </a:solidFill>
                      <a:latin typeface="Impact" panose="020B0806030902050204" pitchFamily="34" charset="0"/>
                      <a:ea typeface="造字工房尚雅体演示版常规体" pitchFamily="50" charset="-122"/>
                    </a:endParaRPr>
                  </a:p>
                </p:txBody>
              </p:sp>
            </p:grpSp>
            <p:cxnSp>
              <p:nvCxnSpPr>
                <p:cNvPr id="47" name="直接连接符 46"/>
                <p:cNvCxnSpPr/>
                <p:nvPr/>
              </p:nvCxnSpPr>
              <p:spPr>
                <a:xfrm flipH="1">
                  <a:off x="5547871" y="2757044"/>
                  <a:ext cx="1385038" cy="0"/>
                </a:xfrm>
                <a:prstGeom prst="line">
                  <a:avLst/>
                </a:prstGeom>
                <a:noFill/>
                <a:ln w="6350" cap="flat" cmpd="sng" algn="ctr">
                  <a:solidFill>
                    <a:sysClr val="windowText" lastClr="000000"/>
                  </a:solidFill>
                  <a:prstDash val="dash"/>
                  <a:miter lim="800000"/>
                </a:ln>
                <a:effectLst/>
              </p:spPr>
            </p:cxnSp>
            <p:cxnSp>
              <p:nvCxnSpPr>
                <p:cNvPr id="48" name="直接连接符 47"/>
                <p:cNvCxnSpPr/>
                <p:nvPr/>
              </p:nvCxnSpPr>
              <p:spPr>
                <a:xfrm flipH="1">
                  <a:off x="5547871" y="3091844"/>
                  <a:ext cx="1240937" cy="1191"/>
                </a:xfrm>
                <a:prstGeom prst="line">
                  <a:avLst/>
                </a:prstGeom>
                <a:noFill/>
                <a:ln w="6350" cap="flat" cmpd="sng" algn="ctr">
                  <a:solidFill>
                    <a:sysClr val="windowText" lastClr="000000"/>
                  </a:solidFill>
                  <a:prstDash val="dash"/>
                  <a:miter lim="800000"/>
                </a:ln>
                <a:effectLst/>
              </p:spPr>
            </p:cxnSp>
            <p:cxnSp>
              <p:nvCxnSpPr>
                <p:cNvPr id="49" name="直接连接符 48"/>
                <p:cNvCxnSpPr/>
                <p:nvPr/>
              </p:nvCxnSpPr>
              <p:spPr>
                <a:xfrm flipH="1">
                  <a:off x="5547871" y="3460003"/>
                  <a:ext cx="1173055" cy="0"/>
                </a:xfrm>
                <a:prstGeom prst="line">
                  <a:avLst/>
                </a:prstGeom>
                <a:noFill/>
                <a:ln w="6350" cap="flat" cmpd="sng" algn="ctr">
                  <a:solidFill>
                    <a:sysClr val="windowText" lastClr="000000"/>
                  </a:solidFill>
                  <a:prstDash val="dash"/>
                  <a:miter lim="800000"/>
                </a:ln>
                <a:effectLst/>
              </p:spPr>
            </p:cxnSp>
            <p:cxnSp>
              <p:nvCxnSpPr>
                <p:cNvPr id="50" name="直接连接符 49"/>
                <p:cNvCxnSpPr/>
                <p:nvPr/>
              </p:nvCxnSpPr>
              <p:spPr>
                <a:xfrm flipH="1">
                  <a:off x="5547871" y="3765016"/>
                  <a:ext cx="1526758" cy="46467"/>
                </a:xfrm>
                <a:prstGeom prst="line">
                  <a:avLst/>
                </a:prstGeom>
                <a:noFill/>
                <a:ln w="6350" cap="flat" cmpd="sng" algn="ctr">
                  <a:solidFill>
                    <a:sysClr val="windowText" lastClr="000000"/>
                  </a:solidFill>
                  <a:prstDash val="dash"/>
                  <a:miter lim="800000"/>
                </a:ln>
                <a:effectLst/>
              </p:spPr>
            </p:cxnSp>
            <p:sp>
              <p:nvSpPr>
                <p:cNvPr id="51" name="TextBox 94"/>
                <p:cNvSpPr txBox="1">
                  <a:spLocks noChangeArrowheads="1"/>
                </p:cNvSpPr>
                <p:nvPr/>
              </p:nvSpPr>
              <p:spPr bwMode="auto">
                <a:xfrm>
                  <a:off x="5573804" y="2495678"/>
                  <a:ext cx="701327" cy="238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465" kern="0">
                      <a:solidFill>
                        <a:prstClr val="black"/>
                      </a:solidFill>
                      <a:latin typeface="Impact" panose="020B0806030902050204" pitchFamily="34" charset="0"/>
                      <a:ea typeface="Hiragino Sans GB W3" pitchFamily="34" charset="-122"/>
                    </a:rPr>
                    <a:t>标题文字</a:t>
                  </a:r>
                </a:p>
              </p:txBody>
            </p:sp>
            <p:sp>
              <p:nvSpPr>
                <p:cNvPr id="52" name="TextBox 95"/>
                <p:cNvSpPr txBox="1">
                  <a:spLocks noChangeArrowheads="1"/>
                </p:cNvSpPr>
                <p:nvPr/>
              </p:nvSpPr>
              <p:spPr bwMode="auto">
                <a:xfrm>
                  <a:off x="5578179" y="2816110"/>
                  <a:ext cx="701327" cy="238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465" kern="0">
                      <a:solidFill>
                        <a:prstClr val="black"/>
                      </a:solidFill>
                      <a:latin typeface="Impact" panose="020B0806030902050204" pitchFamily="34" charset="0"/>
                      <a:ea typeface="Hiragino Sans GB W3" pitchFamily="34" charset="-122"/>
                    </a:rPr>
                    <a:t>标题文字</a:t>
                  </a:r>
                </a:p>
              </p:txBody>
            </p:sp>
            <p:sp>
              <p:nvSpPr>
                <p:cNvPr id="53" name="TextBox 96"/>
                <p:cNvSpPr txBox="1">
                  <a:spLocks noChangeArrowheads="1"/>
                </p:cNvSpPr>
                <p:nvPr/>
              </p:nvSpPr>
              <p:spPr bwMode="auto">
                <a:xfrm>
                  <a:off x="5578179" y="3138799"/>
                  <a:ext cx="701327" cy="238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465" kern="0">
                      <a:solidFill>
                        <a:prstClr val="black"/>
                      </a:solidFill>
                      <a:latin typeface="Impact" panose="020B0806030902050204" pitchFamily="34" charset="0"/>
                      <a:ea typeface="Hiragino Sans GB W3" pitchFamily="34" charset="-122"/>
                    </a:rPr>
                    <a:t>标题文字</a:t>
                  </a:r>
                </a:p>
              </p:txBody>
            </p:sp>
            <p:sp>
              <p:nvSpPr>
                <p:cNvPr id="54" name="TextBox 97"/>
                <p:cNvSpPr txBox="1">
                  <a:spLocks noChangeArrowheads="1"/>
                </p:cNvSpPr>
                <p:nvPr/>
              </p:nvSpPr>
              <p:spPr bwMode="auto">
                <a:xfrm>
                  <a:off x="5578179" y="3489504"/>
                  <a:ext cx="701327" cy="238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465" kern="0">
                      <a:solidFill>
                        <a:prstClr val="black"/>
                      </a:solidFill>
                      <a:latin typeface="Impact" panose="020B0806030902050204" pitchFamily="34" charset="0"/>
                      <a:ea typeface="Hiragino Sans GB W3" pitchFamily="34" charset="-122"/>
                    </a:rPr>
                    <a:t>标题文字</a:t>
                  </a:r>
                </a:p>
              </p:txBody>
            </p:sp>
          </p:grpSp>
          <p:sp>
            <p:nvSpPr>
              <p:cNvPr id="45" name="TextBox 104"/>
              <p:cNvSpPr txBox="1">
                <a:spLocks noChangeArrowheads="1"/>
              </p:cNvSpPr>
              <p:nvPr/>
            </p:nvSpPr>
            <p:spPr bwMode="auto">
              <a:xfrm>
                <a:off x="7195170" y="2669782"/>
                <a:ext cx="569165" cy="238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465" kern="0">
                    <a:solidFill>
                      <a:prstClr val="black"/>
                    </a:solidFill>
                    <a:latin typeface="Impact" panose="020B0806030902050204" pitchFamily="34" charset="0"/>
                    <a:ea typeface="造字工房尚雅体演示版常规体" pitchFamily="50" charset="-122"/>
                  </a:rPr>
                  <a:t>24%</a:t>
                </a:r>
                <a:endParaRPr lang="zh-CN" altLang="en-US" sz="1465" kern="0">
                  <a:solidFill>
                    <a:prstClr val="black"/>
                  </a:solidFill>
                  <a:latin typeface="Impact" panose="020B0806030902050204" pitchFamily="34" charset="0"/>
                  <a:ea typeface="造字工房尚雅体演示版常规体" pitchFamily="50" charset="-122"/>
                </a:endParaRPr>
              </a:p>
            </p:txBody>
          </p:sp>
        </p:grpSp>
        <p:sp>
          <p:nvSpPr>
            <p:cNvPr id="43" name="矩形 109"/>
            <p:cNvSpPr>
              <a:spLocks noChangeArrowheads="1"/>
            </p:cNvSpPr>
            <p:nvPr/>
          </p:nvSpPr>
          <p:spPr bwMode="auto">
            <a:xfrm>
              <a:off x="7589838" y="4030662"/>
              <a:ext cx="2593975" cy="1108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eaLnBrk="0" fontAlgn="base" hangingPunct="0">
                <a:lnSpc>
                  <a:spcPct val="150000"/>
                </a:lnSpc>
                <a:spcBef>
                  <a:spcPts val="1335"/>
                </a:spcBef>
                <a:spcAft>
                  <a:spcPct val="0"/>
                </a:spcAft>
                <a:defRPr/>
              </a:pPr>
              <a:r>
                <a:rPr lang="zh-CN" altLang="en-US" sz="1465" kern="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单击此处添加段落文本单击此处添加段落文本单击此处添加段落文本单击此处</a:t>
              </a:r>
              <a:endParaRPr lang="zh-CN" altLang="en-US" sz="1465" kern="0">
                <a:solidFill>
                  <a:prstClr val="black"/>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grpSp>
        <p:nvGrpSpPr>
          <p:cNvPr id="6" name="组合 7"/>
          <p:cNvGrpSpPr/>
          <p:nvPr/>
        </p:nvGrpSpPr>
        <p:grpSpPr bwMode="auto">
          <a:xfrm>
            <a:off x="1540015" y="4102105"/>
            <a:ext cx="1415771" cy="707959"/>
            <a:chOff x="1105871" y="2593799"/>
            <a:chExt cx="1061573" cy="530865"/>
          </a:xfrm>
        </p:grpSpPr>
        <p:sp>
          <p:nvSpPr>
            <p:cNvPr id="7" name="TextBox 76"/>
            <p:cNvSpPr txBox="1">
              <a:spLocks noChangeArrowheads="1"/>
            </p:cNvSpPr>
            <p:nvPr/>
          </p:nvSpPr>
          <p:spPr bwMode="auto">
            <a:xfrm>
              <a:off x="1105871" y="2870798"/>
              <a:ext cx="1061573" cy="25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1600">
                  <a:solidFill>
                    <a:prstClr val="black"/>
                  </a:solidFill>
                  <a:latin typeface="Impact" panose="020B0806030902050204" pitchFamily="34" charset="0"/>
                  <a:ea typeface="Hiragino Sans GB W3" pitchFamily="34" charset="-122"/>
                </a:rPr>
                <a:t>添加标题文字</a:t>
              </a:r>
            </a:p>
          </p:txBody>
        </p:sp>
        <p:sp>
          <p:nvSpPr>
            <p:cNvPr id="8" name="TextBox 7"/>
            <p:cNvSpPr txBox="1"/>
            <p:nvPr/>
          </p:nvSpPr>
          <p:spPr>
            <a:xfrm>
              <a:off x="1370022" y="2593799"/>
              <a:ext cx="442563" cy="284686"/>
            </a:xfrm>
            <a:prstGeom prst="rect">
              <a:avLst/>
            </a:prstGeom>
            <a:noFill/>
          </p:spPr>
          <p:txBody>
            <a:bodyPr wrap="none">
              <a:spAutoFit/>
            </a:bodyPr>
            <a:lstStyle>
              <a:defPPr>
                <a:defRPr lang="zh-CN"/>
              </a:defPPr>
              <a:lvl1pPr>
                <a:defRPr>
                  <a:solidFill>
                    <a:srgbClr val="92D050"/>
                  </a:solidFill>
                  <a:latin typeface="冬青黑体简体中文 W3" pitchFamily="34" charset="-122"/>
                  <a:ea typeface="冬青黑体简体中文 W3" pitchFamily="34" charset="-122"/>
                </a:defRPr>
              </a:lvl1pPr>
            </a:lstStyle>
            <a:p>
              <a:pPr>
                <a:defRPr/>
              </a:pPr>
              <a:r>
                <a:rPr lang="en-US" altLang="zh-CN" sz="1865" dirty="0">
                  <a:solidFill>
                    <a:prstClr val="black"/>
                  </a:solidFill>
                  <a:latin typeface="Impact" panose="020B0806030902050204" pitchFamily="34" charset="0"/>
                  <a:ea typeface="造字工房尚雅体演示版常规体" pitchFamily="50" charset="-122"/>
                </a:rPr>
                <a:t>42%</a:t>
              </a:r>
              <a:endParaRPr lang="zh-CN" altLang="en-US" sz="1865" dirty="0">
                <a:solidFill>
                  <a:prstClr val="black"/>
                </a:solidFill>
                <a:latin typeface="Impact" panose="020B0806030902050204" pitchFamily="34" charset="0"/>
                <a:ea typeface="造字工房尚雅体演示版常规体" pitchFamily="50" charset="-122"/>
              </a:endParaRPr>
            </a:p>
          </p:txBody>
        </p:sp>
      </p:grpSp>
      <p:grpSp>
        <p:nvGrpSpPr>
          <p:cNvPr id="9" name="组合 86"/>
          <p:cNvGrpSpPr/>
          <p:nvPr/>
        </p:nvGrpSpPr>
        <p:grpSpPr bwMode="auto">
          <a:xfrm>
            <a:off x="2206765" y="2908304"/>
            <a:ext cx="1415771" cy="707994"/>
            <a:chOff x="1105975" y="2593799"/>
            <a:chExt cx="1061366" cy="530841"/>
          </a:xfrm>
        </p:grpSpPr>
        <p:sp>
          <p:nvSpPr>
            <p:cNvPr id="10" name="TextBox 87"/>
            <p:cNvSpPr txBox="1">
              <a:spLocks noChangeArrowheads="1"/>
            </p:cNvSpPr>
            <p:nvPr/>
          </p:nvSpPr>
          <p:spPr bwMode="auto">
            <a:xfrm>
              <a:off x="1105975" y="2870798"/>
              <a:ext cx="1061366" cy="253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1600">
                  <a:solidFill>
                    <a:prstClr val="black"/>
                  </a:solidFill>
                  <a:latin typeface="Impact" panose="020B0806030902050204" pitchFamily="34" charset="0"/>
                  <a:ea typeface="Hiragino Sans GB W3" pitchFamily="34" charset="-122"/>
                </a:rPr>
                <a:t>添加标题文字</a:t>
              </a:r>
            </a:p>
          </p:txBody>
        </p:sp>
        <p:sp>
          <p:nvSpPr>
            <p:cNvPr id="11" name="TextBox 10"/>
            <p:cNvSpPr txBox="1"/>
            <p:nvPr/>
          </p:nvSpPr>
          <p:spPr>
            <a:xfrm>
              <a:off x="1370075" y="2593799"/>
              <a:ext cx="442477" cy="284659"/>
            </a:xfrm>
            <a:prstGeom prst="rect">
              <a:avLst/>
            </a:prstGeom>
            <a:noFill/>
          </p:spPr>
          <p:txBody>
            <a:bodyPr wrap="none">
              <a:spAutoFit/>
            </a:bodyPr>
            <a:lstStyle>
              <a:defPPr>
                <a:defRPr lang="zh-CN"/>
              </a:defPPr>
              <a:lvl1pPr>
                <a:defRPr>
                  <a:solidFill>
                    <a:srgbClr val="92D050"/>
                  </a:solidFill>
                  <a:latin typeface="冬青黑体简体中文 W3" pitchFamily="34" charset="-122"/>
                  <a:ea typeface="冬青黑体简体中文 W3" pitchFamily="34" charset="-122"/>
                </a:defRPr>
              </a:lvl1pPr>
            </a:lstStyle>
            <a:p>
              <a:pPr>
                <a:defRPr/>
              </a:pPr>
              <a:r>
                <a:rPr lang="en-US" altLang="zh-CN" sz="1865" dirty="0">
                  <a:solidFill>
                    <a:prstClr val="black"/>
                  </a:solidFill>
                  <a:latin typeface="Impact" panose="020B0806030902050204" pitchFamily="34" charset="0"/>
                  <a:ea typeface="造字工房尚雅体演示版常规体" pitchFamily="50" charset="-122"/>
                </a:rPr>
                <a:t>42%</a:t>
              </a:r>
              <a:endParaRPr lang="zh-CN" altLang="en-US" sz="1865" dirty="0">
                <a:solidFill>
                  <a:prstClr val="black"/>
                </a:solidFill>
                <a:latin typeface="Impact" panose="020B0806030902050204" pitchFamily="34" charset="0"/>
                <a:ea typeface="造字工房尚雅体演示版常规体" pitchFamily="50" charset="-122"/>
              </a:endParaRPr>
            </a:p>
          </p:txBody>
        </p:sp>
      </p:grpSp>
      <p:grpSp>
        <p:nvGrpSpPr>
          <p:cNvPr id="12" name="组合 92"/>
          <p:cNvGrpSpPr/>
          <p:nvPr/>
        </p:nvGrpSpPr>
        <p:grpSpPr bwMode="auto">
          <a:xfrm>
            <a:off x="5692915" y="1304930"/>
            <a:ext cx="1415771" cy="707959"/>
            <a:chOff x="1105871" y="2593799"/>
            <a:chExt cx="1061573" cy="530865"/>
          </a:xfrm>
        </p:grpSpPr>
        <p:sp>
          <p:nvSpPr>
            <p:cNvPr id="13" name="TextBox 93"/>
            <p:cNvSpPr txBox="1">
              <a:spLocks noChangeArrowheads="1"/>
            </p:cNvSpPr>
            <p:nvPr/>
          </p:nvSpPr>
          <p:spPr bwMode="auto">
            <a:xfrm>
              <a:off x="1105871" y="2870798"/>
              <a:ext cx="1061573" cy="25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1600">
                  <a:solidFill>
                    <a:prstClr val="black"/>
                  </a:solidFill>
                  <a:latin typeface="Impact" panose="020B0806030902050204" pitchFamily="34" charset="0"/>
                  <a:ea typeface="Hiragino Sans GB W3" pitchFamily="34" charset="-122"/>
                </a:rPr>
                <a:t>添加标题文字</a:t>
              </a:r>
            </a:p>
          </p:txBody>
        </p:sp>
        <p:sp>
          <p:nvSpPr>
            <p:cNvPr id="14" name="TextBox 13"/>
            <p:cNvSpPr txBox="1"/>
            <p:nvPr/>
          </p:nvSpPr>
          <p:spPr>
            <a:xfrm>
              <a:off x="1370022" y="2593799"/>
              <a:ext cx="442563" cy="284686"/>
            </a:xfrm>
            <a:prstGeom prst="rect">
              <a:avLst/>
            </a:prstGeom>
            <a:noFill/>
          </p:spPr>
          <p:txBody>
            <a:bodyPr wrap="none">
              <a:spAutoFit/>
            </a:bodyPr>
            <a:lstStyle>
              <a:defPPr>
                <a:defRPr lang="zh-CN"/>
              </a:defPPr>
              <a:lvl1pPr>
                <a:defRPr>
                  <a:solidFill>
                    <a:srgbClr val="92D050"/>
                  </a:solidFill>
                  <a:latin typeface="冬青黑体简体中文 W3" pitchFamily="34" charset="-122"/>
                  <a:ea typeface="冬青黑体简体中文 W3" pitchFamily="34" charset="-122"/>
                </a:defRPr>
              </a:lvl1pPr>
            </a:lstStyle>
            <a:p>
              <a:pPr>
                <a:defRPr/>
              </a:pPr>
              <a:r>
                <a:rPr lang="en-US" altLang="zh-CN" sz="1865" dirty="0">
                  <a:solidFill>
                    <a:prstClr val="black"/>
                  </a:solidFill>
                  <a:latin typeface="Impact" panose="020B0806030902050204" pitchFamily="34" charset="0"/>
                  <a:ea typeface="造字工房尚雅体演示版常规体" pitchFamily="50" charset="-122"/>
                </a:rPr>
                <a:t>42%</a:t>
              </a:r>
              <a:endParaRPr lang="zh-CN" altLang="en-US" sz="1865" dirty="0">
                <a:solidFill>
                  <a:prstClr val="black"/>
                </a:solidFill>
                <a:latin typeface="Impact" panose="020B0806030902050204" pitchFamily="34" charset="0"/>
                <a:ea typeface="造字工房尚雅体演示版常规体" pitchFamily="50" charset="-122"/>
              </a:endParaRPr>
            </a:p>
          </p:txBody>
        </p:sp>
      </p:grpSp>
      <p:grpSp>
        <p:nvGrpSpPr>
          <p:cNvPr id="15" name="组合 98"/>
          <p:cNvGrpSpPr/>
          <p:nvPr/>
        </p:nvGrpSpPr>
        <p:grpSpPr bwMode="auto">
          <a:xfrm>
            <a:off x="8993327" y="3892555"/>
            <a:ext cx="1415771" cy="707959"/>
            <a:chOff x="1105871" y="2593799"/>
            <a:chExt cx="1061573" cy="530865"/>
          </a:xfrm>
        </p:grpSpPr>
        <p:sp>
          <p:nvSpPr>
            <p:cNvPr id="16" name="TextBox 99"/>
            <p:cNvSpPr txBox="1">
              <a:spLocks noChangeArrowheads="1"/>
            </p:cNvSpPr>
            <p:nvPr/>
          </p:nvSpPr>
          <p:spPr bwMode="auto">
            <a:xfrm>
              <a:off x="1105871" y="2870798"/>
              <a:ext cx="1061573" cy="253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1600">
                  <a:solidFill>
                    <a:prstClr val="black"/>
                  </a:solidFill>
                  <a:latin typeface="Impact" panose="020B0806030902050204" pitchFamily="34" charset="0"/>
                  <a:ea typeface="Hiragino Sans GB W3" pitchFamily="34" charset="-122"/>
                </a:rPr>
                <a:t>添加标题文字</a:t>
              </a:r>
            </a:p>
          </p:txBody>
        </p:sp>
        <p:sp>
          <p:nvSpPr>
            <p:cNvPr id="17" name="TextBox 16"/>
            <p:cNvSpPr txBox="1"/>
            <p:nvPr/>
          </p:nvSpPr>
          <p:spPr>
            <a:xfrm>
              <a:off x="1370022" y="2593799"/>
              <a:ext cx="442563" cy="284686"/>
            </a:xfrm>
            <a:prstGeom prst="rect">
              <a:avLst/>
            </a:prstGeom>
            <a:noFill/>
          </p:spPr>
          <p:txBody>
            <a:bodyPr wrap="none">
              <a:spAutoFit/>
            </a:bodyPr>
            <a:lstStyle>
              <a:defPPr>
                <a:defRPr lang="zh-CN"/>
              </a:defPPr>
              <a:lvl1pPr>
                <a:defRPr>
                  <a:solidFill>
                    <a:srgbClr val="92D050"/>
                  </a:solidFill>
                  <a:latin typeface="冬青黑体简体中文 W3" pitchFamily="34" charset="-122"/>
                  <a:ea typeface="冬青黑体简体中文 W3" pitchFamily="34" charset="-122"/>
                </a:defRPr>
              </a:lvl1pPr>
            </a:lstStyle>
            <a:p>
              <a:pPr>
                <a:defRPr/>
              </a:pPr>
              <a:r>
                <a:rPr lang="en-US" altLang="zh-CN" sz="1865" dirty="0">
                  <a:solidFill>
                    <a:prstClr val="black"/>
                  </a:solidFill>
                  <a:latin typeface="Impact" panose="020B0806030902050204" pitchFamily="34" charset="0"/>
                  <a:ea typeface="造字工房尚雅体演示版常规体" pitchFamily="50" charset="-122"/>
                </a:rPr>
                <a:t>42%</a:t>
              </a:r>
              <a:endParaRPr lang="zh-CN" altLang="en-US" sz="1865" dirty="0">
                <a:solidFill>
                  <a:prstClr val="black"/>
                </a:solidFill>
                <a:latin typeface="Impact" panose="020B0806030902050204" pitchFamily="34" charset="0"/>
                <a:ea typeface="造字工房尚雅体演示版常规体" pitchFamily="50" charset="-122"/>
              </a:endParaRPr>
            </a:p>
          </p:txBody>
        </p:sp>
      </p:grpSp>
      <p:grpSp>
        <p:nvGrpSpPr>
          <p:cNvPr id="18" name="组合 17"/>
          <p:cNvGrpSpPr/>
          <p:nvPr/>
        </p:nvGrpSpPr>
        <p:grpSpPr bwMode="auto">
          <a:xfrm>
            <a:off x="3441700" y="2166939"/>
            <a:ext cx="5849939" cy="3440112"/>
            <a:chOff x="3441700" y="2166938"/>
            <a:chExt cx="5849938" cy="3440112"/>
          </a:xfrm>
        </p:grpSpPr>
        <p:grpSp>
          <p:nvGrpSpPr>
            <p:cNvPr id="19" name="组合 6"/>
            <p:cNvGrpSpPr/>
            <p:nvPr/>
          </p:nvGrpSpPr>
          <p:grpSpPr bwMode="auto">
            <a:xfrm>
              <a:off x="3441700" y="2166938"/>
              <a:ext cx="5849938" cy="3440112"/>
              <a:chOff x="1509707" y="496053"/>
              <a:chExt cx="4387562" cy="2579753"/>
            </a:xfrm>
          </p:grpSpPr>
          <p:sp>
            <p:nvSpPr>
              <p:cNvPr id="23" name="等腰三角形 22"/>
              <p:cNvSpPr/>
              <p:nvPr/>
            </p:nvSpPr>
            <p:spPr>
              <a:xfrm rot="16024701">
                <a:off x="4928091" y="1855439"/>
                <a:ext cx="198809" cy="1739547"/>
              </a:xfrm>
              <a:prstGeom prst="triangle">
                <a:avLst/>
              </a:prstGeom>
              <a:solidFill>
                <a:srgbClr val="34BEA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24" name="等腰三角形 23"/>
              <p:cNvSpPr/>
              <p:nvPr/>
            </p:nvSpPr>
            <p:spPr>
              <a:xfrm rot="15173371">
                <a:off x="4625665" y="1965004"/>
                <a:ext cx="199999" cy="1195417"/>
              </a:xfrm>
              <a:prstGeom prst="triangle">
                <a:avLst/>
              </a:prstGeom>
              <a:solidFill>
                <a:srgbClr val="289180"/>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25" name="等腰三角形 24"/>
              <p:cNvSpPr/>
              <p:nvPr/>
            </p:nvSpPr>
            <p:spPr>
              <a:xfrm rot="14542785">
                <a:off x="4728656" y="1428655"/>
                <a:ext cx="189285" cy="1738355"/>
              </a:xfrm>
              <a:prstGeom prst="triangle">
                <a:avLst/>
              </a:pr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26" name="等腰三角形 25"/>
              <p:cNvSpPr/>
              <p:nvPr/>
            </p:nvSpPr>
            <p:spPr>
              <a:xfrm rot="13737274">
                <a:off x="4515526" y="1383433"/>
                <a:ext cx="147619" cy="1525229"/>
              </a:xfrm>
              <a:prstGeom prst="triangle">
                <a:avLst/>
              </a:prstGeom>
              <a:solidFill>
                <a:srgbClr val="13570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27" name="等腰三角形 26"/>
              <p:cNvSpPr/>
              <p:nvPr/>
            </p:nvSpPr>
            <p:spPr>
              <a:xfrm rot="13361146">
                <a:off x="4405379" y="890099"/>
                <a:ext cx="185742" cy="2016660"/>
              </a:xfrm>
              <a:prstGeom prst="triangle">
                <a:avLst/>
              </a:prstGeom>
              <a:solidFill>
                <a:sysClr val="window" lastClr="FFFFFF">
                  <a:lumMod val="75000"/>
                </a:sysClr>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28" name="等腰三角形 27"/>
              <p:cNvSpPr/>
              <p:nvPr/>
            </p:nvSpPr>
            <p:spPr>
              <a:xfrm rot="12494462">
                <a:off x="4066042" y="828194"/>
                <a:ext cx="207174" cy="1965470"/>
              </a:xfrm>
              <a:prstGeom prst="triangle">
                <a:avLst/>
              </a:prstGeom>
              <a:solidFill>
                <a:srgbClr val="34BEA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29" name="等腰三角形 28"/>
              <p:cNvSpPr/>
              <p:nvPr/>
            </p:nvSpPr>
            <p:spPr>
              <a:xfrm rot="11935275">
                <a:off x="3740993" y="1315098"/>
                <a:ext cx="216699" cy="1339281"/>
              </a:xfrm>
              <a:prstGeom prst="triangle">
                <a:avLst/>
              </a:prstGeom>
              <a:solidFill>
                <a:srgbClr val="289180"/>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0" name="等腰三角形 29"/>
              <p:cNvSpPr/>
              <p:nvPr/>
            </p:nvSpPr>
            <p:spPr>
              <a:xfrm rot="11173838">
                <a:off x="3596925" y="744861"/>
                <a:ext cx="266707" cy="1901185"/>
              </a:xfrm>
              <a:prstGeom prst="triangle">
                <a:avLst/>
              </a:pr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1" name="等腰三角形 30"/>
              <p:cNvSpPr/>
              <p:nvPr/>
            </p:nvSpPr>
            <p:spPr>
              <a:xfrm rot="10624701">
                <a:off x="3390941" y="496053"/>
                <a:ext cx="198840" cy="1739280"/>
              </a:xfrm>
              <a:prstGeom prst="triangle">
                <a:avLst/>
              </a:prstGeom>
              <a:solidFill>
                <a:srgbClr val="13570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2" name="等腰三角形 31"/>
              <p:cNvSpPr/>
              <p:nvPr/>
            </p:nvSpPr>
            <p:spPr>
              <a:xfrm rot="9773371">
                <a:off x="3229012" y="1069861"/>
                <a:ext cx="198840" cy="1195234"/>
              </a:xfrm>
              <a:prstGeom prst="triangle">
                <a:avLst/>
              </a:prstGeom>
              <a:solidFill>
                <a:sysClr val="window" lastClr="FFFFFF">
                  <a:lumMod val="75000"/>
                </a:sysClr>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3" name="等腰三角形 32"/>
              <p:cNvSpPr/>
              <p:nvPr/>
            </p:nvSpPr>
            <p:spPr>
              <a:xfrm rot="9142785">
                <a:off x="2968259" y="700814"/>
                <a:ext cx="190505" cy="1738089"/>
              </a:xfrm>
              <a:prstGeom prst="triangle">
                <a:avLst/>
              </a:prstGeom>
              <a:solidFill>
                <a:srgbClr val="34BEA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4" name="等腰三角形 33"/>
              <p:cNvSpPr/>
              <p:nvPr/>
            </p:nvSpPr>
            <p:spPr>
              <a:xfrm rot="8337274">
                <a:off x="2837287" y="1041289"/>
                <a:ext cx="147641" cy="1524995"/>
              </a:xfrm>
              <a:prstGeom prst="triangle">
                <a:avLst/>
              </a:prstGeom>
              <a:solidFill>
                <a:srgbClr val="289180"/>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5" name="等腰三角形 34"/>
              <p:cNvSpPr/>
              <p:nvPr/>
            </p:nvSpPr>
            <p:spPr>
              <a:xfrm rot="7961146">
                <a:off x="2570595" y="886373"/>
                <a:ext cx="185714" cy="2016969"/>
              </a:xfrm>
              <a:prstGeom prst="triangle">
                <a:avLst/>
              </a:pr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6" name="等腰三角形 35"/>
              <p:cNvSpPr/>
              <p:nvPr/>
            </p:nvSpPr>
            <p:spPr>
              <a:xfrm rot="7094462">
                <a:off x="2471772" y="1241137"/>
                <a:ext cx="208332" cy="1965771"/>
              </a:xfrm>
              <a:prstGeom prst="triangle">
                <a:avLst/>
              </a:prstGeom>
              <a:solidFill>
                <a:srgbClr val="13570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7" name="等腰三角形 36"/>
              <p:cNvSpPr/>
              <p:nvPr/>
            </p:nvSpPr>
            <p:spPr>
              <a:xfrm rot="6535275">
                <a:off x="2640845" y="1874517"/>
                <a:ext cx="217857" cy="1339486"/>
              </a:xfrm>
              <a:prstGeom prst="triangle">
                <a:avLst/>
              </a:prstGeom>
              <a:solidFill>
                <a:sysClr val="window" lastClr="FFFFFF">
                  <a:lumMod val="75000"/>
                </a:sysClr>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8" name="等腰三角形 37"/>
              <p:cNvSpPr/>
              <p:nvPr/>
            </p:nvSpPr>
            <p:spPr>
              <a:xfrm rot="5773838">
                <a:off x="2327112" y="1713165"/>
                <a:ext cx="266666" cy="1901476"/>
              </a:xfrm>
              <a:prstGeom prst="triangle">
                <a:avLst/>
              </a:prstGeom>
              <a:solidFill>
                <a:srgbClr val="34BEA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9" name="椭圆 38"/>
              <p:cNvSpPr/>
              <p:nvPr/>
            </p:nvSpPr>
            <p:spPr>
              <a:xfrm>
                <a:off x="3204009" y="2284142"/>
                <a:ext cx="791785" cy="791664"/>
              </a:xfrm>
              <a:prstGeom prst="ellipse">
                <a:avLst/>
              </a:prstGeom>
              <a:solidFill>
                <a:sysClr val="window" lastClr="FFFFFF">
                  <a:lumMod val="95000"/>
                </a:sysClr>
              </a:solidFill>
              <a:ln w="44450" cap="flat" cmpd="sng" algn="ctr">
                <a:solidFill>
                  <a:srgbClr val="135707"/>
                </a:solid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grpSp>
        <p:grpSp>
          <p:nvGrpSpPr>
            <p:cNvPr id="20" name="组合 19"/>
            <p:cNvGrpSpPr/>
            <p:nvPr/>
          </p:nvGrpSpPr>
          <p:grpSpPr>
            <a:xfrm>
              <a:off x="6095185" y="4777614"/>
              <a:ext cx="265643" cy="626840"/>
              <a:chOff x="4967412" y="68003"/>
              <a:chExt cx="638068" cy="1566170"/>
            </a:xfrm>
            <a:solidFill>
              <a:srgbClr val="72BB2C"/>
            </a:solidFill>
          </p:grpSpPr>
          <p:sp>
            <p:nvSpPr>
              <p:cNvPr id="21" name="Freeform 468"/>
              <p:cNvSpPr/>
              <p:nvPr/>
            </p:nvSpPr>
            <p:spPr bwMode="auto">
              <a:xfrm>
                <a:off x="5004048" y="68003"/>
                <a:ext cx="564797" cy="1566170"/>
              </a:xfrm>
              <a:custGeom>
                <a:avLst/>
                <a:gdLst>
                  <a:gd name="T0" fmla="*/ 0 w 6132"/>
                  <a:gd name="T1" fmla="*/ 0 h 16980"/>
                  <a:gd name="T2" fmla="*/ 0 w 6132"/>
                  <a:gd name="T3" fmla="*/ 0 h 16980"/>
                  <a:gd name="T4" fmla="*/ 0 w 6132"/>
                  <a:gd name="T5" fmla="*/ 0 h 16980"/>
                  <a:gd name="T6" fmla="*/ 0 w 6132"/>
                  <a:gd name="T7" fmla="*/ 0 h 16980"/>
                  <a:gd name="T8" fmla="*/ 0 w 6132"/>
                  <a:gd name="T9" fmla="*/ 0 h 16980"/>
                  <a:gd name="T10" fmla="*/ 0 w 6132"/>
                  <a:gd name="T11" fmla="*/ 0 h 16980"/>
                  <a:gd name="T12" fmla="*/ 0 w 6132"/>
                  <a:gd name="T13" fmla="*/ 0 h 16980"/>
                  <a:gd name="T14" fmla="*/ 0 w 6132"/>
                  <a:gd name="T15" fmla="*/ 0 h 16980"/>
                  <a:gd name="T16" fmla="*/ 0 w 6132"/>
                  <a:gd name="T17" fmla="*/ 0 h 16980"/>
                  <a:gd name="T18" fmla="*/ 0 w 6132"/>
                  <a:gd name="T19" fmla="*/ 0 h 16980"/>
                  <a:gd name="T20" fmla="*/ 0 w 6132"/>
                  <a:gd name="T21" fmla="*/ 0 h 16980"/>
                  <a:gd name="T22" fmla="*/ 0 w 6132"/>
                  <a:gd name="T23" fmla="*/ 0 h 16980"/>
                  <a:gd name="T24" fmla="*/ 0 w 6132"/>
                  <a:gd name="T25" fmla="*/ 0 h 16980"/>
                  <a:gd name="T26" fmla="*/ 0 w 6132"/>
                  <a:gd name="T27" fmla="*/ 0 h 16980"/>
                  <a:gd name="T28" fmla="*/ 0 w 6132"/>
                  <a:gd name="T29" fmla="*/ 0 h 16980"/>
                  <a:gd name="T30" fmla="*/ 0 w 6132"/>
                  <a:gd name="T31" fmla="*/ 0 h 16980"/>
                  <a:gd name="T32" fmla="*/ 0 w 6132"/>
                  <a:gd name="T33" fmla="*/ 0 h 16980"/>
                  <a:gd name="T34" fmla="*/ 0 w 6132"/>
                  <a:gd name="T35" fmla="*/ 0 h 16980"/>
                  <a:gd name="T36" fmla="*/ 0 w 6132"/>
                  <a:gd name="T37" fmla="*/ 0 h 16980"/>
                  <a:gd name="T38" fmla="*/ 0 w 6132"/>
                  <a:gd name="T39" fmla="*/ 0 h 16980"/>
                  <a:gd name="T40" fmla="*/ 0 w 6132"/>
                  <a:gd name="T41" fmla="*/ 0 h 16980"/>
                  <a:gd name="T42" fmla="*/ 0 w 6132"/>
                  <a:gd name="T43" fmla="*/ 0 h 16980"/>
                  <a:gd name="T44" fmla="*/ 0 w 6132"/>
                  <a:gd name="T45" fmla="*/ 0 h 16980"/>
                  <a:gd name="T46" fmla="*/ 0 w 6132"/>
                  <a:gd name="T47" fmla="*/ 0 h 16980"/>
                  <a:gd name="T48" fmla="*/ 0 w 6132"/>
                  <a:gd name="T49" fmla="*/ 0 h 16980"/>
                  <a:gd name="T50" fmla="*/ 0 w 6132"/>
                  <a:gd name="T51" fmla="*/ 0 h 16980"/>
                  <a:gd name="T52" fmla="*/ 0 w 6132"/>
                  <a:gd name="T53" fmla="*/ 0 h 16980"/>
                  <a:gd name="T54" fmla="*/ 0 w 6132"/>
                  <a:gd name="T55" fmla="*/ 0 h 16980"/>
                  <a:gd name="T56" fmla="*/ 0 w 6132"/>
                  <a:gd name="T57" fmla="*/ 0 h 16980"/>
                  <a:gd name="T58" fmla="*/ 0 w 6132"/>
                  <a:gd name="T59" fmla="*/ 0 h 16980"/>
                  <a:gd name="T60" fmla="*/ 0 w 6132"/>
                  <a:gd name="T61" fmla="*/ 0 h 16980"/>
                  <a:gd name="T62" fmla="*/ 0 w 6132"/>
                  <a:gd name="T63" fmla="*/ 0 h 16980"/>
                  <a:gd name="T64" fmla="*/ 0 w 6132"/>
                  <a:gd name="T65" fmla="*/ 0 h 16980"/>
                  <a:gd name="T66" fmla="*/ 0 w 6132"/>
                  <a:gd name="T67" fmla="*/ 0 h 16980"/>
                  <a:gd name="T68" fmla="*/ 0 w 6132"/>
                  <a:gd name="T69" fmla="*/ 0 h 16980"/>
                  <a:gd name="T70" fmla="*/ 0 w 6132"/>
                  <a:gd name="T71" fmla="*/ 0 h 16980"/>
                  <a:gd name="T72" fmla="*/ 0 w 6132"/>
                  <a:gd name="T73" fmla="*/ 0 h 16980"/>
                  <a:gd name="T74" fmla="*/ 0 w 6132"/>
                  <a:gd name="T75" fmla="*/ 0 h 16980"/>
                  <a:gd name="T76" fmla="*/ 0 w 6132"/>
                  <a:gd name="T77" fmla="*/ 0 h 16980"/>
                  <a:gd name="T78" fmla="*/ 0 w 6132"/>
                  <a:gd name="T79" fmla="*/ 0 h 16980"/>
                  <a:gd name="T80" fmla="*/ 0 w 6132"/>
                  <a:gd name="T81" fmla="*/ 0 h 16980"/>
                  <a:gd name="T82" fmla="*/ 0 w 6132"/>
                  <a:gd name="T83" fmla="*/ 0 h 16980"/>
                  <a:gd name="T84" fmla="*/ 0 w 6132"/>
                  <a:gd name="T85" fmla="*/ 0 h 16980"/>
                  <a:gd name="T86" fmla="*/ 0 w 6132"/>
                  <a:gd name="T87" fmla="*/ 0 h 16980"/>
                  <a:gd name="T88" fmla="*/ 0 w 6132"/>
                  <a:gd name="T89" fmla="*/ 0 h 16980"/>
                  <a:gd name="T90" fmla="*/ 0 w 6132"/>
                  <a:gd name="T91" fmla="*/ 0 h 16980"/>
                  <a:gd name="T92" fmla="*/ 0 w 6132"/>
                  <a:gd name="T93" fmla="*/ 0 h 16980"/>
                  <a:gd name="T94" fmla="*/ 0 w 6132"/>
                  <a:gd name="T95" fmla="*/ 0 h 16980"/>
                  <a:gd name="T96" fmla="*/ 0 w 6132"/>
                  <a:gd name="T97" fmla="*/ 0 h 16980"/>
                  <a:gd name="T98" fmla="*/ 0 w 6132"/>
                  <a:gd name="T99" fmla="*/ 0 h 16980"/>
                  <a:gd name="T100" fmla="*/ 0 w 6132"/>
                  <a:gd name="T101" fmla="*/ 0 h 16980"/>
                  <a:gd name="T102" fmla="*/ 0 w 6132"/>
                  <a:gd name="T103" fmla="*/ 0 h 16980"/>
                  <a:gd name="T104" fmla="*/ 0 w 6132"/>
                  <a:gd name="T105" fmla="*/ 0 h 16980"/>
                  <a:gd name="T106" fmla="*/ 0 w 6132"/>
                  <a:gd name="T107" fmla="*/ 0 h 16980"/>
                  <a:gd name="T108" fmla="*/ 0 w 6132"/>
                  <a:gd name="T109" fmla="*/ 0 h 16980"/>
                  <a:gd name="T110" fmla="*/ 0 w 6132"/>
                  <a:gd name="T111" fmla="*/ 0 h 16980"/>
                  <a:gd name="T112" fmla="*/ 0 w 6132"/>
                  <a:gd name="T113" fmla="*/ 0 h 16980"/>
                  <a:gd name="T114" fmla="*/ 0 w 6132"/>
                  <a:gd name="T115" fmla="*/ 0 h 16980"/>
                  <a:gd name="T116" fmla="*/ 0 w 6132"/>
                  <a:gd name="T117" fmla="*/ 0 h 16980"/>
                  <a:gd name="T118" fmla="*/ 0 w 6132"/>
                  <a:gd name="T119" fmla="*/ 0 h 16980"/>
                  <a:gd name="T120" fmla="*/ 0 w 6132"/>
                  <a:gd name="T121" fmla="*/ 0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grpFill/>
              <a:ln w="9525">
                <a:noFill/>
                <a:round/>
              </a:ln>
            </p:spPr>
            <p:txBody>
              <a:bodyPr/>
              <a:lstStyle/>
              <a:p>
                <a:pPr defTabSz="1218565">
                  <a:defRPr/>
                </a:pPr>
                <a:endParaRPr lang="zh-CN" altLang="en-US" sz="2400" kern="0">
                  <a:solidFill>
                    <a:prstClr val="black"/>
                  </a:solidFill>
                  <a:latin typeface="造字工房尚雅体演示版常规体" pitchFamily="50" charset="-122"/>
                  <a:ea typeface="造字工房尚雅体演示版常规体" pitchFamily="50" charset="-122"/>
                </a:endParaRPr>
              </a:p>
            </p:txBody>
          </p:sp>
          <p:sp>
            <p:nvSpPr>
              <p:cNvPr id="22" name="AutoShape 469"/>
              <p:cNvSpPr>
                <a:spLocks noChangeArrowheads="1"/>
              </p:cNvSpPr>
              <p:nvPr/>
            </p:nvSpPr>
            <p:spPr bwMode="auto">
              <a:xfrm rot="10800000">
                <a:off x="4967412" y="887856"/>
                <a:ext cx="638068" cy="40299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47 w 21600"/>
                  <a:gd name="T13" fmla="*/ 4582 h 21600"/>
                  <a:gd name="T14" fmla="*/ 17053 w 21600"/>
                  <a:gd name="T15" fmla="*/ 17182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kern="0">
                  <a:solidFill>
                    <a:prstClr val="black"/>
                  </a:solidFill>
                  <a:latin typeface="造字工房尚雅体演示版常规体" pitchFamily="50" charset="-122"/>
                  <a:ea typeface="造字工房尚雅体演示版常规体" pitchFamily="50" charset="-122"/>
                </a:endParaRPr>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grpSp>
        <p:nvGrpSpPr>
          <p:cNvPr id="6" name="组合 5"/>
          <p:cNvGrpSpPr/>
          <p:nvPr/>
        </p:nvGrpSpPr>
        <p:grpSpPr bwMode="auto">
          <a:xfrm>
            <a:off x="4435476" y="1557338"/>
            <a:ext cx="720725" cy="3816351"/>
            <a:chOff x="4435475" y="1557338"/>
            <a:chExt cx="720725" cy="3816350"/>
          </a:xfrm>
        </p:grpSpPr>
        <p:grpSp>
          <p:nvGrpSpPr>
            <p:cNvPr id="7" name="组合 6"/>
            <p:cNvGrpSpPr/>
            <p:nvPr/>
          </p:nvGrpSpPr>
          <p:grpSpPr>
            <a:xfrm>
              <a:off x="4485623" y="2420888"/>
              <a:ext cx="620967" cy="2232248"/>
              <a:chOff x="3134761" y="2420888"/>
              <a:chExt cx="620967" cy="2232248"/>
            </a:xfrm>
            <a:solidFill>
              <a:srgbClr val="34BEA7"/>
            </a:solidFill>
          </p:grpSpPr>
          <p:sp>
            <p:nvSpPr>
              <p:cNvPr id="14" name="矩形 13"/>
              <p:cNvSpPr/>
              <p:nvPr/>
            </p:nvSpPr>
            <p:spPr>
              <a:xfrm>
                <a:off x="3134761" y="2636912"/>
                <a:ext cx="108000" cy="2016224"/>
              </a:xfrm>
              <a:prstGeom prst="rect">
                <a:avLst/>
              </a:prstGeom>
              <a:grp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5" name="矩形 14"/>
              <p:cNvSpPr/>
              <p:nvPr/>
            </p:nvSpPr>
            <p:spPr>
              <a:xfrm>
                <a:off x="3305750" y="2420888"/>
                <a:ext cx="108000" cy="2232248"/>
              </a:xfrm>
              <a:prstGeom prst="rect">
                <a:avLst/>
              </a:prstGeom>
              <a:grp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6" name="矩形 15"/>
              <p:cNvSpPr/>
              <p:nvPr/>
            </p:nvSpPr>
            <p:spPr>
              <a:xfrm>
                <a:off x="3476739" y="3033136"/>
                <a:ext cx="108000" cy="1620000"/>
              </a:xfrm>
              <a:prstGeom prst="rect">
                <a:avLst/>
              </a:prstGeom>
              <a:grp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7" name="矩形 16"/>
              <p:cNvSpPr/>
              <p:nvPr/>
            </p:nvSpPr>
            <p:spPr>
              <a:xfrm>
                <a:off x="3647728" y="3465136"/>
                <a:ext cx="108000" cy="1188000"/>
              </a:xfrm>
              <a:prstGeom prst="rect">
                <a:avLst/>
              </a:prstGeom>
              <a:grp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grpSp>
        <p:cxnSp>
          <p:nvCxnSpPr>
            <p:cNvPr id="8" name="直接连接符 7"/>
            <p:cNvCxnSpPr/>
            <p:nvPr/>
          </p:nvCxnSpPr>
          <p:spPr>
            <a:xfrm>
              <a:off x="4435475" y="2205038"/>
              <a:ext cx="720725" cy="0"/>
            </a:xfrm>
            <a:prstGeom prst="line">
              <a:avLst/>
            </a:prstGeom>
            <a:noFill/>
            <a:ln w="19050" cap="flat" cmpd="sng" algn="ctr">
              <a:solidFill>
                <a:srgbClr val="8B796B"/>
              </a:solidFill>
              <a:prstDash val="solid"/>
              <a:miter lim="800000"/>
            </a:ln>
            <a:effectLst/>
          </p:spPr>
        </p:cxnSp>
        <p:cxnSp>
          <p:nvCxnSpPr>
            <p:cNvPr id="9" name="直接连接符 8"/>
            <p:cNvCxnSpPr/>
            <p:nvPr/>
          </p:nvCxnSpPr>
          <p:spPr>
            <a:xfrm>
              <a:off x="4435475" y="4797425"/>
              <a:ext cx="720725" cy="0"/>
            </a:xfrm>
            <a:prstGeom prst="line">
              <a:avLst/>
            </a:prstGeom>
            <a:noFill/>
            <a:ln w="6350" cap="flat" cmpd="sng" algn="ctr">
              <a:solidFill>
                <a:srgbClr val="8B796B"/>
              </a:solidFill>
              <a:prstDash val="solid"/>
              <a:miter lim="800000"/>
            </a:ln>
            <a:effectLst/>
          </p:spPr>
        </p:cxnSp>
        <p:cxnSp>
          <p:nvCxnSpPr>
            <p:cNvPr id="10" name="直接连接符 9"/>
            <p:cNvCxnSpPr/>
            <p:nvPr/>
          </p:nvCxnSpPr>
          <p:spPr>
            <a:xfrm>
              <a:off x="4435475" y="5373688"/>
              <a:ext cx="720725" cy="0"/>
            </a:xfrm>
            <a:prstGeom prst="line">
              <a:avLst/>
            </a:prstGeom>
            <a:noFill/>
            <a:ln w="6350" cap="flat" cmpd="sng" algn="ctr">
              <a:solidFill>
                <a:srgbClr val="8B796B"/>
              </a:solidFill>
              <a:prstDash val="solid"/>
              <a:miter lim="800000"/>
            </a:ln>
            <a:effectLst/>
          </p:spPr>
        </p:cxnSp>
        <p:cxnSp>
          <p:nvCxnSpPr>
            <p:cNvPr id="11" name="直接连接符 10"/>
            <p:cNvCxnSpPr/>
            <p:nvPr/>
          </p:nvCxnSpPr>
          <p:spPr>
            <a:xfrm>
              <a:off x="4435475" y="1557338"/>
              <a:ext cx="720725" cy="0"/>
            </a:xfrm>
            <a:prstGeom prst="line">
              <a:avLst/>
            </a:prstGeom>
            <a:noFill/>
            <a:ln w="19050" cap="flat" cmpd="sng" algn="ctr">
              <a:solidFill>
                <a:srgbClr val="8B796B"/>
              </a:solidFill>
              <a:prstDash val="solid"/>
              <a:miter lim="800000"/>
            </a:ln>
            <a:effectLst/>
          </p:spPr>
        </p:cxnSp>
        <p:sp>
          <p:nvSpPr>
            <p:cNvPr id="12" name="文本框 48"/>
            <p:cNvSpPr txBox="1">
              <a:spLocks noChangeArrowheads="1"/>
            </p:cNvSpPr>
            <p:nvPr/>
          </p:nvSpPr>
          <p:spPr bwMode="auto">
            <a:xfrm>
              <a:off x="4435475" y="4910137"/>
              <a:ext cx="720725"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865" kern="0">
                  <a:solidFill>
                    <a:prstClr val="black"/>
                  </a:solidFill>
                  <a:latin typeface="Impact" panose="020B0806030902050204" pitchFamily="34" charset="0"/>
                  <a:ea typeface="造字工房尚雅体演示版常规体" pitchFamily="50" charset="-122"/>
                </a:rPr>
                <a:t>35%</a:t>
              </a:r>
              <a:endParaRPr lang="zh-CN" altLang="en-US" sz="1865" kern="0">
                <a:solidFill>
                  <a:prstClr val="black"/>
                </a:solidFill>
                <a:latin typeface="Impact" panose="020B0806030902050204" pitchFamily="34" charset="0"/>
                <a:ea typeface="造字工房尚雅体演示版常规体" pitchFamily="50" charset="-122"/>
              </a:endParaRPr>
            </a:p>
          </p:txBody>
        </p:sp>
        <p:sp>
          <p:nvSpPr>
            <p:cNvPr id="13" name="文本框 49"/>
            <p:cNvSpPr txBox="1">
              <a:spLocks noChangeArrowheads="1"/>
            </p:cNvSpPr>
            <p:nvPr/>
          </p:nvSpPr>
          <p:spPr bwMode="auto">
            <a:xfrm>
              <a:off x="4435475" y="1562101"/>
              <a:ext cx="7207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200" kern="0">
                  <a:solidFill>
                    <a:prstClr val="black"/>
                  </a:solidFill>
                  <a:latin typeface="Impact" panose="020B0806030902050204" pitchFamily="34" charset="0"/>
                  <a:ea typeface="Hiragino Sans GB W3" pitchFamily="34" charset="-122"/>
                </a:rPr>
                <a:t>标题文字内容</a:t>
              </a:r>
            </a:p>
          </p:txBody>
        </p:sp>
      </p:grpSp>
      <p:grpSp>
        <p:nvGrpSpPr>
          <p:cNvPr id="18" name="组合 17"/>
          <p:cNvGrpSpPr/>
          <p:nvPr/>
        </p:nvGrpSpPr>
        <p:grpSpPr bwMode="auto">
          <a:xfrm>
            <a:off x="3165478" y="1557338"/>
            <a:ext cx="738191" cy="3814763"/>
            <a:chOff x="3165475" y="1557338"/>
            <a:chExt cx="738190" cy="3814762"/>
          </a:xfrm>
        </p:grpSpPr>
        <p:grpSp>
          <p:nvGrpSpPr>
            <p:cNvPr id="19" name="组合 18"/>
            <p:cNvGrpSpPr/>
            <p:nvPr/>
          </p:nvGrpSpPr>
          <p:grpSpPr>
            <a:xfrm>
              <a:off x="3215680" y="2420888"/>
              <a:ext cx="620966" cy="2232248"/>
              <a:chOff x="3134761" y="2420888"/>
              <a:chExt cx="620966" cy="2232248"/>
            </a:xfrm>
            <a:solidFill>
              <a:srgbClr val="135707"/>
            </a:solidFill>
          </p:grpSpPr>
          <p:sp>
            <p:nvSpPr>
              <p:cNvPr id="26" name="矩形 25"/>
              <p:cNvSpPr/>
              <p:nvPr/>
            </p:nvSpPr>
            <p:spPr>
              <a:xfrm>
                <a:off x="3134761" y="3393136"/>
                <a:ext cx="108000" cy="1260000"/>
              </a:xfrm>
              <a:prstGeom prst="rect">
                <a:avLst/>
              </a:prstGeom>
              <a:grp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27" name="矩形 26"/>
              <p:cNvSpPr/>
              <p:nvPr/>
            </p:nvSpPr>
            <p:spPr>
              <a:xfrm>
                <a:off x="3305750" y="3645024"/>
                <a:ext cx="108000" cy="1008112"/>
              </a:xfrm>
              <a:prstGeom prst="rect">
                <a:avLst/>
              </a:prstGeom>
              <a:grp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28" name="矩形 27"/>
              <p:cNvSpPr/>
              <p:nvPr/>
            </p:nvSpPr>
            <p:spPr>
              <a:xfrm>
                <a:off x="3476739" y="4077072"/>
                <a:ext cx="107999" cy="576064"/>
              </a:xfrm>
              <a:prstGeom prst="rect">
                <a:avLst/>
              </a:prstGeom>
              <a:grp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29" name="矩形 28"/>
              <p:cNvSpPr/>
              <p:nvPr/>
            </p:nvSpPr>
            <p:spPr>
              <a:xfrm>
                <a:off x="3647727" y="2420888"/>
                <a:ext cx="108000" cy="2232248"/>
              </a:xfrm>
              <a:prstGeom prst="rect">
                <a:avLst/>
              </a:prstGeom>
              <a:grp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grpSp>
        <p:cxnSp>
          <p:nvCxnSpPr>
            <p:cNvPr id="20" name="直接连接符 19"/>
            <p:cNvCxnSpPr/>
            <p:nvPr/>
          </p:nvCxnSpPr>
          <p:spPr>
            <a:xfrm>
              <a:off x="3165475" y="2205038"/>
              <a:ext cx="720725" cy="0"/>
            </a:xfrm>
            <a:prstGeom prst="line">
              <a:avLst/>
            </a:prstGeom>
            <a:noFill/>
            <a:ln w="19050" cap="flat" cmpd="sng" algn="ctr">
              <a:solidFill>
                <a:srgbClr val="2F193F"/>
              </a:solidFill>
              <a:prstDash val="solid"/>
              <a:miter lim="800000"/>
            </a:ln>
            <a:effectLst/>
          </p:spPr>
        </p:cxnSp>
        <p:cxnSp>
          <p:nvCxnSpPr>
            <p:cNvPr id="21" name="直接连接符 20"/>
            <p:cNvCxnSpPr/>
            <p:nvPr/>
          </p:nvCxnSpPr>
          <p:spPr>
            <a:xfrm>
              <a:off x="3165475" y="4797425"/>
              <a:ext cx="720725" cy="0"/>
            </a:xfrm>
            <a:prstGeom prst="line">
              <a:avLst/>
            </a:prstGeom>
            <a:noFill/>
            <a:ln w="6350" cap="flat" cmpd="sng" algn="ctr">
              <a:solidFill>
                <a:srgbClr val="2F193F"/>
              </a:solidFill>
              <a:prstDash val="solid"/>
              <a:miter lim="800000"/>
            </a:ln>
            <a:effectLst/>
          </p:spPr>
        </p:cxnSp>
        <p:cxnSp>
          <p:nvCxnSpPr>
            <p:cNvPr id="22" name="直接连接符 21"/>
            <p:cNvCxnSpPr/>
            <p:nvPr/>
          </p:nvCxnSpPr>
          <p:spPr>
            <a:xfrm>
              <a:off x="3165475" y="5372100"/>
              <a:ext cx="720725" cy="0"/>
            </a:xfrm>
            <a:prstGeom prst="line">
              <a:avLst/>
            </a:prstGeom>
            <a:noFill/>
            <a:ln w="6350" cap="flat" cmpd="sng" algn="ctr">
              <a:solidFill>
                <a:srgbClr val="2F193F"/>
              </a:solidFill>
              <a:prstDash val="solid"/>
              <a:miter lim="800000"/>
            </a:ln>
            <a:effectLst/>
          </p:spPr>
        </p:cxnSp>
        <p:cxnSp>
          <p:nvCxnSpPr>
            <p:cNvPr id="23" name="直接连接符 22"/>
            <p:cNvCxnSpPr/>
            <p:nvPr/>
          </p:nvCxnSpPr>
          <p:spPr>
            <a:xfrm>
              <a:off x="3165475" y="1557338"/>
              <a:ext cx="720725" cy="0"/>
            </a:xfrm>
            <a:prstGeom prst="line">
              <a:avLst/>
            </a:prstGeom>
            <a:noFill/>
            <a:ln w="19050" cap="flat" cmpd="sng" algn="ctr">
              <a:solidFill>
                <a:srgbClr val="2F193F"/>
              </a:solidFill>
              <a:prstDash val="solid"/>
              <a:miter lim="800000"/>
            </a:ln>
            <a:effectLst/>
          </p:spPr>
        </p:cxnSp>
        <p:sp>
          <p:nvSpPr>
            <p:cNvPr id="24" name="文本框 47"/>
            <p:cNvSpPr txBox="1">
              <a:spLocks noChangeArrowheads="1"/>
            </p:cNvSpPr>
            <p:nvPr/>
          </p:nvSpPr>
          <p:spPr bwMode="auto">
            <a:xfrm>
              <a:off x="3184526" y="4910137"/>
              <a:ext cx="719139"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865" kern="0">
                  <a:solidFill>
                    <a:prstClr val="black"/>
                  </a:solidFill>
                  <a:latin typeface="Impact" panose="020B0806030902050204" pitchFamily="34" charset="0"/>
                  <a:ea typeface="造字工房尚雅体演示版常规体" pitchFamily="50" charset="-122"/>
                </a:rPr>
                <a:t>35%</a:t>
              </a:r>
              <a:endParaRPr lang="zh-CN" altLang="en-US" sz="1865" kern="0">
                <a:solidFill>
                  <a:prstClr val="black"/>
                </a:solidFill>
                <a:latin typeface="Impact" panose="020B0806030902050204" pitchFamily="34" charset="0"/>
                <a:ea typeface="造字工房尚雅体演示版常规体" pitchFamily="50" charset="-122"/>
              </a:endParaRPr>
            </a:p>
          </p:txBody>
        </p:sp>
        <p:sp>
          <p:nvSpPr>
            <p:cNvPr id="25" name="文本框 50"/>
            <p:cNvSpPr txBox="1">
              <a:spLocks noChangeArrowheads="1"/>
            </p:cNvSpPr>
            <p:nvPr/>
          </p:nvSpPr>
          <p:spPr bwMode="auto">
            <a:xfrm>
              <a:off x="3170238" y="1562101"/>
              <a:ext cx="7207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200" kern="0">
                  <a:solidFill>
                    <a:prstClr val="black"/>
                  </a:solidFill>
                  <a:latin typeface="Impact" panose="020B0806030902050204" pitchFamily="34" charset="0"/>
                  <a:ea typeface="Hiragino Sans GB W3" pitchFamily="34" charset="-122"/>
                </a:rPr>
                <a:t>标题文字内容</a:t>
              </a:r>
            </a:p>
          </p:txBody>
        </p:sp>
      </p:grpSp>
      <p:grpSp>
        <p:nvGrpSpPr>
          <p:cNvPr id="30" name="组合 29"/>
          <p:cNvGrpSpPr/>
          <p:nvPr/>
        </p:nvGrpSpPr>
        <p:grpSpPr bwMode="auto">
          <a:xfrm>
            <a:off x="2079626" y="1557338"/>
            <a:ext cx="728663" cy="3816351"/>
            <a:chOff x="2079625" y="1557338"/>
            <a:chExt cx="728663" cy="3816350"/>
          </a:xfrm>
        </p:grpSpPr>
        <p:grpSp>
          <p:nvGrpSpPr>
            <p:cNvPr id="31" name="组合 30"/>
            <p:cNvGrpSpPr/>
            <p:nvPr/>
          </p:nvGrpSpPr>
          <p:grpSpPr>
            <a:xfrm>
              <a:off x="2129531" y="2420888"/>
              <a:ext cx="620967" cy="2232248"/>
              <a:chOff x="3134761" y="2420888"/>
              <a:chExt cx="620967" cy="2232248"/>
            </a:xfrm>
            <a:solidFill>
              <a:srgbClr val="289180"/>
            </a:solidFill>
          </p:grpSpPr>
          <p:sp>
            <p:nvSpPr>
              <p:cNvPr id="38" name="矩形 37"/>
              <p:cNvSpPr/>
              <p:nvPr/>
            </p:nvSpPr>
            <p:spPr>
              <a:xfrm>
                <a:off x="3134761" y="2420888"/>
                <a:ext cx="108000" cy="2232248"/>
              </a:xfrm>
              <a:prstGeom prst="rect">
                <a:avLst/>
              </a:prstGeom>
              <a:grp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39" name="矩形 38"/>
              <p:cNvSpPr/>
              <p:nvPr/>
            </p:nvSpPr>
            <p:spPr>
              <a:xfrm>
                <a:off x="3305750" y="2852936"/>
                <a:ext cx="108000" cy="1800200"/>
              </a:xfrm>
              <a:prstGeom prst="rect">
                <a:avLst/>
              </a:prstGeom>
              <a:grp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40" name="矩形 39"/>
              <p:cNvSpPr/>
              <p:nvPr/>
            </p:nvSpPr>
            <p:spPr>
              <a:xfrm>
                <a:off x="3476739" y="3393136"/>
                <a:ext cx="108000" cy="1260000"/>
              </a:xfrm>
              <a:prstGeom prst="rect">
                <a:avLst/>
              </a:prstGeom>
              <a:grp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41" name="矩形 40"/>
              <p:cNvSpPr/>
              <p:nvPr/>
            </p:nvSpPr>
            <p:spPr>
              <a:xfrm>
                <a:off x="3647727" y="3861048"/>
                <a:ext cx="108001" cy="792088"/>
              </a:xfrm>
              <a:prstGeom prst="rect">
                <a:avLst/>
              </a:prstGeom>
              <a:grp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grpSp>
        <p:cxnSp>
          <p:nvCxnSpPr>
            <p:cNvPr id="32" name="直接连接符 31"/>
            <p:cNvCxnSpPr/>
            <p:nvPr/>
          </p:nvCxnSpPr>
          <p:spPr>
            <a:xfrm>
              <a:off x="2079625" y="2205038"/>
              <a:ext cx="720725" cy="0"/>
            </a:xfrm>
            <a:prstGeom prst="line">
              <a:avLst/>
            </a:prstGeom>
            <a:noFill/>
            <a:ln w="19050" cap="flat" cmpd="sng" algn="ctr">
              <a:solidFill>
                <a:srgbClr val="289180"/>
              </a:solidFill>
              <a:prstDash val="solid"/>
              <a:miter lim="800000"/>
            </a:ln>
            <a:effectLst/>
          </p:spPr>
        </p:cxnSp>
        <p:cxnSp>
          <p:nvCxnSpPr>
            <p:cNvPr id="33" name="直接连接符 32"/>
            <p:cNvCxnSpPr/>
            <p:nvPr/>
          </p:nvCxnSpPr>
          <p:spPr>
            <a:xfrm>
              <a:off x="2079625" y="4797425"/>
              <a:ext cx="720725" cy="0"/>
            </a:xfrm>
            <a:prstGeom prst="line">
              <a:avLst/>
            </a:prstGeom>
            <a:noFill/>
            <a:ln w="6350" cap="flat" cmpd="sng" algn="ctr">
              <a:solidFill>
                <a:srgbClr val="289180"/>
              </a:solidFill>
              <a:prstDash val="solid"/>
              <a:miter lim="800000"/>
            </a:ln>
            <a:effectLst/>
          </p:spPr>
        </p:cxnSp>
        <p:cxnSp>
          <p:nvCxnSpPr>
            <p:cNvPr id="34" name="直接连接符 33"/>
            <p:cNvCxnSpPr/>
            <p:nvPr/>
          </p:nvCxnSpPr>
          <p:spPr>
            <a:xfrm>
              <a:off x="2079625" y="5373688"/>
              <a:ext cx="720725" cy="0"/>
            </a:xfrm>
            <a:prstGeom prst="line">
              <a:avLst/>
            </a:prstGeom>
            <a:noFill/>
            <a:ln w="6350" cap="flat" cmpd="sng" algn="ctr">
              <a:solidFill>
                <a:srgbClr val="289180"/>
              </a:solidFill>
              <a:prstDash val="solid"/>
              <a:miter lim="800000"/>
            </a:ln>
            <a:effectLst/>
          </p:spPr>
        </p:cxnSp>
        <p:cxnSp>
          <p:nvCxnSpPr>
            <p:cNvPr id="35" name="直接连接符 34"/>
            <p:cNvCxnSpPr/>
            <p:nvPr/>
          </p:nvCxnSpPr>
          <p:spPr>
            <a:xfrm>
              <a:off x="2079625" y="1557338"/>
              <a:ext cx="720725" cy="0"/>
            </a:xfrm>
            <a:prstGeom prst="line">
              <a:avLst/>
            </a:prstGeom>
            <a:noFill/>
            <a:ln w="19050" cap="flat" cmpd="sng" algn="ctr">
              <a:solidFill>
                <a:srgbClr val="289180"/>
              </a:solidFill>
              <a:prstDash val="solid"/>
              <a:miter lim="800000"/>
            </a:ln>
            <a:effectLst/>
          </p:spPr>
        </p:cxnSp>
        <p:sp>
          <p:nvSpPr>
            <p:cNvPr id="36" name="文本框 46"/>
            <p:cNvSpPr txBox="1">
              <a:spLocks noChangeArrowheads="1"/>
            </p:cNvSpPr>
            <p:nvPr/>
          </p:nvSpPr>
          <p:spPr bwMode="auto">
            <a:xfrm>
              <a:off x="2079625" y="4910137"/>
              <a:ext cx="720726"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865" kern="0">
                  <a:solidFill>
                    <a:prstClr val="black"/>
                  </a:solidFill>
                  <a:latin typeface="Impact" panose="020B0806030902050204" pitchFamily="34" charset="0"/>
                  <a:ea typeface="造字工房尚雅体演示版常规体" pitchFamily="50" charset="-122"/>
                </a:rPr>
                <a:t>35%</a:t>
              </a:r>
              <a:endParaRPr lang="zh-CN" altLang="en-US" sz="1865" kern="0">
                <a:solidFill>
                  <a:prstClr val="black"/>
                </a:solidFill>
                <a:latin typeface="Impact" panose="020B0806030902050204" pitchFamily="34" charset="0"/>
                <a:ea typeface="造字工房尚雅体演示版常规体" pitchFamily="50" charset="-122"/>
              </a:endParaRPr>
            </a:p>
          </p:txBody>
        </p:sp>
        <p:sp>
          <p:nvSpPr>
            <p:cNvPr id="37" name="文本框 51"/>
            <p:cNvSpPr txBox="1">
              <a:spLocks noChangeArrowheads="1"/>
            </p:cNvSpPr>
            <p:nvPr/>
          </p:nvSpPr>
          <p:spPr bwMode="auto">
            <a:xfrm>
              <a:off x="2089150" y="1562101"/>
              <a:ext cx="7191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200" kern="0">
                  <a:solidFill>
                    <a:prstClr val="black"/>
                  </a:solidFill>
                  <a:latin typeface="Impact" panose="020B0806030902050204" pitchFamily="34" charset="0"/>
                  <a:ea typeface="Hiragino Sans GB W3" pitchFamily="34" charset="-122"/>
                </a:rPr>
                <a:t>标题文字内容</a:t>
              </a:r>
            </a:p>
          </p:txBody>
        </p:sp>
      </p:grpSp>
      <p:grpSp>
        <p:nvGrpSpPr>
          <p:cNvPr id="42" name="组合 41"/>
          <p:cNvGrpSpPr/>
          <p:nvPr/>
        </p:nvGrpSpPr>
        <p:grpSpPr bwMode="auto">
          <a:xfrm>
            <a:off x="973139" y="1557338"/>
            <a:ext cx="722312" cy="3816351"/>
            <a:chOff x="973138" y="1557338"/>
            <a:chExt cx="722312" cy="3816350"/>
          </a:xfrm>
        </p:grpSpPr>
        <p:grpSp>
          <p:nvGrpSpPr>
            <p:cNvPr id="43" name="组合 42"/>
            <p:cNvGrpSpPr/>
            <p:nvPr/>
          </p:nvGrpSpPr>
          <p:grpSpPr>
            <a:xfrm>
              <a:off x="1036000" y="2497727"/>
              <a:ext cx="620967" cy="2232248"/>
              <a:chOff x="1049482" y="2420888"/>
              <a:chExt cx="620967" cy="2232248"/>
            </a:xfrm>
            <a:solidFill>
              <a:srgbClr val="72BB2C"/>
            </a:solidFill>
          </p:grpSpPr>
          <p:sp>
            <p:nvSpPr>
              <p:cNvPr id="50" name="矩形 49"/>
              <p:cNvSpPr/>
              <p:nvPr/>
            </p:nvSpPr>
            <p:spPr>
              <a:xfrm>
                <a:off x="1049482" y="3393136"/>
                <a:ext cx="108000" cy="1260000"/>
              </a:xfrm>
              <a:prstGeom prst="rect">
                <a:avLst/>
              </a:prstGeom>
              <a:grp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51" name="矩形 50"/>
              <p:cNvSpPr/>
              <p:nvPr/>
            </p:nvSpPr>
            <p:spPr>
              <a:xfrm>
                <a:off x="1220471" y="2420888"/>
                <a:ext cx="108000" cy="2232248"/>
              </a:xfrm>
              <a:prstGeom prst="rect">
                <a:avLst/>
              </a:prstGeom>
              <a:grp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52" name="矩形 51"/>
              <p:cNvSpPr/>
              <p:nvPr/>
            </p:nvSpPr>
            <p:spPr>
              <a:xfrm>
                <a:off x="1391460" y="3033136"/>
                <a:ext cx="108000" cy="1620000"/>
              </a:xfrm>
              <a:prstGeom prst="rect">
                <a:avLst/>
              </a:prstGeom>
              <a:grp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53" name="矩形 52"/>
              <p:cNvSpPr/>
              <p:nvPr/>
            </p:nvSpPr>
            <p:spPr>
              <a:xfrm>
                <a:off x="1562449" y="3465136"/>
                <a:ext cx="108000" cy="1188000"/>
              </a:xfrm>
              <a:prstGeom prst="rect">
                <a:avLst/>
              </a:prstGeom>
              <a:grp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grpSp>
        <p:cxnSp>
          <p:nvCxnSpPr>
            <p:cNvPr id="44" name="直接连接符 43"/>
            <p:cNvCxnSpPr/>
            <p:nvPr/>
          </p:nvCxnSpPr>
          <p:spPr>
            <a:xfrm>
              <a:off x="976313" y="2205038"/>
              <a:ext cx="719137" cy="0"/>
            </a:xfrm>
            <a:prstGeom prst="line">
              <a:avLst/>
            </a:prstGeom>
            <a:noFill/>
            <a:ln w="19050" cap="flat" cmpd="sng" algn="ctr">
              <a:solidFill>
                <a:srgbClr val="72BB2C"/>
              </a:solidFill>
              <a:prstDash val="solid"/>
              <a:miter lim="800000"/>
            </a:ln>
            <a:effectLst/>
          </p:spPr>
        </p:cxnSp>
        <p:cxnSp>
          <p:nvCxnSpPr>
            <p:cNvPr id="45" name="直接连接符 44"/>
            <p:cNvCxnSpPr/>
            <p:nvPr/>
          </p:nvCxnSpPr>
          <p:spPr>
            <a:xfrm>
              <a:off x="976313" y="4797425"/>
              <a:ext cx="719137" cy="0"/>
            </a:xfrm>
            <a:prstGeom prst="line">
              <a:avLst/>
            </a:prstGeom>
            <a:noFill/>
            <a:ln w="6350" cap="flat" cmpd="sng" algn="ctr">
              <a:solidFill>
                <a:srgbClr val="72BB2C"/>
              </a:solidFill>
              <a:prstDash val="solid"/>
              <a:miter lim="800000"/>
            </a:ln>
            <a:effectLst/>
          </p:spPr>
        </p:cxnSp>
        <p:cxnSp>
          <p:nvCxnSpPr>
            <p:cNvPr id="46" name="直接连接符 45"/>
            <p:cNvCxnSpPr/>
            <p:nvPr/>
          </p:nvCxnSpPr>
          <p:spPr>
            <a:xfrm>
              <a:off x="976313" y="5373688"/>
              <a:ext cx="719137" cy="0"/>
            </a:xfrm>
            <a:prstGeom prst="line">
              <a:avLst/>
            </a:prstGeom>
            <a:noFill/>
            <a:ln w="6350" cap="flat" cmpd="sng" algn="ctr">
              <a:solidFill>
                <a:srgbClr val="72BB2C"/>
              </a:solidFill>
              <a:prstDash val="solid"/>
              <a:miter lim="800000"/>
            </a:ln>
            <a:effectLst/>
          </p:spPr>
        </p:cxnSp>
        <p:cxnSp>
          <p:nvCxnSpPr>
            <p:cNvPr id="47" name="直接连接符 46"/>
            <p:cNvCxnSpPr/>
            <p:nvPr/>
          </p:nvCxnSpPr>
          <p:spPr>
            <a:xfrm>
              <a:off x="976313" y="1557338"/>
              <a:ext cx="719137" cy="0"/>
            </a:xfrm>
            <a:prstGeom prst="line">
              <a:avLst/>
            </a:prstGeom>
            <a:noFill/>
            <a:ln w="19050" cap="flat" cmpd="sng" algn="ctr">
              <a:solidFill>
                <a:srgbClr val="72BB2C"/>
              </a:solidFill>
              <a:prstDash val="solid"/>
              <a:miter lim="800000"/>
            </a:ln>
            <a:effectLst/>
          </p:spPr>
        </p:cxnSp>
        <p:sp>
          <p:nvSpPr>
            <p:cNvPr id="48" name="文本框 45"/>
            <p:cNvSpPr txBox="1">
              <a:spLocks noChangeArrowheads="1"/>
            </p:cNvSpPr>
            <p:nvPr/>
          </p:nvSpPr>
          <p:spPr bwMode="auto">
            <a:xfrm>
              <a:off x="976313" y="4910137"/>
              <a:ext cx="719137"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865" kern="0">
                  <a:solidFill>
                    <a:prstClr val="black"/>
                  </a:solidFill>
                  <a:latin typeface="Impact" panose="020B0806030902050204" pitchFamily="34" charset="0"/>
                  <a:ea typeface="造字工房尚雅体演示版常规体" pitchFamily="50" charset="-122"/>
                </a:rPr>
                <a:t>35%</a:t>
              </a:r>
              <a:endParaRPr lang="zh-CN" altLang="en-US" sz="1865" kern="0">
                <a:solidFill>
                  <a:prstClr val="black"/>
                </a:solidFill>
                <a:latin typeface="Impact" panose="020B0806030902050204" pitchFamily="34" charset="0"/>
                <a:ea typeface="造字工房尚雅体演示版常规体" pitchFamily="50" charset="-122"/>
              </a:endParaRPr>
            </a:p>
          </p:txBody>
        </p:sp>
        <p:sp>
          <p:nvSpPr>
            <p:cNvPr id="49" name="文本框 52"/>
            <p:cNvSpPr txBox="1">
              <a:spLocks noChangeArrowheads="1"/>
            </p:cNvSpPr>
            <p:nvPr/>
          </p:nvSpPr>
          <p:spPr bwMode="auto">
            <a:xfrm>
              <a:off x="973138" y="1562101"/>
              <a:ext cx="7207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200" kern="0">
                  <a:solidFill>
                    <a:prstClr val="black"/>
                  </a:solidFill>
                  <a:latin typeface="Impact" panose="020B0806030902050204" pitchFamily="34" charset="0"/>
                  <a:ea typeface="Hiragino Sans GB W3" pitchFamily="34" charset="-122"/>
                </a:rPr>
                <a:t>标题文字内容</a:t>
              </a:r>
            </a:p>
          </p:txBody>
        </p:sp>
      </p:grpSp>
      <p:grpSp>
        <p:nvGrpSpPr>
          <p:cNvPr id="54" name="组合 53"/>
          <p:cNvGrpSpPr/>
          <p:nvPr/>
        </p:nvGrpSpPr>
        <p:grpSpPr bwMode="auto">
          <a:xfrm>
            <a:off x="7239000" y="1346201"/>
            <a:ext cx="3722688" cy="4123360"/>
            <a:chOff x="7239000" y="1346200"/>
            <a:chExt cx="3722688" cy="4123422"/>
          </a:xfrm>
        </p:grpSpPr>
        <p:sp>
          <p:nvSpPr>
            <p:cNvPr id="55" name="矩形 54"/>
            <p:cNvSpPr>
              <a:spLocks noChangeArrowheads="1"/>
            </p:cNvSpPr>
            <p:nvPr/>
          </p:nvSpPr>
          <p:spPr bwMode="auto">
            <a:xfrm>
              <a:off x="7239000" y="1346200"/>
              <a:ext cx="3722688" cy="831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0" fontAlgn="base" hangingPunct="0">
                <a:lnSpc>
                  <a:spcPct val="150000"/>
                </a:lnSpc>
                <a:spcAft>
                  <a:spcPct val="0"/>
                </a:spcAft>
              </a:pPr>
              <a:r>
                <a:rPr lang="zh-CN" altLang="en-US" sz="160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a:t>
              </a:r>
              <a:endParaRPr lang="zh-CN" altLang="en-US" sz="1600">
                <a:solidFill>
                  <a:prstClr val="black"/>
                </a:solidFill>
                <a:latin typeface="微软雅黑" panose="020B0503020204020204" pitchFamily="34" charset="-122"/>
                <a:ea typeface="微软雅黑" panose="020B0503020204020204" pitchFamily="34" charset="-122"/>
              </a:endParaRPr>
            </a:p>
          </p:txBody>
        </p:sp>
        <p:sp>
          <p:nvSpPr>
            <p:cNvPr id="56" name="矩形 54"/>
            <p:cNvSpPr>
              <a:spLocks noChangeArrowheads="1"/>
            </p:cNvSpPr>
            <p:nvPr/>
          </p:nvSpPr>
          <p:spPr bwMode="auto">
            <a:xfrm>
              <a:off x="7239000" y="2913145"/>
              <a:ext cx="3722688" cy="831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0" fontAlgn="base" hangingPunct="0">
                <a:lnSpc>
                  <a:spcPct val="150000"/>
                </a:lnSpc>
                <a:spcAft>
                  <a:spcPct val="0"/>
                </a:spcAft>
              </a:pPr>
              <a:r>
                <a:rPr lang="zh-CN" altLang="en-US" sz="160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a:t>
              </a:r>
              <a:endParaRPr lang="zh-CN" altLang="en-US" sz="1600">
                <a:solidFill>
                  <a:prstClr val="black"/>
                </a:solidFill>
                <a:latin typeface="微软雅黑" panose="020B0503020204020204" pitchFamily="34" charset="-122"/>
                <a:ea typeface="微软雅黑" panose="020B0503020204020204" pitchFamily="34" charset="-122"/>
              </a:endParaRPr>
            </a:p>
          </p:txBody>
        </p:sp>
        <p:sp>
          <p:nvSpPr>
            <p:cNvPr id="57" name="矩形 54"/>
            <p:cNvSpPr>
              <a:spLocks noChangeArrowheads="1"/>
            </p:cNvSpPr>
            <p:nvPr/>
          </p:nvSpPr>
          <p:spPr bwMode="auto">
            <a:xfrm>
              <a:off x="7239000" y="4638613"/>
              <a:ext cx="3722688" cy="831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0" fontAlgn="base" hangingPunct="0">
                <a:lnSpc>
                  <a:spcPct val="150000"/>
                </a:lnSpc>
                <a:spcAft>
                  <a:spcPct val="0"/>
                </a:spcAft>
              </a:pPr>
              <a:r>
                <a:rPr lang="zh-CN" altLang="en-US" sz="160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a:t>
              </a:r>
              <a:endParaRPr lang="zh-CN" altLang="en-US" sz="1600">
                <a:solidFill>
                  <a:prstClr val="black"/>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grpSp>
        <p:nvGrpSpPr>
          <p:cNvPr id="6" name="组合 5"/>
          <p:cNvGrpSpPr/>
          <p:nvPr/>
        </p:nvGrpSpPr>
        <p:grpSpPr bwMode="auto">
          <a:xfrm>
            <a:off x="2071059" y="1628775"/>
            <a:ext cx="8153400" cy="3600451"/>
            <a:chOff x="1501775" y="1628775"/>
            <a:chExt cx="8153400" cy="3600450"/>
          </a:xfrm>
        </p:grpSpPr>
        <p:sp>
          <p:nvSpPr>
            <p:cNvPr id="7" name="椭圆 6"/>
            <p:cNvSpPr>
              <a:spLocks noChangeAspect="1"/>
            </p:cNvSpPr>
            <p:nvPr/>
          </p:nvSpPr>
          <p:spPr>
            <a:xfrm>
              <a:off x="3189288" y="1628775"/>
              <a:ext cx="3600450" cy="3600450"/>
            </a:xfrm>
            <a:prstGeom prst="ellipse">
              <a:avLst/>
            </a:prstGeom>
            <a:solidFill>
              <a:sysClr val="window" lastClr="FFFFFF">
                <a:lumMod val="75000"/>
              </a:sysClr>
            </a:solidFill>
            <a:ln w="3175" cap="flat" cmpd="sng" algn="ctr">
              <a:solidFill>
                <a:sysClr val="window" lastClr="FFFFFF">
                  <a:lumMod val="85000"/>
                </a:sysClr>
              </a:solidFill>
              <a:prstDash val="sysDash"/>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8" name="饼形 7"/>
            <p:cNvSpPr>
              <a:spLocks noChangeAspect="1"/>
            </p:cNvSpPr>
            <p:nvPr/>
          </p:nvSpPr>
          <p:spPr>
            <a:xfrm>
              <a:off x="3189288" y="1628775"/>
              <a:ext cx="3600450" cy="3600450"/>
            </a:xfrm>
            <a:prstGeom prst="pie">
              <a:avLst>
                <a:gd name="adj1" fmla="val 13385414"/>
                <a:gd name="adj2" fmla="val 3392005"/>
              </a:avLst>
            </a:prstGeom>
            <a:solidFill>
              <a:srgbClr val="34BEA7"/>
            </a:solidFill>
            <a:ln w="3175"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9" name="椭圆 8"/>
            <p:cNvSpPr>
              <a:spLocks noChangeAspect="1"/>
            </p:cNvSpPr>
            <p:nvPr/>
          </p:nvSpPr>
          <p:spPr>
            <a:xfrm>
              <a:off x="3441700" y="1881188"/>
              <a:ext cx="3095625" cy="3095625"/>
            </a:xfrm>
            <a:prstGeom prst="ellipse">
              <a:avLst/>
            </a:prstGeom>
            <a:solidFill>
              <a:sysClr val="window" lastClr="FFFFFF">
                <a:lumMod val="75000"/>
              </a:sysClr>
            </a:solidFill>
            <a:ln w="3175" cap="flat" cmpd="sng" algn="ctr">
              <a:solidFill>
                <a:sysClr val="window" lastClr="FFFFFF">
                  <a:lumMod val="85000"/>
                </a:sysClr>
              </a:solidFill>
              <a:prstDash val="sysDash"/>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0" name="饼形 9"/>
            <p:cNvSpPr>
              <a:spLocks noChangeAspect="1"/>
            </p:cNvSpPr>
            <p:nvPr/>
          </p:nvSpPr>
          <p:spPr>
            <a:xfrm>
              <a:off x="3441700" y="1881188"/>
              <a:ext cx="3095625" cy="3095625"/>
            </a:xfrm>
            <a:prstGeom prst="pie">
              <a:avLst>
                <a:gd name="adj1" fmla="val 13400469"/>
                <a:gd name="adj2" fmla="val 1575071"/>
              </a:avLst>
            </a:prstGeom>
            <a:solidFill>
              <a:srgbClr val="72BB2C"/>
            </a:solidFill>
            <a:ln w="3175"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1" name="椭圆 10"/>
            <p:cNvSpPr>
              <a:spLocks noChangeAspect="1"/>
            </p:cNvSpPr>
            <p:nvPr/>
          </p:nvSpPr>
          <p:spPr>
            <a:xfrm>
              <a:off x="3694113" y="2132013"/>
              <a:ext cx="2590800" cy="2592387"/>
            </a:xfrm>
            <a:prstGeom prst="ellipse">
              <a:avLst/>
            </a:prstGeom>
            <a:solidFill>
              <a:sysClr val="window" lastClr="FFFFFF">
                <a:lumMod val="75000"/>
              </a:sysClr>
            </a:solidFill>
            <a:ln w="3175" cap="flat" cmpd="sng" algn="ctr">
              <a:solidFill>
                <a:sysClr val="window" lastClr="FFFFFF">
                  <a:lumMod val="85000"/>
                </a:sysClr>
              </a:solidFill>
              <a:prstDash val="sysDash"/>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2" name="饼形 11"/>
            <p:cNvSpPr>
              <a:spLocks noChangeAspect="1"/>
            </p:cNvSpPr>
            <p:nvPr/>
          </p:nvSpPr>
          <p:spPr>
            <a:xfrm>
              <a:off x="3694113" y="2132013"/>
              <a:ext cx="2590800" cy="2592387"/>
            </a:xfrm>
            <a:prstGeom prst="pie">
              <a:avLst>
                <a:gd name="adj1" fmla="val 13434878"/>
                <a:gd name="adj2" fmla="val 21166201"/>
              </a:avLst>
            </a:prstGeom>
            <a:solidFill>
              <a:srgbClr val="135707"/>
            </a:solidFill>
            <a:ln w="3175"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3" name="椭圆 12"/>
            <p:cNvSpPr>
              <a:spLocks noChangeAspect="1"/>
            </p:cNvSpPr>
            <p:nvPr/>
          </p:nvSpPr>
          <p:spPr>
            <a:xfrm>
              <a:off x="3944938" y="2384425"/>
              <a:ext cx="2089150" cy="2089150"/>
            </a:xfrm>
            <a:prstGeom prst="ellipse">
              <a:avLst/>
            </a:prstGeom>
            <a:solidFill>
              <a:sysClr val="window" lastClr="FFFFFF">
                <a:lumMod val="75000"/>
              </a:sysClr>
            </a:solidFill>
            <a:ln w="3175" cap="flat" cmpd="sng" algn="ctr">
              <a:solidFill>
                <a:sysClr val="window" lastClr="FFFFFF">
                  <a:lumMod val="85000"/>
                </a:sysClr>
              </a:solidFill>
              <a:prstDash val="sysDash"/>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4" name="饼形 13"/>
            <p:cNvSpPr>
              <a:spLocks noChangeAspect="1"/>
            </p:cNvSpPr>
            <p:nvPr/>
          </p:nvSpPr>
          <p:spPr>
            <a:xfrm>
              <a:off x="3944938" y="2384425"/>
              <a:ext cx="2089150" cy="2089150"/>
            </a:xfrm>
            <a:prstGeom prst="pie">
              <a:avLst>
                <a:gd name="adj1" fmla="val 13414577"/>
                <a:gd name="adj2" fmla="val 19218037"/>
              </a:avLst>
            </a:prstGeom>
            <a:solidFill>
              <a:srgbClr val="289180"/>
            </a:solidFill>
            <a:ln w="3175" cap="flat" cmpd="sng" algn="ctr">
              <a:noFill/>
              <a:prstDash val="sysDash"/>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5" name="椭圆 14"/>
            <p:cNvSpPr>
              <a:spLocks noChangeAspect="1"/>
            </p:cNvSpPr>
            <p:nvPr/>
          </p:nvSpPr>
          <p:spPr>
            <a:xfrm>
              <a:off x="4197350" y="2636838"/>
              <a:ext cx="1584325" cy="1584325"/>
            </a:xfrm>
            <a:prstGeom prst="ellipse">
              <a:avLst/>
            </a:prstGeom>
            <a:solidFill>
              <a:sysClr val="window" lastClr="FFFFFF">
                <a:lumMod val="75000"/>
              </a:sysClr>
            </a:solidFill>
            <a:ln w="3175" cap="flat" cmpd="sng" algn="ctr">
              <a:solidFill>
                <a:sysClr val="window" lastClr="FFFFFF">
                  <a:lumMod val="85000"/>
                </a:sysClr>
              </a:solidFill>
              <a:prstDash val="sysDash"/>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6" name="饼形 15"/>
            <p:cNvSpPr>
              <a:spLocks noChangeAspect="1"/>
            </p:cNvSpPr>
            <p:nvPr/>
          </p:nvSpPr>
          <p:spPr>
            <a:xfrm>
              <a:off x="4197350" y="2636838"/>
              <a:ext cx="1584325" cy="1584325"/>
            </a:xfrm>
            <a:prstGeom prst="pie">
              <a:avLst>
                <a:gd name="adj1" fmla="val 13465792"/>
                <a:gd name="adj2" fmla="val 16200000"/>
              </a:avLst>
            </a:prstGeom>
            <a:solidFill>
              <a:srgbClr val="FFC000"/>
            </a:solidFill>
            <a:ln w="3175" cap="flat" cmpd="sng" algn="ctr">
              <a:noFill/>
              <a:prstDash val="sysDash"/>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7" name="椭圆 16"/>
            <p:cNvSpPr>
              <a:spLocks noChangeAspect="1"/>
            </p:cNvSpPr>
            <p:nvPr/>
          </p:nvSpPr>
          <p:spPr>
            <a:xfrm>
              <a:off x="4449763" y="2889250"/>
              <a:ext cx="1079500" cy="1079500"/>
            </a:xfrm>
            <a:prstGeom prst="ellipse">
              <a:avLst/>
            </a:prstGeom>
            <a:solidFill>
              <a:sysClr val="window" lastClr="FFFFFF">
                <a:lumMod val="95000"/>
              </a:sysClr>
            </a:solidFill>
            <a:ln w="3175" cap="flat" cmpd="sng" algn="ctr">
              <a:solidFill>
                <a:sysClr val="window" lastClr="FFFFFF">
                  <a:lumMod val="85000"/>
                </a:sysClr>
              </a:solidFill>
              <a:prstDash val="sysDash"/>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8" name="任意多边形 17"/>
            <p:cNvSpPr/>
            <p:nvPr/>
          </p:nvSpPr>
          <p:spPr>
            <a:xfrm>
              <a:off x="6469063" y="1976438"/>
              <a:ext cx="1498600" cy="476250"/>
            </a:xfrm>
            <a:custGeom>
              <a:avLst/>
              <a:gdLst>
                <a:gd name="connsiteX0" fmla="*/ 0 w 2523744"/>
                <a:gd name="connsiteY0" fmla="*/ 475488 h 475488"/>
                <a:gd name="connsiteX1" fmla="*/ 475488 w 2523744"/>
                <a:gd name="connsiteY1" fmla="*/ 0 h 475488"/>
                <a:gd name="connsiteX2" fmla="*/ 2523744 w 2523744"/>
                <a:gd name="connsiteY2" fmla="*/ 0 h 475488"/>
              </a:gdLst>
              <a:ahLst/>
              <a:cxnLst>
                <a:cxn ang="0">
                  <a:pos x="connsiteX0" y="connsiteY0"/>
                </a:cxn>
                <a:cxn ang="0">
                  <a:pos x="connsiteX1" y="connsiteY1"/>
                </a:cxn>
                <a:cxn ang="0">
                  <a:pos x="connsiteX2" y="connsiteY2"/>
                </a:cxn>
              </a:cxnLst>
              <a:rect l="l" t="t" r="r" b="b"/>
              <a:pathLst>
                <a:path w="2523744" h="475488">
                  <a:moveTo>
                    <a:pt x="0" y="475488"/>
                  </a:moveTo>
                  <a:lnTo>
                    <a:pt x="475488" y="0"/>
                  </a:lnTo>
                  <a:lnTo>
                    <a:pt x="2523744" y="0"/>
                  </a:lnTo>
                </a:path>
              </a:pathLst>
            </a:custGeom>
            <a:noFill/>
            <a:ln w="12700" cap="flat" cmpd="sng" algn="ctr">
              <a:solidFill>
                <a:srgbClr val="34BEA7"/>
              </a:solidFill>
              <a:prstDash val="sysDash"/>
              <a:miter lim="800000"/>
              <a:headEnd type="diamond" w="med" len="med"/>
              <a:tailEnd type="diamond" w="med" len="med"/>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9" name="任意多边形 18"/>
            <p:cNvSpPr/>
            <p:nvPr/>
          </p:nvSpPr>
          <p:spPr>
            <a:xfrm flipV="1">
              <a:off x="6284913" y="3968750"/>
              <a:ext cx="1682750" cy="425450"/>
            </a:xfrm>
            <a:custGeom>
              <a:avLst/>
              <a:gdLst>
                <a:gd name="connsiteX0" fmla="*/ 0 w 2523744"/>
                <a:gd name="connsiteY0" fmla="*/ 475488 h 475488"/>
                <a:gd name="connsiteX1" fmla="*/ 475488 w 2523744"/>
                <a:gd name="connsiteY1" fmla="*/ 0 h 475488"/>
                <a:gd name="connsiteX2" fmla="*/ 2523744 w 2523744"/>
                <a:gd name="connsiteY2" fmla="*/ 0 h 475488"/>
              </a:gdLst>
              <a:ahLst/>
              <a:cxnLst>
                <a:cxn ang="0">
                  <a:pos x="connsiteX0" y="connsiteY0"/>
                </a:cxn>
                <a:cxn ang="0">
                  <a:pos x="connsiteX1" y="connsiteY1"/>
                </a:cxn>
                <a:cxn ang="0">
                  <a:pos x="connsiteX2" y="connsiteY2"/>
                </a:cxn>
              </a:cxnLst>
              <a:rect l="l" t="t" r="r" b="b"/>
              <a:pathLst>
                <a:path w="2523744" h="475488">
                  <a:moveTo>
                    <a:pt x="0" y="475488"/>
                  </a:moveTo>
                  <a:lnTo>
                    <a:pt x="475488" y="0"/>
                  </a:lnTo>
                  <a:lnTo>
                    <a:pt x="2523744" y="0"/>
                  </a:lnTo>
                </a:path>
              </a:pathLst>
            </a:custGeom>
            <a:noFill/>
            <a:ln w="12700" cap="flat" cmpd="sng" algn="ctr">
              <a:solidFill>
                <a:srgbClr val="72BB2C"/>
              </a:solidFill>
              <a:prstDash val="sysDash"/>
              <a:miter lim="800000"/>
              <a:headEnd type="diamond" w="med" len="med"/>
              <a:tailEnd type="diamond" w="med" len="med"/>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20" name="任意多边形 19"/>
            <p:cNvSpPr/>
            <p:nvPr/>
          </p:nvSpPr>
          <p:spPr>
            <a:xfrm>
              <a:off x="6067425" y="3133725"/>
              <a:ext cx="1900238" cy="111125"/>
            </a:xfrm>
            <a:custGeom>
              <a:avLst/>
              <a:gdLst>
                <a:gd name="connsiteX0" fmla="*/ 0 w 2926080"/>
                <a:gd name="connsiteY0" fmla="*/ 0 h 0"/>
                <a:gd name="connsiteX1" fmla="*/ 2926080 w 2926080"/>
                <a:gd name="connsiteY1" fmla="*/ 0 h 0"/>
              </a:gdLst>
              <a:ahLst/>
              <a:cxnLst>
                <a:cxn ang="0">
                  <a:pos x="connsiteX0" y="connsiteY0"/>
                </a:cxn>
                <a:cxn ang="0">
                  <a:pos x="connsiteX1" y="connsiteY1"/>
                </a:cxn>
              </a:cxnLst>
              <a:rect l="l" t="t" r="r" b="b"/>
              <a:pathLst>
                <a:path w="2926080">
                  <a:moveTo>
                    <a:pt x="0" y="0"/>
                  </a:moveTo>
                  <a:lnTo>
                    <a:pt x="2926080" y="0"/>
                  </a:lnTo>
                </a:path>
              </a:pathLst>
            </a:custGeom>
            <a:noFill/>
            <a:ln w="12700" cap="flat" cmpd="sng" algn="ctr">
              <a:solidFill>
                <a:srgbClr val="135707"/>
              </a:solidFill>
              <a:prstDash val="sysDash"/>
              <a:miter lim="800000"/>
              <a:headEnd type="diamond" w="med" len="med"/>
              <a:tailEnd type="diamond" w="med" len="med"/>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21" name="文本框 5"/>
            <p:cNvSpPr txBox="1">
              <a:spLocks noChangeArrowheads="1"/>
            </p:cNvSpPr>
            <p:nvPr/>
          </p:nvSpPr>
          <p:spPr bwMode="auto">
            <a:xfrm>
              <a:off x="7988300" y="1816100"/>
              <a:ext cx="16668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fontAlgn="base">
                <a:lnSpc>
                  <a:spcPct val="100000"/>
                </a:lnSpc>
                <a:spcBef>
                  <a:spcPct val="0"/>
                </a:spcBef>
                <a:spcAft>
                  <a:spcPct val="0"/>
                </a:spcAft>
                <a:buNone/>
                <a:defRPr/>
              </a:pPr>
              <a:r>
                <a:rPr lang="zh-CN" altLang="en-US" sz="1600" kern="0">
                  <a:solidFill>
                    <a:prstClr val="black"/>
                  </a:solidFill>
                  <a:latin typeface="Impact" panose="020B0806030902050204" pitchFamily="34" charset="0"/>
                  <a:ea typeface="Hiragino Sans GB W3" pitchFamily="34" charset="-122"/>
                </a:rPr>
                <a:t>添加标题文字</a:t>
              </a:r>
            </a:p>
          </p:txBody>
        </p:sp>
        <p:sp>
          <p:nvSpPr>
            <p:cNvPr id="22" name="文本框 25"/>
            <p:cNvSpPr txBox="1">
              <a:spLocks noChangeArrowheads="1"/>
            </p:cNvSpPr>
            <p:nvPr/>
          </p:nvSpPr>
          <p:spPr bwMode="auto">
            <a:xfrm>
              <a:off x="7950200" y="2968625"/>
              <a:ext cx="16668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fontAlgn="base">
                <a:lnSpc>
                  <a:spcPct val="100000"/>
                </a:lnSpc>
                <a:spcBef>
                  <a:spcPct val="0"/>
                </a:spcBef>
                <a:spcAft>
                  <a:spcPct val="0"/>
                </a:spcAft>
                <a:buNone/>
                <a:defRPr/>
              </a:pPr>
              <a:r>
                <a:rPr lang="zh-CN" altLang="en-US" sz="1600" kern="0">
                  <a:solidFill>
                    <a:prstClr val="black"/>
                  </a:solidFill>
                  <a:latin typeface="Impact" panose="020B0806030902050204" pitchFamily="34" charset="0"/>
                  <a:ea typeface="Hiragino Sans GB W3" pitchFamily="34" charset="-122"/>
                </a:rPr>
                <a:t>添加标题文字</a:t>
              </a:r>
            </a:p>
          </p:txBody>
        </p:sp>
        <p:sp>
          <p:nvSpPr>
            <p:cNvPr id="23" name="文本框 26"/>
            <p:cNvSpPr txBox="1">
              <a:spLocks noChangeArrowheads="1"/>
            </p:cNvSpPr>
            <p:nvPr/>
          </p:nvSpPr>
          <p:spPr bwMode="auto">
            <a:xfrm>
              <a:off x="7772400" y="4267200"/>
              <a:ext cx="166687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fontAlgn="base">
                <a:lnSpc>
                  <a:spcPct val="100000"/>
                </a:lnSpc>
                <a:spcBef>
                  <a:spcPct val="0"/>
                </a:spcBef>
                <a:spcAft>
                  <a:spcPct val="0"/>
                </a:spcAft>
                <a:buNone/>
                <a:defRPr/>
              </a:pPr>
              <a:r>
                <a:rPr lang="zh-CN" altLang="en-US" sz="1600" kern="0">
                  <a:solidFill>
                    <a:prstClr val="black"/>
                  </a:solidFill>
                  <a:latin typeface="Impact" panose="020B0806030902050204" pitchFamily="34" charset="0"/>
                  <a:ea typeface="Hiragino Sans GB W3" pitchFamily="34" charset="-122"/>
                </a:rPr>
                <a:t>添加标题文字</a:t>
              </a:r>
            </a:p>
          </p:txBody>
        </p:sp>
        <p:sp>
          <p:nvSpPr>
            <p:cNvPr id="24" name="任意多边形 23"/>
            <p:cNvSpPr/>
            <p:nvPr/>
          </p:nvSpPr>
          <p:spPr>
            <a:xfrm>
              <a:off x="3041650" y="2489200"/>
              <a:ext cx="1408113" cy="273050"/>
            </a:xfrm>
            <a:custGeom>
              <a:avLst/>
              <a:gdLst>
                <a:gd name="connsiteX0" fmla="*/ 1408176 w 1408176"/>
                <a:gd name="connsiteY0" fmla="*/ 274320 h 274320"/>
                <a:gd name="connsiteX1" fmla="*/ 274320 w 1408176"/>
                <a:gd name="connsiteY1" fmla="*/ 274320 h 274320"/>
                <a:gd name="connsiteX2" fmla="*/ 0 w 1408176"/>
                <a:gd name="connsiteY2" fmla="*/ 0 h 274320"/>
              </a:gdLst>
              <a:ahLst/>
              <a:cxnLst>
                <a:cxn ang="0">
                  <a:pos x="connsiteX0" y="connsiteY0"/>
                </a:cxn>
                <a:cxn ang="0">
                  <a:pos x="connsiteX1" y="connsiteY1"/>
                </a:cxn>
                <a:cxn ang="0">
                  <a:pos x="connsiteX2" y="connsiteY2"/>
                </a:cxn>
              </a:cxnLst>
              <a:rect l="l" t="t" r="r" b="b"/>
              <a:pathLst>
                <a:path w="1408176" h="274320">
                  <a:moveTo>
                    <a:pt x="1408176" y="274320"/>
                  </a:moveTo>
                  <a:lnTo>
                    <a:pt x="274320" y="274320"/>
                  </a:lnTo>
                  <a:lnTo>
                    <a:pt x="0" y="0"/>
                  </a:lnTo>
                </a:path>
              </a:pathLst>
            </a:custGeom>
            <a:noFill/>
            <a:ln w="12700" cap="flat" cmpd="sng" algn="ctr">
              <a:solidFill>
                <a:srgbClr val="289180"/>
              </a:solidFill>
              <a:prstDash val="sysDash"/>
              <a:miter lim="800000"/>
              <a:headEnd type="diamond" w="med" len="med"/>
              <a:tailEnd type="diamond" w="med" len="med"/>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25" name="文本框 28"/>
            <p:cNvSpPr txBox="1">
              <a:spLocks noChangeArrowheads="1"/>
            </p:cNvSpPr>
            <p:nvPr/>
          </p:nvSpPr>
          <p:spPr bwMode="auto">
            <a:xfrm>
              <a:off x="2100263" y="2076450"/>
              <a:ext cx="14097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fontAlgn="base">
                <a:lnSpc>
                  <a:spcPct val="100000"/>
                </a:lnSpc>
                <a:spcBef>
                  <a:spcPct val="0"/>
                </a:spcBef>
                <a:spcAft>
                  <a:spcPct val="0"/>
                </a:spcAft>
                <a:buNone/>
                <a:defRPr/>
              </a:pPr>
              <a:r>
                <a:rPr lang="zh-CN" altLang="en-US" sz="1600" kern="0">
                  <a:solidFill>
                    <a:prstClr val="black"/>
                  </a:solidFill>
                  <a:latin typeface="Impact" panose="020B0806030902050204" pitchFamily="34" charset="0"/>
                  <a:ea typeface="Hiragino Sans GB W3" pitchFamily="34" charset="-122"/>
                </a:rPr>
                <a:t>添加标题文字</a:t>
              </a:r>
            </a:p>
          </p:txBody>
        </p:sp>
        <p:sp>
          <p:nvSpPr>
            <p:cNvPr id="26" name="任意多边形 25"/>
            <p:cNvSpPr/>
            <p:nvPr/>
          </p:nvSpPr>
          <p:spPr>
            <a:xfrm>
              <a:off x="2940050" y="2909888"/>
              <a:ext cx="1717675" cy="1828800"/>
            </a:xfrm>
            <a:custGeom>
              <a:avLst/>
              <a:gdLst>
                <a:gd name="connsiteX0" fmla="*/ 1719072 w 1719072"/>
                <a:gd name="connsiteY0" fmla="*/ 0 h 1828800"/>
                <a:gd name="connsiteX1" fmla="*/ 822960 w 1719072"/>
                <a:gd name="connsiteY1" fmla="*/ 1828800 h 1828800"/>
                <a:gd name="connsiteX2" fmla="*/ 0 w 1719072"/>
                <a:gd name="connsiteY2" fmla="*/ 1828800 h 1828800"/>
              </a:gdLst>
              <a:ahLst/>
              <a:cxnLst>
                <a:cxn ang="0">
                  <a:pos x="connsiteX0" y="connsiteY0"/>
                </a:cxn>
                <a:cxn ang="0">
                  <a:pos x="connsiteX1" y="connsiteY1"/>
                </a:cxn>
                <a:cxn ang="0">
                  <a:pos x="connsiteX2" y="connsiteY2"/>
                </a:cxn>
              </a:cxnLst>
              <a:rect l="l" t="t" r="r" b="b"/>
              <a:pathLst>
                <a:path w="1719072" h="1828800">
                  <a:moveTo>
                    <a:pt x="1719072" y="0"/>
                  </a:moveTo>
                  <a:lnTo>
                    <a:pt x="822960" y="1828800"/>
                  </a:lnTo>
                  <a:lnTo>
                    <a:pt x="0" y="1828800"/>
                  </a:lnTo>
                </a:path>
              </a:pathLst>
            </a:custGeom>
            <a:noFill/>
            <a:ln w="12700" cap="flat" cmpd="sng" algn="ctr">
              <a:solidFill>
                <a:srgbClr val="FFC000"/>
              </a:solidFill>
              <a:prstDash val="sysDash"/>
              <a:miter lim="800000"/>
              <a:headEnd type="diamond" w="med" len="med"/>
              <a:tailEnd type="diamond" w="med" len="med"/>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27" name="文本框 31"/>
            <p:cNvSpPr txBox="1">
              <a:spLocks noChangeArrowheads="1"/>
            </p:cNvSpPr>
            <p:nvPr/>
          </p:nvSpPr>
          <p:spPr bwMode="auto">
            <a:xfrm>
              <a:off x="1501775" y="4564062"/>
              <a:ext cx="14112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fontAlgn="base">
                <a:lnSpc>
                  <a:spcPct val="100000"/>
                </a:lnSpc>
                <a:spcBef>
                  <a:spcPct val="0"/>
                </a:spcBef>
                <a:spcAft>
                  <a:spcPct val="0"/>
                </a:spcAft>
                <a:buNone/>
                <a:defRPr/>
              </a:pPr>
              <a:r>
                <a:rPr lang="zh-CN" altLang="en-US" sz="1600" kern="0">
                  <a:solidFill>
                    <a:prstClr val="black"/>
                  </a:solidFill>
                  <a:latin typeface="Impact" panose="020B0806030902050204" pitchFamily="34" charset="0"/>
                  <a:ea typeface="Hiragino Sans GB W3" pitchFamily="34" charset="-122"/>
                </a:rPr>
                <a:t>添加标题文字</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graphicFrame>
        <p:nvGraphicFramePr>
          <p:cNvPr id="6" name="图表 10"/>
          <p:cNvGraphicFramePr/>
          <p:nvPr/>
        </p:nvGraphicFramePr>
        <p:xfrm>
          <a:off x="906958" y="1400175"/>
          <a:ext cx="6816725" cy="4452939"/>
        </p:xfrm>
        <a:graphic>
          <a:graphicData uri="http://schemas.openxmlformats.org/presentationml/2006/ole">
            <mc:AlternateContent xmlns:mc="http://schemas.openxmlformats.org/markup-compatibility/2006">
              <mc:Choice xmlns:v="urn:schemas-microsoft-com:vml" Requires="v">
                <p:oleObj spid="_x0000_s1040" name="图表" r:id="rId4" imgW="9105900" imgH="5956300" progId="Excel.Chart.8">
                  <p:embed/>
                </p:oleObj>
              </mc:Choice>
              <mc:Fallback>
                <p:oleObj name="图表" r:id="rId4" imgW="9105900" imgH="5956300" progId="Excel.Chart.8">
                  <p:embed/>
                  <p:pic>
                    <p:nvPicPr>
                      <p:cNvPr id="0" name="图片 102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6958" y="1400175"/>
                        <a:ext cx="6816725" cy="4452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7" name="组合 6"/>
          <p:cNvGrpSpPr/>
          <p:nvPr/>
        </p:nvGrpSpPr>
        <p:grpSpPr bwMode="auto">
          <a:xfrm>
            <a:off x="7847509" y="1320800"/>
            <a:ext cx="3721100" cy="3801113"/>
            <a:chOff x="7689850" y="1320800"/>
            <a:chExt cx="3721100" cy="3801237"/>
          </a:xfrm>
        </p:grpSpPr>
        <p:sp>
          <p:nvSpPr>
            <p:cNvPr id="8" name="矩形 32"/>
            <p:cNvSpPr>
              <a:spLocks noChangeArrowheads="1"/>
            </p:cNvSpPr>
            <p:nvPr/>
          </p:nvSpPr>
          <p:spPr bwMode="auto">
            <a:xfrm>
              <a:off x="7689850" y="1320800"/>
              <a:ext cx="3721100" cy="83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0" fontAlgn="base" hangingPunct="0">
                <a:lnSpc>
                  <a:spcPct val="150000"/>
                </a:lnSpc>
                <a:spcAft>
                  <a:spcPct val="0"/>
                </a:spcAft>
              </a:pPr>
              <a:r>
                <a:rPr lang="zh-CN" altLang="en-US" sz="160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a:t>
              </a:r>
              <a:endParaRPr lang="zh-CN" altLang="en-US" sz="1600">
                <a:solidFill>
                  <a:prstClr val="black"/>
                </a:solidFill>
                <a:latin typeface="微软雅黑" panose="020B0503020204020204" pitchFamily="34" charset="-122"/>
                <a:ea typeface="微软雅黑" panose="020B0503020204020204" pitchFamily="34" charset="-122"/>
              </a:endParaRPr>
            </a:p>
          </p:txBody>
        </p:sp>
        <p:sp>
          <p:nvSpPr>
            <p:cNvPr id="9" name="矩形 33"/>
            <p:cNvSpPr>
              <a:spLocks noChangeArrowheads="1"/>
            </p:cNvSpPr>
            <p:nvPr/>
          </p:nvSpPr>
          <p:spPr bwMode="auto">
            <a:xfrm>
              <a:off x="7689850" y="2792413"/>
              <a:ext cx="3721100" cy="83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0" fontAlgn="base" hangingPunct="0">
                <a:lnSpc>
                  <a:spcPct val="150000"/>
                </a:lnSpc>
                <a:spcAft>
                  <a:spcPct val="0"/>
                </a:spcAft>
              </a:pPr>
              <a:r>
                <a:rPr lang="zh-CN" altLang="en-US" sz="160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a:t>
              </a:r>
              <a:endParaRPr lang="zh-CN" altLang="en-US" sz="1600">
                <a:solidFill>
                  <a:prstClr val="black"/>
                </a:solidFill>
                <a:latin typeface="微软雅黑" panose="020B0503020204020204" pitchFamily="34" charset="-122"/>
                <a:ea typeface="微软雅黑" panose="020B0503020204020204" pitchFamily="34" charset="-122"/>
              </a:endParaRPr>
            </a:p>
          </p:txBody>
        </p:sp>
        <p:sp>
          <p:nvSpPr>
            <p:cNvPr id="10" name="矩形 34"/>
            <p:cNvSpPr>
              <a:spLocks noChangeArrowheads="1"/>
            </p:cNvSpPr>
            <p:nvPr/>
          </p:nvSpPr>
          <p:spPr bwMode="auto">
            <a:xfrm>
              <a:off x="7689850" y="4291013"/>
              <a:ext cx="3721100" cy="83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0" fontAlgn="base" hangingPunct="0">
                <a:lnSpc>
                  <a:spcPct val="150000"/>
                </a:lnSpc>
                <a:spcAft>
                  <a:spcPct val="0"/>
                </a:spcAft>
              </a:pPr>
              <a:r>
                <a:rPr lang="zh-CN" altLang="en-US" sz="160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a:t>
              </a:r>
              <a:endParaRPr lang="zh-CN" altLang="en-US" sz="1600">
                <a:solidFill>
                  <a:prstClr val="black"/>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39208">
            <a:off x="5550856" y="3077801"/>
            <a:ext cx="4215873" cy="3796825"/>
          </a:xfrm>
          <a:prstGeom prst="rect">
            <a:avLst/>
          </a:prstGeom>
        </p:spPr>
      </p:pic>
      <p:sp>
        <p:nvSpPr>
          <p:cNvPr id="3" name="文本框 2"/>
          <p:cNvSpPr txBox="1"/>
          <p:nvPr/>
        </p:nvSpPr>
        <p:spPr>
          <a:xfrm>
            <a:off x="2386930" y="2203823"/>
            <a:ext cx="7505216" cy="1015663"/>
          </a:xfrm>
          <a:prstGeom prst="rect">
            <a:avLst/>
          </a:prstGeom>
          <a:noFill/>
        </p:spPr>
        <p:txBody>
          <a:bodyPr wrap="square" rtlCol="0">
            <a:spAutoFit/>
          </a:bodyPr>
          <a:lstStyle/>
          <a:p>
            <a:pPr algn="ctr"/>
            <a:r>
              <a:rPr lang="zh-CN" altLang="en-US" sz="6000" b="1" dirty="0" smtClean="0">
                <a:solidFill>
                  <a:srgbClr val="71D1CF"/>
                </a:solidFill>
                <a:latin typeface="方正清刻本悦宋简体" panose="02000000000000000000" pitchFamily="2" charset="-122"/>
                <a:ea typeface="方正清刻本悦宋简体" panose="02000000000000000000" pitchFamily="2" charset="-122"/>
              </a:rPr>
              <a:t>成功项目展示</a:t>
            </a:r>
            <a:endParaRPr lang="zh-CN" altLang="en-US" sz="6000" b="1" dirty="0">
              <a:solidFill>
                <a:srgbClr val="71D1CF"/>
              </a:solidFill>
              <a:latin typeface="方正清刻本悦宋简体" panose="02000000000000000000" pitchFamily="2" charset="-122"/>
              <a:ea typeface="方正清刻本悦宋简体" panose="02000000000000000000" pitchFamily="2" charset="-122"/>
            </a:endParaRPr>
          </a:p>
        </p:txBody>
      </p:sp>
      <p:sp>
        <p:nvSpPr>
          <p:cNvPr id="4" name="文本框 3"/>
          <p:cNvSpPr txBox="1"/>
          <p:nvPr/>
        </p:nvSpPr>
        <p:spPr>
          <a:xfrm>
            <a:off x="3939822" y="3178760"/>
            <a:ext cx="4417602" cy="276999"/>
          </a:xfrm>
          <a:prstGeom prst="rect">
            <a:avLst/>
          </a:prstGeom>
          <a:noFill/>
        </p:spPr>
        <p:txBody>
          <a:bodyPr wrap="square" rtlCol="0">
            <a:spAutoFit/>
          </a:bodyPr>
          <a:lstStyle/>
          <a:p>
            <a:pPr algn="dist"/>
            <a:r>
              <a:rPr lang="zh-CN" altLang="en-US" sz="1200" dirty="0" smtClean="0">
                <a:solidFill>
                  <a:srgbClr val="44AB83"/>
                </a:solidFill>
                <a:latin typeface="微软雅黑" panose="020B0503020204020204" pitchFamily="34" charset="-122"/>
                <a:ea typeface="微软雅黑" panose="020B0503020204020204" pitchFamily="34" charset="-122"/>
              </a:rPr>
              <a:t>单击此处添加副标题</a:t>
            </a:r>
            <a:endParaRPr lang="zh-CN" altLang="en-US" sz="1200" dirty="0">
              <a:solidFill>
                <a:srgbClr val="44AB8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grpSp>
        <p:nvGrpSpPr>
          <p:cNvPr id="6" name="组合 5"/>
          <p:cNvGrpSpPr/>
          <p:nvPr/>
        </p:nvGrpSpPr>
        <p:grpSpPr bwMode="auto">
          <a:xfrm>
            <a:off x="654050" y="1341439"/>
            <a:ext cx="5568951" cy="3960316"/>
            <a:chOff x="654050" y="1341438"/>
            <a:chExt cx="5568950" cy="3960315"/>
          </a:xfrm>
        </p:grpSpPr>
        <p:sp>
          <p:nvSpPr>
            <p:cNvPr id="7" name="空心弧 6"/>
            <p:cNvSpPr>
              <a:spLocks noChangeAspect="1"/>
            </p:cNvSpPr>
            <p:nvPr/>
          </p:nvSpPr>
          <p:spPr>
            <a:xfrm>
              <a:off x="654050" y="1341438"/>
              <a:ext cx="2879725" cy="2879725"/>
            </a:xfrm>
            <a:prstGeom prst="blockArc">
              <a:avLst>
                <a:gd name="adj1" fmla="val 10800000"/>
                <a:gd name="adj2" fmla="val 38981"/>
                <a:gd name="adj3" fmla="val 6924"/>
              </a:avLst>
            </a:prstGeom>
            <a:solidFill>
              <a:srgbClr val="289180"/>
            </a:solidFill>
            <a:ln w="12700" cap="flat" cmpd="sng" algn="ctr">
              <a:noFill/>
              <a:prstDash val="solid"/>
              <a:miter lim="800000"/>
            </a:ln>
            <a:effectLst/>
          </p:spPr>
          <p:txBody>
            <a:bodyPr anchor="ctr"/>
            <a:lstStyle/>
            <a:p>
              <a:pPr algn="ctr" defTabSz="1218565">
                <a:defRPr/>
              </a:pPr>
              <a:endParaRPr lang="zh-CN" altLang="en-US" sz="2400" kern="0">
                <a:solidFill>
                  <a:prstClr val="black"/>
                </a:solidFill>
                <a:latin typeface="Calibri" panose="020F0502020204030204"/>
                <a:ea typeface="宋体" panose="02010600030101010101" pitchFamily="2" charset="-122"/>
              </a:endParaRPr>
            </a:p>
          </p:txBody>
        </p:sp>
        <p:sp>
          <p:nvSpPr>
            <p:cNvPr id="8" name="空心弧 7"/>
            <p:cNvSpPr>
              <a:spLocks noChangeAspect="1"/>
            </p:cNvSpPr>
            <p:nvPr/>
          </p:nvSpPr>
          <p:spPr>
            <a:xfrm flipV="1">
              <a:off x="3343275" y="1341438"/>
              <a:ext cx="2879725" cy="2879725"/>
            </a:xfrm>
            <a:prstGeom prst="blockArc">
              <a:avLst>
                <a:gd name="adj1" fmla="val 10800000"/>
                <a:gd name="adj2" fmla="val 38981"/>
                <a:gd name="adj3" fmla="val 6924"/>
              </a:avLst>
            </a:prstGeom>
            <a:solidFill>
              <a:srgbClr val="289180"/>
            </a:solidFill>
            <a:ln w="12700" cap="flat" cmpd="sng" algn="ctr">
              <a:noFill/>
              <a:prstDash val="solid"/>
              <a:miter lim="800000"/>
            </a:ln>
            <a:effectLst/>
          </p:spPr>
          <p:txBody>
            <a:bodyPr anchor="ctr"/>
            <a:lstStyle/>
            <a:p>
              <a:pPr algn="ctr" defTabSz="1218565">
                <a:defRPr/>
              </a:pPr>
              <a:endParaRPr lang="zh-CN" altLang="en-US" sz="2400" kern="0">
                <a:solidFill>
                  <a:prstClr val="black"/>
                </a:solidFill>
                <a:latin typeface="Calibri" panose="020F0502020204030204"/>
                <a:ea typeface="宋体" panose="02010600030101010101" pitchFamily="2" charset="-122"/>
              </a:endParaRPr>
            </a:p>
          </p:txBody>
        </p:sp>
        <p:sp>
          <p:nvSpPr>
            <p:cNvPr id="9" name="Freeform 466"/>
            <p:cNvSpPr/>
            <p:nvPr/>
          </p:nvSpPr>
          <p:spPr bwMode="auto">
            <a:xfrm>
              <a:off x="1927225" y="2006600"/>
              <a:ext cx="458788" cy="1270000"/>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72BB2C"/>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grpSp>
          <p:nvGrpSpPr>
            <p:cNvPr id="10" name="组合 9"/>
            <p:cNvGrpSpPr/>
            <p:nvPr/>
          </p:nvGrpSpPr>
          <p:grpSpPr>
            <a:xfrm>
              <a:off x="4614322" y="2006529"/>
              <a:ext cx="538462" cy="1270618"/>
              <a:chOff x="4967412" y="68003"/>
              <a:chExt cx="638068" cy="1566170"/>
            </a:xfrm>
            <a:solidFill>
              <a:srgbClr val="135707"/>
            </a:solidFill>
          </p:grpSpPr>
          <p:sp>
            <p:nvSpPr>
              <p:cNvPr id="13" name="Freeform 468"/>
              <p:cNvSpPr/>
              <p:nvPr/>
            </p:nvSpPr>
            <p:spPr bwMode="auto">
              <a:xfrm>
                <a:off x="5004048" y="68003"/>
                <a:ext cx="564797" cy="1566170"/>
              </a:xfrm>
              <a:custGeom>
                <a:avLst/>
                <a:gdLst>
                  <a:gd name="T0" fmla="*/ 0 w 6132"/>
                  <a:gd name="T1" fmla="*/ 0 h 16980"/>
                  <a:gd name="T2" fmla="*/ 0 w 6132"/>
                  <a:gd name="T3" fmla="*/ 0 h 16980"/>
                  <a:gd name="T4" fmla="*/ 0 w 6132"/>
                  <a:gd name="T5" fmla="*/ 0 h 16980"/>
                  <a:gd name="T6" fmla="*/ 0 w 6132"/>
                  <a:gd name="T7" fmla="*/ 0 h 16980"/>
                  <a:gd name="T8" fmla="*/ 0 w 6132"/>
                  <a:gd name="T9" fmla="*/ 0 h 16980"/>
                  <a:gd name="T10" fmla="*/ 0 w 6132"/>
                  <a:gd name="T11" fmla="*/ 0 h 16980"/>
                  <a:gd name="T12" fmla="*/ 0 w 6132"/>
                  <a:gd name="T13" fmla="*/ 0 h 16980"/>
                  <a:gd name="T14" fmla="*/ 0 w 6132"/>
                  <a:gd name="T15" fmla="*/ 0 h 16980"/>
                  <a:gd name="T16" fmla="*/ 0 w 6132"/>
                  <a:gd name="T17" fmla="*/ 0 h 16980"/>
                  <a:gd name="T18" fmla="*/ 0 w 6132"/>
                  <a:gd name="T19" fmla="*/ 0 h 16980"/>
                  <a:gd name="T20" fmla="*/ 0 w 6132"/>
                  <a:gd name="T21" fmla="*/ 0 h 16980"/>
                  <a:gd name="T22" fmla="*/ 0 w 6132"/>
                  <a:gd name="T23" fmla="*/ 0 h 16980"/>
                  <a:gd name="T24" fmla="*/ 0 w 6132"/>
                  <a:gd name="T25" fmla="*/ 0 h 16980"/>
                  <a:gd name="T26" fmla="*/ 0 w 6132"/>
                  <a:gd name="T27" fmla="*/ 0 h 16980"/>
                  <a:gd name="T28" fmla="*/ 0 w 6132"/>
                  <a:gd name="T29" fmla="*/ 0 h 16980"/>
                  <a:gd name="T30" fmla="*/ 0 w 6132"/>
                  <a:gd name="T31" fmla="*/ 0 h 16980"/>
                  <a:gd name="T32" fmla="*/ 0 w 6132"/>
                  <a:gd name="T33" fmla="*/ 0 h 16980"/>
                  <a:gd name="T34" fmla="*/ 0 w 6132"/>
                  <a:gd name="T35" fmla="*/ 0 h 16980"/>
                  <a:gd name="T36" fmla="*/ 0 w 6132"/>
                  <a:gd name="T37" fmla="*/ 0 h 16980"/>
                  <a:gd name="T38" fmla="*/ 0 w 6132"/>
                  <a:gd name="T39" fmla="*/ 0 h 16980"/>
                  <a:gd name="T40" fmla="*/ 0 w 6132"/>
                  <a:gd name="T41" fmla="*/ 0 h 16980"/>
                  <a:gd name="T42" fmla="*/ 0 w 6132"/>
                  <a:gd name="T43" fmla="*/ 0 h 16980"/>
                  <a:gd name="T44" fmla="*/ 0 w 6132"/>
                  <a:gd name="T45" fmla="*/ 0 h 16980"/>
                  <a:gd name="T46" fmla="*/ 0 w 6132"/>
                  <a:gd name="T47" fmla="*/ 0 h 16980"/>
                  <a:gd name="T48" fmla="*/ 0 w 6132"/>
                  <a:gd name="T49" fmla="*/ 0 h 16980"/>
                  <a:gd name="T50" fmla="*/ 0 w 6132"/>
                  <a:gd name="T51" fmla="*/ 0 h 16980"/>
                  <a:gd name="T52" fmla="*/ 0 w 6132"/>
                  <a:gd name="T53" fmla="*/ 0 h 16980"/>
                  <a:gd name="T54" fmla="*/ 0 w 6132"/>
                  <a:gd name="T55" fmla="*/ 0 h 16980"/>
                  <a:gd name="T56" fmla="*/ 0 w 6132"/>
                  <a:gd name="T57" fmla="*/ 0 h 16980"/>
                  <a:gd name="T58" fmla="*/ 0 w 6132"/>
                  <a:gd name="T59" fmla="*/ 0 h 16980"/>
                  <a:gd name="T60" fmla="*/ 0 w 6132"/>
                  <a:gd name="T61" fmla="*/ 0 h 16980"/>
                  <a:gd name="T62" fmla="*/ 0 w 6132"/>
                  <a:gd name="T63" fmla="*/ 0 h 16980"/>
                  <a:gd name="T64" fmla="*/ 0 w 6132"/>
                  <a:gd name="T65" fmla="*/ 0 h 16980"/>
                  <a:gd name="T66" fmla="*/ 0 w 6132"/>
                  <a:gd name="T67" fmla="*/ 0 h 16980"/>
                  <a:gd name="T68" fmla="*/ 0 w 6132"/>
                  <a:gd name="T69" fmla="*/ 0 h 16980"/>
                  <a:gd name="T70" fmla="*/ 0 w 6132"/>
                  <a:gd name="T71" fmla="*/ 0 h 16980"/>
                  <a:gd name="T72" fmla="*/ 0 w 6132"/>
                  <a:gd name="T73" fmla="*/ 0 h 16980"/>
                  <a:gd name="T74" fmla="*/ 0 w 6132"/>
                  <a:gd name="T75" fmla="*/ 0 h 16980"/>
                  <a:gd name="T76" fmla="*/ 0 w 6132"/>
                  <a:gd name="T77" fmla="*/ 0 h 16980"/>
                  <a:gd name="T78" fmla="*/ 0 w 6132"/>
                  <a:gd name="T79" fmla="*/ 0 h 16980"/>
                  <a:gd name="T80" fmla="*/ 0 w 6132"/>
                  <a:gd name="T81" fmla="*/ 0 h 16980"/>
                  <a:gd name="T82" fmla="*/ 0 w 6132"/>
                  <a:gd name="T83" fmla="*/ 0 h 16980"/>
                  <a:gd name="T84" fmla="*/ 0 w 6132"/>
                  <a:gd name="T85" fmla="*/ 0 h 16980"/>
                  <a:gd name="T86" fmla="*/ 0 w 6132"/>
                  <a:gd name="T87" fmla="*/ 0 h 16980"/>
                  <a:gd name="T88" fmla="*/ 0 w 6132"/>
                  <a:gd name="T89" fmla="*/ 0 h 16980"/>
                  <a:gd name="T90" fmla="*/ 0 w 6132"/>
                  <a:gd name="T91" fmla="*/ 0 h 16980"/>
                  <a:gd name="T92" fmla="*/ 0 w 6132"/>
                  <a:gd name="T93" fmla="*/ 0 h 16980"/>
                  <a:gd name="T94" fmla="*/ 0 w 6132"/>
                  <a:gd name="T95" fmla="*/ 0 h 16980"/>
                  <a:gd name="T96" fmla="*/ 0 w 6132"/>
                  <a:gd name="T97" fmla="*/ 0 h 16980"/>
                  <a:gd name="T98" fmla="*/ 0 w 6132"/>
                  <a:gd name="T99" fmla="*/ 0 h 16980"/>
                  <a:gd name="T100" fmla="*/ 0 w 6132"/>
                  <a:gd name="T101" fmla="*/ 0 h 16980"/>
                  <a:gd name="T102" fmla="*/ 0 w 6132"/>
                  <a:gd name="T103" fmla="*/ 0 h 16980"/>
                  <a:gd name="T104" fmla="*/ 0 w 6132"/>
                  <a:gd name="T105" fmla="*/ 0 h 16980"/>
                  <a:gd name="T106" fmla="*/ 0 w 6132"/>
                  <a:gd name="T107" fmla="*/ 0 h 16980"/>
                  <a:gd name="T108" fmla="*/ 0 w 6132"/>
                  <a:gd name="T109" fmla="*/ 0 h 16980"/>
                  <a:gd name="T110" fmla="*/ 0 w 6132"/>
                  <a:gd name="T111" fmla="*/ 0 h 16980"/>
                  <a:gd name="T112" fmla="*/ 0 w 6132"/>
                  <a:gd name="T113" fmla="*/ 0 h 16980"/>
                  <a:gd name="T114" fmla="*/ 0 w 6132"/>
                  <a:gd name="T115" fmla="*/ 0 h 16980"/>
                  <a:gd name="T116" fmla="*/ 0 w 6132"/>
                  <a:gd name="T117" fmla="*/ 0 h 16980"/>
                  <a:gd name="T118" fmla="*/ 0 w 6132"/>
                  <a:gd name="T119" fmla="*/ 0 h 16980"/>
                  <a:gd name="T120" fmla="*/ 0 w 6132"/>
                  <a:gd name="T121" fmla="*/ 0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grpFill/>
              <a:ln w="9525">
                <a:noFill/>
                <a:round/>
              </a:ln>
            </p:spPr>
            <p:txBody>
              <a:bodyPr/>
              <a:lstStyle/>
              <a:p>
                <a:pPr defTabSz="1218565">
                  <a:defRPr/>
                </a:pPr>
                <a:endParaRPr lang="zh-CN" altLang="en-US" sz="2400" kern="0">
                  <a:solidFill>
                    <a:prstClr val="black"/>
                  </a:solidFill>
                </a:endParaRPr>
              </a:p>
            </p:txBody>
          </p:sp>
          <p:sp>
            <p:nvSpPr>
              <p:cNvPr id="14" name="AutoShape 469"/>
              <p:cNvSpPr>
                <a:spLocks noChangeArrowheads="1"/>
              </p:cNvSpPr>
              <p:nvPr/>
            </p:nvSpPr>
            <p:spPr bwMode="auto">
              <a:xfrm rot="10800000">
                <a:off x="4967412" y="887856"/>
                <a:ext cx="638068" cy="40299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47 w 21600"/>
                  <a:gd name="T13" fmla="*/ 4582 h 21600"/>
                  <a:gd name="T14" fmla="*/ 17053 w 21600"/>
                  <a:gd name="T15" fmla="*/ 17182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kern="0">
                  <a:solidFill>
                    <a:prstClr val="black"/>
                  </a:solidFill>
                </a:endParaRPr>
              </a:p>
            </p:txBody>
          </p:sp>
        </p:grpSp>
        <p:sp>
          <p:nvSpPr>
            <p:cNvPr id="11" name="文本框 6"/>
            <p:cNvSpPr txBox="1">
              <a:spLocks noChangeArrowheads="1"/>
            </p:cNvSpPr>
            <p:nvPr/>
          </p:nvSpPr>
          <p:spPr bwMode="auto">
            <a:xfrm>
              <a:off x="665163" y="4532312"/>
              <a:ext cx="2678112" cy="769441"/>
            </a:xfrm>
            <a:prstGeom prst="rect">
              <a:avLst/>
            </a:prstGeom>
            <a:solidFill>
              <a:srgbClr val="72BB2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4400" kern="0">
                  <a:solidFill>
                    <a:prstClr val="white"/>
                  </a:solidFill>
                  <a:latin typeface="Impact" panose="020B0806030902050204" pitchFamily="34" charset="0"/>
                  <a:ea typeface="造字工房尚雅体演示版常规体" pitchFamily="50" charset="-122"/>
                </a:rPr>
                <a:t>25%</a:t>
              </a:r>
              <a:endParaRPr lang="zh-CN" altLang="en-US" sz="4400" kern="0">
                <a:solidFill>
                  <a:prstClr val="white"/>
                </a:solidFill>
                <a:latin typeface="Impact" panose="020B0806030902050204" pitchFamily="34" charset="0"/>
                <a:ea typeface="造字工房尚雅体演示版常规体" pitchFamily="50" charset="-122"/>
              </a:endParaRPr>
            </a:p>
          </p:txBody>
        </p:sp>
        <p:sp>
          <p:nvSpPr>
            <p:cNvPr id="12" name="文本框 54"/>
            <p:cNvSpPr txBox="1">
              <a:spLocks noChangeArrowheads="1"/>
            </p:cNvSpPr>
            <p:nvPr/>
          </p:nvSpPr>
          <p:spPr bwMode="auto">
            <a:xfrm>
              <a:off x="3544888" y="4529139"/>
              <a:ext cx="2678112" cy="769441"/>
            </a:xfrm>
            <a:prstGeom prst="rect">
              <a:avLst/>
            </a:prstGeom>
            <a:solidFill>
              <a:srgbClr val="135707"/>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4400" kern="0">
                  <a:solidFill>
                    <a:prstClr val="white"/>
                  </a:solidFill>
                  <a:latin typeface="Impact" panose="020B0806030902050204" pitchFamily="34" charset="0"/>
                  <a:ea typeface="造字工房尚雅体演示版常规体" pitchFamily="50" charset="-122"/>
                </a:rPr>
                <a:t>25%</a:t>
              </a:r>
              <a:endParaRPr lang="zh-CN" altLang="en-US" sz="4400" kern="0">
                <a:solidFill>
                  <a:prstClr val="white"/>
                </a:solidFill>
                <a:latin typeface="Impact" panose="020B0806030902050204" pitchFamily="34" charset="0"/>
                <a:ea typeface="造字工房尚雅体演示版常规体" pitchFamily="50" charset="-122"/>
              </a:endParaRPr>
            </a:p>
          </p:txBody>
        </p:sp>
      </p:grpSp>
      <p:grpSp>
        <p:nvGrpSpPr>
          <p:cNvPr id="15" name="组合 14"/>
          <p:cNvGrpSpPr/>
          <p:nvPr/>
        </p:nvGrpSpPr>
        <p:grpSpPr bwMode="auto">
          <a:xfrm>
            <a:off x="7689851" y="1320800"/>
            <a:ext cx="3721100" cy="3801113"/>
            <a:chOff x="7689850" y="1320800"/>
            <a:chExt cx="3721100" cy="3801237"/>
          </a:xfrm>
        </p:grpSpPr>
        <p:sp>
          <p:nvSpPr>
            <p:cNvPr id="16" name="矩形 42"/>
            <p:cNvSpPr>
              <a:spLocks noChangeArrowheads="1"/>
            </p:cNvSpPr>
            <p:nvPr/>
          </p:nvSpPr>
          <p:spPr bwMode="auto">
            <a:xfrm>
              <a:off x="7689850" y="1320800"/>
              <a:ext cx="3721100" cy="83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0" fontAlgn="base" hangingPunct="0">
                <a:lnSpc>
                  <a:spcPct val="150000"/>
                </a:lnSpc>
                <a:spcAft>
                  <a:spcPct val="0"/>
                </a:spcAft>
              </a:pPr>
              <a:r>
                <a:rPr lang="zh-CN" altLang="en-US" sz="160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a:t>
              </a:r>
              <a:endParaRPr lang="zh-CN" altLang="en-US" sz="1600">
                <a:solidFill>
                  <a:prstClr val="black"/>
                </a:solidFill>
                <a:latin typeface="微软雅黑" panose="020B0503020204020204" pitchFamily="34" charset="-122"/>
                <a:ea typeface="微软雅黑" panose="020B0503020204020204" pitchFamily="34" charset="-122"/>
              </a:endParaRPr>
            </a:p>
          </p:txBody>
        </p:sp>
        <p:sp>
          <p:nvSpPr>
            <p:cNvPr id="17" name="矩形 43"/>
            <p:cNvSpPr>
              <a:spLocks noChangeArrowheads="1"/>
            </p:cNvSpPr>
            <p:nvPr/>
          </p:nvSpPr>
          <p:spPr bwMode="auto">
            <a:xfrm>
              <a:off x="7689850" y="2792413"/>
              <a:ext cx="3721100" cy="83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0" fontAlgn="base" hangingPunct="0">
                <a:lnSpc>
                  <a:spcPct val="150000"/>
                </a:lnSpc>
                <a:spcAft>
                  <a:spcPct val="0"/>
                </a:spcAft>
              </a:pPr>
              <a:r>
                <a:rPr lang="zh-CN" altLang="en-US" sz="160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a:t>
              </a:r>
              <a:endParaRPr lang="zh-CN" altLang="en-US" sz="1600">
                <a:solidFill>
                  <a:prstClr val="black"/>
                </a:solidFill>
                <a:latin typeface="微软雅黑" panose="020B0503020204020204" pitchFamily="34" charset="-122"/>
                <a:ea typeface="微软雅黑" panose="020B0503020204020204" pitchFamily="34" charset="-122"/>
              </a:endParaRPr>
            </a:p>
          </p:txBody>
        </p:sp>
        <p:sp>
          <p:nvSpPr>
            <p:cNvPr id="18" name="矩形 44"/>
            <p:cNvSpPr>
              <a:spLocks noChangeArrowheads="1"/>
            </p:cNvSpPr>
            <p:nvPr/>
          </p:nvSpPr>
          <p:spPr bwMode="auto">
            <a:xfrm>
              <a:off x="7689850" y="4291013"/>
              <a:ext cx="3721100" cy="831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0" fontAlgn="base" hangingPunct="0">
                <a:lnSpc>
                  <a:spcPct val="150000"/>
                </a:lnSpc>
                <a:spcAft>
                  <a:spcPct val="0"/>
                </a:spcAft>
              </a:pPr>
              <a:r>
                <a:rPr lang="zh-CN" altLang="en-US" sz="160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a:t>
              </a:r>
              <a:endParaRPr lang="zh-CN" altLang="en-US" sz="1600">
                <a:solidFill>
                  <a:prstClr val="black"/>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p:nvPr/>
        </p:nvSpPr>
        <p:spPr>
          <a:xfrm>
            <a:off x="919040" y="3551140"/>
            <a:ext cx="2051377" cy="1798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endParaRPr lang="en-US"/>
          </a:p>
        </p:txBody>
      </p:sp>
      <p:sp>
        <p:nvSpPr>
          <p:cNvPr id="4" name="TextBox 66"/>
          <p:cNvSpPr txBox="1"/>
          <p:nvPr/>
        </p:nvSpPr>
        <p:spPr>
          <a:xfrm>
            <a:off x="1131209" y="3896210"/>
            <a:ext cx="1627039" cy="842244"/>
          </a:xfrm>
          <a:prstGeom prst="rect">
            <a:avLst/>
          </a:prstGeom>
          <a:noFill/>
        </p:spPr>
        <p:txBody>
          <a:bodyPr wrap="square" lIns="0" tIns="0" rIns="91377" bIns="0" rtlCol="0">
            <a:noAutofit/>
          </a:bodyPr>
          <a:lstStyle/>
          <a:p>
            <a:pPr algn="ctr" defTabSz="1217930"/>
            <a:r>
              <a:rPr lang="en-US" sz="4800" kern="0" dirty="0">
                <a:solidFill>
                  <a:schemeClr val="accent1"/>
                </a:solidFill>
                <a:ea typeface="Roboto" pitchFamily="2" charset="0"/>
                <a:cs typeface="Helvetica Neue"/>
              </a:rPr>
              <a:t>01 </a:t>
            </a:r>
            <a:endParaRPr lang="id-ID" sz="4800" kern="0" dirty="0">
              <a:solidFill>
                <a:schemeClr val="accent1"/>
              </a:solidFill>
              <a:ea typeface="Roboto" pitchFamily="2" charset="0"/>
              <a:cs typeface="Helvetica Neue"/>
            </a:endParaRPr>
          </a:p>
        </p:txBody>
      </p:sp>
      <p:grpSp>
        <p:nvGrpSpPr>
          <p:cNvPr id="5" name="组合 4"/>
          <p:cNvGrpSpPr/>
          <p:nvPr/>
        </p:nvGrpSpPr>
        <p:grpSpPr>
          <a:xfrm>
            <a:off x="1522361" y="2413627"/>
            <a:ext cx="844735" cy="845512"/>
            <a:chOff x="1210750" y="1508004"/>
            <a:chExt cx="633744" cy="634330"/>
          </a:xfrm>
        </p:grpSpPr>
        <p:sp>
          <p:nvSpPr>
            <p:cNvPr id="6" name="Teardrop 15"/>
            <p:cNvSpPr/>
            <p:nvPr/>
          </p:nvSpPr>
          <p:spPr>
            <a:xfrm rot="8100000">
              <a:off x="1210750" y="1508004"/>
              <a:ext cx="633744" cy="634330"/>
            </a:xfrm>
            <a:prstGeom prst="teardrop">
              <a:avLst/>
            </a:prstGeom>
            <a:solidFill>
              <a:schemeClr val="accent1"/>
            </a:solidFill>
            <a:ln w="12700" cap="flat" cmpd="sng" algn="ctr">
              <a:noFill/>
              <a:prstDash val="solid"/>
              <a:miter lim="800000"/>
            </a:ln>
            <a:effectLst/>
          </p:spPr>
          <p:txBody>
            <a:bodyPr rtlCol="0" anchor="ctr"/>
            <a:lstStyle/>
            <a:p>
              <a:pPr defTabSz="1217930"/>
              <a:endParaRPr lang="en-US" kern="0" dirty="0">
                <a:solidFill>
                  <a:srgbClr val="D9D9D9">
                    <a:lumMod val="75000"/>
                  </a:srgbClr>
                </a:solidFill>
                <a:latin typeface="Calibri" panose="020F0502020204030204"/>
              </a:endParaRPr>
            </a:p>
          </p:txBody>
        </p:sp>
        <p:sp>
          <p:nvSpPr>
            <p:cNvPr id="7" name="Freeform 21"/>
            <p:cNvSpPr>
              <a:spLocks noEditPoints="1"/>
            </p:cNvSpPr>
            <p:nvPr/>
          </p:nvSpPr>
          <p:spPr bwMode="auto">
            <a:xfrm>
              <a:off x="1347674" y="1645326"/>
              <a:ext cx="347450" cy="359686"/>
            </a:xfrm>
            <a:custGeom>
              <a:avLst/>
              <a:gdLst>
                <a:gd name="T0" fmla="*/ 24 w 60"/>
                <a:gd name="T1" fmla="*/ 7 h 62"/>
                <a:gd name="T2" fmla="*/ 38 w 60"/>
                <a:gd name="T3" fmla="*/ 7 h 62"/>
                <a:gd name="T4" fmla="*/ 47 w 60"/>
                <a:gd name="T5" fmla="*/ 7 h 62"/>
                <a:gd name="T6" fmla="*/ 47 w 60"/>
                <a:gd name="T7" fmla="*/ 18 h 62"/>
                <a:gd name="T8" fmla="*/ 47 w 60"/>
                <a:gd name="T9" fmla="*/ 7 h 62"/>
                <a:gd name="T10" fmla="*/ 20 w 60"/>
                <a:gd name="T11" fmla="*/ 37 h 62"/>
                <a:gd name="T12" fmla="*/ 21 w 60"/>
                <a:gd name="T13" fmla="*/ 58 h 62"/>
                <a:gd name="T14" fmla="*/ 15 w 60"/>
                <a:gd name="T15" fmla="*/ 40 h 62"/>
                <a:gd name="T16" fmla="*/ 12 w 60"/>
                <a:gd name="T17" fmla="*/ 58 h 62"/>
                <a:gd name="T18" fmla="*/ 7 w 60"/>
                <a:gd name="T19" fmla="*/ 37 h 62"/>
                <a:gd name="T20" fmla="*/ 2 w 60"/>
                <a:gd name="T21" fmla="*/ 36 h 62"/>
                <a:gd name="T22" fmla="*/ 7 w 60"/>
                <a:gd name="T23" fmla="*/ 19 h 62"/>
                <a:gd name="T24" fmla="*/ 14 w 60"/>
                <a:gd name="T25" fmla="*/ 24 h 62"/>
                <a:gd name="T26" fmla="*/ 21 w 60"/>
                <a:gd name="T27" fmla="*/ 19 h 62"/>
                <a:gd name="T28" fmla="*/ 29 w 60"/>
                <a:gd name="T29" fmla="*/ 16 h 62"/>
                <a:gd name="T30" fmla="*/ 30 w 60"/>
                <a:gd name="T31" fmla="*/ 19 h 62"/>
                <a:gd name="T32" fmla="*/ 30 w 60"/>
                <a:gd name="T33" fmla="*/ 32 h 62"/>
                <a:gd name="T34" fmla="*/ 31 w 60"/>
                <a:gd name="T35" fmla="*/ 32 h 62"/>
                <a:gd name="T36" fmla="*/ 31 w 60"/>
                <a:gd name="T37" fmla="*/ 32 h 62"/>
                <a:gd name="T38" fmla="*/ 32 w 60"/>
                <a:gd name="T39" fmla="*/ 19 h 62"/>
                <a:gd name="T40" fmla="*/ 32 w 60"/>
                <a:gd name="T41" fmla="*/ 16 h 62"/>
                <a:gd name="T42" fmla="*/ 40 w 60"/>
                <a:gd name="T43" fmla="*/ 19 h 62"/>
                <a:gd name="T44" fmla="*/ 47 w 60"/>
                <a:gd name="T45" fmla="*/ 24 h 62"/>
                <a:gd name="T46" fmla="*/ 54 w 60"/>
                <a:gd name="T47" fmla="*/ 19 h 62"/>
                <a:gd name="T48" fmla="*/ 58 w 60"/>
                <a:gd name="T49" fmla="*/ 35 h 62"/>
                <a:gd name="T50" fmla="*/ 53 w 60"/>
                <a:gd name="T51" fmla="*/ 37 h 62"/>
                <a:gd name="T52" fmla="*/ 54 w 60"/>
                <a:gd name="T53" fmla="*/ 58 h 62"/>
                <a:gd name="T54" fmla="*/ 48 w 60"/>
                <a:gd name="T55" fmla="*/ 40 h 62"/>
                <a:gd name="T56" fmla="*/ 45 w 60"/>
                <a:gd name="T57" fmla="*/ 58 h 62"/>
                <a:gd name="T58" fmla="*/ 40 w 60"/>
                <a:gd name="T59" fmla="*/ 37 h 62"/>
                <a:gd name="T60" fmla="*/ 38 w 60"/>
                <a:gd name="T61" fmla="*/ 38 h 62"/>
                <a:gd name="T62" fmla="*/ 33 w 60"/>
                <a:gd name="T63" fmla="*/ 62 h 62"/>
                <a:gd name="T64" fmla="*/ 29 w 60"/>
                <a:gd name="T65" fmla="*/ 41 h 62"/>
                <a:gd name="T66" fmla="*/ 22 w 60"/>
                <a:gd name="T67" fmla="*/ 62 h 62"/>
                <a:gd name="T68" fmla="*/ 20 w 60"/>
                <a:gd name="T69" fmla="*/ 36 h 62"/>
                <a:gd name="T70" fmla="*/ 9 w 60"/>
                <a:gd name="T71" fmla="*/ 13 h 62"/>
                <a:gd name="T72" fmla="*/ 20 w 60"/>
                <a:gd name="T73"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 h="62">
                  <a:moveTo>
                    <a:pt x="31" y="0"/>
                  </a:moveTo>
                  <a:cubicBezTo>
                    <a:pt x="27" y="0"/>
                    <a:pt x="24" y="4"/>
                    <a:pt x="24" y="7"/>
                  </a:cubicBezTo>
                  <a:cubicBezTo>
                    <a:pt x="24" y="11"/>
                    <a:pt x="27" y="14"/>
                    <a:pt x="31" y="14"/>
                  </a:cubicBezTo>
                  <a:cubicBezTo>
                    <a:pt x="35" y="14"/>
                    <a:pt x="38" y="11"/>
                    <a:pt x="38" y="7"/>
                  </a:cubicBezTo>
                  <a:cubicBezTo>
                    <a:pt x="38" y="4"/>
                    <a:pt x="35" y="0"/>
                    <a:pt x="31" y="0"/>
                  </a:cubicBezTo>
                  <a:close/>
                  <a:moveTo>
                    <a:pt x="47" y="7"/>
                  </a:moveTo>
                  <a:cubicBezTo>
                    <a:pt x="44" y="7"/>
                    <a:pt x="41" y="10"/>
                    <a:pt x="41" y="13"/>
                  </a:cubicBezTo>
                  <a:cubicBezTo>
                    <a:pt x="41" y="16"/>
                    <a:pt x="44" y="18"/>
                    <a:pt x="47" y="18"/>
                  </a:cubicBezTo>
                  <a:cubicBezTo>
                    <a:pt x="50" y="18"/>
                    <a:pt x="53" y="16"/>
                    <a:pt x="53" y="13"/>
                  </a:cubicBezTo>
                  <a:cubicBezTo>
                    <a:pt x="53" y="10"/>
                    <a:pt x="50" y="7"/>
                    <a:pt x="47" y="7"/>
                  </a:cubicBezTo>
                  <a:close/>
                  <a:moveTo>
                    <a:pt x="20" y="36"/>
                  </a:moveTo>
                  <a:cubicBezTo>
                    <a:pt x="20" y="37"/>
                    <a:pt x="20" y="37"/>
                    <a:pt x="20" y="37"/>
                  </a:cubicBezTo>
                  <a:cubicBezTo>
                    <a:pt x="20" y="37"/>
                    <a:pt x="20" y="37"/>
                    <a:pt x="20" y="37"/>
                  </a:cubicBezTo>
                  <a:cubicBezTo>
                    <a:pt x="21" y="58"/>
                    <a:pt x="21" y="58"/>
                    <a:pt x="21" y="58"/>
                  </a:cubicBezTo>
                  <a:cubicBezTo>
                    <a:pt x="16" y="58"/>
                    <a:pt x="16" y="58"/>
                    <a:pt x="16" y="58"/>
                  </a:cubicBezTo>
                  <a:cubicBezTo>
                    <a:pt x="15" y="40"/>
                    <a:pt x="15" y="40"/>
                    <a:pt x="15" y="40"/>
                  </a:cubicBezTo>
                  <a:cubicBezTo>
                    <a:pt x="13" y="40"/>
                    <a:pt x="13" y="40"/>
                    <a:pt x="13" y="40"/>
                  </a:cubicBezTo>
                  <a:cubicBezTo>
                    <a:pt x="12" y="58"/>
                    <a:pt x="12" y="58"/>
                    <a:pt x="12" y="58"/>
                  </a:cubicBezTo>
                  <a:cubicBezTo>
                    <a:pt x="7" y="58"/>
                    <a:pt x="7" y="58"/>
                    <a:pt x="7" y="58"/>
                  </a:cubicBezTo>
                  <a:cubicBezTo>
                    <a:pt x="7" y="37"/>
                    <a:pt x="7" y="37"/>
                    <a:pt x="7" y="37"/>
                  </a:cubicBezTo>
                  <a:cubicBezTo>
                    <a:pt x="7" y="29"/>
                    <a:pt x="7" y="29"/>
                    <a:pt x="7" y="29"/>
                  </a:cubicBezTo>
                  <a:cubicBezTo>
                    <a:pt x="2" y="36"/>
                    <a:pt x="2" y="36"/>
                    <a:pt x="2" y="36"/>
                  </a:cubicBezTo>
                  <a:cubicBezTo>
                    <a:pt x="0" y="34"/>
                    <a:pt x="0" y="34"/>
                    <a:pt x="0" y="34"/>
                  </a:cubicBezTo>
                  <a:cubicBezTo>
                    <a:pt x="7" y="19"/>
                    <a:pt x="7" y="19"/>
                    <a:pt x="7" y="19"/>
                  </a:cubicBezTo>
                  <a:cubicBezTo>
                    <a:pt x="11" y="19"/>
                    <a:pt x="11" y="19"/>
                    <a:pt x="11" y="19"/>
                  </a:cubicBezTo>
                  <a:cubicBezTo>
                    <a:pt x="14" y="24"/>
                    <a:pt x="14" y="24"/>
                    <a:pt x="14" y="24"/>
                  </a:cubicBezTo>
                  <a:cubicBezTo>
                    <a:pt x="18" y="19"/>
                    <a:pt x="18" y="19"/>
                    <a:pt x="18" y="19"/>
                  </a:cubicBezTo>
                  <a:cubicBezTo>
                    <a:pt x="21" y="19"/>
                    <a:pt x="21" y="19"/>
                    <a:pt x="21" y="19"/>
                  </a:cubicBezTo>
                  <a:cubicBezTo>
                    <a:pt x="22" y="16"/>
                    <a:pt x="22" y="16"/>
                    <a:pt x="22" y="16"/>
                  </a:cubicBezTo>
                  <a:cubicBezTo>
                    <a:pt x="29" y="16"/>
                    <a:pt x="29" y="16"/>
                    <a:pt x="29" y="16"/>
                  </a:cubicBezTo>
                  <a:cubicBezTo>
                    <a:pt x="29" y="17"/>
                    <a:pt x="29" y="17"/>
                    <a:pt x="29" y="17"/>
                  </a:cubicBezTo>
                  <a:cubicBezTo>
                    <a:pt x="30" y="19"/>
                    <a:pt x="30" y="19"/>
                    <a:pt x="30" y="19"/>
                  </a:cubicBezTo>
                  <a:cubicBezTo>
                    <a:pt x="28" y="30"/>
                    <a:pt x="28" y="30"/>
                    <a:pt x="28" y="30"/>
                  </a:cubicBezTo>
                  <a:cubicBezTo>
                    <a:pt x="30" y="32"/>
                    <a:pt x="30" y="32"/>
                    <a:pt x="30" y="32"/>
                  </a:cubicBezTo>
                  <a:cubicBezTo>
                    <a:pt x="30" y="33"/>
                    <a:pt x="30" y="33"/>
                    <a:pt x="30" y="33"/>
                  </a:cubicBezTo>
                  <a:cubicBezTo>
                    <a:pt x="31" y="32"/>
                    <a:pt x="31" y="32"/>
                    <a:pt x="31" y="32"/>
                  </a:cubicBezTo>
                  <a:cubicBezTo>
                    <a:pt x="31" y="33"/>
                    <a:pt x="31" y="33"/>
                    <a:pt x="31" y="33"/>
                  </a:cubicBezTo>
                  <a:cubicBezTo>
                    <a:pt x="31" y="32"/>
                    <a:pt x="31" y="32"/>
                    <a:pt x="31" y="32"/>
                  </a:cubicBezTo>
                  <a:cubicBezTo>
                    <a:pt x="33" y="30"/>
                    <a:pt x="33" y="30"/>
                    <a:pt x="33" y="30"/>
                  </a:cubicBezTo>
                  <a:cubicBezTo>
                    <a:pt x="32" y="19"/>
                    <a:pt x="32" y="19"/>
                    <a:pt x="32" y="19"/>
                  </a:cubicBezTo>
                  <a:cubicBezTo>
                    <a:pt x="32" y="17"/>
                    <a:pt x="32" y="17"/>
                    <a:pt x="32" y="17"/>
                  </a:cubicBezTo>
                  <a:cubicBezTo>
                    <a:pt x="32" y="16"/>
                    <a:pt x="32" y="16"/>
                    <a:pt x="32" y="16"/>
                  </a:cubicBezTo>
                  <a:cubicBezTo>
                    <a:pt x="39" y="16"/>
                    <a:pt x="39" y="16"/>
                    <a:pt x="39" y="16"/>
                  </a:cubicBezTo>
                  <a:cubicBezTo>
                    <a:pt x="40" y="19"/>
                    <a:pt x="40" y="19"/>
                    <a:pt x="40" y="19"/>
                  </a:cubicBezTo>
                  <a:cubicBezTo>
                    <a:pt x="44" y="19"/>
                    <a:pt x="44" y="19"/>
                    <a:pt x="44" y="19"/>
                  </a:cubicBezTo>
                  <a:cubicBezTo>
                    <a:pt x="47" y="24"/>
                    <a:pt x="47" y="24"/>
                    <a:pt x="47" y="24"/>
                  </a:cubicBezTo>
                  <a:cubicBezTo>
                    <a:pt x="51" y="19"/>
                    <a:pt x="51" y="19"/>
                    <a:pt x="51" y="19"/>
                  </a:cubicBezTo>
                  <a:cubicBezTo>
                    <a:pt x="54" y="19"/>
                    <a:pt x="54" y="19"/>
                    <a:pt x="54" y="19"/>
                  </a:cubicBezTo>
                  <a:cubicBezTo>
                    <a:pt x="60" y="33"/>
                    <a:pt x="60" y="33"/>
                    <a:pt x="60" y="33"/>
                  </a:cubicBezTo>
                  <a:cubicBezTo>
                    <a:pt x="58" y="35"/>
                    <a:pt x="58" y="35"/>
                    <a:pt x="58" y="35"/>
                  </a:cubicBezTo>
                  <a:cubicBezTo>
                    <a:pt x="54" y="28"/>
                    <a:pt x="54" y="28"/>
                    <a:pt x="54" y="28"/>
                  </a:cubicBezTo>
                  <a:cubicBezTo>
                    <a:pt x="53" y="37"/>
                    <a:pt x="53" y="37"/>
                    <a:pt x="53" y="37"/>
                  </a:cubicBezTo>
                  <a:cubicBezTo>
                    <a:pt x="53" y="37"/>
                    <a:pt x="53" y="37"/>
                    <a:pt x="53" y="37"/>
                  </a:cubicBezTo>
                  <a:cubicBezTo>
                    <a:pt x="54" y="58"/>
                    <a:pt x="54" y="58"/>
                    <a:pt x="54" y="58"/>
                  </a:cubicBezTo>
                  <a:cubicBezTo>
                    <a:pt x="49" y="58"/>
                    <a:pt x="49" y="58"/>
                    <a:pt x="49" y="58"/>
                  </a:cubicBezTo>
                  <a:cubicBezTo>
                    <a:pt x="48" y="40"/>
                    <a:pt x="48" y="40"/>
                    <a:pt x="48" y="40"/>
                  </a:cubicBezTo>
                  <a:cubicBezTo>
                    <a:pt x="46" y="40"/>
                    <a:pt x="46" y="40"/>
                    <a:pt x="46" y="40"/>
                  </a:cubicBezTo>
                  <a:cubicBezTo>
                    <a:pt x="45" y="58"/>
                    <a:pt x="45" y="58"/>
                    <a:pt x="45" y="58"/>
                  </a:cubicBezTo>
                  <a:cubicBezTo>
                    <a:pt x="40" y="58"/>
                    <a:pt x="40" y="58"/>
                    <a:pt x="40" y="58"/>
                  </a:cubicBezTo>
                  <a:cubicBezTo>
                    <a:pt x="40" y="37"/>
                    <a:pt x="40" y="37"/>
                    <a:pt x="40" y="37"/>
                  </a:cubicBezTo>
                  <a:cubicBezTo>
                    <a:pt x="40" y="36"/>
                    <a:pt x="40" y="36"/>
                    <a:pt x="40" y="36"/>
                  </a:cubicBezTo>
                  <a:cubicBezTo>
                    <a:pt x="38" y="38"/>
                    <a:pt x="38" y="38"/>
                    <a:pt x="38" y="38"/>
                  </a:cubicBezTo>
                  <a:cubicBezTo>
                    <a:pt x="39" y="62"/>
                    <a:pt x="39" y="62"/>
                    <a:pt x="39" y="62"/>
                  </a:cubicBezTo>
                  <a:cubicBezTo>
                    <a:pt x="33" y="62"/>
                    <a:pt x="33" y="62"/>
                    <a:pt x="33" y="62"/>
                  </a:cubicBezTo>
                  <a:cubicBezTo>
                    <a:pt x="32" y="41"/>
                    <a:pt x="32" y="41"/>
                    <a:pt x="32" y="41"/>
                  </a:cubicBezTo>
                  <a:cubicBezTo>
                    <a:pt x="29" y="41"/>
                    <a:pt x="29" y="41"/>
                    <a:pt x="29" y="41"/>
                  </a:cubicBezTo>
                  <a:cubicBezTo>
                    <a:pt x="28" y="62"/>
                    <a:pt x="28" y="62"/>
                    <a:pt x="28" y="62"/>
                  </a:cubicBezTo>
                  <a:cubicBezTo>
                    <a:pt x="22" y="62"/>
                    <a:pt x="22" y="62"/>
                    <a:pt x="22" y="62"/>
                  </a:cubicBezTo>
                  <a:cubicBezTo>
                    <a:pt x="23" y="38"/>
                    <a:pt x="23" y="38"/>
                    <a:pt x="23" y="38"/>
                  </a:cubicBezTo>
                  <a:cubicBezTo>
                    <a:pt x="20" y="36"/>
                    <a:pt x="20" y="36"/>
                    <a:pt x="20" y="36"/>
                  </a:cubicBezTo>
                  <a:close/>
                  <a:moveTo>
                    <a:pt x="14" y="7"/>
                  </a:moveTo>
                  <a:cubicBezTo>
                    <a:pt x="11" y="7"/>
                    <a:pt x="9" y="10"/>
                    <a:pt x="9" y="13"/>
                  </a:cubicBezTo>
                  <a:cubicBezTo>
                    <a:pt x="9" y="16"/>
                    <a:pt x="11" y="18"/>
                    <a:pt x="14" y="18"/>
                  </a:cubicBezTo>
                  <a:cubicBezTo>
                    <a:pt x="17" y="18"/>
                    <a:pt x="20" y="16"/>
                    <a:pt x="20" y="13"/>
                  </a:cubicBezTo>
                  <a:cubicBezTo>
                    <a:pt x="20" y="10"/>
                    <a:pt x="17" y="7"/>
                    <a:pt x="14" y="7"/>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8" name="Rectangle 4"/>
          <p:cNvSpPr txBox="1">
            <a:spLocks noChangeArrowheads="1"/>
          </p:cNvSpPr>
          <p:nvPr/>
        </p:nvSpPr>
        <p:spPr bwMode="auto">
          <a:xfrm>
            <a:off x="1030033" y="4543557"/>
            <a:ext cx="1829388" cy="507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98" tIns="45698" rIns="91398" bIns="45698"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565">
              <a:defRPr/>
            </a:pPr>
            <a:r>
              <a:rPr lang="zh-CN" altLang="en-US" b="0" kern="0" dirty="0">
                <a:solidFill>
                  <a:schemeClr val="tx1">
                    <a:lumMod val="65000"/>
                    <a:lumOff val="35000"/>
                  </a:schemeClr>
                </a:solidFill>
                <a:latin typeface="Arial" panose="020B0604020202020204"/>
                <a:ea typeface="微软雅黑" panose="020B0503020204020204" pitchFamily="34" charset="-122"/>
              </a:rPr>
              <a:t>年度工作概述</a:t>
            </a:r>
          </a:p>
        </p:txBody>
      </p:sp>
      <p:sp>
        <p:nvSpPr>
          <p:cNvPr id="9" name="Rectangle 4"/>
          <p:cNvSpPr txBox="1">
            <a:spLocks noChangeArrowheads="1"/>
          </p:cNvSpPr>
          <p:nvPr/>
        </p:nvSpPr>
        <p:spPr bwMode="auto">
          <a:xfrm>
            <a:off x="1030033" y="4949831"/>
            <a:ext cx="1829388" cy="507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98" tIns="45698" rIns="91398" bIns="45698"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defRPr/>
            </a:pPr>
            <a:r>
              <a:rPr lang="en-US" altLang="zh-CN" sz="1100" b="0" kern="0" dirty="0">
                <a:solidFill>
                  <a:schemeClr val="tx1">
                    <a:lumMod val="65000"/>
                    <a:lumOff val="35000"/>
                  </a:schemeClr>
                </a:solidFill>
                <a:latin typeface="Arial" panose="020B0604020202020204"/>
                <a:ea typeface="微软雅黑" panose="020B0503020204020204" pitchFamily="34" charset="-122"/>
              </a:rPr>
              <a:t>ANNUAL WORK SUMMARY</a:t>
            </a:r>
            <a:endParaRPr lang="zh-CN" altLang="en-US" sz="1100" b="0" kern="0" dirty="0">
              <a:solidFill>
                <a:schemeClr val="tx1">
                  <a:lumMod val="65000"/>
                  <a:lumOff val="35000"/>
                </a:schemeClr>
              </a:solidFill>
              <a:latin typeface="Arial" panose="020B0604020202020204"/>
              <a:ea typeface="微软雅黑" panose="020B0503020204020204" pitchFamily="34" charset="-122"/>
            </a:endParaRPr>
          </a:p>
        </p:txBody>
      </p:sp>
      <p:sp>
        <p:nvSpPr>
          <p:cNvPr id="10" name="Rectangle 5"/>
          <p:cNvSpPr/>
          <p:nvPr/>
        </p:nvSpPr>
        <p:spPr>
          <a:xfrm>
            <a:off x="2985249" y="3551140"/>
            <a:ext cx="2051377" cy="179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pPr algn="ctr"/>
            <a:endParaRPr lang="en-US"/>
          </a:p>
        </p:txBody>
      </p:sp>
      <p:sp>
        <p:nvSpPr>
          <p:cNvPr id="11" name="TextBox 73"/>
          <p:cNvSpPr txBox="1"/>
          <p:nvPr/>
        </p:nvSpPr>
        <p:spPr>
          <a:xfrm>
            <a:off x="3195905" y="3896211"/>
            <a:ext cx="1630069" cy="842241"/>
          </a:xfrm>
          <a:prstGeom prst="rect">
            <a:avLst/>
          </a:prstGeom>
          <a:noFill/>
        </p:spPr>
        <p:txBody>
          <a:bodyPr wrap="square" lIns="0" tIns="0" rIns="91377" bIns="0" rtlCol="0">
            <a:noAutofit/>
          </a:bodyPr>
          <a:lstStyle/>
          <a:p>
            <a:pPr algn="ctr" defTabSz="1217930"/>
            <a:r>
              <a:rPr lang="en-US" sz="4800" kern="0" dirty="0">
                <a:solidFill>
                  <a:schemeClr val="accent2"/>
                </a:solidFill>
                <a:ea typeface="Roboto" pitchFamily="2" charset="0"/>
                <a:cs typeface="Helvetica Neue"/>
              </a:rPr>
              <a:t>02 </a:t>
            </a:r>
          </a:p>
        </p:txBody>
      </p:sp>
      <p:grpSp>
        <p:nvGrpSpPr>
          <p:cNvPr id="12" name="组合 11"/>
          <p:cNvGrpSpPr/>
          <p:nvPr/>
        </p:nvGrpSpPr>
        <p:grpSpPr>
          <a:xfrm>
            <a:off x="3588570" y="2413627"/>
            <a:ext cx="844735" cy="845512"/>
            <a:chOff x="2766300" y="1508004"/>
            <a:chExt cx="633744" cy="634330"/>
          </a:xfrm>
        </p:grpSpPr>
        <p:sp>
          <p:nvSpPr>
            <p:cNvPr id="13" name="Teardrop 21"/>
            <p:cNvSpPr/>
            <p:nvPr/>
          </p:nvSpPr>
          <p:spPr>
            <a:xfrm rot="8100000">
              <a:off x="2766300" y="1508004"/>
              <a:ext cx="633744" cy="634330"/>
            </a:xfrm>
            <a:prstGeom prst="teardrop">
              <a:avLst/>
            </a:prstGeom>
            <a:solidFill>
              <a:schemeClr val="accent2"/>
            </a:solidFill>
            <a:ln w="12700" cap="flat" cmpd="sng" algn="ctr">
              <a:noFill/>
              <a:prstDash val="solid"/>
              <a:miter lim="800000"/>
            </a:ln>
            <a:effectLst/>
          </p:spPr>
          <p:txBody>
            <a:bodyPr rtlCol="0" anchor="ctr"/>
            <a:lstStyle/>
            <a:p>
              <a:pPr defTabSz="1217930"/>
              <a:endParaRPr lang="en-US" kern="0" dirty="0">
                <a:solidFill>
                  <a:srgbClr val="D9D9D9">
                    <a:lumMod val="75000"/>
                  </a:srgbClr>
                </a:solidFill>
                <a:latin typeface="Calibri" panose="020F0502020204030204"/>
              </a:endParaRPr>
            </a:p>
          </p:txBody>
        </p:sp>
        <p:grpSp>
          <p:nvGrpSpPr>
            <p:cNvPr id="14" name="组合 13"/>
            <p:cNvGrpSpPr/>
            <p:nvPr/>
          </p:nvGrpSpPr>
          <p:grpSpPr>
            <a:xfrm>
              <a:off x="2913647" y="1645326"/>
              <a:ext cx="339050" cy="366270"/>
              <a:chOff x="2782033" y="2877344"/>
              <a:chExt cx="571561" cy="617451"/>
            </a:xfrm>
            <a:solidFill>
              <a:schemeClr val="bg1"/>
            </a:solidFill>
          </p:grpSpPr>
          <p:sp>
            <p:nvSpPr>
              <p:cNvPr id="15" name="Freeform 884"/>
              <p:cNvSpPr>
                <a:spLocks noEditPoints="1"/>
              </p:cNvSpPr>
              <p:nvPr/>
            </p:nvSpPr>
            <p:spPr bwMode="auto">
              <a:xfrm>
                <a:off x="2946844" y="2877344"/>
                <a:ext cx="406750" cy="411147"/>
              </a:xfrm>
              <a:custGeom>
                <a:avLst/>
                <a:gdLst>
                  <a:gd name="T0" fmla="*/ 90 w 174"/>
                  <a:gd name="T1" fmla="*/ 14 h 176"/>
                  <a:gd name="T2" fmla="*/ 90 w 174"/>
                  <a:gd name="T3" fmla="*/ 0 h 176"/>
                  <a:gd name="T4" fmla="*/ 80 w 174"/>
                  <a:gd name="T5" fmla="*/ 0 h 176"/>
                  <a:gd name="T6" fmla="*/ 80 w 174"/>
                  <a:gd name="T7" fmla="*/ 14 h 176"/>
                  <a:gd name="T8" fmla="*/ 0 w 174"/>
                  <a:gd name="T9" fmla="*/ 14 h 176"/>
                  <a:gd name="T10" fmla="*/ 0 w 174"/>
                  <a:gd name="T11" fmla="*/ 40 h 176"/>
                  <a:gd name="T12" fmla="*/ 9 w 174"/>
                  <a:gd name="T13" fmla="*/ 40 h 176"/>
                  <a:gd name="T14" fmla="*/ 9 w 174"/>
                  <a:gd name="T15" fmla="*/ 138 h 176"/>
                  <a:gd name="T16" fmla="*/ 70 w 174"/>
                  <a:gd name="T17" fmla="*/ 138 h 176"/>
                  <a:gd name="T18" fmla="*/ 33 w 174"/>
                  <a:gd name="T19" fmla="*/ 168 h 176"/>
                  <a:gd name="T20" fmla="*/ 39 w 174"/>
                  <a:gd name="T21" fmla="*/ 176 h 176"/>
                  <a:gd name="T22" fmla="*/ 86 w 174"/>
                  <a:gd name="T23" fmla="*/ 138 h 176"/>
                  <a:gd name="T24" fmla="*/ 86 w 174"/>
                  <a:gd name="T25" fmla="*/ 138 h 176"/>
                  <a:gd name="T26" fmla="*/ 133 w 174"/>
                  <a:gd name="T27" fmla="*/ 176 h 176"/>
                  <a:gd name="T28" fmla="*/ 140 w 174"/>
                  <a:gd name="T29" fmla="*/ 168 h 176"/>
                  <a:gd name="T30" fmla="*/ 102 w 174"/>
                  <a:gd name="T31" fmla="*/ 138 h 176"/>
                  <a:gd name="T32" fmla="*/ 164 w 174"/>
                  <a:gd name="T33" fmla="*/ 138 h 176"/>
                  <a:gd name="T34" fmla="*/ 164 w 174"/>
                  <a:gd name="T35" fmla="*/ 40 h 176"/>
                  <a:gd name="T36" fmla="*/ 174 w 174"/>
                  <a:gd name="T37" fmla="*/ 40 h 176"/>
                  <a:gd name="T38" fmla="*/ 174 w 174"/>
                  <a:gd name="T39" fmla="*/ 14 h 176"/>
                  <a:gd name="T40" fmla="*/ 90 w 174"/>
                  <a:gd name="T41" fmla="*/ 14 h 176"/>
                  <a:gd name="T42" fmla="*/ 154 w 174"/>
                  <a:gd name="T43" fmla="*/ 128 h 176"/>
                  <a:gd name="T44" fmla="*/ 19 w 174"/>
                  <a:gd name="T45" fmla="*/ 128 h 176"/>
                  <a:gd name="T46" fmla="*/ 19 w 174"/>
                  <a:gd name="T47" fmla="*/ 40 h 176"/>
                  <a:gd name="T48" fmla="*/ 154 w 174"/>
                  <a:gd name="T49" fmla="*/ 40 h 176"/>
                  <a:gd name="T50" fmla="*/ 154 w 174"/>
                  <a:gd name="T51" fmla="*/ 128 h 176"/>
                  <a:gd name="T52" fmla="*/ 51 w 174"/>
                  <a:gd name="T53" fmla="*/ 105 h 176"/>
                  <a:gd name="T54" fmla="*/ 51 w 174"/>
                  <a:gd name="T55" fmla="*/ 79 h 176"/>
                  <a:gd name="T56" fmla="*/ 77 w 174"/>
                  <a:gd name="T57" fmla="*/ 79 h 176"/>
                  <a:gd name="T58" fmla="*/ 51 w 174"/>
                  <a:gd name="T59" fmla="*/ 53 h 176"/>
                  <a:gd name="T60" fmla="*/ 25 w 174"/>
                  <a:gd name="T61" fmla="*/ 79 h 176"/>
                  <a:gd name="T62" fmla="*/ 51 w 174"/>
                  <a:gd name="T63" fmla="*/ 105 h 176"/>
                  <a:gd name="T64" fmla="*/ 59 w 174"/>
                  <a:gd name="T65" fmla="*/ 112 h 176"/>
                  <a:gd name="T66" fmla="*/ 85 w 174"/>
                  <a:gd name="T67" fmla="*/ 86 h 176"/>
                  <a:gd name="T68" fmla="*/ 59 w 174"/>
                  <a:gd name="T69" fmla="*/ 86 h 176"/>
                  <a:gd name="T70" fmla="*/ 59 w 174"/>
                  <a:gd name="T71" fmla="*/ 112 h 176"/>
                  <a:gd name="T72" fmla="*/ 138 w 174"/>
                  <a:gd name="T73" fmla="*/ 59 h 176"/>
                  <a:gd name="T74" fmla="*/ 105 w 174"/>
                  <a:gd name="T75" fmla="*/ 59 h 176"/>
                  <a:gd name="T76" fmla="*/ 105 w 174"/>
                  <a:gd name="T77" fmla="*/ 69 h 176"/>
                  <a:gd name="T78" fmla="*/ 138 w 174"/>
                  <a:gd name="T79" fmla="*/ 69 h 176"/>
                  <a:gd name="T80" fmla="*/ 138 w 174"/>
                  <a:gd name="T81" fmla="*/ 59 h 176"/>
                  <a:gd name="T82" fmla="*/ 138 w 174"/>
                  <a:gd name="T83" fmla="*/ 77 h 176"/>
                  <a:gd name="T84" fmla="*/ 105 w 174"/>
                  <a:gd name="T85" fmla="*/ 77 h 176"/>
                  <a:gd name="T86" fmla="*/ 105 w 174"/>
                  <a:gd name="T87" fmla="*/ 87 h 176"/>
                  <a:gd name="T88" fmla="*/ 138 w 174"/>
                  <a:gd name="T89" fmla="*/ 87 h 176"/>
                  <a:gd name="T90" fmla="*/ 138 w 174"/>
                  <a:gd name="T91" fmla="*/ 77 h 176"/>
                  <a:gd name="T92" fmla="*/ 138 w 174"/>
                  <a:gd name="T93" fmla="*/ 96 h 176"/>
                  <a:gd name="T94" fmla="*/ 105 w 174"/>
                  <a:gd name="T95" fmla="*/ 96 h 176"/>
                  <a:gd name="T96" fmla="*/ 105 w 174"/>
                  <a:gd name="T97" fmla="*/ 106 h 176"/>
                  <a:gd name="T98" fmla="*/ 138 w 174"/>
                  <a:gd name="T99" fmla="*/ 106 h 176"/>
                  <a:gd name="T100" fmla="*/ 138 w 174"/>
                  <a:gd name="T101" fmla="*/ 9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4" h="176">
                    <a:moveTo>
                      <a:pt x="90" y="14"/>
                    </a:moveTo>
                    <a:cubicBezTo>
                      <a:pt x="90" y="0"/>
                      <a:pt x="90" y="0"/>
                      <a:pt x="90" y="0"/>
                    </a:cubicBezTo>
                    <a:cubicBezTo>
                      <a:pt x="80" y="0"/>
                      <a:pt x="80" y="0"/>
                      <a:pt x="80" y="0"/>
                    </a:cubicBezTo>
                    <a:cubicBezTo>
                      <a:pt x="80" y="14"/>
                      <a:pt x="80" y="14"/>
                      <a:pt x="80" y="14"/>
                    </a:cubicBezTo>
                    <a:cubicBezTo>
                      <a:pt x="0" y="14"/>
                      <a:pt x="0" y="14"/>
                      <a:pt x="0" y="14"/>
                    </a:cubicBezTo>
                    <a:cubicBezTo>
                      <a:pt x="0" y="40"/>
                      <a:pt x="0" y="40"/>
                      <a:pt x="0" y="40"/>
                    </a:cubicBezTo>
                    <a:cubicBezTo>
                      <a:pt x="9" y="40"/>
                      <a:pt x="9" y="40"/>
                      <a:pt x="9" y="40"/>
                    </a:cubicBezTo>
                    <a:cubicBezTo>
                      <a:pt x="9" y="138"/>
                      <a:pt x="9" y="138"/>
                      <a:pt x="9" y="138"/>
                    </a:cubicBezTo>
                    <a:cubicBezTo>
                      <a:pt x="70" y="138"/>
                      <a:pt x="70" y="138"/>
                      <a:pt x="70" y="138"/>
                    </a:cubicBezTo>
                    <a:cubicBezTo>
                      <a:pt x="33" y="168"/>
                      <a:pt x="33" y="168"/>
                      <a:pt x="33" y="168"/>
                    </a:cubicBezTo>
                    <a:cubicBezTo>
                      <a:pt x="39" y="176"/>
                      <a:pt x="39" y="176"/>
                      <a:pt x="39" y="176"/>
                    </a:cubicBezTo>
                    <a:cubicBezTo>
                      <a:pt x="86" y="138"/>
                      <a:pt x="86" y="138"/>
                      <a:pt x="86" y="138"/>
                    </a:cubicBezTo>
                    <a:cubicBezTo>
                      <a:pt x="86" y="138"/>
                      <a:pt x="86" y="138"/>
                      <a:pt x="86" y="138"/>
                    </a:cubicBezTo>
                    <a:cubicBezTo>
                      <a:pt x="133" y="176"/>
                      <a:pt x="133" y="176"/>
                      <a:pt x="133" y="176"/>
                    </a:cubicBezTo>
                    <a:cubicBezTo>
                      <a:pt x="140" y="168"/>
                      <a:pt x="140" y="168"/>
                      <a:pt x="140" y="168"/>
                    </a:cubicBezTo>
                    <a:cubicBezTo>
                      <a:pt x="102" y="138"/>
                      <a:pt x="102" y="138"/>
                      <a:pt x="102" y="138"/>
                    </a:cubicBezTo>
                    <a:cubicBezTo>
                      <a:pt x="164" y="138"/>
                      <a:pt x="164" y="138"/>
                      <a:pt x="164" y="138"/>
                    </a:cubicBezTo>
                    <a:cubicBezTo>
                      <a:pt x="164" y="40"/>
                      <a:pt x="164" y="40"/>
                      <a:pt x="164" y="40"/>
                    </a:cubicBezTo>
                    <a:cubicBezTo>
                      <a:pt x="174" y="40"/>
                      <a:pt x="174" y="40"/>
                      <a:pt x="174" y="40"/>
                    </a:cubicBezTo>
                    <a:cubicBezTo>
                      <a:pt x="174" y="14"/>
                      <a:pt x="174" y="14"/>
                      <a:pt x="174" y="14"/>
                    </a:cubicBezTo>
                    <a:lnTo>
                      <a:pt x="90" y="14"/>
                    </a:lnTo>
                    <a:close/>
                    <a:moveTo>
                      <a:pt x="154" y="128"/>
                    </a:moveTo>
                    <a:cubicBezTo>
                      <a:pt x="19" y="128"/>
                      <a:pt x="19" y="128"/>
                      <a:pt x="19" y="128"/>
                    </a:cubicBezTo>
                    <a:cubicBezTo>
                      <a:pt x="19" y="40"/>
                      <a:pt x="19" y="40"/>
                      <a:pt x="19" y="40"/>
                    </a:cubicBezTo>
                    <a:cubicBezTo>
                      <a:pt x="154" y="40"/>
                      <a:pt x="154" y="40"/>
                      <a:pt x="154" y="40"/>
                    </a:cubicBezTo>
                    <a:lnTo>
                      <a:pt x="154" y="128"/>
                    </a:lnTo>
                    <a:close/>
                    <a:moveTo>
                      <a:pt x="51" y="105"/>
                    </a:moveTo>
                    <a:cubicBezTo>
                      <a:pt x="51" y="79"/>
                      <a:pt x="51" y="79"/>
                      <a:pt x="51" y="79"/>
                    </a:cubicBezTo>
                    <a:cubicBezTo>
                      <a:pt x="77" y="79"/>
                      <a:pt x="77" y="79"/>
                      <a:pt x="77" y="79"/>
                    </a:cubicBezTo>
                    <a:cubicBezTo>
                      <a:pt x="77" y="65"/>
                      <a:pt x="66" y="53"/>
                      <a:pt x="51" y="53"/>
                    </a:cubicBezTo>
                    <a:cubicBezTo>
                      <a:pt x="37" y="53"/>
                      <a:pt x="25" y="65"/>
                      <a:pt x="25" y="79"/>
                    </a:cubicBezTo>
                    <a:cubicBezTo>
                      <a:pt x="25" y="94"/>
                      <a:pt x="37" y="105"/>
                      <a:pt x="51" y="105"/>
                    </a:cubicBezTo>
                    <a:close/>
                    <a:moveTo>
                      <a:pt x="59" y="112"/>
                    </a:moveTo>
                    <a:cubicBezTo>
                      <a:pt x="73" y="112"/>
                      <a:pt x="85" y="101"/>
                      <a:pt x="85" y="86"/>
                    </a:cubicBezTo>
                    <a:cubicBezTo>
                      <a:pt x="59" y="86"/>
                      <a:pt x="59" y="86"/>
                      <a:pt x="59" y="86"/>
                    </a:cubicBezTo>
                    <a:lnTo>
                      <a:pt x="59" y="112"/>
                    </a:lnTo>
                    <a:close/>
                    <a:moveTo>
                      <a:pt x="138" y="59"/>
                    </a:moveTo>
                    <a:cubicBezTo>
                      <a:pt x="105" y="59"/>
                      <a:pt x="105" y="59"/>
                      <a:pt x="105" y="59"/>
                    </a:cubicBezTo>
                    <a:cubicBezTo>
                      <a:pt x="105" y="69"/>
                      <a:pt x="105" y="69"/>
                      <a:pt x="105" y="69"/>
                    </a:cubicBezTo>
                    <a:cubicBezTo>
                      <a:pt x="138" y="69"/>
                      <a:pt x="138" y="69"/>
                      <a:pt x="138" y="69"/>
                    </a:cubicBezTo>
                    <a:lnTo>
                      <a:pt x="138" y="59"/>
                    </a:lnTo>
                    <a:close/>
                    <a:moveTo>
                      <a:pt x="138" y="77"/>
                    </a:moveTo>
                    <a:cubicBezTo>
                      <a:pt x="105" y="77"/>
                      <a:pt x="105" y="77"/>
                      <a:pt x="105" y="77"/>
                    </a:cubicBezTo>
                    <a:cubicBezTo>
                      <a:pt x="105" y="87"/>
                      <a:pt x="105" y="87"/>
                      <a:pt x="105" y="87"/>
                    </a:cubicBezTo>
                    <a:cubicBezTo>
                      <a:pt x="138" y="87"/>
                      <a:pt x="138" y="87"/>
                      <a:pt x="138" y="87"/>
                    </a:cubicBezTo>
                    <a:lnTo>
                      <a:pt x="138" y="77"/>
                    </a:lnTo>
                    <a:close/>
                    <a:moveTo>
                      <a:pt x="138" y="96"/>
                    </a:moveTo>
                    <a:cubicBezTo>
                      <a:pt x="105" y="96"/>
                      <a:pt x="105" y="96"/>
                      <a:pt x="105" y="96"/>
                    </a:cubicBezTo>
                    <a:cubicBezTo>
                      <a:pt x="105" y="106"/>
                      <a:pt x="105" y="106"/>
                      <a:pt x="105" y="106"/>
                    </a:cubicBezTo>
                    <a:cubicBezTo>
                      <a:pt x="138" y="106"/>
                      <a:pt x="138" y="106"/>
                      <a:pt x="138" y="106"/>
                    </a:cubicBezTo>
                    <a:lnTo>
                      <a:pt x="138"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p>
            </p:txBody>
          </p:sp>
          <p:sp>
            <p:nvSpPr>
              <p:cNvPr id="16" name="Freeform 40"/>
              <p:cNvSpPr>
                <a:spLocks noEditPoints="1"/>
              </p:cNvSpPr>
              <p:nvPr/>
            </p:nvSpPr>
            <p:spPr bwMode="auto">
              <a:xfrm>
                <a:off x="2782033" y="2992399"/>
                <a:ext cx="317694" cy="502396"/>
              </a:xfrm>
              <a:custGeom>
                <a:avLst/>
                <a:gdLst>
                  <a:gd name="T0" fmla="*/ 253 w 490"/>
                  <a:gd name="T1" fmla="*/ 737 h 775"/>
                  <a:gd name="T2" fmla="*/ 211 w 490"/>
                  <a:gd name="T3" fmla="*/ 775 h 775"/>
                  <a:gd name="T4" fmla="*/ 175 w 490"/>
                  <a:gd name="T5" fmla="*/ 762 h 775"/>
                  <a:gd name="T6" fmla="*/ 161 w 490"/>
                  <a:gd name="T7" fmla="*/ 762 h 775"/>
                  <a:gd name="T8" fmla="*/ 125 w 490"/>
                  <a:gd name="T9" fmla="*/ 775 h 775"/>
                  <a:gd name="T10" fmla="*/ 84 w 490"/>
                  <a:gd name="T11" fmla="*/ 737 h 775"/>
                  <a:gd name="T12" fmla="*/ 76 w 490"/>
                  <a:gd name="T13" fmla="*/ 475 h 775"/>
                  <a:gd name="T14" fmla="*/ 65 w 490"/>
                  <a:gd name="T15" fmla="*/ 474 h 775"/>
                  <a:gd name="T16" fmla="*/ 21 w 490"/>
                  <a:gd name="T17" fmla="*/ 441 h 775"/>
                  <a:gd name="T18" fmla="*/ 19 w 490"/>
                  <a:gd name="T19" fmla="*/ 217 h 775"/>
                  <a:gd name="T20" fmla="*/ 48 w 490"/>
                  <a:gd name="T21" fmla="*/ 192 h 775"/>
                  <a:gd name="T22" fmla="*/ 121 w 490"/>
                  <a:gd name="T23" fmla="*/ 183 h 775"/>
                  <a:gd name="T24" fmla="*/ 132 w 490"/>
                  <a:gd name="T25" fmla="*/ 189 h 775"/>
                  <a:gd name="T26" fmla="*/ 168 w 490"/>
                  <a:gd name="T27" fmla="*/ 243 h 775"/>
                  <a:gd name="T28" fmla="*/ 204 w 490"/>
                  <a:gd name="T29" fmla="*/ 189 h 775"/>
                  <a:gd name="T30" fmla="*/ 216 w 490"/>
                  <a:gd name="T31" fmla="*/ 183 h 775"/>
                  <a:gd name="T32" fmla="*/ 257 w 490"/>
                  <a:gd name="T33" fmla="*/ 188 h 775"/>
                  <a:gd name="T34" fmla="*/ 293 w 490"/>
                  <a:gd name="T35" fmla="*/ 205 h 775"/>
                  <a:gd name="T36" fmla="*/ 331 w 490"/>
                  <a:gd name="T37" fmla="*/ 251 h 775"/>
                  <a:gd name="T38" fmla="*/ 339 w 490"/>
                  <a:gd name="T39" fmla="*/ 259 h 775"/>
                  <a:gd name="T40" fmla="*/ 355 w 490"/>
                  <a:gd name="T41" fmla="*/ 261 h 775"/>
                  <a:gd name="T42" fmla="*/ 362 w 490"/>
                  <a:gd name="T43" fmla="*/ 256 h 775"/>
                  <a:gd name="T44" fmla="*/ 406 w 490"/>
                  <a:gd name="T45" fmla="*/ 223 h 775"/>
                  <a:gd name="T46" fmla="*/ 452 w 490"/>
                  <a:gd name="T47" fmla="*/ 284 h 775"/>
                  <a:gd name="T48" fmla="*/ 405 w 490"/>
                  <a:gd name="T49" fmla="*/ 318 h 775"/>
                  <a:gd name="T50" fmla="*/ 357 w 490"/>
                  <a:gd name="T51" fmla="*/ 346 h 775"/>
                  <a:gd name="T52" fmla="*/ 321 w 490"/>
                  <a:gd name="T53" fmla="*/ 343 h 775"/>
                  <a:gd name="T54" fmla="*/ 275 w 490"/>
                  <a:gd name="T55" fmla="*/ 302 h 775"/>
                  <a:gd name="T56" fmla="*/ 265 w 490"/>
                  <a:gd name="T57" fmla="*/ 291 h 775"/>
                  <a:gd name="T58" fmla="*/ 253 w 490"/>
                  <a:gd name="T59" fmla="*/ 737 h 775"/>
                  <a:gd name="T60" fmla="*/ 170 w 490"/>
                  <a:gd name="T61" fmla="*/ 1 h 775"/>
                  <a:gd name="T62" fmla="*/ 236 w 490"/>
                  <a:gd name="T63" fmla="*/ 74 h 775"/>
                  <a:gd name="T64" fmla="*/ 167 w 490"/>
                  <a:gd name="T65" fmla="*/ 159 h 775"/>
                  <a:gd name="T66" fmla="*/ 100 w 490"/>
                  <a:gd name="T67" fmla="*/ 71 h 775"/>
                  <a:gd name="T68" fmla="*/ 170 w 490"/>
                  <a:gd name="T69" fmla="*/ 1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775">
                    <a:moveTo>
                      <a:pt x="253" y="737"/>
                    </a:moveTo>
                    <a:cubicBezTo>
                      <a:pt x="252" y="758"/>
                      <a:pt x="230" y="775"/>
                      <a:pt x="211" y="775"/>
                    </a:cubicBezTo>
                    <a:cubicBezTo>
                      <a:pt x="198" y="775"/>
                      <a:pt x="182" y="770"/>
                      <a:pt x="175" y="762"/>
                    </a:cubicBezTo>
                    <a:cubicBezTo>
                      <a:pt x="172" y="757"/>
                      <a:pt x="165" y="757"/>
                      <a:pt x="161" y="762"/>
                    </a:cubicBezTo>
                    <a:cubicBezTo>
                      <a:pt x="155" y="770"/>
                      <a:pt x="138" y="775"/>
                      <a:pt x="125" y="775"/>
                    </a:cubicBezTo>
                    <a:cubicBezTo>
                      <a:pt x="106" y="775"/>
                      <a:pt x="85" y="758"/>
                      <a:pt x="84" y="737"/>
                    </a:cubicBezTo>
                    <a:cubicBezTo>
                      <a:pt x="76" y="475"/>
                      <a:pt x="76" y="475"/>
                      <a:pt x="76" y="475"/>
                    </a:cubicBezTo>
                    <a:cubicBezTo>
                      <a:pt x="65" y="474"/>
                      <a:pt x="65" y="474"/>
                      <a:pt x="65" y="474"/>
                    </a:cubicBezTo>
                    <a:cubicBezTo>
                      <a:pt x="47" y="472"/>
                      <a:pt x="24" y="459"/>
                      <a:pt x="21" y="441"/>
                    </a:cubicBezTo>
                    <a:cubicBezTo>
                      <a:pt x="0" y="331"/>
                      <a:pt x="4" y="332"/>
                      <a:pt x="19" y="217"/>
                    </a:cubicBezTo>
                    <a:cubicBezTo>
                      <a:pt x="21" y="209"/>
                      <a:pt x="31" y="194"/>
                      <a:pt x="48" y="192"/>
                    </a:cubicBezTo>
                    <a:cubicBezTo>
                      <a:pt x="121" y="183"/>
                      <a:pt x="121" y="183"/>
                      <a:pt x="121" y="183"/>
                    </a:cubicBezTo>
                    <a:cubicBezTo>
                      <a:pt x="125" y="183"/>
                      <a:pt x="130" y="185"/>
                      <a:pt x="132" y="189"/>
                    </a:cubicBezTo>
                    <a:cubicBezTo>
                      <a:pt x="168" y="243"/>
                      <a:pt x="168" y="243"/>
                      <a:pt x="168" y="243"/>
                    </a:cubicBezTo>
                    <a:cubicBezTo>
                      <a:pt x="204" y="189"/>
                      <a:pt x="204" y="189"/>
                      <a:pt x="204" y="189"/>
                    </a:cubicBezTo>
                    <a:cubicBezTo>
                      <a:pt x="207" y="185"/>
                      <a:pt x="211" y="183"/>
                      <a:pt x="216" y="183"/>
                    </a:cubicBezTo>
                    <a:cubicBezTo>
                      <a:pt x="257" y="188"/>
                      <a:pt x="257" y="188"/>
                      <a:pt x="257" y="188"/>
                    </a:cubicBezTo>
                    <a:cubicBezTo>
                      <a:pt x="278" y="191"/>
                      <a:pt x="285" y="196"/>
                      <a:pt x="293" y="205"/>
                    </a:cubicBezTo>
                    <a:cubicBezTo>
                      <a:pt x="307" y="223"/>
                      <a:pt x="320" y="239"/>
                      <a:pt x="331" y="251"/>
                    </a:cubicBezTo>
                    <a:cubicBezTo>
                      <a:pt x="334" y="254"/>
                      <a:pt x="336" y="257"/>
                      <a:pt x="339" y="259"/>
                    </a:cubicBezTo>
                    <a:cubicBezTo>
                      <a:pt x="343" y="264"/>
                      <a:pt x="350" y="264"/>
                      <a:pt x="355" y="261"/>
                    </a:cubicBezTo>
                    <a:cubicBezTo>
                      <a:pt x="357" y="259"/>
                      <a:pt x="360" y="258"/>
                      <a:pt x="362" y="256"/>
                    </a:cubicBezTo>
                    <a:cubicBezTo>
                      <a:pt x="373" y="248"/>
                      <a:pt x="393" y="233"/>
                      <a:pt x="406" y="223"/>
                    </a:cubicBezTo>
                    <a:cubicBezTo>
                      <a:pt x="442" y="195"/>
                      <a:pt x="490" y="255"/>
                      <a:pt x="452" y="284"/>
                    </a:cubicBezTo>
                    <a:cubicBezTo>
                      <a:pt x="438" y="294"/>
                      <a:pt x="418" y="310"/>
                      <a:pt x="405" y="318"/>
                    </a:cubicBezTo>
                    <a:cubicBezTo>
                      <a:pt x="386" y="332"/>
                      <a:pt x="369" y="342"/>
                      <a:pt x="357" y="346"/>
                    </a:cubicBezTo>
                    <a:cubicBezTo>
                      <a:pt x="346" y="351"/>
                      <a:pt x="332" y="351"/>
                      <a:pt x="321" y="343"/>
                    </a:cubicBezTo>
                    <a:cubicBezTo>
                      <a:pt x="305" y="333"/>
                      <a:pt x="291" y="320"/>
                      <a:pt x="275" y="302"/>
                    </a:cubicBezTo>
                    <a:cubicBezTo>
                      <a:pt x="272" y="299"/>
                      <a:pt x="269" y="295"/>
                      <a:pt x="265" y="291"/>
                    </a:cubicBezTo>
                    <a:cubicBezTo>
                      <a:pt x="253" y="737"/>
                      <a:pt x="253" y="737"/>
                      <a:pt x="253" y="737"/>
                    </a:cubicBezTo>
                    <a:close/>
                    <a:moveTo>
                      <a:pt x="170" y="1"/>
                    </a:moveTo>
                    <a:cubicBezTo>
                      <a:pt x="207" y="2"/>
                      <a:pt x="237" y="34"/>
                      <a:pt x="236" y="74"/>
                    </a:cubicBezTo>
                    <a:cubicBezTo>
                      <a:pt x="235" y="113"/>
                      <a:pt x="204" y="160"/>
                      <a:pt x="167" y="159"/>
                    </a:cubicBezTo>
                    <a:cubicBezTo>
                      <a:pt x="129" y="159"/>
                      <a:pt x="100" y="110"/>
                      <a:pt x="100" y="71"/>
                    </a:cubicBezTo>
                    <a:cubicBezTo>
                      <a:pt x="101" y="32"/>
                      <a:pt x="132" y="0"/>
                      <a:pt x="170" y="1"/>
                    </a:cubicBezTo>
                    <a:close/>
                  </a:path>
                </a:pathLst>
              </a:custGeom>
              <a:grpFill/>
              <a:ln>
                <a:noFill/>
              </a:ln>
            </p:spPr>
            <p:txBody>
              <a:bodyPr vert="horz" wrap="square" lIns="91440" tIns="45720" rIns="91440" bIns="45720" numCol="1" anchor="t" anchorCtr="0" compatLnSpc="1"/>
              <a:lstStyle/>
              <a:p>
                <a:endParaRPr lang="zh-CN" altLang="en-US"/>
              </a:p>
            </p:txBody>
          </p:sp>
        </p:grpSp>
      </p:grpSp>
      <p:sp>
        <p:nvSpPr>
          <p:cNvPr id="17" name="Rectangle 4"/>
          <p:cNvSpPr txBox="1">
            <a:spLocks noChangeArrowheads="1"/>
          </p:cNvSpPr>
          <p:nvPr/>
        </p:nvSpPr>
        <p:spPr bwMode="auto">
          <a:xfrm>
            <a:off x="3096243" y="4543557"/>
            <a:ext cx="1829388" cy="507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98" tIns="45698" rIns="91398" bIns="45698"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565">
              <a:defRPr/>
            </a:pPr>
            <a:r>
              <a:rPr lang="zh-CN" altLang="en-US" b="0" kern="0" dirty="0">
                <a:solidFill>
                  <a:schemeClr val="tx1">
                    <a:lumMod val="65000"/>
                    <a:lumOff val="35000"/>
                  </a:schemeClr>
                </a:solidFill>
                <a:latin typeface="Arial" panose="020B0604020202020204"/>
                <a:ea typeface="微软雅黑" panose="020B0503020204020204" pitchFamily="34" charset="-122"/>
              </a:rPr>
              <a:t>工作完成情况</a:t>
            </a:r>
          </a:p>
        </p:txBody>
      </p:sp>
      <p:sp>
        <p:nvSpPr>
          <p:cNvPr id="18" name="Rectangle 4"/>
          <p:cNvSpPr txBox="1">
            <a:spLocks noChangeArrowheads="1"/>
          </p:cNvSpPr>
          <p:nvPr/>
        </p:nvSpPr>
        <p:spPr bwMode="auto">
          <a:xfrm>
            <a:off x="3096243" y="4949831"/>
            <a:ext cx="1829388" cy="507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98" tIns="45698" rIns="91398" bIns="45698"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defRPr/>
            </a:pPr>
            <a:r>
              <a:rPr lang="en-US" altLang="zh-CN" sz="1100" b="0" kern="0" dirty="0">
                <a:solidFill>
                  <a:schemeClr val="tx1">
                    <a:lumMod val="65000"/>
                    <a:lumOff val="35000"/>
                  </a:schemeClr>
                </a:solidFill>
                <a:latin typeface="Arial" panose="020B0604020202020204"/>
                <a:ea typeface="微软雅黑" panose="020B0503020204020204" pitchFamily="34" charset="-122"/>
              </a:rPr>
              <a:t>WORK </a:t>
            </a:r>
          </a:p>
          <a:p>
            <a:pPr>
              <a:defRPr/>
            </a:pPr>
            <a:r>
              <a:rPr lang="en-US" altLang="zh-CN" sz="1100" b="0" kern="0" dirty="0">
                <a:solidFill>
                  <a:schemeClr val="tx1">
                    <a:lumMod val="65000"/>
                    <a:lumOff val="35000"/>
                  </a:schemeClr>
                </a:solidFill>
                <a:latin typeface="Arial" panose="020B0604020202020204"/>
                <a:ea typeface="微软雅黑" panose="020B0503020204020204" pitchFamily="34" charset="-122"/>
              </a:rPr>
              <a:t>COMPLETION</a:t>
            </a:r>
            <a:endParaRPr lang="zh-CN" altLang="en-US" sz="1100" b="0" kern="0" dirty="0">
              <a:solidFill>
                <a:schemeClr val="tx1">
                  <a:lumMod val="65000"/>
                  <a:lumOff val="35000"/>
                </a:schemeClr>
              </a:solidFill>
              <a:latin typeface="Arial" panose="020B0604020202020204"/>
              <a:ea typeface="微软雅黑" panose="020B0503020204020204" pitchFamily="34" charset="-122"/>
            </a:endParaRPr>
          </a:p>
        </p:txBody>
      </p:sp>
      <p:sp>
        <p:nvSpPr>
          <p:cNvPr id="19" name="Rectangle 6"/>
          <p:cNvSpPr/>
          <p:nvPr/>
        </p:nvSpPr>
        <p:spPr>
          <a:xfrm>
            <a:off x="5051464" y="3551140"/>
            <a:ext cx="2051377" cy="17986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pPr algn="ctr"/>
            <a:endParaRPr lang="en-US"/>
          </a:p>
        </p:txBody>
      </p:sp>
      <p:sp>
        <p:nvSpPr>
          <p:cNvPr id="20" name="TextBox 82"/>
          <p:cNvSpPr txBox="1"/>
          <p:nvPr/>
        </p:nvSpPr>
        <p:spPr>
          <a:xfrm>
            <a:off x="5261554" y="3896211"/>
            <a:ext cx="1631199" cy="838454"/>
          </a:xfrm>
          <a:prstGeom prst="rect">
            <a:avLst/>
          </a:prstGeom>
          <a:noFill/>
        </p:spPr>
        <p:txBody>
          <a:bodyPr wrap="square" lIns="0" tIns="0" rIns="91377" bIns="0" rtlCol="0">
            <a:noAutofit/>
          </a:bodyPr>
          <a:lstStyle/>
          <a:p>
            <a:pPr algn="ctr" defTabSz="1217930"/>
            <a:r>
              <a:rPr lang="en-US" sz="4800" kern="0" dirty="0">
                <a:solidFill>
                  <a:schemeClr val="accent3"/>
                </a:solidFill>
                <a:ea typeface="Roboto" pitchFamily="2" charset="0"/>
                <a:cs typeface="Helvetica Neue"/>
              </a:rPr>
              <a:t>03 </a:t>
            </a:r>
          </a:p>
        </p:txBody>
      </p:sp>
      <p:grpSp>
        <p:nvGrpSpPr>
          <p:cNvPr id="21" name="组合 20"/>
          <p:cNvGrpSpPr/>
          <p:nvPr/>
        </p:nvGrpSpPr>
        <p:grpSpPr>
          <a:xfrm>
            <a:off x="5689725" y="2413627"/>
            <a:ext cx="844735" cy="845512"/>
            <a:chOff x="4309588" y="1508004"/>
            <a:chExt cx="633744" cy="634330"/>
          </a:xfrm>
        </p:grpSpPr>
        <p:sp>
          <p:nvSpPr>
            <p:cNvPr id="22" name="Teardrop 18"/>
            <p:cNvSpPr/>
            <p:nvPr/>
          </p:nvSpPr>
          <p:spPr>
            <a:xfrm rot="8100000">
              <a:off x="4309588" y="1508004"/>
              <a:ext cx="633744" cy="634330"/>
            </a:xfrm>
            <a:prstGeom prst="teardrop">
              <a:avLst/>
            </a:prstGeom>
            <a:solidFill>
              <a:schemeClr val="accent3"/>
            </a:solidFill>
            <a:ln w="12700" cap="flat" cmpd="sng" algn="ctr">
              <a:noFill/>
              <a:prstDash val="solid"/>
              <a:miter lim="800000"/>
            </a:ln>
            <a:effectLst/>
          </p:spPr>
          <p:txBody>
            <a:bodyPr rtlCol="0" anchor="ctr"/>
            <a:lstStyle/>
            <a:p>
              <a:pPr defTabSz="1217930"/>
              <a:endParaRPr lang="en-US" kern="0" dirty="0">
                <a:solidFill>
                  <a:srgbClr val="D9D9D9">
                    <a:lumMod val="75000"/>
                  </a:srgbClr>
                </a:solidFill>
                <a:latin typeface="Calibri" panose="020F0502020204030204"/>
              </a:endParaRPr>
            </a:p>
          </p:txBody>
        </p:sp>
        <p:grpSp>
          <p:nvGrpSpPr>
            <p:cNvPr id="23" name="组合 22"/>
            <p:cNvGrpSpPr/>
            <p:nvPr/>
          </p:nvGrpSpPr>
          <p:grpSpPr>
            <a:xfrm>
              <a:off x="4450053" y="1645326"/>
              <a:ext cx="352814" cy="352864"/>
              <a:chOff x="5699322" y="3963624"/>
              <a:chExt cx="132182" cy="132201"/>
            </a:xfrm>
            <a:solidFill>
              <a:schemeClr val="bg1"/>
            </a:solidFill>
          </p:grpSpPr>
          <p:sp>
            <p:nvSpPr>
              <p:cNvPr id="24" name="Freeform 412"/>
              <p:cNvSpPr>
                <a:spLocks noEditPoints="1"/>
              </p:cNvSpPr>
              <p:nvPr/>
            </p:nvSpPr>
            <p:spPr bwMode="auto">
              <a:xfrm>
                <a:off x="5781489" y="3963624"/>
                <a:ext cx="50015" cy="50022"/>
              </a:xfrm>
              <a:custGeom>
                <a:avLst/>
                <a:gdLst>
                  <a:gd name="T0" fmla="*/ 105 w 108"/>
                  <a:gd name="T1" fmla="*/ 44 h 108"/>
                  <a:gd name="T2" fmla="*/ 89 w 108"/>
                  <a:gd name="T3" fmla="*/ 41 h 108"/>
                  <a:gd name="T4" fmla="*/ 88 w 108"/>
                  <a:gd name="T5" fmla="*/ 38 h 108"/>
                  <a:gd name="T6" fmla="*/ 97 w 108"/>
                  <a:gd name="T7" fmla="*/ 25 h 108"/>
                  <a:gd name="T8" fmla="*/ 96 w 108"/>
                  <a:gd name="T9" fmla="*/ 20 h 108"/>
                  <a:gd name="T10" fmla="*/ 87 w 108"/>
                  <a:gd name="T11" fmla="*/ 11 h 108"/>
                  <a:gd name="T12" fmla="*/ 83 w 108"/>
                  <a:gd name="T13" fmla="*/ 11 h 108"/>
                  <a:gd name="T14" fmla="*/ 69 w 108"/>
                  <a:gd name="T15" fmla="*/ 20 h 108"/>
                  <a:gd name="T16" fmla="*/ 66 w 108"/>
                  <a:gd name="T17" fmla="*/ 19 h 108"/>
                  <a:gd name="T18" fmla="*/ 64 w 108"/>
                  <a:gd name="T19" fmla="*/ 3 h 108"/>
                  <a:gd name="T20" fmla="*/ 60 w 108"/>
                  <a:gd name="T21" fmla="*/ 0 h 108"/>
                  <a:gd name="T22" fmla="*/ 48 w 108"/>
                  <a:gd name="T23" fmla="*/ 0 h 108"/>
                  <a:gd name="T24" fmla="*/ 44 w 108"/>
                  <a:gd name="T25" fmla="*/ 3 h 108"/>
                  <a:gd name="T26" fmla="*/ 41 w 108"/>
                  <a:gd name="T27" fmla="*/ 19 h 108"/>
                  <a:gd name="T28" fmla="*/ 38 w 108"/>
                  <a:gd name="T29" fmla="*/ 20 h 108"/>
                  <a:gd name="T30" fmla="*/ 25 w 108"/>
                  <a:gd name="T31" fmla="*/ 11 h 108"/>
                  <a:gd name="T32" fmla="*/ 20 w 108"/>
                  <a:gd name="T33" fmla="*/ 11 h 108"/>
                  <a:gd name="T34" fmla="*/ 11 w 108"/>
                  <a:gd name="T35" fmla="*/ 20 h 108"/>
                  <a:gd name="T36" fmla="*/ 11 w 108"/>
                  <a:gd name="T37" fmla="*/ 25 h 108"/>
                  <a:gd name="T38" fmla="*/ 20 w 108"/>
                  <a:gd name="T39" fmla="*/ 38 h 108"/>
                  <a:gd name="T40" fmla="*/ 19 w 108"/>
                  <a:gd name="T41" fmla="*/ 41 h 108"/>
                  <a:gd name="T42" fmla="*/ 3 w 108"/>
                  <a:gd name="T43" fmla="*/ 44 h 108"/>
                  <a:gd name="T44" fmla="*/ 0 w 108"/>
                  <a:gd name="T45" fmla="*/ 48 h 108"/>
                  <a:gd name="T46" fmla="*/ 0 w 108"/>
                  <a:gd name="T47" fmla="*/ 60 h 108"/>
                  <a:gd name="T48" fmla="*/ 3 w 108"/>
                  <a:gd name="T49" fmla="*/ 64 h 108"/>
                  <a:gd name="T50" fmla="*/ 19 w 108"/>
                  <a:gd name="T51" fmla="*/ 67 h 108"/>
                  <a:gd name="T52" fmla="*/ 20 w 108"/>
                  <a:gd name="T53" fmla="*/ 69 h 108"/>
                  <a:gd name="T54" fmla="*/ 11 w 108"/>
                  <a:gd name="T55" fmla="*/ 83 h 108"/>
                  <a:gd name="T56" fmla="*/ 11 w 108"/>
                  <a:gd name="T57" fmla="*/ 88 h 108"/>
                  <a:gd name="T58" fmla="*/ 20 w 108"/>
                  <a:gd name="T59" fmla="*/ 96 h 108"/>
                  <a:gd name="T60" fmla="*/ 25 w 108"/>
                  <a:gd name="T61" fmla="*/ 97 h 108"/>
                  <a:gd name="T62" fmla="*/ 38 w 108"/>
                  <a:gd name="T63" fmla="*/ 88 h 108"/>
                  <a:gd name="T64" fmla="*/ 41 w 108"/>
                  <a:gd name="T65" fmla="*/ 89 h 108"/>
                  <a:gd name="T66" fmla="*/ 44 w 108"/>
                  <a:gd name="T67" fmla="*/ 105 h 108"/>
                  <a:gd name="T68" fmla="*/ 48 w 108"/>
                  <a:gd name="T69" fmla="*/ 108 h 108"/>
                  <a:gd name="T70" fmla="*/ 60 w 108"/>
                  <a:gd name="T71" fmla="*/ 108 h 108"/>
                  <a:gd name="T72" fmla="*/ 64 w 108"/>
                  <a:gd name="T73" fmla="*/ 105 h 108"/>
                  <a:gd name="T74" fmla="*/ 66 w 108"/>
                  <a:gd name="T75" fmla="*/ 89 h 108"/>
                  <a:gd name="T76" fmla="*/ 69 w 108"/>
                  <a:gd name="T77" fmla="*/ 88 h 108"/>
                  <a:gd name="T78" fmla="*/ 83 w 108"/>
                  <a:gd name="T79" fmla="*/ 97 h 108"/>
                  <a:gd name="T80" fmla="*/ 87 w 108"/>
                  <a:gd name="T81" fmla="*/ 96 h 108"/>
                  <a:gd name="T82" fmla="*/ 96 w 108"/>
                  <a:gd name="T83" fmla="*/ 88 h 108"/>
                  <a:gd name="T84" fmla="*/ 97 w 108"/>
                  <a:gd name="T85" fmla="*/ 83 h 108"/>
                  <a:gd name="T86" fmla="*/ 88 w 108"/>
                  <a:gd name="T87" fmla="*/ 69 h 108"/>
                  <a:gd name="T88" fmla="*/ 89 w 108"/>
                  <a:gd name="T89" fmla="*/ 67 h 108"/>
                  <a:gd name="T90" fmla="*/ 105 w 108"/>
                  <a:gd name="T91" fmla="*/ 64 h 108"/>
                  <a:gd name="T92" fmla="*/ 108 w 108"/>
                  <a:gd name="T93" fmla="*/ 60 h 108"/>
                  <a:gd name="T94" fmla="*/ 108 w 108"/>
                  <a:gd name="T95" fmla="*/ 48 h 108"/>
                  <a:gd name="T96" fmla="*/ 105 w 108"/>
                  <a:gd name="T97" fmla="*/ 44 h 108"/>
                  <a:gd name="T98" fmla="*/ 54 w 108"/>
                  <a:gd name="T99" fmla="*/ 71 h 108"/>
                  <a:gd name="T100" fmla="*/ 37 w 108"/>
                  <a:gd name="T101" fmla="*/ 54 h 108"/>
                  <a:gd name="T102" fmla="*/ 54 w 108"/>
                  <a:gd name="T103" fmla="*/ 37 h 108"/>
                  <a:gd name="T104" fmla="*/ 71 w 108"/>
                  <a:gd name="T105" fmla="*/ 54 h 108"/>
                  <a:gd name="T106" fmla="*/ 54 w 108"/>
                  <a:gd name="T107" fmla="*/ 7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8" h="108">
                    <a:moveTo>
                      <a:pt x="105" y="44"/>
                    </a:moveTo>
                    <a:cubicBezTo>
                      <a:pt x="89" y="41"/>
                      <a:pt x="89" y="41"/>
                      <a:pt x="89" y="41"/>
                    </a:cubicBezTo>
                    <a:cubicBezTo>
                      <a:pt x="87" y="41"/>
                      <a:pt x="87" y="40"/>
                      <a:pt x="88" y="38"/>
                    </a:cubicBezTo>
                    <a:cubicBezTo>
                      <a:pt x="97" y="25"/>
                      <a:pt x="97" y="25"/>
                      <a:pt x="97" y="25"/>
                    </a:cubicBezTo>
                    <a:cubicBezTo>
                      <a:pt x="98" y="23"/>
                      <a:pt x="97" y="21"/>
                      <a:pt x="96" y="20"/>
                    </a:cubicBezTo>
                    <a:cubicBezTo>
                      <a:pt x="87" y="11"/>
                      <a:pt x="87" y="11"/>
                      <a:pt x="87" y="11"/>
                    </a:cubicBezTo>
                    <a:cubicBezTo>
                      <a:pt x="86" y="10"/>
                      <a:pt x="84" y="10"/>
                      <a:pt x="83" y="11"/>
                    </a:cubicBezTo>
                    <a:cubicBezTo>
                      <a:pt x="69" y="20"/>
                      <a:pt x="69" y="20"/>
                      <a:pt x="69" y="20"/>
                    </a:cubicBezTo>
                    <a:cubicBezTo>
                      <a:pt x="68" y="21"/>
                      <a:pt x="67" y="21"/>
                      <a:pt x="66" y="19"/>
                    </a:cubicBezTo>
                    <a:cubicBezTo>
                      <a:pt x="64" y="3"/>
                      <a:pt x="64" y="3"/>
                      <a:pt x="64" y="3"/>
                    </a:cubicBezTo>
                    <a:cubicBezTo>
                      <a:pt x="63" y="1"/>
                      <a:pt x="62" y="0"/>
                      <a:pt x="60" y="0"/>
                    </a:cubicBezTo>
                    <a:cubicBezTo>
                      <a:pt x="48" y="0"/>
                      <a:pt x="48" y="0"/>
                      <a:pt x="48" y="0"/>
                    </a:cubicBezTo>
                    <a:cubicBezTo>
                      <a:pt x="46" y="0"/>
                      <a:pt x="44" y="1"/>
                      <a:pt x="44" y="3"/>
                    </a:cubicBezTo>
                    <a:cubicBezTo>
                      <a:pt x="41" y="19"/>
                      <a:pt x="41" y="19"/>
                      <a:pt x="41" y="19"/>
                    </a:cubicBezTo>
                    <a:cubicBezTo>
                      <a:pt x="41" y="21"/>
                      <a:pt x="40" y="21"/>
                      <a:pt x="38" y="20"/>
                    </a:cubicBezTo>
                    <a:cubicBezTo>
                      <a:pt x="25" y="11"/>
                      <a:pt x="25" y="11"/>
                      <a:pt x="25" y="11"/>
                    </a:cubicBezTo>
                    <a:cubicBezTo>
                      <a:pt x="23" y="10"/>
                      <a:pt x="21" y="10"/>
                      <a:pt x="20" y="11"/>
                    </a:cubicBezTo>
                    <a:cubicBezTo>
                      <a:pt x="11" y="20"/>
                      <a:pt x="11" y="20"/>
                      <a:pt x="11" y="20"/>
                    </a:cubicBezTo>
                    <a:cubicBezTo>
                      <a:pt x="10" y="21"/>
                      <a:pt x="10" y="23"/>
                      <a:pt x="11" y="25"/>
                    </a:cubicBezTo>
                    <a:cubicBezTo>
                      <a:pt x="20" y="38"/>
                      <a:pt x="20" y="38"/>
                      <a:pt x="20" y="38"/>
                    </a:cubicBezTo>
                    <a:cubicBezTo>
                      <a:pt x="21" y="40"/>
                      <a:pt x="21" y="41"/>
                      <a:pt x="19" y="41"/>
                    </a:cubicBezTo>
                    <a:cubicBezTo>
                      <a:pt x="3" y="44"/>
                      <a:pt x="3" y="44"/>
                      <a:pt x="3" y="44"/>
                    </a:cubicBezTo>
                    <a:cubicBezTo>
                      <a:pt x="1" y="45"/>
                      <a:pt x="0" y="46"/>
                      <a:pt x="0" y="48"/>
                    </a:cubicBezTo>
                    <a:cubicBezTo>
                      <a:pt x="0" y="60"/>
                      <a:pt x="0" y="60"/>
                      <a:pt x="0" y="60"/>
                    </a:cubicBezTo>
                    <a:cubicBezTo>
                      <a:pt x="0" y="62"/>
                      <a:pt x="1" y="63"/>
                      <a:pt x="3" y="64"/>
                    </a:cubicBezTo>
                    <a:cubicBezTo>
                      <a:pt x="19" y="67"/>
                      <a:pt x="19" y="67"/>
                      <a:pt x="19" y="67"/>
                    </a:cubicBezTo>
                    <a:cubicBezTo>
                      <a:pt x="21" y="67"/>
                      <a:pt x="21" y="68"/>
                      <a:pt x="20" y="69"/>
                    </a:cubicBezTo>
                    <a:cubicBezTo>
                      <a:pt x="11" y="83"/>
                      <a:pt x="11" y="83"/>
                      <a:pt x="11" y="83"/>
                    </a:cubicBezTo>
                    <a:cubicBezTo>
                      <a:pt x="10" y="84"/>
                      <a:pt x="10" y="86"/>
                      <a:pt x="11" y="88"/>
                    </a:cubicBezTo>
                    <a:cubicBezTo>
                      <a:pt x="20" y="96"/>
                      <a:pt x="20" y="96"/>
                      <a:pt x="20" y="96"/>
                    </a:cubicBezTo>
                    <a:cubicBezTo>
                      <a:pt x="21" y="97"/>
                      <a:pt x="23" y="98"/>
                      <a:pt x="25" y="97"/>
                    </a:cubicBezTo>
                    <a:cubicBezTo>
                      <a:pt x="38" y="88"/>
                      <a:pt x="38" y="88"/>
                      <a:pt x="38" y="88"/>
                    </a:cubicBezTo>
                    <a:cubicBezTo>
                      <a:pt x="40" y="87"/>
                      <a:pt x="41" y="87"/>
                      <a:pt x="41" y="89"/>
                    </a:cubicBezTo>
                    <a:cubicBezTo>
                      <a:pt x="44" y="105"/>
                      <a:pt x="44" y="105"/>
                      <a:pt x="44" y="105"/>
                    </a:cubicBezTo>
                    <a:cubicBezTo>
                      <a:pt x="44" y="106"/>
                      <a:pt x="46" y="108"/>
                      <a:pt x="48" y="108"/>
                    </a:cubicBezTo>
                    <a:cubicBezTo>
                      <a:pt x="60" y="108"/>
                      <a:pt x="60" y="108"/>
                      <a:pt x="60" y="108"/>
                    </a:cubicBezTo>
                    <a:cubicBezTo>
                      <a:pt x="62" y="108"/>
                      <a:pt x="63" y="106"/>
                      <a:pt x="64" y="105"/>
                    </a:cubicBezTo>
                    <a:cubicBezTo>
                      <a:pt x="66" y="89"/>
                      <a:pt x="66" y="89"/>
                      <a:pt x="66" y="89"/>
                    </a:cubicBezTo>
                    <a:cubicBezTo>
                      <a:pt x="67" y="87"/>
                      <a:pt x="68" y="87"/>
                      <a:pt x="69" y="88"/>
                    </a:cubicBezTo>
                    <a:cubicBezTo>
                      <a:pt x="83" y="97"/>
                      <a:pt x="83" y="97"/>
                      <a:pt x="83" y="97"/>
                    </a:cubicBezTo>
                    <a:cubicBezTo>
                      <a:pt x="84" y="98"/>
                      <a:pt x="86" y="97"/>
                      <a:pt x="87" y="96"/>
                    </a:cubicBezTo>
                    <a:cubicBezTo>
                      <a:pt x="96" y="88"/>
                      <a:pt x="96" y="88"/>
                      <a:pt x="96" y="88"/>
                    </a:cubicBezTo>
                    <a:cubicBezTo>
                      <a:pt x="97" y="86"/>
                      <a:pt x="98" y="84"/>
                      <a:pt x="97" y="83"/>
                    </a:cubicBezTo>
                    <a:cubicBezTo>
                      <a:pt x="88" y="69"/>
                      <a:pt x="88" y="69"/>
                      <a:pt x="88" y="69"/>
                    </a:cubicBezTo>
                    <a:cubicBezTo>
                      <a:pt x="87" y="68"/>
                      <a:pt x="87" y="67"/>
                      <a:pt x="89" y="67"/>
                    </a:cubicBezTo>
                    <a:cubicBezTo>
                      <a:pt x="105" y="64"/>
                      <a:pt x="105" y="64"/>
                      <a:pt x="105" y="64"/>
                    </a:cubicBezTo>
                    <a:cubicBezTo>
                      <a:pt x="106" y="63"/>
                      <a:pt x="108" y="62"/>
                      <a:pt x="108" y="60"/>
                    </a:cubicBezTo>
                    <a:cubicBezTo>
                      <a:pt x="108" y="48"/>
                      <a:pt x="108" y="48"/>
                      <a:pt x="108" y="48"/>
                    </a:cubicBezTo>
                    <a:cubicBezTo>
                      <a:pt x="108" y="46"/>
                      <a:pt x="106" y="45"/>
                      <a:pt x="105" y="44"/>
                    </a:cubicBezTo>
                    <a:close/>
                    <a:moveTo>
                      <a:pt x="54" y="71"/>
                    </a:moveTo>
                    <a:cubicBezTo>
                      <a:pt x="45" y="71"/>
                      <a:pt x="37" y="63"/>
                      <a:pt x="37" y="54"/>
                    </a:cubicBezTo>
                    <a:cubicBezTo>
                      <a:pt x="37" y="45"/>
                      <a:pt x="45" y="37"/>
                      <a:pt x="54" y="37"/>
                    </a:cubicBezTo>
                    <a:cubicBezTo>
                      <a:pt x="63" y="37"/>
                      <a:pt x="71" y="45"/>
                      <a:pt x="71" y="54"/>
                    </a:cubicBezTo>
                    <a:cubicBezTo>
                      <a:pt x="71" y="63"/>
                      <a:pt x="63" y="71"/>
                      <a:pt x="54"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p>
            </p:txBody>
          </p:sp>
          <p:sp>
            <p:nvSpPr>
              <p:cNvPr id="25" name="Freeform 413"/>
              <p:cNvSpPr>
                <a:spLocks noEditPoints="1"/>
              </p:cNvSpPr>
              <p:nvPr/>
            </p:nvSpPr>
            <p:spPr bwMode="auto">
              <a:xfrm>
                <a:off x="5699322" y="3996972"/>
                <a:ext cx="98839" cy="98853"/>
              </a:xfrm>
              <a:custGeom>
                <a:avLst/>
                <a:gdLst>
                  <a:gd name="T0" fmla="*/ 210 w 216"/>
                  <a:gd name="T1" fmla="*/ 89 h 216"/>
                  <a:gd name="T2" fmla="*/ 178 w 216"/>
                  <a:gd name="T3" fmla="*/ 83 h 216"/>
                  <a:gd name="T4" fmla="*/ 176 w 216"/>
                  <a:gd name="T5" fmla="*/ 77 h 216"/>
                  <a:gd name="T6" fmla="*/ 194 w 216"/>
                  <a:gd name="T7" fmla="*/ 49 h 216"/>
                  <a:gd name="T8" fmla="*/ 193 w 216"/>
                  <a:gd name="T9" fmla="*/ 41 h 216"/>
                  <a:gd name="T10" fmla="*/ 175 w 216"/>
                  <a:gd name="T11" fmla="*/ 23 h 216"/>
                  <a:gd name="T12" fmla="*/ 167 w 216"/>
                  <a:gd name="T13" fmla="*/ 22 h 216"/>
                  <a:gd name="T14" fmla="*/ 139 w 216"/>
                  <a:gd name="T15" fmla="*/ 40 h 216"/>
                  <a:gd name="T16" fmla="*/ 133 w 216"/>
                  <a:gd name="T17" fmla="*/ 38 h 216"/>
                  <a:gd name="T18" fmla="*/ 127 w 216"/>
                  <a:gd name="T19" fmla="*/ 6 h 216"/>
                  <a:gd name="T20" fmla="*/ 121 w 216"/>
                  <a:gd name="T21" fmla="*/ 0 h 216"/>
                  <a:gd name="T22" fmla="*/ 95 w 216"/>
                  <a:gd name="T23" fmla="*/ 0 h 216"/>
                  <a:gd name="T24" fmla="*/ 89 w 216"/>
                  <a:gd name="T25" fmla="*/ 6 h 216"/>
                  <a:gd name="T26" fmla="*/ 83 w 216"/>
                  <a:gd name="T27" fmla="*/ 38 h 216"/>
                  <a:gd name="T28" fmla="*/ 77 w 216"/>
                  <a:gd name="T29" fmla="*/ 40 h 216"/>
                  <a:gd name="T30" fmla="*/ 49 w 216"/>
                  <a:gd name="T31" fmla="*/ 22 h 216"/>
                  <a:gd name="T32" fmla="*/ 41 w 216"/>
                  <a:gd name="T33" fmla="*/ 23 h 216"/>
                  <a:gd name="T34" fmla="*/ 23 w 216"/>
                  <a:gd name="T35" fmla="*/ 41 h 216"/>
                  <a:gd name="T36" fmla="*/ 22 w 216"/>
                  <a:gd name="T37" fmla="*/ 49 h 216"/>
                  <a:gd name="T38" fmla="*/ 40 w 216"/>
                  <a:gd name="T39" fmla="*/ 77 h 216"/>
                  <a:gd name="T40" fmla="*/ 38 w 216"/>
                  <a:gd name="T41" fmla="*/ 83 h 216"/>
                  <a:gd name="T42" fmla="*/ 6 w 216"/>
                  <a:gd name="T43" fmla="*/ 89 h 216"/>
                  <a:gd name="T44" fmla="*/ 0 w 216"/>
                  <a:gd name="T45" fmla="*/ 95 h 216"/>
                  <a:gd name="T46" fmla="*/ 0 w 216"/>
                  <a:gd name="T47" fmla="*/ 121 h 216"/>
                  <a:gd name="T48" fmla="*/ 6 w 216"/>
                  <a:gd name="T49" fmla="*/ 127 h 216"/>
                  <a:gd name="T50" fmla="*/ 38 w 216"/>
                  <a:gd name="T51" fmla="*/ 133 h 216"/>
                  <a:gd name="T52" fmla="*/ 40 w 216"/>
                  <a:gd name="T53" fmla="*/ 139 h 216"/>
                  <a:gd name="T54" fmla="*/ 22 w 216"/>
                  <a:gd name="T55" fmla="*/ 167 h 216"/>
                  <a:gd name="T56" fmla="*/ 23 w 216"/>
                  <a:gd name="T57" fmla="*/ 175 h 216"/>
                  <a:gd name="T58" fmla="*/ 41 w 216"/>
                  <a:gd name="T59" fmla="*/ 193 h 216"/>
                  <a:gd name="T60" fmla="*/ 49 w 216"/>
                  <a:gd name="T61" fmla="*/ 194 h 216"/>
                  <a:gd name="T62" fmla="*/ 77 w 216"/>
                  <a:gd name="T63" fmla="*/ 176 h 216"/>
                  <a:gd name="T64" fmla="*/ 83 w 216"/>
                  <a:gd name="T65" fmla="*/ 178 h 216"/>
                  <a:gd name="T66" fmla="*/ 89 w 216"/>
                  <a:gd name="T67" fmla="*/ 210 h 216"/>
                  <a:gd name="T68" fmla="*/ 95 w 216"/>
                  <a:gd name="T69" fmla="*/ 216 h 216"/>
                  <a:gd name="T70" fmla="*/ 121 w 216"/>
                  <a:gd name="T71" fmla="*/ 216 h 216"/>
                  <a:gd name="T72" fmla="*/ 127 w 216"/>
                  <a:gd name="T73" fmla="*/ 210 h 216"/>
                  <a:gd name="T74" fmla="*/ 133 w 216"/>
                  <a:gd name="T75" fmla="*/ 178 h 216"/>
                  <a:gd name="T76" fmla="*/ 139 w 216"/>
                  <a:gd name="T77" fmla="*/ 176 h 216"/>
                  <a:gd name="T78" fmla="*/ 167 w 216"/>
                  <a:gd name="T79" fmla="*/ 194 h 216"/>
                  <a:gd name="T80" fmla="*/ 175 w 216"/>
                  <a:gd name="T81" fmla="*/ 193 h 216"/>
                  <a:gd name="T82" fmla="*/ 193 w 216"/>
                  <a:gd name="T83" fmla="*/ 175 h 216"/>
                  <a:gd name="T84" fmla="*/ 194 w 216"/>
                  <a:gd name="T85" fmla="*/ 167 h 216"/>
                  <a:gd name="T86" fmla="*/ 176 w 216"/>
                  <a:gd name="T87" fmla="*/ 139 h 216"/>
                  <a:gd name="T88" fmla="*/ 178 w 216"/>
                  <a:gd name="T89" fmla="*/ 133 h 216"/>
                  <a:gd name="T90" fmla="*/ 210 w 216"/>
                  <a:gd name="T91" fmla="*/ 127 h 216"/>
                  <a:gd name="T92" fmla="*/ 216 w 216"/>
                  <a:gd name="T93" fmla="*/ 121 h 216"/>
                  <a:gd name="T94" fmla="*/ 216 w 216"/>
                  <a:gd name="T95" fmla="*/ 95 h 216"/>
                  <a:gd name="T96" fmla="*/ 210 w 216"/>
                  <a:gd name="T97" fmla="*/ 89 h 216"/>
                  <a:gd name="T98" fmla="*/ 108 w 216"/>
                  <a:gd name="T99" fmla="*/ 147 h 216"/>
                  <a:gd name="T100" fmla="*/ 69 w 216"/>
                  <a:gd name="T101" fmla="*/ 108 h 216"/>
                  <a:gd name="T102" fmla="*/ 108 w 216"/>
                  <a:gd name="T103" fmla="*/ 69 h 216"/>
                  <a:gd name="T104" fmla="*/ 147 w 216"/>
                  <a:gd name="T105" fmla="*/ 108 h 216"/>
                  <a:gd name="T106" fmla="*/ 108 w 216"/>
                  <a:gd name="T107" fmla="*/ 14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6" h="216">
                    <a:moveTo>
                      <a:pt x="210" y="89"/>
                    </a:moveTo>
                    <a:cubicBezTo>
                      <a:pt x="178" y="83"/>
                      <a:pt x="178" y="83"/>
                      <a:pt x="178" y="83"/>
                    </a:cubicBezTo>
                    <a:cubicBezTo>
                      <a:pt x="175" y="82"/>
                      <a:pt x="174" y="80"/>
                      <a:pt x="176" y="77"/>
                    </a:cubicBezTo>
                    <a:cubicBezTo>
                      <a:pt x="194" y="49"/>
                      <a:pt x="194" y="49"/>
                      <a:pt x="194" y="49"/>
                    </a:cubicBezTo>
                    <a:cubicBezTo>
                      <a:pt x="196" y="47"/>
                      <a:pt x="195" y="43"/>
                      <a:pt x="193" y="41"/>
                    </a:cubicBezTo>
                    <a:cubicBezTo>
                      <a:pt x="175" y="23"/>
                      <a:pt x="175" y="23"/>
                      <a:pt x="175" y="23"/>
                    </a:cubicBezTo>
                    <a:cubicBezTo>
                      <a:pt x="173" y="21"/>
                      <a:pt x="169" y="20"/>
                      <a:pt x="167" y="22"/>
                    </a:cubicBezTo>
                    <a:cubicBezTo>
                      <a:pt x="139" y="40"/>
                      <a:pt x="139" y="40"/>
                      <a:pt x="139" y="40"/>
                    </a:cubicBezTo>
                    <a:cubicBezTo>
                      <a:pt x="137" y="42"/>
                      <a:pt x="134" y="41"/>
                      <a:pt x="133" y="38"/>
                    </a:cubicBezTo>
                    <a:cubicBezTo>
                      <a:pt x="127" y="6"/>
                      <a:pt x="127" y="6"/>
                      <a:pt x="127" y="6"/>
                    </a:cubicBezTo>
                    <a:cubicBezTo>
                      <a:pt x="127" y="3"/>
                      <a:pt x="124" y="0"/>
                      <a:pt x="121" y="0"/>
                    </a:cubicBezTo>
                    <a:cubicBezTo>
                      <a:pt x="95" y="0"/>
                      <a:pt x="95" y="0"/>
                      <a:pt x="95" y="0"/>
                    </a:cubicBezTo>
                    <a:cubicBezTo>
                      <a:pt x="92" y="0"/>
                      <a:pt x="89" y="3"/>
                      <a:pt x="89" y="6"/>
                    </a:cubicBezTo>
                    <a:cubicBezTo>
                      <a:pt x="83" y="38"/>
                      <a:pt x="83" y="38"/>
                      <a:pt x="83" y="38"/>
                    </a:cubicBezTo>
                    <a:cubicBezTo>
                      <a:pt x="82" y="41"/>
                      <a:pt x="80" y="42"/>
                      <a:pt x="77" y="40"/>
                    </a:cubicBezTo>
                    <a:cubicBezTo>
                      <a:pt x="49" y="22"/>
                      <a:pt x="49" y="22"/>
                      <a:pt x="49" y="22"/>
                    </a:cubicBezTo>
                    <a:cubicBezTo>
                      <a:pt x="47" y="20"/>
                      <a:pt x="43" y="21"/>
                      <a:pt x="41" y="23"/>
                    </a:cubicBezTo>
                    <a:cubicBezTo>
                      <a:pt x="23" y="41"/>
                      <a:pt x="23" y="41"/>
                      <a:pt x="23" y="41"/>
                    </a:cubicBezTo>
                    <a:cubicBezTo>
                      <a:pt x="21" y="43"/>
                      <a:pt x="20" y="47"/>
                      <a:pt x="22" y="49"/>
                    </a:cubicBezTo>
                    <a:cubicBezTo>
                      <a:pt x="40" y="77"/>
                      <a:pt x="40" y="77"/>
                      <a:pt x="40" y="77"/>
                    </a:cubicBezTo>
                    <a:cubicBezTo>
                      <a:pt x="42" y="80"/>
                      <a:pt x="41" y="82"/>
                      <a:pt x="38" y="83"/>
                    </a:cubicBezTo>
                    <a:cubicBezTo>
                      <a:pt x="6" y="89"/>
                      <a:pt x="6" y="89"/>
                      <a:pt x="6" y="89"/>
                    </a:cubicBezTo>
                    <a:cubicBezTo>
                      <a:pt x="3" y="89"/>
                      <a:pt x="0" y="92"/>
                      <a:pt x="0" y="95"/>
                    </a:cubicBezTo>
                    <a:cubicBezTo>
                      <a:pt x="0" y="121"/>
                      <a:pt x="0" y="121"/>
                      <a:pt x="0" y="121"/>
                    </a:cubicBezTo>
                    <a:cubicBezTo>
                      <a:pt x="0" y="124"/>
                      <a:pt x="3" y="127"/>
                      <a:pt x="6" y="127"/>
                    </a:cubicBezTo>
                    <a:cubicBezTo>
                      <a:pt x="38" y="133"/>
                      <a:pt x="38" y="133"/>
                      <a:pt x="38" y="133"/>
                    </a:cubicBezTo>
                    <a:cubicBezTo>
                      <a:pt x="41" y="134"/>
                      <a:pt x="42" y="137"/>
                      <a:pt x="40" y="139"/>
                    </a:cubicBezTo>
                    <a:cubicBezTo>
                      <a:pt x="22" y="167"/>
                      <a:pt x="22" y="167"/>
                      <a:pt x="22" y="167"/>
                    </a:cubicBezTo>
                    <a:cubicBezTo>
                      <a:pt x="20" y="169"/>
                      <a:pt x="21" y="173"/>
                      <a:pt x="23" y="175"/>
                    </a:cubicBezTo>
                    <a:cubicBezTo>
                      <a:pt x="41" y="193"/>
                      <a:pt x="41" y="193"/>
                      <a:pt x="41" y="193"/>
                    </a:cubicBezTo>
                    <a:cubicBezTo>
                      <a:pt x="43" y="195"/>
                      <a:pt x="47" y="196"/>
                      <a:pt x="49" y="194"/>
                    </a:cubicBezTo>
                    <a:cubicBezTo>
                      <a:pt x="77" y="176"/>
                      <a:pt x="77" y="176"/>
                      <a:pt x="77" y="176"/>
                    </a:cubicBezTo>
                    <a:cubicBezTo>
                      <a:pt x="80" y="174"/>
                      <a:pt x="82" y="175"/>
                      <a:pt x="83" y="178"/>
                    </a:cubicBezTo>
                    <a:cubicBezTo>
                      <a:pt x="89" y="210"/>
                      <a:pt x="89" y="210"/>
                      <a:pt x="89" y="210"/>
                    </a:cubicBezTo>
                    <a:cubicBezTo>
                      <a:pt x="89" y="213"/>
                      <a:pt x="92" y="216"/>
                      <a:pt x="95" y="216"/>
                    </a:cubicBezTo>
                    <a:cubicBezTo>
                      <a:pt x="121" y="216"/>
                      <a:pt x="121" y="216"/>
                      <a:pt x="121" y="216"/>
                    </a:cubicBezTo>
                    <a:cubicBezTo>
                      <a:pt x="124" y="216"/>
                      <a:pt x="127" y="213"/>
                      <a:pt x="127" y="210"/>
                    </a:cubicBezTo>
                    <a:cubicBezTo>
                      <a:pt x="133" y="178"/>
                      <a:pt x="133" y="178"/>
                      <a:pt x="133" y="178"/>
                    </a:cubicBezTo>
                    <a:cubicBezTo>
                      <a:pt x="134" y="175"/>
                      <a:pt x="137" y="174"/>
                      <a:pt x="139" y="176"/>
                    </a:cubicBezTo>
                    <a:cubicBezTo>
                      <a:pt x="167" y="194"/>
                      <a:pt x="167" y="194"/>
                      <a:pt x="167" y="194"/>
                    </a:cubicBezTo>
                    <a:cubicBezTo>
                      <a:pt x="169" y="196"/>
                      <a:pt x="173" y="195"/>
                      <a:pt x="175" y="193"/>
                    </a:cubicBezTo>
                    <a:cubicBezTo>
                      <a:pt x="193" y="175"/>
                      <a:pt x="193" y="175"/>
                      <a:pt x="193" y="175"/>
                    </a:cubicBezTo>
                    <a:cubicBezTo>
                      <a:pt x="195" y="173"/>
                      <a:pt x="196" y="169"/>
                      <a:pt x="194" y="167"/>
                    </a:cubicBezTo>
                    <a:cubicBezTo>
                      <a:pt x="176" y="139"/>
                      <a:pt x="176" y="139"/>
                      <a:pt x="176" y="139"/>
                    </a:cubicBezTo>
                    <a:cubicBezTo>
                      <a:pt x="174" y="137"/>
                      <a:pt x="175" y="134"/>
                      <a:pt x="178" y="133"/>
                    </a:cubicBezTo>
                    <a:cubicBezTo>
                      <a:pt x="210" y="127"/>
                      <a:pt x="210" y="127"/>
                      <a:pt x="210" y="127"/>
                    </a:cubicBezTo>
                    <a:cubicBezTo>
                      <a:pt x="213" y="127"/>
                      <a:pt x="216" y="124"/>
                      <a:pt x="216" y="121"/>
                    </a:cubicBezTo>
                    <a:cubicBezTo>
                      <a:pt x="216" y="95"/>
                      <a:pt x="216" y="95"/>
                      <a:pt x="216" y="95"/>
                    </a:cubicBezTo>
                    <a:cubicBezTo>
                      <a:pt x="216" y="92"/>
                      <a:pt x="213" y="89"/>
                      <a:pt x="210" y="89"/>
                    </a:cubicBezTo>
                    <a:close/>
                    <a:moveTo>
                      <a:pt x="108" y="147"/>
                    </a:moveTo>
                    <a:cubicBezTo>
                      <a:pt x="86" y="147"/>
                      <a:pt x="69" y="130"/>
                      <a:pt x="69" y="108"/>
                    </a:cubicBezTo>
                    <a:cubicBezTo>
                      <a:pt x="69" y="87"/>
                      <a:pt x="86" y="69"/>
                      <a:pt x="108" y="69"/>
                    </a:cubicBezTo>
                    <a:cubicBezTo>
                      <a:pt x="130" y="69"/>
                      <a:pt x="147" y="87"/>
                      <a:pt x="147" y="108"/>
                    </a:cubicBezTo>
                    <a:cubicBezTo>
                      <a:pt x="147" y="130"/>
                      <a:pt x="130" y="147"/>
                      <a:pt x="108" y="1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9" tIns="34295" rIns="68589" bIns="34295" numCol="1" anchor="t" anchorCtr="0" compatLnSpc="1"/>
              <a:lstStyle/>
              <a:p>
                <a:endParaRPr lang="zh-CN" altLang="en-US"/>
              </a:p>
            </p:txBody>
          </p:sp>
        </p:grpSp>
      </p:grpSp>
      <p:sp>
        <p:nvSpPr>
          <p:cNvPr id="26" name="Rectangle 4"/>
          <p:cNvSpPr txBox="1">
            <a:spLocks noChangeArrowheads="1"/>
          </p:cNvSpPr>
          <p:nvPr/>
        </p:nvSpPr>
        <p:spPr bwMode="auto">
          <a:xfrm>
            <a:off x="5162458" y="4543557"/>
            <a:ext cx="1829388" cy="507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98" tIns="45698" rIns="91398" bIns="45698"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565">
              <a:defRPr/>
            </a:pPr>
            <a:r>
              <a:rPr lang="zh-CN" altLang="en-US" b="0" kern="0" dirty="0">
                <a:solidFill>
                  <a:schemeClr val="tx1">
                    <a:lumMod val="65000"/>
                    <a:lumOff val="35000"/>
                  </a:schemeClr>
                </a:solidFill>
                <a:latin typeface="Arial" panose="020B0604020202020204"/>
                <a:ea typeface="微软雅黑" panose="020B0503020204020204" pitchFamily="34" charset="-122"/>
              </a:rPr>
              <a:t>成功项目展示</a:t>
            </a:r>
          </a:p>
        </p:txBody>
      </p:sp>
      <p:sp>
        <p:nvSpPr>
          <p:cNvPr id="27" name="Rectangle 4"/>
          <p:cNvSpPr txBox="1">
            <a:spLocks noChangeArrowheads="1"/>
          </p:cNvSpPr>
          <p:nvPr/>
        </p:nvSpPr>
        <p:spPr bwMode="auto">
          <a:xfrm>
            <a:off x="5124010" y="4949831"/>
            <a:ext cx="1906286" cy="507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98" tIns="45698" rIns="91398" bIns="45698"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defRPr/>
            </a:pPr>
            <a:r>
              <a:rPr lang="en-US" altLang="zh-CN" sz="1100" b="0" kern="0" dirty="0">
                <a:solidFill>
                  <a:schemeClr val="tx1">
                    <a:lumMod val="65000"/>
                    <a:lumOff val="35000"/>
                  </a:schemeClr>
                </a:solidFill>
                <a:latin typeface="Arial" panose="020B0604020202020204"/>
                <a:ea typeface="微软雅黑" panose="020B0503020204020204" pitchFamily="34" charset="-122"/>
              </a:rPr>
              <a:t>SUCCESSFUL PROJECT PRESENTATION</a:t>
            </a:r>
            <a:endParaRPr lang="zh-CN" altLang="en-US" sz="1100" b="0" kern="0" dirty="0">
              <a:solidFill>
                <a:schemeClr val="tx1">
                  <a:lumMod val="65000"/>
                  <a:lumOff val="35000"/>
                </a:schemeClr>
              </a:solidFill>
              <a:latin typeface="Arial" panose="020B0604020202020204"/>
              <a:ea typeface="微软雅黑" panose="020B0503020204020204" pitchFamily="34" charset="-122"/>
            </a:endParaRPr>
          </a:p>
        </p:txBody>
      </p:sp>
      <p:sp>
        <p:nvSpPr>
          <p:cNvPr id="28" name="Rectangle 7"/>
          <p:cNvSpPr/>
          <p:nvPr/>
        </p:nvSpPr>
        <p:spPr>
          <a:xfrm>
            <a:off x="7120226" y="3551140"/>
            <a:ext cx="2051377" cy="179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pPr algn="ctr"/>
            <a:endParaRPr lang="en-US"/>
          </a:p>
        </p:txBody>
      </p:sp>
      <p:sp>
        <p:nvSpPr>
          <p:cNvPr id="29" name="TextBox 91"/>
          <p:cNvSpPr txBox="1"/>
          <p:nvPr/>
        </p:nvSpPr>
        <p:spPr>
          <a:xfrm>
            <a:off x="7323206" y="3888634"/>
            <a:ext cx="1645419" cy="849820"/>
          </a:xfrm>
          <a:prstGeom prst="rect">
            <a:avLst/>
          </a:prstGeom>
          <a:noFill/>
        </p:spPr>
        <p:txBody>
          <a:bodyPr wrap="square" lIns="0" tIns="0" rIns="91377" bIns="0" rtlCol="0">
            <a:noAutofit/>
          </a:bodyPr>
          <a:lstStyle/>
          <a:p>
            <a:pPr algn="ctr" defTabSz="1217930"/>
            <a:r>
              <a:rPr lang="en-US" sz="4800" kern="0" dirty="0">
                <a:solidFill>
                  <a:schemeClr val="accent2"/>
                </a:solidFill>
                <a:ea typeface="Roboto" pitchFamily="2" charset="0"/>
                <a:cs typeface="Helvetica Neue"/>
              </a:rPr>
              <a:t>04 </a:t>
            </a:r>
          </a:p>
        </p:txBody>
      </p:sp>
      <p:grpSp>
        <p:nvGrpSpPr>
          <p:cNvPr id="30" name="组合 29"/>
          <p:cNvGrpSpPr/>
          <p:nvPr/>
        </p:nvGrpSpPr>
        <p:grpSpPr>
          <a:xfrm>
            <a:off x="7721108" y="2413627"/>
            <a:ext cx="844735" cy="845512"/>
            <a:chOff x="5863511" y="1508004"/>
            <a:chExt cx="633744" cy="634330"/>
          </a:xfrm>
        </p:grpSpPr>
        <p:sp>
          <p:nvSpPr>
            <p:cNvPr id="31" name="Teardrop 27"/>
            <p:cNvSpPr/>
            <p:nvPr/>
          </p:nvSpPr>
          <p:spPr>
            <a:xfrm rot="8100000">
              <a:off x="5863511" y="1508004"/>
              <a:ext cx="633744" cy="634330"/>
            </a:xfrm>
            <a:prstGeom prst="teardrop">
              <a:avLst/>
            </a:prstGeom>
            <a:solidFill>
              <a:schemeClr val="accent2"/>
            </a:solidFill>
            <a:ln w="12700" cap="flat" cmpd="sng" algn="ctr">
              <a:noFill/>
              <a:prstDash val="solid"/>
              <a:miter lim="800000"/>
            </a:ln>
            <a:effectLst/>
          </p:spPr>
          <p:txBody>
            <a:bodyPr rtlCol="0" anchor="ctr"/>
            <a:lstStyle/>
            <a:p>
              <a:pPr defTabSz="1217930"/>
              <a:endParaRPr lang="en-US" kern="0" dirty="0">
                <a:solidFill>
                  <a:srgbClr val="D9D9D9">
                    <a:lumMod val="75000"/>
                  </a:srgbClr>
                </a:solidFill>
                <a:latin typeface="Calibri" panose="020F0502020204030204"/>
              </a:endParaRPr>
            </a:p>
          </p:txBody>
        </p:sp>
        <p:grpSp>
          <p:nvGrpSpPr>
            <p:cNvPr id="32" name="组合 31"/>
            <p:cNvGrpSpPr/>
            <p:nvPr/>
          </p:nvGrpSpPr>
          <p:grpSpPr>
            <a:xfrm>
              <a:off x="6005155" y="1632581"/>
              <a:ext cx="365160" cy="356942"/>
              <a:chOff x="5710238" y="3049588"/>
              <a:chExt cx="771526" cy="754062"/>
            </a:xfrm>
            <a:solidFill>
              <a:schemeClr val="bg1"/>
            </a:solidFill>
          </p:grpSpPr>
          <p:sp>
            <p:nvSpPr>
              <p:cNvPr id="33" name="Freeform 355"/>
              <p:cNvSpPr/>
              <p:nvPr/>
            </p:nvSpPr>
            <p:spPr bwMode="auto">
              <a:xfrm>
                <a:off x="6026151" y="3049588"/>
                <a:ext cx="106363" cy="125413"/>
              </a:xfrm>
              <a:custGeom>
                <a:avLst/>
                <a:gdLst>
                  <a:gd name="T0" fmla="*/ 11 w 28"/>
                  <a:gd name="T1" fmla="*/ 32 h 33"/>
                  <a:gd name="T2" fmla="*/ 26 w 28"/>
                  <a:gd name="T3" fmla="*/ 19 h 33"/>
                  <a:gd name="T4" fmla="*/ 17 w 28"/>
                  <a:gd name="T5" fmla="*/ 1 h 33"/>
                  <a:gd name="T6" fmla="*/ 1 w 28"/>
                  <a:gd name="T7" fmla="*/ 14 h 33"/>
                  <a:gd name="T8" fmla="*/ 11 w 28"/>
                  <a:gd name="T9" fmla="*/ 32 h 33"/>
                </a:gdLst>
                <a:ahLst/>
                <a:cxnLst>
                  <a:cxn ang="0">
                    <a:pos x="T0" y="T1"/>
                  </a:cxn>
                  <a:cxn ang="0">
                    <a:pos x="T2" y="T3"/>
                  </a:cxn>
                  <a:cxn ang="0">
                    <a:pos x="T4" y="T5"/>
                  </a:cxn>
                  <a:cxn ang="0">
                    <a:pos x="T6" y="T7"/>
                  </a:cxn>
                  <a:cxn ang="0">
                    <a:pos x="T8" y="T9"/>
                  </a:cxn>
                </a:cxnLst>
                <a:rect l="0" t="0" r="r" b="b"/>
                <a:pathLst>
                  <a:path w="28" h="33">
                    <a:moveTo>
                      <a:pt x="11" y="32"/>
                    </a:moveTo>
                    <a:cubicBezTo>
                      <a:pt x="18" y="33"/>
                      <a:pt x="24" y="27"/>
                      <a:pt x="26" y="19"/>
                    </a:cubicBezTo>
                    <a:cubicBezTo>
                      <a:pt x="28" y="10"/>
                      <a:pt x="24" y="2"/>
                      <a:pt x="17" y="1"/>
                    </a:cubicBezTo>
                    <a:cubicBezTo>
                      <a:pt x="10" y="0"/>
                      <a:pt x="3" y="6"/>
                      <a:pt x="1" y="14"/>
                    </a:cubicBezTo>
                    <a:cubicBezTo>
                      <a:pt x="0" y="22"/>
                      <a:pt x="4" y="30"/>
                      <a:pt x="11"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prstClr val="black"/>
                  </a:solidFill>
                  <a:latin typeface="Calibri" panose="020F0502020204030204"/>
                  <a:ea typeface="宋体" panose="02010600030101010101" pitchFamily="2" charset="-122"/>
                </a:endParaRPr>
              </a:p>
            </p:txBody>
          </p:sp>
          <p:sp>
            <p:nvSpPr>
              <p:cNvPr id="34" name="Freeform 356"/>
              <p:cNvSpPr/>
              <p:nvPr/>
            </p:nvSpPr>
            <p:spPr bwMode="auto">
              <a:xfrm>
                <a:off x="5797551" y="3160713"/>
                <a:ext cx="479425" cy="498475"/>
              </a:xfrm>
              <a:custGeom>
                <a:avLst/>
                <a:gdLst>
                  <a:gd name="T0" fmla="*/ 27 w 126"/>
                  <a:gd name="T1" fmla="*/ 32 h 131"/>
                  <a:gd name="T2" fmla="*/ 40 w 126"/>
                  <a:gd name="T3" fmla="*/ 22 h 131"/>
                  <a:gd name="T4" fmla="*/ 26 w 126"/>
                  <a:gd name="T5" fmla="*/ 62 h 131"/>
                  <a:gd name="T6" fmla="*/ 26 w 126"/>
                  <a:gd name="T7" fmla="*/ 62 h 131"/>
                  <a:gd name="T8" fmla="*/ 36 w 126"/>
                  <a:gd name="T9" fmla="*/ 66 h 131"/>
                  <a:gd name="T10" fmla="*/ 31 w 126"/>
                  <a:gd name="T11" fmla="*/ 91 h 131"/>
                  <a:gd name="T12" fmla="*/ 17 w 126"/>
                  <a:gd name="T13" fmla="*/ 123 h 131"/>
                  <a:gd name="T14" fmla="*/ 32 w 126"/>
                  <a:gd name="T15" fmla="*/ 131 h 131"/>
                  <a:gd name="T16" fmla="*/ 51 w 126"/>
                  <a:gd name="T17" fmla="*/ 88 h 131"/>
                  <a:gd name="T18" fmla="*/ 54 w 126"/>
                  <a:gd name="T19" fmla="*/ 74 h 131"/>
                  <a:gd name="T20" fmla="*/ 75 w 126"/>
                  <a:gd name="T21" fmla="*/ 75 h 131"/>
                  <a:gd name="T22" fmla="*/ 73 w 126"/>
                  <a:gd name="T23" fmla="*/ 79 h 131"/>
                  <a:gd name="T24" fmla="*/ 70 w 126"/>
                  <a:gd name="T25" fmla="*/ 96 h 131"/>
                  <a:gd name="T26" fmla="*/ 86 w 126"/>
                  <a:gd name="T27" fmla="*/ 100 h 131"/>
                  <a:gd name="T28" fmla="*/ 92 w 126"/>
                  <a:gd name="T29" fmla="*/ 80 h 131"/>
                  <a:gd name="T30" fmla="*/ 95 w 126"/>
                  <a:gd name="T31" fmla="*/ 69 h 131"/>
                  <a:gd name="T32" fmla="*/ 86 w 126"/>
                  <a:gd name="T33" fmla="*/ 57 h 131"/>
                  <a:gd name="T34" fmla="*/ 86 w 126"/>
                  <a:gd name="T35" fmla="*/ 57 h 131"/>
                  <a:gd name="T36" fmla="*/ 85 w 126"/>
                  <a:gd name="T37" fmla="*/ 57 h 131"/>
                  <a:gd name="T38" fmla="*/ 84 w 126"/>
                  <a:gd name="T39" fmla="*/ 57 h 131"/>
                  <a:gd name="T40" fmla="*/ 81 w 126"/>
                  <a:gd name="T41" fmla="*/ 56 h 131"/>
                  <a:gd name="T42" fmla="*/ 76 w 126"/>
                  <a:gd name="T43" fmla="*/ 56 h 131"/>
                  <a:gd name="T44" fmla="*/ 66 w 126"/>
                  <a:gd name="T45" fmla="*/ 55 h 131"/>
                  <a:gd name="T46" fmla="*/ 74 w 126"/>
                  <a:gd name="T47" fmla="*/ 27 h 131"/>
                  <a:gd name="T48" fmla="*/ 78 w 126"/>
                  <a:gd name="T49" fmla="*/ 33 h 131"/>
                  <a:gd name="T50" fmla="*/ 83 w 126"/>
                  <a:gd name="T51" fmla="*/ 39 h 131"/>
                  <a:gd name="T52" fmla="*/ 84 w 126"/>
                  <a:gd name="T53" fmla="*/ 40 h 131"/>
                  <a:gd name="T54" fmla="*/ 91 w 126"/>
                  <a:gd name="T55" fmla="*/ 45 h 131"/>
                  <a:gd name="T56" fmla="*/ 91 w 126"/>
                  <a:gd name="T57" fmla="*/ 45 h 131"/>
                  <a:gd name="T58" fmla="*/ 91 w 126"/>
                  <a:gd name="T59" fmla="*/ 45 h 131"/>
                  <a:gd name="T60" fmla="*/ 92 w 126"/>
                  <a:gd name="T61" fmla="*/ 45 h 131"/>
                  <a:gd name="T62" fmla="*/ 95 w 126"/>
                  <a:gd name="T63" fmla="*/ 45 h 131"/>
                  <a:gd name="T64" fmla="*/ 126 w 126"/>
                  <a:gd name="T65" fmla="*/ 45 h 131"/>
                  <a:gd name="T66" fmla="*/ 126 w 126"/>
                  <a:gd name="T67" fmla="*/ 28 h 131"/>
                  <a:gd name="T68" fmla="*/ 95 w 126"/>
                  <a:gd name="T69" fmla="*/ 29 h 131"/>
                  <a:gd name="T70" fmla="*/ 94 w 126"/>
                  <a:gd name="T71" fmla="*/ 29 h 131"/>
                  <a:gd name="T72" fmla="*/ 91 w 126"/>
                  <a:gd name="T73" fmla="*/ 24 h 131"/>
                  <a:gd name="T74" fmla="*/ 81 w 126"/>
                  <a:gd name="T75" fmla="*/ 12 h 131"/>
                  <a:gd name="T76" fmla="*/ 75 w 126"/>
                  <a:gd name="T77" fmla="*/ 9 h 131"/>
                  <a:gd name="T78" fmla="*/ 74 w 126"/>
                  <a:gd name="T79" fmla="*/ 8 h 131"/>
                  <a:gd name="T80" fmla="*/ 76 w 126"/>
                  <a:gd name="T81" fmla="*/ 14 h 131"/>
                  <a:gd name="T82" fmla="*/ 71 w 126"/>
                  <a:gd name="T83" fmla="*/ 16 h 131"/>
                  <a:gd name="T84" fmla="*/ 71 w 126"/>
                  <a:gd name="T85" fmla="*/ 21 h 131"/>
                  <a:gd name="T86" fmla="*/ 61 w 126"/>
                  <a:gd name="T87" fmla="*/ 37 h 131"/>
                  <a:gd name="T88" fmla="*/ 68 w 126"/>
                  <a:gd name="T89" fmla="*/ 12 h 131"/>
                  <a:gd name="T90" fmla="*/ 69 w 126"/>
                  <a:gd name="T91" fmla="*/ 11 h 131"/>
                  <a:gd name="T92" fmla="*/ 70 w 126"/>
                  <a:gd name="T93" fmla="*/ 6 h 131"/>
                  <a:gd name="T94" fmla="*/ 68 w 126"/>
                  <a:gd name="T95" fmla="*/ 5 h 131"/>
                  <a:gd name="T96" fmla="*/ 65 w 126"/>
                  <a:gd name="T97" fmla="*/ 10 h 131"/>
                  <a:gd name="T98" fmla="*/ 65 w 126"/>
                  <a:gd name="T99" fmla="*/ 11 h 131"/>
                  <a:gd name="T100" fmla="*/ 57 w 126"/>
                  <a:gd name="T101" fmla="*/ 35 h 131"/>
                  <a:gd name="T102" fmla="*/ 58 w 126"/>
                  <a:gd name="T103" fmla="*/ 17 h 131"/>
                  <a:gd name="T104" fmla="*/ 61 w 126"/>
                  <a:gd name="T105" fmla="*/ 12 h 131"/>
                  <a:gd name="T106" fmla="*/ 59 w 126"/>
                  <a:gd name="T107" fmla="*/ 8 h 131"/>
                  <a:gd name="T108" fmla="*/ 63 w 126"/>
                  <a:gd name="T109" fmla="*/ 4 h 131"/>
                  <a:gd name="T110" fmla="*/ 53 w 126"/>
                  <a:gd name="T111" fmla="*/ 1 h 131"/>
                  <a:gd name="T112" fmla="*/ 44 w 126"/>
                  <a:gd name="T113" fmla="*/ 1 h 131"/>
                  <a:gd name="T114" fmla="*/ 18 w 126"/>
                  <a:gd name="T115" fmla="*/ 19 h 131"/>
                  <a:gd name="T116" fmla="*/ 0 w 126"/>
                  <a:gd name="T117" fmla="*/ 49 h 131"/>
                  <a:gd name="T118" fmla="*/ 15 w 126"/>
                  <a:gd name="T119" fmla="*/ 57 h 131"/>
                  <a:gd name="T120" fmla="*/ 27 w 126"/>
                  <a:gd name="T121" fmla="*/ 3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31">
                    <a:moveTo>
                      <a:pt x="27" y="32"/>
                    </a:moveTo>
                    <a:cubicBezTo>
                      <a:pt x="40" y="22"/>
                      <a:pt x="40" y="22"/>
                      <a:pt x="40" y="22"/>
                    </a:cubicBezTo>
                    <a:cubicBezTo>
                      <a:pt x="35" y="36"/>
                      <a:pt x="30" y="49"/>
                      <a:pt x="26" y="62"/>
                    </a:cubicBezTo>
                    <a:cubicBezTo>
                      <a:pt x="26" y="62"/>
                      <a:pt x="26" y="62"/>
                      <a:pt x="26" y="62"/>
                    </a:cubicBezTo>
                    <a:cubicBezTo>
                      <a:pt x="29" y="64"/>
                      <a:pt x="33" y="65"/>
                      <a:pt x="36" y="66"/>
                    </a:cubicBezTo>
                    <a:cubicBezTo>
                      <a:pt x="35" y="75"/>
                      <a:pt x="33" y="85"/>
                      <a:pt x="31" y="91"/>
                    </a:cubicBezTo>
                    <a:cubicBezTo>
                      <a:pt x="17" y="123"/>
                      <a:pt x="17" y="123"/>
                      <a:pt x="17" y="123"/>
                    </a:cubicBezTo>
                    <a:cubicBezTo>
                      <a:pt x="32" y="131"/>
                      <a:pt x="32" y="131"/>
                      <a:pt x="32" y="131"/>
                    </a:cubicBezTo>
                    <a:cubicBezTo>
                      <a:pt x="37" y="119"/>
                      <a:pt x="46" y="107"/>
                      <a:pt x="51" y="88"/>
                    </a:cubicBezTo>
                    <a:cubicBezTo>
                      <a:pt x="52" y="83"/>
                      <a:pt x="53" y="78"/>
                      <a:pt x="54" y="74"/>
                    </a:cubicBezTo>
                    <a:cubicBezTo>
                      <a:pt x="75" y="75"/>
                      <a:pt x="75" y="75"/>
                      <a:pt x="75" y="75"/>
                    </a:cubicBezTo>
                    <a:cubicBezTo>
                      <a:pt x="73" y="79"/>
                      <a:pt x="73" y="79"/>
                      <a:pt x="73" y="79"/>
                    </a:cubicBezTo>
                    <a:cubicBezTo>
                      <a:pt x="70" y="96"/>
                      <a:pt x="70" y="96"/>
                      <a:pt x="70" y="96"/>
                    </a:cubicBezTo>
                    <a:cubicBezTo>
                      <a:pt x="86" y="100"/>
                      <a:pt x="86" y="100"/>
                      <a:pt x="86" y="100"/>
                    </a:cubicBezTo>
                    <a:cubicBezTo>
                      <a:pt x="88" y="95"/>
                      <a:pt x="90" y="88"/>
                      <a:pt x="92" y="80"/>
                    </a:cubicBezTo>
                    <a:cubicBezTo>
                      <a:pt x="95" y="69"/>
                      <a:pt x="95" y="69"/>
                      <a:pt x="95" y="69"/>
                    </a:cubicBezTo>
                    <a:cubicBezTo>
                      <a:pt x="86" y="57"/>
                      <a:pt x="86" y="57"/>
                      <a:pt x="86" y="57"/>
                    </a:cubicBezTo>
                    <a:cubicBezTo>
                      <a:pt x="86" y="57"/>
                      <a:pt x="86" y="57"/>
                      <a:pt x="86" y="57"/>
                    </a:cubicBezTo>
                    <a:cubicBezTo>
                      <a:pt x="85" y="57"/>
                      <a:pt x="85" y="57"/>
                      <a:pt x="85" y="57"/>
                    </a:cubicBezTo>
                    <a:cubicBezTo>
                      <a:pt x="84" y="57"/>
                      <a:pt x="84" y="57"/>
                      <a:pt x="84" y="57"/>
                    </a:cubicBezTo>
                    <a:cubicBezTo>
                      <a:pt x="81" y="56"/>
                      <a:pt x="81" y="56"/>
                      <a:pt x="81" y="56"/>
                    </a:cubicBezTo>
                    <a:cubicBezTo>
                      <a:pt x="76" y="56"/>
                      <a:pt x="76" y="56"/>
                      <a:pt x="76" y="56"/>
                    </a:cubicBezTo>
                    <a:cubicBezTo>
                      <a:pt x="72" y="56"/>
                      <a:pt x="69" y="56"/>
                      <a:pt x="66" y="55"/>
                    </a:cubicBezTo>
                    <a:cubicBezTo>
                      <a:pt x="69" y="46"/>
                      <a:pt x="72" y="36"/>
                      <a:pt x="74" y="27"/>
                    </a:cubicBezTo>
                    <a:cubicBezTo>
                      <a:pt x="78" y="33"/>
                      <a:pt x="78" y="33"/>
                      <a:pt x="78" y="33"/>
                    </a:cubicBezTo>
                    <a:cubicBezTo>
                      <a:pt x="83" y="39"/>
                      <a:pt x="83" y="39"/>
                      <a:pt x="83" y="39"/>
                    </a:cubicBezTo>
                    <a:cubicBezTo>
                      <a:pt x="84" y="40"/>
                      <a:pt x="84" y="40"/>
                      <a:pt x="84" y="40"/>
                    </a:cubicBezTo>
                    <a:cubicBezTo>
                      <a:pt x="91" y="45"/>
                      <a:pt x="91" y="45"/>
                      <a:pt x="91" y="45"/>
                    </a:cubicBezTo>
                    <a:cubicBezTo>
                      <a:pt x="91" y="45"/>
                      <a:pt x="91" y="45"/>
                      <a:pt x="91" y="45"/>
                    </a:cubicBezTo>
                    <a:cubicBezTo>
                      <a:pt x="91" y="45"/>
                      <a:pt x="91" y="45"/>
                      <a:pt x="91" y="45"/>
                    </a:cubicBezTo>
                    <a:cubicBezTo>
                      <a:pt x="92" y="45"/>
                      <a:pt x="92" y="45"/>
                      <a:pt x="92" y="45"/>
                    </a:cubicBezTo>
                    <a:cubicBezTo>
                      <a:pt x="95" y="45"/>
                      <a:pt x="95" y="45"/>
                      <a:pt x="95" y="45"/>
                    </a:cubicBezTo>
                    <a:cubicBezTo>
                      <a:pt x="126" y="45"/>
                      <a:pt x="126" y="45"/>
                      <a:pt x="126" y="45"/>
                    </a:cubicBezTo>
                    <a:cubicBezTo>
                      <a:pt x="126" y="39"/>
                      <a:pt x="126" y="34"/>
                      <a:pt x="126" y="28"/>
                    </a:cubicBezTo>
                    <a:cubicBezTo>
                      <a:pt x="95" y="29"/>
                      <a:pt x="95" y="29"/>
                      <a:pt x="95" y="29"/>
                    </a:cubicBezTo>
                    <a:cubicBezTo>
                      <a:pt x="94" y="29"/>
                      <a:pt x="94" y="29"/>
                      <a:pt x="94" y="29"/>
                    </a:cubicBezTo>
                    <a:cubicBezTo>
                      <a:pt x="91" y="24"/>
                      <a:pt x="91" y="24"/>
                      <a:pt x="91" y="24"/>
                    </a:cubicBezTo>
                    <a:cubicBezTo>
                      <a:pt x="81" y="12"/>
                      <a:pt x="81" y="12"/>
                      <a:pt x="81" y="12"/>
                    </a:cubicBezTo>
                    <a:cubicBezTo>
                      <a:pt x="80" y="10"/>
                      <a:pt x="78" y="9"/>
                      <a:pt x="75" y="9"/>
                    </a:cubicBezTo>
                    <a:cubicBezTo>
                      <a:pt x="75" y="8"/>
                      <a:pt x="75" y="8"/>
                      <a:pt x="74" y="8"/>
                    </a:cubicBezTo>
                    <a:cubicBezTo>
                      <a:pt x="76" y="14"/>
                      <a:pt x="76" y="14"/>
                      <a:pt x="76" y="14"/>
                    </a:cubicBezTo>
                    <a:cubicBezTo>
                      <a:pt x="71" y="16"/>
                      <a:pt x="71" y="16"/>
                      <a:pt x="71" y="16"/>
                    </a:cubicBezTo>
                    <a:cubicBezTo>
                      <a:pt x="71" y="21"/>
                      <a:pt x="71" y="21"/>
                      <a:pt x="71" y="21"/>
                    </a:cubicBezTo>
                    <a:cubicBezTo>
                      <a:pt x="61" y="37"/>
                      <a:pt x="61" y="37"/>
                      <a:pt x="61" y="37"/>
                    </a:cubicBezTo>
                    <a:cubicBezTo>
                      <a:pt x="68" y="12"/>
                      <a:pt x="68" y="12"/>
                      <a:pt x="68" y="12"/>
                    </a:cubicBezTo>
                    <a:cubicBezTo>
                      <a:pt x="69" y="11"/>
                      <a:pt x="69" y="11"/>
                      <a:pt x="69" y="11"/>
                    </a:cubicBezTo>
                    <a:cubicBezTo>
                      <a:pt x="70" y="6"/>
                      <a:pt x="70" y="6"/>
                      <a:pt x="70" y="6"/>
                    </a:cubicBezTo>
                    <a:cubicBezTo>
                      <a:pt x="68" y="5"/>
                      <a:pt x="68" y="5"/>
                      <a:pt x="68" y="5"/>
                    </a:cubicBezTo>
                    <a:cubicBezTo>
                      <a:pt x="65" y="10"/>
                      <a:pt x="65" y="10"/>
                      <a:pt x="65" y="10"/>
                    </a:cubicBezTo>
                    <a:cubicBezTo>
                      <a:pt x="65" y="11"/>
                      <a:pt x="65" y="11"/>
                      <a:pt x="65" y="11"/>
                    </a:cubicBezTo>
                    <a:cubicBezTo>
                      <a:pt x="57" y="35"/>
                      <a:pt x="57" y="35"/>
                      <a:pt x="57" y="35"/>
                    </a:cubicBezTo>
                    <a:cubicBezTo>
                      <a:pt x="58" y="17"/>
                      <a:pt x="58" y="17"/>
                      <a:pt x="58" y="17"/>
                    </a:cubicBezTo>
                    <a:cubicBezTo>
                      <a:pt x="61" y="12"/>
                      <a:pt x="61" y="12"/>
                      <a:pt x="61" y="12"/>
                    </a:cubicBezTo>
                    <a:cubicBezTo>
                      <a:pt x="59" y="8"/>
                      <a:pt x="59" y="8"/>
                      <a:pt x="59" y="8"/>
                    </a:cubicBezTo>
                    <a:cubicBezTo>
                      <a:pt x="63" y="4"/>
                      <a:pt x="63" y="4"/>
                      <a:pt x="63" y="4"/>
                    </a:cubicBezTo>
                    <a:cubicBezTo>
                      <a:pt x="60" y="3"/>
                      <a:pt x="56" y="2"/>
                      <a:pt x="53" y="1"/>
                    </a:cubicBezTo>
                    <a:cubicBezTo>
                      <a:pt x="48" y="0"/>
                      <a:pt x="47" y="0"/>
                      <a:pt x="44" y="1"/>
                    </a:cubicBezTo>
                    <a:cubicBezTo>
                      <a:pt x="18" y="19"/>
                      <a:pt x="18" y="19"/>
                      <a:pt x="18" y="19"/>
                    </a:cubicBezTo>
                    <a:cubicBezTo>
                      <a:pt x="7" y="34"/>
                      <a:pt x="6" y="39"/>
                      <a:pt x="0" y="49"/>
                    </a:cubicBezTo>
                    <a:cubicBezTo>
                      <a:pt x="5" y="52"/>
                      <a:pt x="10" y="55"/>
                      <a:pt x="15" y="57"/>
                    </a:cubicBezTo>
                    <a:cubicBezTo>
                      <a:pt x="19" y="49"/>
                      <a:pt x="27" y="35"/>
                      <a:pt x="27"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prstClr val="black"/>
                  </a:solidFill>
                  <a:latin typeface="Calibri" panose="020F0502020204030204"/>
                  <a:ea typeface="宋体" panose="02010600030101010101" pitchFamily="2" charset="-122"/>
                </a:endParaRPr>
              </a:p>
            </p:txBody>
          </p:sp>
          <p:sp>
            <p:nvSpPr>
              <p:cNvPr id="35" name="Freeform 357"/>
              <p:cNvSpPr>
                <a:spLocks noEditPoints="1"/>
              </p:cNvSpPr>
              <p:nvPr/>
            </p:nvSpPr>
            <p:spPr bwMode="auto">
              <a:xfrm>
                <a:off x="5710238" y="3370263"/>
                <a:ext cx="169863" cy="155575"/>
              </a:xfrm>
              <a:custGeom>
                <a:avLst/>
                <a:gdLst>
                  <a:gd name="T0" fmla="*/ 5 w 45"/>
                  <a:gd name="T1" fmla="*/ 33 h 41"/>
                  <a:gd name="T2" fmla="*/ 7 w 45"/>
                  <a:gd name="T3" fmla="*/ 32 h 41"/>
                  <a:gd name="T4" fmla="*/ 7 w 45"/>
                  <a:gd name="T5" fmla="*/ 32 h 41"/>
                  <a:gd name="T6" fmla="*/ 29 w 45"/>
                  <a:gd name="T7" fmla="*/ 39 h 41"/>
                  <a:gd name="T8" fmla="*/ 29 w 45"/>
                  <a:gd name="T9" fmla="*/ 39 h 41"/>
                  <a:gd name="T10" fmla="*/ 30 w 45"/>
                  <a:gd name="T11" fmla="*/ 41 h 41"/>
                  <a:gd name="T12" fmla="*/ 32 w 45"/>
                  <a:gd name="T13" fmla="*/ 41 h 41"/>
                  <a:gd name="T14" fmla="*/ 33 w 45"/>
                  <a:gd name="T15" fmla="*/ 40 h 41"/>
                  <a:gd name="T16" fmla="*/ 33 w 45"/>
                  <a:gd name="T17" fmla="*/ 40 h 41"/>
                  <a:gd name="T18" fmla="*/ 38 w 45"/>
                  <a:gd name="T19" fmla="*/ 37 h 41"/>
                  <a:gd name="T20" fmla="*/ 44 w 45"/>
                  <a:gd name="T21" fmla="*/ 18 h 41"/>
                  <a:gd name="T22" fmla="*/ 41 w 45"/>
                  <a:gd name="T23" fmla="*/ 13 h 41"/>
                  <a:gd name="T24" fmla="*/ 36 w 45"/>
                  <a:gd name="T25" fmla="*/ 11 h 41"/>
                  <a:gd name="T26" fmla="*/ 36 w 45"/>
                  <a:gd name="T27" fmla="*/ 11 h 41"/>
                  <a:gd name="T28" fmla="*/ 32 w 45"/>
                  <a:gd name="T29" fmla="*/ 4 h 41"/>
                  <a:gd name="T30" fmla="*/ 25 w 45"/>
                  <a:gd name="T31" fmla="*/ 1 h 41"/>
                  <a:gd name="T32" fmla="*/ 17 w 45"/>
                  <a:gd name="T33" fmla="*/ 5 h 41"/>
                  <a:gd name="T34" fmla="*/ 17 w 45"/>
                  <a:gd name="T35" fmla="*/ 6 h 41"/>
                  <a:gd name="T36" fmla="*/ 12 w 45"/>
                  <a:gd name="T37" fmla="*/ 4 h 41"/>
                  <a:gd name="T38" fmla="*/ 7 w 45"/>
                  <a:gd name="T39" fmla="*/ 7 h 41"/>
                  <a:gd name="T40" fmla="*/ 1 w 45"/>
                  <a:gd name="T41" fmla="*/ 25 h 41"/>
                  <a:gd name="T42" fmla="*/ 3 w 45"/>
                  <a:gd name="T43" fmla="*/ 30 h 41"/>
                  <a:gd name="T44" fmla="*/ 3 w 45"/>
                  <a:gd name="T45" fmla="*/ 31 h 41"/>
                  <a:gd name="T46" fmla="*/ 3 w 45"/>
                  <a:gd name="T47" fmla="*/ 32 h 41"/>
                  <a:gd name="T48" fmla="*/ 5 w 45"/>
                  <a:gd name="T49" fmla="*/ 33 h 41"/>
                  <a:gd name="T50" fmla="*/ 20 w 45"/>
                  <a:gd name="T51" fmla="*/ 6 h 41"/>
                  <a:gd name="T52" fmla="*/ 24 w 45"/>
                  <a:gd name="T53" fmla="*/ 4 h 41"/>
                  <a:gd name="T54" fmla="*/ 31 w 45"/>
                  <a:gd name="T55" fmla="*/ 7 h 41"/>
                  <a:gd name="T56" fmla="*/ 33 w 45"/>
                  <a:gd name="T57" fmla="*/ 10 h 41"/>
                  <a:gd name="T58" fmla="*/ 33 w 45"/>
                  <a:gd name="T59" fmla="*/ 10 h 41"/>
                  <a:gd name="T60" fmla="*/ 20 w 45"/>
                  <a:gd name="T61"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 h="41">
                    <a:moveTo>
                      <a:pt x="5" y="33"/>
                    </a:moveTo>
                    <a:cubicBezTo>
                      <a:pt x="6" y="33"/>
                      <a:pt x="7" y="33"/>
                      <a:pt x="7" y="32"/>
                    </a:cubicBezTo>
                    <a:cubicBezTo>
                      <a:pt x="7" y="32"/>
                      <a:pt x="7" y="32"/>
                      <a:pt x="7" y="32"/>
                    </a:cubicBezTo>
                    <a:cubicBezTo>
                      <a:pt x="29" y="39"/>
                      <a:pt x="29" y="39"/>
                      <a:pt x="29" y="39"/>
                    </a:cubicBezTo>
                    <a:cubicBezTo>
                      <a:pt x="29" y="39"/>
                      <a:pt x="29" y="39"/>
                      <a:pt x="29" y="39"/>
                    </a:cubicBezTo>
                    <a:cubicBezTo>
                      <a:pt x="29" y="40"/>
                      <a:pt x="29" y="40"/>
                      <a:pt x="30" y="41"/>
                    </a:cubicBezTo>
                    <a:cubicBezTo>
                      <a:pt x="32" y="41"/>
                      <a:pt x="32" y="41"/>
                      <a:pt x="32" y="41"/>
                    </a:cubicBezTo>
                    <a:cubicBezTo>
                      <a:pt x="32" y="41"/>
                      <a:pt x="33" y="41"/>
                      <a:pt x="33" y="40"/>
                    </a:cubicBezTo>
                    <a:cubicBezTo>
                      <a:pt x="33" y="40"/>
                      <a:pt x="33" y="40"/>
                      <a:pt x="33" y="40"/>
                    </a:cubicBezTo>
                    <a:cubicBezTo>
                      <a:pt x="35" y="40"/>
                      <a:pt x="37" y="39"/>
                      <a:pt x="38" y="37"/>
                    </a:cubicBezTo>
                    <a:cubicBezTo>
                      <a:pt x="44" y="18"/>
                      <a:pt x="44" y="18"/>
                      <a:pt x="44" y="18"/>
                    </a:cubicBezTo>
                    <a:cubicBezTo>
                      <a:pt x="45" y="16"/>
                      <a:pt x="43" y="14"/>
                      <a:pt x="41" y="13"/>
                    </a:cubicBezTo>
                    <a:cubicBezTo>
                      <a:pt x="36" y="11"/>
                      <a:pt x="36" y="11"/>
                      <a:pt x="36" y="11"/>
                    </a:cubicBezTo>
                    <a:cubicBezTo>
                      <a:pt x="36" y="11"/>
                      <a:pt x="36" y="11"/>
                      <a:pt x="36" y="11"/>
                    </a:cubicBezTo>
                    <a:cubicBezTo>
                      <a:pt x="37" y="8"/>
                      <a:pt x="35" y="4"/>
                      <a:pt x="32" y="4"/>
                    </a:cubicBezTo>
                    <a:cubicBezTo>
                      <a:pt x="25" y="1"/>
                      <a:pt x="25" y="1"/>
                      <a:pt x="25" y="1"/>
                    </a:cubicBezTo>
                    <a:cubicBezTo>
                      <a:pt x="22" y="0"/>
                      <a:pt x="18" y="2"/>
                      <a:pt x="17" y="5"/>
                    </a:cubicBezTo>
                    <a:cubicBezTo>
                      <a:pt x="17" y="6"/>
                      <a:pt x="17" y="6"/>
                      <a:pt x="17" y="6"/>
                    </a:cubicBezTo>
                    <a:cubicBezTo>
                      <a:pt x="12" y="4"/>
                      <a:pt x="12" y="4"/>
                      <a:pt x="12" y="4"/>
                    </a:cubicBezTo>
                    <a:cubicBezTo>
                      <a:pt x="10" y="3"/>
                      <a:pt x="7" y="4"/>
                      <a:pt x="7" y="7"/>
                    </a:cubicBezTo>
                    <a:cubicBezTo>
                      <a:pt x="1" y="25"/>
                      <a:pt x="1" y="25"/>
                      <a:pt x="1" y="25"/>
                    </a:cubicBezTo>
                    <a:cubicBezTo>
                      <a:pt x="0" y="27"/>
                      <a:pt x="1" y="30"/>
                      <a:pt x="3" y="30"/>
                    </a:cubicBezTo>
                    <a:cubicBezTo>
                      <a:pt x="3" y="31"/>
                      <a:pt x="3" y="31"/>
                      <a:pt x="3" y="31"/>
                    </a:cubicBezTo>
                    <a:cubicBezTo>
                      <a:pt x="2" y="31"/>
                      <a:pt x="3" y="32"/>
                      <a:pt x="3" y="32"/>
                    </a:cubicBezTo>
                    <a:lnTo>
                      <a:pt x="5" y="33"/>
                    </a:lnTo>
                    <a:close/>
                    <a:moveTo>
                      <a:pt x="20" y="6"/>
                    </a:moveTo>
                    <a:cubicBezTo>
                      <a:pt x="21" y="4"/>
                      <a:pt x="22" y="4"/>
                      <a:pt x="24" y="4"/>
                    </a:cubicBezTo>
                    <a:cubicBezTo>
                      <a:pt x="31" y="7"/>
                      <a:pt x="31" y="7"/>
                      <a:pt x="31" y="7"/>
                    </a:cubicBezTo>
                    <a:cubicBezTo>
                      <a:pt x="33" y="7"/>
                      <a:pt x="33" y="8"/>
                      <a:pt x="33" y="10"/>
                    </a:cubicBezTo>
                    <a:cubicBezTo>
                      <a:pt x="33" y="10"/>
                      <a:pt x="33" y="10"/>
                      <a:pt x="33" y="10"/>
                    </a:cubicBezTo>
                    <a:cubicBezTo>
                      <a:pt x="20" y="6"/>
                      <a:pt x="20" y="6"/>
                      <a:pt x="2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prstClr val="black"/>
                  </a:solidFill>
                  <a:latin typeface="Calibri" panose="020F0502020204030204"/>
                  <a:ea typeface="宋体" panose="02010600030101010101" pitchFamily="2" charset="-122"/>
                </a:endParaRPr>
              </a:p>
            </p:txBody>
          </p:sp>
          <p:sp>
            <p:nvSpPr>
              <p:cNvPr id="36" name="Freeform 358"/>
              <p:cNvSpPr/>
              <p:nvPr/>
            </p:nvSpPr>
            <p:spPr bwMode="auto">
              <a:xfrm>
                <a:off x="5721351" y="3340100"/>
                <a:ext cx="760413" cy="463550"/>
              </a:xfrm>
              <a:custGeom>
                <a:avLst/>
                <a:gdLst>
                  <a:gd name="T0" fmla="*/ 479 w 479"/>
                  <a:gd name="T1" fmla="*/ 0 h 292"/>
                  <a:gd name="T2" fmla="*/ 395 w 479"/>
                  <a:gd name="T3" fmla="*/ 33 h 292"/>
                  <a:gd name="T4" fmla="*/ 412 w 479"/>
                  <a:gd name="T5" fmla="*/ 45 h 292"/>
                  <a:gd name="T6" fmla="*/ 307 w 479"/>
                  <a:gd name="T7" fmla="*/ 158 h 292"/>
                  <a:gd name="T8" fmla="*/ 213 w 479"/>
                  <a:gd name="T9" fmla="*/ 148 h 292"/>
                  <a:gd name="T10" fmla="*/ 139 w 479"/>
                  <a:gd name="T11" fmla="*/ 225 h 292"/>
                  <a:gd name="T12" fmla="*/ 62 w 479"/>
                  <a:gd name="T13" fmla="*/ 187 h 292"/>
                  <a:gd name="T14" fmla="*/ 0 w 479"/>
                  <a:gd name="T15" fmla="*/ 266 h 292"/>
                  <a:gd name="T16" fmla="*/ 33 w 479"/>
                  <a:gd name="T17" fmla="*/ 292 h 292"/>
                  <a:gd name="T18" fmla="*/ 74 w 479"/>
                  <a:gd name="T19" fmla="*/ 242 h 292"/>
                  <a:gd name="T20" fmla="*/ 148 w 479"/>
                  <a:gd name="T21" fmla="*/ 278 h 292"/>
                  <a:gd name="T22" fmla="*/ 230 w 479"/>
                  <a:gd name="T23" fmla="*/ 194 h 292"/>
                  <a:gd name="T24" fmla="*/ 323 w 479"/>
                  <a:gd name="T25" fmla="*/ 204 h 292"/>
                  <a:gd name="T26" fmla="*/ 448 w 479"/>
                  <a:gd name="T27" fmla="*/ 72 h 292"/>
                  <a:gd name="T28" fmla="*/ 472 w 479"/>
                  <a:gd name="T29" fmla="*/ 88 h 292"/>
                  <a:gd name="T30" fmla="*/ 479 w 479"/>
                  <a:gd name="T31" fmla="*/ 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9" h="292">
                    <a:moveTo>
                      <a:pt x="479" y="0"/>
                    </a:moveTo>
                    <a:lnTo>
                      <a:pt x="395" y="33"/>
                    </a:lnTo>
                    <a:lnTo>
                      <a:pt x="412" y="45"/>
                    </a:lnTo>
                    <a:lnTo>
                      <a:pt x="307" y="158"/>
                    </a:lnTo>
                    <a:lnTo>
                      <a:pt x="213" y="148"/>
                    </a:lnTo>
                    <a:lnTo>
                      <a:pt x="139" y="225"/>
                    </a:lnTo>
                    <a:lnTo>
                      <a:pt x="62" y="187"/>
                    </a:lnTo>
                    <a:lnTo>
                      <a:pt x="0" y="266"/>
                    </a:lnTo>
                    <a:lnTo>
                      <a:pt x="33" y="292"/>
                    </a:lnTo>
                    <a:lnTo>
                      <a:pt x="74" y="242"/>
                    </a:lnTo>
                    <a:lnTo>
                      <a:pt x="148" y="278"/>
                    </a:lnTo>
                    <a:lnTo>
                      <a:pt x="230" y="194"/>
                    </a:lnTo>
                    <a:lnTo>
                      <a:pt x="323" y="204"/>
                    </a:lnTo>
                    <a:lnTo>
                      <a:pt x="448" y="72"/>
                    </a:lnTo>
                    <a:lnTo>
                      <a:pt x="472" y="88"/>
                    </a:lnTo>
                    <a:lnTo>
                      <a:pt x="47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2495"/>
                <a:endParaRPr lang="zh-CN" altLang="en-US" sz="1900">
                  <a:solidFill>
                    <a:prstClr val="black"/>
                  </a:solidFill>
                  <a:latin typeface="Calibri" panose="020F0502020204030204"/>
                  <a:ea typeface="宋体" panose="02010600030101010101" pitchFamily="2" charset="-122"/>
                </a:endParaRPr>
              </a:p>
            </p:txBody>
          </p:sp>
        </p:grpSp>
      </p:grpSp>
      <p:sp>
        <p:nvSpPr>
          <p:cNvPr id="37" name="Rectangle 4"/>
          <p:cNvSpPr txBox="1">
            <a:spLocks noChangeArrowheads="1"/>
          </p:cNvSpPr>
          <p:nvPr/>
        </p:nvSpPr>
        <p:spPr bwMode="auto">
          <a:xfrm>
            <a:off x="7119131" y="4543557"/>
            <a:ext cx="2053569" cy="507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98" tIns="45698" rIns="91398" bIns="45698"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565">
              <a:defRPr/>
            </a:pPr>
            <a:r>
              <a:rPr lang="zh-CN" altLang="en-US" b="0" kern="0" dirty="0">
                <a:solidFill>
                  <a:schemeClr val="tx1">
                    <a:lumMod val="65000"/>
                    <a:lumOff val="35000"/>
                  </a:schemeClr>
                </a:solidFill>
                <a:latin typeface="Arial" panose="020B0604020202020204"/>
                <a:ea typeface="微软雅黑" panose="020B0503020204020204" pitchFamily="34" charset="-122"/>
              </a:rPr>
              <a:t>经验总结与不足</a:t>
            </a:r>
          </a:p>
        </p:txBody>
      </p:sp>
      <p:sp>
        <p:nvSpPr>
          <p:cNvPr id="38" name="Rectangle 4"/>
          <p:cNvSpPr txBox="1">
            <a:spLocks noChangeArrowheads="1"/>
          </p:cNvSpPr>
          <p:nvPr/>
        </p:nvSpPr>
        <p:spPr bwMode="auto">
          <a:xfrm>
            <a:off x="7119131" y="4949831"/>
            <a:ext cx="2053569" cy="507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98" tIns="45698" rIns="91398" bIns="45698"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defRPr/>
            </a:pPr>
            <a:r>
              <a:rPr lang="en-US" altLang="zh-CN" sz="1100" b="0" kern="0" dirty="0">
                <a:solidFill>
                  <a:schemeClr val="tx1">
                    <a:lumMod val="65000"/>
                    <a:lumOff val="35000"/>
                  </a:schemeClr>
                </a:solidFill>
                <a:latin typeface="Arial" panose="020B0604020202020204"/>
                <a:ea typeface="微软雅黑" panose="020B0503020204020204" pitchFamily="34" charset="-122"/>
              </a:rPr>
              <a:t>EXPERIENCE SUMMARY AND DEFICIENCY</a:t>
            </a:r>
            <a:endParaRPr lang="zh-CN" altLang="en-US" sz="1100" b="0" kern="0" dirty="0">
              <a:solidFill>
                <a:schemeClr val="tx1">
                  <a:lumMod val="65000"/>
                  <a:lumOff val="35000"/>
                </a:schemeClr>
              </a:solidFill>
              <a:latin typeface="Arial" panose="020B0604020202020204"/>
              <a:ea typeface="微软雅黑" panose="020B0503020204020204" pitchFamily="34" charset="-122"/>
            </a:endParaRPr>
          </a:p>
        </p:txBody>
      </p:sp>
      <p:sp>
        <p:nvSpPr>
          <p:cNvPr id="39" name="Rectangle 8"/>
          <p:cNvSpPr/>
          <p:nvPr/>
        </p:nvSpPr>
        <p:spPr>
          <a:xfrm>
            <a:off x="9183234" y="3551140"/>
            <a:ext cx="2051377" cy="1798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0" tIns="60940" rIns="121880" bIns="60940" numCol="1" spcCol="0" rtlCol="0" fromWordArt="0" anchor="ctr" anchorCtr="0" forceAA="0" compatLnSpc="1">
            <a:noAutofit/>
          </a:bodyPr>
          <a:lstStyle/>
          <a:p>
            <a:pPr algn="ctr"/>
            <a:endParaRPr lang="en-US"/>
          </a:p>
        </p:txBody>
      </p:sp>
      <p:sp>
        <p:nvSpPr>
          <p:cNvPr id="40" name="TextBox 102"/>
          <p:cNvSpPr txBox="1"/>
          <p:nvPr/>
        </p:nvSpPr>
        <p:spPr>
          <a:xfrm>
            <a:off x="9391503" y="3896211"/>
            <a:ext cx="1634839" cy="838454"/>
          </a:xfrm>
          <a:prstGeom prst="rect">
            <a:avLst/>
          </a:prstGeom>
          <a:noFill/>
        </p:spPr>
        <p:txBody>
          <a:bodyPr wrap="square" lIns="0" tIns="0" rIns="91377" bIns="0" rtlCol="0">
            <a:noAutofit/>
          </a:bodyPr>
          <a:lstStyle/>
          <a:p>
            <a:pPr algn="ctr" defTabSz="1217930"/>
            <a:r>
              <a:rPr lang="en-US" sz="4800" kern="0" dirty="0">
                <a:solidFill>
                  <a:schemeClr val="accent1"/>
                </a:solidFill>
                <a:ea typeface="Roboto" pitchFamily="2" charset="0"/>
                <a:cs typeface="Helvetica Neue"/>
              </a:rPr>
              <a:t>05 </a:t>
            </a:r>
          </a:p>
        </p:txBody>
      </p:sp>
      <p:grpSp>
        <p:nvGrpSpPr>
          <p:cNvPr id="41" name="组合 40"/>
          <p:cNvGrpSpPr/>
          <p:nvPr/>
        </p:nvGrpSpPr>
        <p:grpSpPr>
          <a:xfrm>
            <a:off x="9752491" y="2413627"/>
            <a:ext cx="844735" cy="845512"/>
            <a:chOff x="7365722" y="1508004"/>
            <a:chExt cx="633744" cy="634330"/>
          </a:xfrm>
        </p:grpSpPr>
        <p:sp>
          <p:nvSpPr>
            <p:cNvPr id="42" name="Teardrop 24"/>
            <p:cNvSpPr/>
            <p:nvPr/>
          </p:nvSpPr>
          <p:spPr>
            <a:xfrm rot="8100000">
              <a:off x="7365722" y="1508004"/>
              <a:ext cx="633744" cy="634330"/>
            </a:xfrm>
            <a:prstGeom prst="teardrop">
              <a:avLst/>
            </a:prstGeom>
            <a:solidFill>
              <a:schemeClr val="accent5"/>
            </a:solidFill>
            <a:ln w="12700" cap="flat" cmpd="sng" algn="ctr">
              <a:noFill/>
              <a:prstDash val="solid"/>
              <a:miter lim="800000"/>
            </a:ln>
            <a:effectLst/>
          </p:spPr>
          <p:txBody>
            <a:bodyPr rtlCol="0" anchor="ctr"/>
            <a:lstStyle/>
            <a:p>
              <a:pPr defTabSz="1217930"/>
              <a:endParaRPr lang="en-US" kern="0" dirty="0">
                <a:solidFill>
                  <a:srgbClr val="D9D9D9">
                    <a:lumMod val="75000"/>
                  </a:srgbClr>
                </a:solidFill>
                <a:latin typeface="Calibri" panose="020F0502020204030204"/>
              </a:endParaRPr>
            </a:p>
          </p:txBody>
        </p:sp>
        <p:grpSp>
          <p:nvGrpSpPr>
            <p:cNvPr id="43" name="组合 42"/>
            <p:cNvGrpSpPr/>
            <p:nvPr/>
          </p:nvGrpSpPr>
          <p:grpSpPr>
            <a:xfrm>
              <a:off x="7524116" y="1698649"/>
              <a:ext cx="364516" cy="325118"/>
              <a:chOff x="8366125" y="119063"/>
              <a:chExt cx="1571625" cy="1401763"/>
            </a:xfrm>
            <a:solidFill>
              <a:schemeClr val="bg1"/>
            </a:solidFill>
          </p:grpSpPr>
          <p:sp>
            <p:nvSpPr>
              <p:cNvPr id="44" name="Freeform 278"/>
              <p:cNvSpPr>
                <a:spLocks noEditPoints="1"/>
              </p:cNvSpPr>
              <p:nvPr/>
            </p:nvSpPr>
            <p:spPr bwMode="auto">
              <a:xfrm>
                <a:off x="8404225" y="119063"/>
                <a:ext cx="1398588" cy="1398588"/>
              </a:xfrm>
              <a:custGeom>
                <a:avLst/>
                <a:gdLst>
                  <a:gd name="T0" fmla="*/ 187 w 373"/>
                  <a:gd name="T1" fmla="*/ 0 h 373"/>
                  <a:gd name="T2" fmla="*/ 0 w 373"/>
                  <a:gd name="T3" fmla="*/ 187 h 373"/>
                  <a:gd name="T4" fmla="*/ 187 w 373"/>
                  <a:gd name="T5" fmla="*/ 373 h 373"/>
                  <a:gd name="T6" fmla="*/ 373 w 373"/>
                  <a:gd name="T7" fmla="*/ 187 h 373"/>
                  <a:gd name="T8" fmla="*/ 187 w 373"/>
                  <a:gd name="T9" fmla="*/ 0 h 373"/>
                  <a:gd name="T10" fmla="*/ 187 w 373"/>
                  <a:gd name="T11" fmla="*/ 365 h 373"/>
                  <a:gd name="T12" fmla="*/ 9 w 373"/>
                  <a:gd name="T13" fmla="*/ 187 h 373"/>
                  <a:gd name="T14" fmla="*/ 187 w 373"/>
                  <a:gd name="T15" fmla="*/ 8 h 373"/>
                  <a:gd name="T16" fmla="*/ 365 w 373"/>
                  <a:gd name="T17" fmla="*/ 187 h 373"/>
                  <a:gd name="T18" fmla="*/ 187 w 373"/>
                  <a:gd name="T19" fmla="*/ 365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3" h="373">
                    <a:moveTo>
                      <a:pt x="187" y="0"/>
                    </a:moveTo>
                    <a:cubicBezTo>
                      <a:pt x="84" y="0"/>
                      <a:pt x="0" y="83"/>
                      <a:pt x="0" y="187"/>
                    </a:cubicBezTo>
                    <a:cubicBezTo>
                      <a:pt x="0" y="290"/>
                      <a:pt x="84" y="373"/>
                      <a:pt x="187" y="373"/>
                    </a:cubicBezTo>
                    <a:cubicBezTo>
                      <a:pt x="290" y="373"/>
                      <a:pt x="373" y="290"/>
                      <a:pt x="373" y="187"/>
                    </a:cubicBezTo>
                    <a:cubicBezTo>
                      <a:pt x="373" y="83"/>
                      <a:pt x="290" y="0"/>
                      <a:pt x="187" y="0"/>
                    </a:cubicBezTo>
                    <a:close/>
                    <a:moveTo>
                      <a:pt x="187" y="365"/>
                    </a:moveTo>
                    <a:cubicBezTo>
                      <a:pt x="88" y="365"/>
                      <a:pt x="9" y="285"/>
                      <a:pt x="9" y="187"/>
                    </a:cubicBezTo>
                    <a:cubicBezTo>
                      <a:pt x="9" y="88"/>
                      <a:pt x="88" y="8"/>
                      <a:pt x="187" y="8"/>
                    </a:cubicBezTo>
                    <a:cubicBezTo>
                      <a:pt x="285" y="8"/>
                      <a:pt x="365" y="88"/>
                      <a:pt x="365" y="187"/>
                    </a:cubicBezTo>
                    <a:cubicBezTo>
                      <a:pt x="365" y="285"/>
                      <a:pt x="285" y="365"/>
                      <a:pt x="187" y="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79"/>
              <p:cNvSpPr/>
              <p:nvPr/>
            </p:nvSpPr>
            <p:spPr bwMode="auto">
              <a:xfrm>
                <a:off x="8366125" y="144463"/>
                <a:ext cx="1571625" cy="1376363"/>
              </a:xfrm>
              <a:custGeom>
                <a:avLst/>
                <a:gdLst>
                  <a:gd name="T0" fmla="*/ 121 w 419"/>
                  <a:gd name="T1" fmla="*/ 29 h 367"/>
                  <a:gd name="T2" fmla="*/ 113 w 419"/>
                  <a:gd name="T3" fmla="*/ 43 h 367"/>
                  <a:gd name="T4" fmla="*/ 105 w 419"/>
                  <a:gd name="T5" fmla="*/ 54 h 367"/>
                  <a:gd name="T6" fmla="*/ 99 w 419"/>
                  <a:gd name="T7" fmla="*/ 48 h 367"/>
                  <a:gd name="T8" fmla="*/ 97 w 419"/>
                  <a:gd name="T9" fmla="*/ 60 h 367"/>
                  <a:gd name="T10" fmla="*/ 78 w 419"/>
                  <a:gd name="T11" fmla="*/ 63 h 367"/>
                  <a:gd name="T12" fmla="*/ 66 w 419"/>
                  <a:gd name="T13" fmla="*/ 76 h 367"/>
                  <a:gd name="T14" fmla="*/ 50 w 419"/>
                  <a:gd name="T15" fmla="*/ 98 h 367"/>
                  <a:gd name="T16" fmla="*/ 40 w 419"/>
                  <a:gd name="T17" fmla="*/ 113 h 367"/>
                  <a:gd name="T18" fmla="*/ 49 w 419"/>
                  <a:gd name="T19" fmla="*/ 123 h 367"/>
                  <a:gd name="T20" fmla="*/ 50 w 419"/>
                  <a:gd name="T21" fmla="*/ 129 h 367"/>
                  <a:gd name="T22" fmla="*/ 41 w 419"/>
                  <a:gd name="T23" fmla="*/ 121 h 367"/>
                  <a:gd name="T24" fmla="*/ 34 w 419"/>
                  <a:gd name="T25" fmla="*/ 111 h 367"/>
                  <a:gd name="T26" fmla="*/ 31 w 419"/>
                  <a:gd name="T27" fmla="*/ 127 h 367"/>
                  <a:gd name="T28" fmla="*/ 32 w 419"/>
                  <a:gd name="T29" fmla="*/ 153 h 367"/>
                  <a:gd name="T30" fmla="*/ 45 w 419"/>
                  <a:gd name="T31" fmla="*/ 147 h 367"/>
                  <a:gd name="T32" fmla="*/ 59 w 419"/>
                  <a:gd name="T33" fmla="*/ 163 h 367"/>
                  <a:gd name="T34" fmla="*/ 76 w 419"/>
                  <a:gd name="T35" fmla="*/ 180 h 367"/>
                  <a:gd name="T36" fmla="*/ 92 w 419"/>
                  <a:gd name="T37" fmla="*/ 194 h 367"/>
                  <a:gd name="T38" fmla="*/ 113 w 419"/>
                  <a:gd name="T39" fmla="*/ 216 h 367"/>
                  <a:gd name="T40" fmla="*/ 106 w 419"/>
                  <a:gd name="T41" fmla="*/ 248 h 367"/>
                  <a:gd name="T42" fmla="*/ 90 w 419"/>
                  <a:gd name="T43" fmla="*/ 286 h 367"/>
                  <a:gd name="T44" fmla="*/ 95 w 419"/>
                  <a:gd name="T45" fmla="*/ 313 h 367"/>
                  <a:gd name="T46" fmla="*/ 85 w 419"/>
                  <a:gd name="T47" fmla="*/ 315 h 367"/>
                  <a:gd name="T48" fmla="*/ 59 w 419"/>
                  <a:gd name="T49" fmla="*/ 273 h 367"/>
                  <a:gd name="T50" fmla="*/ 30 w 419"/>
                  <a:gd name="T51" fmla="*/ 208 h 367"/>
                  <a:gd name="T52" fmla="*/ 21 w 419"/>
                  <a:gd name="T53" fmla="*/ 160 h 367"/>
                  <a:gd name="T54" fmla="*/ 135 w 419"/>
                  <a:gd name="T55" fmla="*/ 337 h 367"/>
                  <a:gd name="T56" fmla="*/ 165 w 419"/>
                  <a:gd name="T57" fmla="*/ 333 h 367"/>
                  <a:gd name="T58" fmla="*/ 203 w 419"/>
                  <a:gd name="T59" fmla="*/ 329 h 367"/>
                  <a:gd name="T60" fmla="*/ 200 w 419"/>
                  <a:gd name="T61" fmla="*/ 344 h 367"/>
                  <a:gd name="T62" fmla="*/ 222 w 419"/>
                  <a:gd name="T63" fmla="*/ 343 h 367"/>
                  <a:gd name="T64" fmla="*/ 255 w 419"/>
                  <a:gd name="T65" fmla="*/ 339 h 367"/>
                  <a:gd name="T66" fmla="*/ 253 w 419"/>
                  <a:gd name="T67" fmla="*/ 5 h 367"/>
                  <a:gd name="T68" fmla="*/ 362 w 419"/>
                  <a:gd name="T69" fmla="*/ 118 h 367"/>
                  <a:gd name="T70" fmla="*/ 347 w 419"/>
                  <a:gd name="T71" fmla="*/ 107 h 367"/>
                  <a:gd name="T72" fmla="*/ 334 w 419"/>
                  <a:gd name="T73" fmla="*/ 137 h 367"/>
                  <a:gd name="T74" fmla="*/ 313 w 419"/>
                  <a:gd name="T75" fmla="*/ 110 h 367"/>
                  <a:gd name="T76" fmla="*/ 321 w 419"/>
                  <a:gd name="T77" fmla="*/ 138 h 367"/>
                  <a:gd name="T78" fmla="*/ 343 w 419"/>
                  <a:gd name="T79" fmla="*/ 145 h 367"/>
                  <a:gd name="T80" fmla="*/ 334 w 419"/>
                  <a:gd name="T81" fmla="*/ 185 h 367"/>
                  <a:gd name="T82" fmla="*/ 323 w 419"/>
                  <a:gd name="T83" fmla="*/ 226 h 367"/>
                  <a:gd name="T84" fmla="*/ 310 w 419"/>
                  <a:gd name="T85" fmla="*/ 253 h 367"/>
                  <a:gd name="T86" fmla="*/ 271 w 419"/>
                  <a:gd name="T87" fmla="*/ 284 h 367"/>
                  <a:gd name="T88" fmla="*/ 260 w 419"/>
                  <a:gd name="T89" fmla="*/ 256 h 367"/>
                  <a:gd name="T90" fmla="*/ 262 w 419"/>
                  <a:gd name="T91" fmla="*/ 222 h 367"/>
                  <a:gd name="T92" fmla="*/ 248 w 419"/>
                  <a:gd name="T93" fmla="*/ 186 h 367"/>
                  <a:gd name="T94" fmla="*/ 230 w 419"/>
                  <a:gd name="T95" fmla="*/ 165 h 367"/>
                  <a:gd name="T96" fmla="*/ 183 w 419"/>
                  <a:gd name="T97" fmla="*/ 166 h 367"/>
                  <a:gd name="T98" fmla="*/ 165 w 419"/>
                  <a:gd name="T99" fmla="*/ 141 h 367"/>
                  <a:gd name="T100" fmla="*/ 184 w 419"/>
                  <a:gd name="T101" fmla="*/ 91 h 367"/>
                  <a:gd name="T102" fmla="*/ 219 w 419"/>
                  <a:gd name="T103" fmla="*/ 76 h 367"/>
                  <a:gd name="T104" fmla="*/ 240 w 419"/>
                  <a:gd name="T105" fmla="*/ 86 h 367"/>
                  <a:gd name="T106" fmla="*/ 269 w 419"/>
                  <a:gd name="T107" fmla="*/ 86 h 367"/>
                  <a:gd name="T108" fmla="*/ 298 w 419"/>
                  <a:gd name="T109" fmla="*/ 81 h 367"/>
                  <a:gd name="T110" fmla="*/ 271 w 419"/>
                  <a:gd name="T111" fmla="*/ 69 h 367"/>
                  <a:gd name="T112" fmla="*/ 269 w 419"/>
                  <a:gd name="T113" fmla="*/ 59 h 367"/>
                  <a:gd name="T114" fmla="*/ 234 w 419"/>
                  <a:gd name="T115" fmla="*/ 60 h 367"/>
                  <a:gd name="T116" fmla="*/ 204 w 419"/>
                  <a:gd name="T117" fmla="*/ 69 h 367"/>
                  <a:gd name="T118" fmla="*/ 198 w 419"/>
                  <a:gd name="T119" fmla="*/ 38 h 367"/>
                  <a:gd name="T120" fmla="*/ 177 w 419"/>
                  <a:gd name="T121" fmla="*/ 20 h 367"/>
                  <a:gd name="T122" fmla="*/ 200 w 419"/>
                  <a:gd name="T123" fmla="*/ 6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19" h="367">
                    <a:moveTo>
                      <a:pt x="170" y="1"/>
                    </a:moveTo>
                    <a:cubicBezTo>
                      <a:pt x="170" y="1"/>
                      <a:pt x="107" y="9"/>
                      <a:pt x="64" y="58"/>
                    </a:cubicBezTo>
                    <a:cubicBezTo>
                      <a:pt x="64" y="58"/>
                      <a:pt x="97" y="24"/>
                      <a:pt x="118" y="24"/>
                    </a:cubicBezTo>
                    <a:cubicBezTo>
                      <a:pt x="122" y="26"/>
                      <a:pt x="122" y="26"/>
                      <a:pt x="122" y="26"/>
                    </a:cubicBezTo>
                    <a:cubicBezTo>
                      <a:pt x="122" y="26"/>
                      <a:pt x="121" y="28"/>
                      <a:pt x="121" y="29"/>
                    </a:cubicBezTo>
                    <a:cubicBezTo>
                      <a:pt x="120" y="29"/>
                      <a:pt x="118" y="33"/>
                      <a:pt x="118" y="33"/>
                    </a:cubicBezTo>
                    <a:cubicBezTo>
                      <a:pt x="118" y="34"/>
                      <a:pt x="118" y="37"/>
                      <a:pt x="118" y="37"/>
                    </a:cubicBezTo>
                    <a:cubicBezTo>
                      <a:pt x="116" y="39"/>
                      <a:pt x="116" y="39"/>
                      <a:pt x="116" y="39"/>
                    </a:cubicBezTo>
                    <a:cubicBezTo>
                      <a:pt x="116" y="39"/>
                      <a:pt x="115" y="40"/>
                      <a:pt x="114" y="41"/>
                    </a:cubicBezTo>
                    <a:cubicBezTo>
                      <a:pt x="114" y="41"/>
                      <a:pt x="113" y="41"/>
                      <a:pt x="113" y="43"/>
                    </a:cubicBezTo>
                    <a:cubicBezTo>
                      <a:pt x="113" y="44"/>
                      <a:pt x="113" y="46"/>
                      <a:pt x="113" y="46"/>
                    </a:cubicBezTo>
                    <a:cubicBezTo>
                      <a:pt x="114" y="50"/>
                      <a:pt x="114" y="50"/>
                      <a:pt x="114" y="50"/>
                    </a:cubicBezTo>
                    <a:cubicBezTo>
                      <a:pt x="113" y="52"/>
                      <a:pt x="113" y="52"/>
                      <a:pt x="113" y="52"/>
                    </a:cubicBezTo>
                    <a:cubicBezTo>
                      <a:pt x="110" y="54"/>
                      <a:pt x="110" y="54"/>
                      <a:pt x="110" y="54"/>
                    </a:cubicBezTo>
                    <a:cubicBezTo>
                      <a:pt x="110" y="54"/>
                      <a:pt x="107" y="54"/>
                      <a:pt x="105" y="54"/>
                    </a:cubicBezTo>
                    <a:cubicBezTo>
                      <a:pt x="104" y="53"/>
                      <a:pt x="104" y="51"/>
                      <a:pt x="104" y="51"/>
                    </a:cubicBezTo>
                    <a:cubicBezTo>
                      <a:pt x="107" y="48"/>
                      <a:pt x="107" y="48"/>
                      <a:pt x="107" y="48"/>
                    </a:cubicBezTo>
                    <a:cubicBezTo>
                      <a:pt x="107" y="48"/>
                      <a:pt x="108" y="48"/>
                      <a:pt x="107" y="47"/>
                    </a:cubicBezTo>
                    <a:cubicBezTo>
                      <a:pt x="106" y="46"/>
                      <a:pt x="106" y="44"/>
                      <a:pt x="104" y="45"/>
                    </a:cubicBezTo>
                    <a:cubicBezTo>
                      <a:pt x="102" y="45"/>
                      <a:pt x="99" y="48"/>
                      <a:pt x="99" y="48"/>
                    </a:cubicBezTo>
                    <a:cubicBezTo>
                      <a:pt x="96" y="50"/>
                      <a:pt x="96" y="50"/>
                      <a:pt x="96" y="50"/>
                    </a:cubicBezTo>
                    <a:cubicBezTo>
                      <a:pt x="96" y="50"/>
                      <a:pt x="94" y="54"/>
                      <a:pt x="95" y="54"/>
                    </a:cubicBezTo>
                    <a:cubicBezTo>
                      <a:pt x="95" y="54"/>
                      <a:pt x="97" y="55"/>
                      <a:pt x="97" y="55"/>
                    </a:cubicBezTo>
                    <a:cubicBezTo>
                      <a:pt x="97" y="55"/>
                      <a:pt x="98" y="56"/>
                      <a:pt x="98" y="57"/>
                    </a:cubicBezTo>
                    <a:cubicBezTo>
                      <a:pt x="98" y="58"/>
                      <a:pt x="97" y="60"/>
                      <a:pt x="97" y="60"/>
                    </a:cubicBezTo>
                    <a:cubicBezTo>
                      <a:pt x="97" y="60"/>
                      <a:pt x="96" y="61"/>
                      <a:pt x="94" y="61"/>
                    </a:cubicBezTo>
                    <a:cubicBezTo>
                      <a:pt x="92" y="60"/>
                      <a:pt x="90" y="60"/>
                      <a:pt x="88" y="59"/>
                    </a:cubicBezTo>
                    <a:cubicBezTo>
                      <a:pt x="87" y="59"/>
                      <a:pt x="86" y="58"/>
                      <a:pt x="85" y="59"/>
                    </a:cubicBezTo>
                    <a:cubicBezTo>
                      <a:pt x="83" y="59"/>
                      <a:pt x="83" y="60"/>
                      <a:pt x="83" y="60"/>
                    </a:cubicBezTo>
                    <a:cubicBezTo>
                      <a:pt x="82" y="61"/>
                      <a:pt x="78" y="63"/>
                      <a:pt x="78" y="63"/>
                    </a:cubicBezTo>
                    <a:cubicBezTo>
                      <a:pt x="78" y="63"/>
                      <a:pt x="76" y="64"/>
                      <a:pt x="76" y="65"/>
                    </a:cubicBezTo>
                    <a:cubicBezTo>
                      <a:pt x="76" y="66"/>
                      <a:pt x="75" y="69"/>
                      <a:pt x="75" y="69"/>
                    </a:cubicBezTo>
                    <a:cubicBezTo>
                      <a:pt x="75" y="69"/>
                      <a:pt x="74" y="70"/>
                      <a:pt x="71" y="71"/>
                    </a:cubicBezTo>
                    <a:cubicBezTo>
                      <a:pt x="68" y="72"/>
                      <a:pt x="67" y="73"/>
                      <a:pt x="67" y="73"/>
                    </a:cubicBezTo>
                    <a:cubicBezTo>
                      <a:pt x="66" y="76"/>
                      <a:pt x="66" y="76"/>
                      <a:pt x="66" y="76"/>
                    </a:cubicBezTo>
                    <a:cubicBezTo>
                      <a:pt x="66" y="76"/>
                      <a:pt x="64" y="77"/>
                      <a:pt x="62" y="79"/>
                    </a:cubicBezTo>
                    <a:cubicBezTo>
                      <a:pt x="61" y="81"/>
                      <a:pt x="56" y="84"/>
                      <a:pt x="56" y="85"/>
                    </a:cubicBezTo>
                    <a:cubicBezTo>
                      <a:pt x="55" y="85"/>
                      <a:pt x="53" y="87"/>
                      <a:pt x="53" y="88"/>
                    </a:cubicBezTo>
                    <a:cubicBezTo>
                      <a:pt x="52" y="90"/>
                      <a:pt x="52" y="93"/>
                      <a:pt x="52" y="94"/>
                    </a:cubicBezTo>
                    <a:cubicBezTo>
                      <a:pt x="51" y="94"/>
                      <a:pt x="50" y="97"/>
                      <a:pt x="50" y="98"/>
                    </a:cubicBezTo>
                    <a:cubicBezTo>
                      <a:pt x="50" y="100"/>
                      <a:pt x="49" y="102"/>
                      <a:pt x="48" y="103"/>
                    </a:cubicBezTo>
                    <a:cubicBezTo>
                      <a:pt x="47" y="104"/>
                      <a:pt x="46" y="105"/>
                      <a:pt x="45" y="105"/>
                    </a:cubicBezTo>
                    <a:cubicBezTo>
                      <a:pt x="44" y="105"/>
                      <a:pt x="40" y="107"/>
                      <a:pt x="39" y="107"/>
                    </a:cubicBezTo>
                    <a:cubicBezTo>
                      <a:pt x="38" y="108"/>
                      <a:pt x="37" y="110"/>
                      <a:pt x="37" y="111"/>
                    </a:cubicBezTo>
                    <a:cubicBezTo>
                      <a:pt x="37" y="112"/>
                      <a:pt x="39" y="113"/>
                      <a:pt x="40" y="113"/>
                    </a:cubicBezTo>
                    <a:cubicBezTo>
                      <a:pt x="40" y="113"/>
                      <a:pt x="42" y="114"/>
                      <a:pt x="42" y="114"/>
                    </a:cubicBezTo>
                    <a:cubicBezTo>
                      <a:pt x="42" y="114"/>
                      <a:pt x="43" y="117"/>
                      <a:pt x="43" y="118"/>
                    </a:cubicBezTo>
                    <a:cubicBezTo>
                      <a:pt x="43" y="119"/>
                      <a:pt x="41" y="122"/>
                      <a:pt x="43" y="122"/>
                    </a:cubicBezTo>
                    <a:cubicBezTo>
                      <a:pt x="44" y="122"/>
                      <a:pt x="46" y="122"/>
                      <a:pt x="46" y="122"/>
                    </a:cubicBezTo>
                    <a:cubicBezTo>
                      <a:pt x="49" y="123"/>
                      <a:pt x="49" y="123"/>
                      <a:pt x="49" y="123"/>
                    </a:cubicBezTo>
                    <a:cubicBezTo>
                      <a:pt x="52" y="125"/>
                      <a:pt x="52" y="125"/>
                      <a:pt x="52" y="125"/>
                    </a:cubicBezTo>
                    <a:cubicBezTo>
                      <a:pt x="54" y="126"/>
                      <a:pt x="54" y="126"/>
                      <a:pt x="54" y="126"/>
                    </a:cubicBezTo>
                    <a:cubicBezTo>
                      <a:pt x="54" y="126"/>
                      <a:pt x="54" y="128"/>
                      <a:pt x="53" y="129"/>
                    </a:cubicBezTo>
                    <a:cubicBezTo>
                      <a:pt x="53" y="130"/>
                      <a:pt x="52" y="131"/>
                      <a:pt x="51" y="131"/>
                    </a:cubicBezTo>
                    <a:cubicBezTo>
                      <a:pt x="51" y="131"/>
                      <a:pt x="51" y="131"/>
                      <a:pt x="50" y="129"/>
                    </a:cubicBezTo>
                    <a:cubicBezTo>
                      <a:pt x="49" y="128"/>
                      <a:pt x="50" y="127"/>
                      <a:pt x="48" y="127"/>
                    </a:cubicBezTo>
                    <a:cubicBezTo>
                      <a:pt x="47" y="126"/>
                      <a:pt x="45" y="128"/>
                      <a:pt x="45" y="127"/>
                    </a:cubicBezTo>
                    <a:cubicBezTo>
                      <a:pt x="44" y="127"/>
                      <a:pt x="43" y="127"/>
                      <a:pt x="42" y="126"/>
                    </a:cubicBezTo>
                    <a:cubicBezTo>
                      <a:pt x="41" y="125"/>
                      <a:pt x="40" y="127"/>
                      <a:pt x="41" y="125"/>
                    </a:cubicBezTo>
                    <a:cubicBezTo>
                      <a:pt x="41" y="123"/>
                      <a:pt x="42" y="122"/>
                      <a:pt x="41" y="121"/>
                    </a:cubicBezTo>
                    <a:cubicBezTo>
                      <a:pt x="41" y="120"/>
                      <a:pt x="40" y="118"/>
                      <a:pt x="39" y="118"/>
                    </a:cubicBezTo>
                    <a:cubicBezTo>
                      <a:pt x="38" y="118"/>
                      <a:pt x="39" y="120"/>
                      <a:pt x="38" y="118"/>
                    </a:cubicBezTo>
                    <a:cubicBezTo>
                      <a:pt x="37" y="116"/>
                      <a:pt x="36" y="116"/>
                      <a:pt x="35" y="116"/>
                    </a:cubicBezTo>
                    <a:cubicBezTo>
                      <a:pt x="34" y="116"/>
                      <a:pt x="34" y="116"/>
                      <a:pt x="34" y="115"/>
                    </a:cubicBezTo>
                    <a:cubicBezTo>
                      <a:pt x="34" y="114"/>
                      <a:pt x="34" y="112"/>
                      <a:pt x="34" y="111"/>
                    </a:cubicBezTo>
                    <a:cubicBezTo>
                      <a:pt x="34" y="110"/>
                      <a:pt x="35" y="108"/>
                      <a:pt x="35" y="107"/>
                    </a:cubicBezTo>
                    <a:cubicBezTo>
                      <a:pt x="35" y="107"/>
                      <a:pt x="36" y="101"/>
                      <a:pt x="36" y="101"/>
                    </a:cubicBezTo>
                    <a:cubicBezTo>
                      <a:pt x="36" y="101"/>
                      <a:pt x="30" y="113"/>
                      <a:pt x="28" y="121"/>
                    </a:cubicBezTo>
                    <a:cubicBezTo>
                      <a:pt x="28" y="121"/>
                      <a:pt x="30" y="121"/>
                      <a:pt x="30" y="122"/>
                    </a:cubicBezTo>
                    <a:cubicBezTo>
                      <a:pt x="30" y="124"/>
                      <a:pt x="31" y="125"/>
                      <a:pt x="31" y="127"/>
                    </a:cubicBezTo>
                    <a:cubicBezTo>
                      <a:pt x="30" y="128"/>
                      <a:pt x="30" y="128"/>
                      <a:pt x="30" y="132"/>
                    </a:cubicBezTo>
                    <a:cubicBezTo>
                      <a:pt x="30" y="137"/>
                      <a:pt x="31" y="138"/>
                      <a:pt x="31" y="140"/>
                    </a:cubicBezTo>
                    <a:cubicBezTo>
                      <a:pt x="30" y="141"/>
                      <a:pt x="29" y="143"/>
                      <a:pt x="29" y="145"/>
                    </a:cubicBezTo>
                    <a:cubicBezTo>
                      <a:pt x="29" y="146"/>
                      <a:pt x="30" y="151"/>
                      <a:pt x="31" y="151"/>
                    </a:cubicBezTo>
                    <a:cubicBezTo>
                      <a:pt x="31" y="152"/>
                      <a:pt x="31" y="153"/>
                      <a:pt x="32" y="153"/>
                    </a:cubicBezTo>
                    <a:cubicBezTo>
                      <a:pt x="33" y="154"/>
                      <a:pt x="31" y="158"/>
                      <a:pt x="33" y="154"/>
                    </a:cubicBezTo>
                    <a:cubicBezTo>
                      <a:pt x="35" y="151"/>
                      <a:pt x="36" y="149"/>
                      <a:pt x="36" y="149"/>
                    </a:cubicBezTo>
                    <a:cubicBezTo>
                      <a:pt x="38" y="148"/>
                      <a:pt x="38" y="148"/>
                      <a:pt x="38" y="148"/>
                    </a:cubicBezTo>
                    <a:cubicBezTo>
                      <a:pt x="38" y="148"/>
                      <a:pt x="38" y="146"/>
                      <a:pt x="41" y="146"/>
                    </a:cubicBezTo>
                    <a:cubicBezTo>
                      <a:pt x="43" y="147"/>
                      <a:pt x="44" y="146"/>
                      <a:pt x="45" y="147"/>
                    </a:cubicBezTo>
                    <a:cubicBezTo>
                      <a:pt x="45" y="148"/>
                      <a:pt x="43" y="151"/>
                      <a:pt x="45" y="151"/>
                    </a:cubicBezTo>
                    <a:cubicBezTo>
                      <a:pt x="46" y="152"/>
                      <a:pt x="51" y="150"/>
                      <a:pt x="52" y="150"/>
                    </a:cubicBezTo>
                    <a:cubicBezTo>
                      <a:pt x="53" y="150"/>
                      <a:pt x="54" y="151"/>
                      <a:pt x="55" y="153"/>
                    </a:cubicBezTo>
                    <a:cubicBezTo>
                      <a:pt x="55" y="155"/>
                      <a:pt x="56" y="157"/>
                      <a:pt x="57" y="158"/>
                    </a:cubicBezTo>
                    <a:cubicBezTo>
                      <a:pt x="59" y="159"/>
                      <a:pt x="58" y="161"/>
                      <a:pt x="59" y="163"/>
                    </a:cubicBezTo>
                    <a:cubicBezTo>
                      <a:pt x="59" y="165"/>
                      <a:pt x="63" y="166"/>
                      <a:pt x="64" y="166"/>
                    </a:cubicBezTo>
                    <a:cubicBezTo>
                      <a:pt x="65" y="166"/>
                      <a:pt x="69" y="166"/>
                      <a:pt x="70" y="167"/>
                    </a:cubicBezTo>
                    <a:cubicBezTo>
                      <a:pt x="71" y="167"/>
                      <a:pt x="70" y="169"/>
                      <a:pt x="73" y="170"/>
                    </a:cubicBezTo>
                    <a:cubicBezTo>
                      <a:pt x="75" y="171"/>
                      <a:pt x="75" y="175"/>
                      <a:pt x="75" y="175"/>
                    </a:cubicBezTo>
                    <a:cubicBezTo>
                      <a:pt x="75" y="175"/>
                      <a:pt x="76" y="179"/>
                      <a:pt x="76" y="180"/>
                    </a:cubicBezTo>
                    <a:cubicBezTo>
                      <a:pt x="75" y="181"/>
                      <a:pt x="75" y="183"/>
                      <a:pt x="77" y="184"/>
                    </a:cubicBezTo>
                    <a:cubicBezTo>
                      <a:pt x="78" y="184"/>
                      <a:pt x="82" y="185"/>
                      <a:pt x="82" y="185"/>
                    </a:cubicBezTo>
                    <a:cubicBezTo>
                      <a:pt x="82" y="185"/>
                      <a:pt x="80" y="187"/>
                      <a:pt x="83" y="189"/>
                    </a:cubicBezTo>
                    <a:cubicBezTo>
                      <a:pt x="86" y="190"/>
                      <a:pt x="89" y="191"/>
                      <a:pt x="90" y="191"/>
                    </a:cubicBezTo>
                    <a:cubicBezTo>
                      <a:pt x="91" y="192"/>
                      <a:pt x="88" y="195"/>
                      <a:pt x="92" y="194"/>
                    </a:cubicBezTo>
                    <a:cubicBezTo>
                      <a:pt x="96" y="194"/>
                      <a:pt x="99" y="193"/>
                      <a:pt x="101" y="195"/>
                    </a:cubicBezTo>
                    <a:cubicBezTo>
                      <a:pt x="103" y="196"/>
                      <a:pt x="101" y="198"/>
                      <a:pt x="106" y="201"/>
                    </a:cubicBezTo>
                    <a:cubicBezTo>
                      <a:pt x="110" y="203"/>
                      <a:pt x="112" y="204"/>
                      <a:pt x="113" y="205"/>
                    </a:cubicBezTo>
                    <a:cubicBezTo>
                      <a:pt x="114" y="205"/>
                      <a:pt x="116" y="205"/>
                      <a:pt x="116" y="209"/>
                    </a:cubicBezTo>
                    <a:cubicBezTo>
                      <a:pt x="115" y="212"/>
                      <a:pt x="115" y="214"/>
                      <a:pt x="113" y="216"/>
                    </a:cubicBezTo>
                    <a:cubicBezTo>
                      <a:pt x="111" y="217"/>
                      <a:pt x="109" y="222"/>
                      <a:pt x="108" y="223"/>
                    </a:cubicBezTo>
                    <a:cubicBezTo>
                      <a:pt x="107" y="225"/>
                      <a:pt x="105" y="227"/>
                      <a:pt x="107" y="229"/>
                    </a:cubicBezTo>
                    <a:cubicBezTo>
                      <a:pt x="108" y="232"/>
                      <a:pt x="109" y="234"/>
                      <a:pt x="109" y="236"/>
                    </a:cubicBezTo>
                    <a:cubicBezTo>
                      <a:pt x="109" y="237"/>
                      <a:pt x="110" y="241"/>
                      <a:pt x="109" y="243"/>
                    </a:cubicBezTo>
                    <a:cubicBezTo>
                      <a:pt x="108" y="245"/>
                      <a:pt x="106" y="248"/>
                      <a:pt x="106" y="248"/>
                    </a:cubicBezTo>
                    <a:cubicBezTo>
                      <a:pt x="106" y="248"/>
                      <a:pt x="109" y="250"/>
                      <a:pt x="107" y="253"/>
                    </a:cubicBezTo>
                    <a:cubicBezTo>
                      <a:pt x="105" y="255"/>
                      <a:pt x="101" y="258"/>
                      <a:pt x="100" y="258"/>
                    </a:cubicBezTo>
                    <a:cubicBezTo>
                      <a:pt x="98" y="259"/>
                      <a:pt x="95" y="262"/>
                      <a:pt x="95" y="262"/>
                    </a:cubicBezTo>
                    <a:cubicBezTo>
                      <a:pt x="95" y="262"/>
                      <a:pt x="95" y="269"/>
                      <a:pt x="95" y="270"/>
                    </a:cubicBezTo>
                    <a:cubicBezTo>
                      <a:pt x="94" y="272"/>
                      <a:pt x="88" y="283"/>
                      <a:pt x="90" y="286"/>
                    </a:cubicBezTo>
                    <a:cubicBezTo>
                      <a:pt x="92" y="288"/>
                      <a:pt x="93" y="291"/>
                      <a:pt x="92" y="293"/>
                    </a:cubicBezTo>
                    <a:cubicBezTo>
                      <a:pt x="91" y="295"/>
                      <a:pt x="91" y="294"/>
                      <a:pt x="90" y="296"/>
                    </a:cubicBezTo>
                    <a:cubicBezTo>
                      <a:pt x="89" y="297"/>
                      <a:pt x="85" y="296"/>
                      <a:pt x="88" y="300"/>
                    </a:cubicBezTo>
                    <a:cubicBezTo>
                      <a:pt x="90" y="304"/>
                      <a:pt x="92" y="305"/>
                      <a:pt x="93" y="307"/>
                    </a:cubicBezTo>
                    <a:cubicBezTo>
                      <a:pt x="94" y="310"/>
                      <a:pt x="94" y="310"/>
                      <a:pt x="95" y="313"/>
                    </a:cubicBezTo>
                    <a:cubicBezTo>
                      <a:pt x="97" y="315"/>
                      <a:pt x="98" y="317"/>
                      <a:pt x="100" y="319"/>
                    </a:cubicBezTo>
                    <a:cubicBezTo>
                      <a:pt x="102" y="321"/>
                      <a:pt x="104" y="322"/>
                      <a:pt x="104" y="324"/>
                    </a:cubicBezTo>
                    <a:cubicBezTo>
                      <a:pt x="104" y="326"/>
                      <a:pt x="109" y="330"/>
                      <a:pt x="103" y="327"/>
                    </a:cubicBezTo>
                    <a:cubicBezTo>
                      <a:pt x="98" y="324"/>
                      <a:pt x="103" y="327"/>
                      <a:pt x="96" y="321"/>
                    </a:cubicBezTo>
                    <a:cubicBezTo>
                      <a:pt x="90" y="316"/>
                      <a:pt x="88" y="318"/>
                      <a:pt x="85" y="315"/>
                    </a:cubicBezTo>
                    <a:cubicBezTo>
                      <a:pt x="82" y="311"/>
                      <a:pt x="87" y="323"/>
                      <a:pt x="81" y="309"/>
                    </a:cubicBezTo>
                    <a:cubicBezTo>
                      <a:pt x="76" y="295"/>
                      <a:pt x="74" y="296"/>
                      <a:pt x="73" y="293"/>
                    </a:cubicBezTo>
                    <a:cubicBezTo>
                      <a:pt x="71" y="290"/>
                      <a:pt x="73" y="294"/>
                      <a:pt x="69" y="286"/>
                    </a:cubicBezTo>
                    <a:cubicBezTo>
                      <a:pt x="65" y="279"/>
                      <a:pt x="68" y="284"/>
                      <a:pt x="65" y="279"/>
                    </a:cubicBezTo>
                    <a:cubicBezTo>
                      <a:pt x="61" y="275"/>
                      <a:pt x="61" y="281"/>
                      <a:pt x="59" y="273"/>
                    </a:cubicBezTo>
                    <a:cubicBezTo>
                      <a:pt x="57" y="264"/>
                      <a:pt x="57" y="270"/>
                      <a:pt x="55" y="260"/>
                    </a:cubicBezTo>
                    <a:cubicBezTo>
                      <a:pt x="53" y="251"/>
                      <a:pt x="57" y="251"/>
                      <a:pt x="51" y="246"/>
                    </a:cubicBezTo>
                    <a:cubicBezTo>
                      <a:pt x="46" y="242"/>
                      <a:pt x="47" y="244"/>
                      <a:pt x="45" y="241"/>
                    </a:cubicBezTo>
                    <a:cubicBezTo>
                      <a:pt x="43" y="238"/>
                      <a:pt x="45" y="241"/>
                      <a:pt x="41" y="233"/>
                    </a:cubicBezTo>
                    <a:cubicBezTo>
                      <a:pt x="36" y="225"/>
                      <a:pt x="30" y="221"/>
                      <a:pt x="30" y="208"/>
                    </a:cubicBezTo>
                    <a:cubicBezTo>
                      <a:pt x="31" y="194"/>
                      <a:pt x="31" y="192"/>
                      <a:pt x="31" y="192"/>
                    </a:cubicBezTo>
                    <a:cubicBezTo>
                      <a:pt x="31" y="192"/>
                      <a:pt x="24" y="186"/>
                      <a:pt x="26" y="178"/>
                    </a:cubicBezTo>
                    <a:cubicBezTo>
                      <a:pt x="28" y="170"/>
                      <a:pt x="29" y="173"/>
                      <a:pt x="28" y="170"/>
                    </a:cubicBezTo>
                    <a:cubicBezTo>
                      <a:pt x="27" y="168"/>
                      <a:pt x="27" y="168"/>
                      <a:pt x="24" y="165"/>
                    </a:cubicBezTo>
                    <a:cubicBezTo>
                      <a:pt x="22" y="162"/>
                      <a:pt x="22" y="162"/>
                      <a:pt x="21" y="160"/>
                    </a:cubicBezTo>
                    <a:cubicBezTo>
                      <a:pt x="21" y="158"/>
                      <a:pt x="20" y="154"/>
                      <a:pt x="20" y="154"/>
                    </a:cubicBezTo>
                    <a:cubicBezTo>
                      <a:pt x="18" y="155"/>
                      <a:pt x="18" y="155"/>
                      <a:pt x="18" y="155"/>
                    </a:cubicBezTo>
                    <a:cubicBezTo>
                      <a:pt x="18" y="155"/>
                      <a:pt x="0" y="336"/>
                      <a:pt x="180" y="362"/>
                    </a:cubicBezTo>
                    <a:cubicBezTo>
                      <a:pt x="180" y="362"/>
                      <a:pt x="138" y="353"/>
                      <a:pt x="135" y="345"/>
                    </a:cubicBezTo>
                    <a:cubicBezTo>
                      <a:pt x="135" y="345"/>
                      <a:pt x="134" y="337"/>
                      <a:pt x="135" y="337"/>
                    </a:cubicBezTo>
                    <a:cubicBezTo>
                      <a:pt x="137" y="337"/>
                      <a:pt x="140" y="339"/>
                      <a:pt x="142" y="337"/>
                    </a:cubicBezTo>
                    <a:cubicBezTo>
                      <a:pt x="145" y="335"/>
                      <a:pt x="148" y="332"/>
                      <a:pt x="148" y="332"/>
                    </a:cubicBezTo>
                    <a:cubicBezTo>
                      <a:pt x="148" y="335"/>
                      <a:pt x="148" y="335"/>
                      <a:pt x="148" y="335"/>
                    </a:cubicBezTo>
                    <a:cubicBezTo>
                      <a:pt x="148" y="335"/>
                      <a:pt x="146" y="336"/>
                      <a:pt x="154" y="335"/>
                    </a:cubicBezTo>
                    <a:cubicBezTo>
                      <a:pt x="162" y="333"/>
                      <a:pt x="162" y="334"/>
                      <a:pt x="165" y="333"/>
                    </a:cubicBezTo>
                    <a:cubicBezTo>
                      <a:pt x="168" y="332"/>
                      <a:pt x="171" y="325"/>
                      <a:pt x="173" y="329"/>
                    </a:cubicBezTo>
                    <a:cubicBezTo>
                      <a:pt x="175" y="333"/>
                      <a:pt x="171" y="331"/>
                      <a:pt x="175" y="333"/>
                    </a:cubicBezTo>
                    <a:cubicBezTo>
                      <a:pt x="179" y="335"/>
                      <a:pt x="186" y="332"/>
                      <a:pt x="186" y="332"/>
                    </a:cubicBezTo>
                    <a:cubicBezTo>
                      <a:pt x="186" y="332"/>
                      <a:pt x="198" y="333"/>
                      <a:pt x="200" y="332"/>
                    </a:cubicBezTo>
                    <a:cubicBezTo>
                      <a:pt x="201" y="330"/>
                      <a:pt x="201" y="328"/>
                      <a:pt x="203" y="329"/>
                    </a:cubicBezTo>
                    <a:cubicBezTo>
                      <a:pt x="205" y="329"/>
                      <a:pt x="206" y="332"/>
                      <a:pt x="206" y="332"/>
                    </a:cubicBezTo>
                    <a:cubicBezTo>
                      <a:pt x="200" y="336"/>
                      <a:pt x="200" y="336"/>
                      <a:pt x="200" y="336"/>
                    </a:cubicBezTo>
                    <a:cubicBezTo>
                      <a:pt x="193" y="341"/>
                      <a:pt x="193" y="341"/>
                      <a:pt x="193" y="341"/>
                    </a:cubicBezTo>
                    <a:cubicBezTo>
                      <a:pt x="193" y="341"/>
                      <a:pt x="190" y="342"/>
                      <a:pt x="193" y="343"/>
                    </a:cubicBezTo>
                    <a:cubicBezTo>
                      <a:pt x="195" y="344"/>
                      <a:pt x="197" y="344"/>
                      <a:pt x="200" y="344"/>
                    </a:cubicBezTo>
                    <a:cubicBezTo>
                      <a:pt x="203" y="345"/>
                      <a:pt x="210" y="350"/>
                      <a:pt x="212" y="347"/>
                    </a:cubicBezTo>
                    <a:cubicBezTo>
                      <a:pt x="213" y="343"/>
                      <a:pt x="214" y="343"/>
                      <a:pt x="215" y="341"/>
                    </a:cubicBezTo>
                    <a:cubicBezTo>
                      <a:pt x="216" y="339"/>
                      <a:pt x="216" y="336"/>
                      <a:pt x="219" y="336"/>
                    </a:cubicBezTo>
                    <a:cubicBezTo>
                      <a:pt x="222" y="336"/>
                      <a:pt x="225" y="337"/>
                      <a:pt x="225" y="337"/>
                    </a:cubicBezTo>
                    <a:cubicBezTo>
                      <a:pt x="222" y="343"/>
                      <a:pt x="222" y="343"/>
                      <a:pt x="222" y="343"/>
                    </a:cubicBezTo>
                    <a:cubicBezTo>
                      <a:pt x="222" y="343"/>
                      <a:pt x="227" y="342"/>
                      <a:pt x="230" y="342"/>
                    </a:cubicBezTo>
                    <a:cubicBezTo>
                      <a:pt x="232" y="342"/>
                      <a:pt x="232" y="346"/>
                      <a:pt x="235" y="343"/>
                    </a:cubicBezTo>
                    <a:cubicBezTo>
                      <a:pt x="238" y="340"/>
                      <a:pt x="239" y="340"/>
                      <a:pt x="242" y="339"/>
                    </a:cubicBezTo>
                    <a:cubicBezTo>
                      <a:pt x="245" y="339"/>
                      <a:pt x="249" y="337"/>
                      <a:pt x="250" y="338"/>
                    </a:cubicBezTo>
                    <a:cubicBezTo>
                      <a:pt x="251" y="338"/>
                      <a:pt x="254" y="339"/>
                      <a:pt x="255" y="339"/>
                    </a:cubicBezTo>
                    <a:cubicBezTo>
                      <a:pt x="257" y="339"/>
                      <a:pt x="263" y="343"/>
                      <a:pt x="264" y="343"/>
                    </a:cubicBezTo>
                    <a:cubicBezTo>
                      <a:pt x="266" y="342"/>
                      <a:pt x="273" y="342"/>
                      <a:pt x="273" y="342"/>
                    </a:cubicBezTo>
                    <a:cubicBezTo>
                      <a:pt x="273" y="342"/>
                      <a:pt x="252" y="361"/>
                      <a:pt x="208" y="362"/>
                    </a:cubicBezTo>
                    <a:cubicBezTo>
                      <a:pt x="208" y="362"/>
                      <a:pt x="307" y="367"/>
                      <a:pt x="363" y="270"/>
                    </a:cubicBezTo>
                    <a:cubicBezTo>
                      <a:pt x="419" y="173"/>
                      <a:pt x="380" y="49"/>
                      <a:pt x="253" y="5"/>
                    </a:cubicBezTo>
                    <a:cubicBezTo>
                      <a:pt x="253" y="5"/>
                      <a:pt x="348" y="41"/>
                      <a:pt x="373" y="132"/>
                    </a:cubicBezTo>
                    <a:cubicBezTo>
                      <a:pt x="373" y="134"/>
                      <a:pt x="373" y="134"/>
                      <a:pt x="373" y="134"/>
                    </a:cubicBezTo>
                    <a:cubicBezTo>
                      <a:pt x="370" y="131"/>
                      <a:pt x="370" y="133"/>
                      <a:pt x="368" y="128"/>
                    </a:cubicBezTo>
                    <a:cubicBezTo>
                      <a:pt x="366" y="124"/>
                      <a:pt x="367" y="125"/>
                      <a:pt x="366" y="122"/>
                    </a:cubicBezTo>
                    <a:cubicBezTo>
                      <a:pt x="364" y="119"/>
                      <a:pt x="364" y="121"/>
                      <a:pt x="362" y="118"/>
                    </a:cubicBezTo>
                    <a:cubicBezTo>
                      <a:pt x="360" y="115"/>
                      <a:pt x="360" y="115"/>
                      <a:pt x="358" y="114"/>
                    </a:cubicBezTo>
                    <a:cubicBezTo>
                      <a:pt x="356" y="112"/>
                      <a:pt x="355" y="106"/>
                      <a:pt x="353" y="105"/>
                    </a:cubicBezTo>
                    <a:cubicBezTo>
                      <a:pt x="352" y="103"/>
                      <a:pt x="348" y="103"/>
                      <a:pt x="346" y="102"/>
                    </a:cubicBezTo>
                    <a:cubicBezTo>
                      <a:pt x="345" y="102"/>
                      <a:pt x="346" y="100"/>
                      <a:pt x="345" y="102"/>
                    </a:cubicBezTo>
                    <a:cubicBezTo>
                      <a:pt x="344" y="104"/>
                      <a:pt x="347" y="107"/>
                      <a:pt x="347" y="107"/>
                    </a:cubicBezTo>
                    <a:cubicBezTo>
                      <a:pt x="347" y="114"/>
                      <a:pt x="347" y="114"/>
                      <a:pt x="347" y="114"/>
                    </a:cubicBezTo>
                    <a:cubicBezTo>
                      <a:pt x="347" y="114"/>
                      <a:pt x="350" y="121"/>
                      <a:pt x="350" y="122"/>
                    </a:cubicBezTo>
                    <a:cubicBezTo>
                      <a:pt x="350" y="124"/>
                      <a:pt x="348" y="129"/>
                      <a:pt x="348" y="129"/>
                    </a:cubicBezTo>
                    <a:cubicBezTo>
                      <a:pt x="348" y="129"/>
                      <a:pt x="347" y="134"/>
                      <a:pt x="345" y="135"/>
                    </a:cubicBezTo>
                    <a:cubicBezTo>
                      <a:pt x="343" y="136"/>
                      <a:pt x="334" y="137"/>
                      <a:pt x="334" y="137"/>
                    </a:cubicBezTo>
                    <a:cubicBezTo>
                      <a:pt x="334" y="137"/>
                      <a:pt x="331" y="134"/>
                      <a:pt x="329" y="131"/>
                    </a:cubicBezTo>
                    <a:cubicBezTo>
                      <a:pt x="327" y="128"/>
                      <a:pt x="322" y="127"/>
                      <a:pt x="321" y="126"/>
                    </a:cubicBezTo>
                    <a:cubicBezTo>
                      <a:pt x="320" y="124"/>
                      <a:pt x="322" y="122"/>
                      <a:pt x="319" y="118"/>
                    </a:cubicBezTo>
                    <a:cubicBezTo>
                      <a:pt x="317" y="115"/>
                      <a:pt x="319" y="116"/>
                      <a:pt x="316" y="113"/>
                    </a:cubicBezTo>
                    <a:cubicBezTo>
                      <a:pt x="313" y="110"/>
                      <a:pt x="313" y="110"/>
                      <a:pt x="313" y="110"/>
                    </a:cubicBezTo>
                    <a:cubicBezTo>
                      <a:pt x="313" y="110"/>
                      <a:pt x="305" y="107"/>
                      <a:pt x="307" y="112"/>
                    </a:cubicBezTo>
                    <a:cubicBezTo>
                      <a:pt x="310" y="116"/>
                      <a:pt x="307" y="121"/>
                      <a:pt x="309" y="121"/>
                    </a:cubicBezTo>
                    <a:cubicBezTo>
                      <a:pt x="311" y="121"/>
                      <a:pt x="313" y="120"/>
                      <a:pt x="314" y="124"/>
                    </a:cubicBezTo>
                    <a:cubicBezTo>
                      <a:pt x="316" y="127"/>
                      <a:pt x="316" y="129"/>
                      <a:pt x="318" y="130"/>
                    </a:cubicBezTo>
                    <a:cubicBezTo>
                      <a:pt x="319" y="132"/>
                      <a:pt x="319" y="137"/>
                      <a:pt x="321" y="138"/>
                    </a:cubicBezTo>
                    <a:cubicBezTo>
                      <a:pt x="323" y="138"/>
                      <a:pt x="328" y="138"/>
                      <a:pt x="327" y="140"/>
                    </a:cubicBezTo>
                    <a:cubicBezTo>
                      <a:pt x="327" y="142"/>
                      <a:pt x="324" y="145"/>
                      <a:pt x="327" y="146"/>
                    </a:cubicBezTo>
                    <a:cubicBezTo>
                      <a:pt x="330" y="147"/>
                      <a:pt x="331" y="148"/>
                      <a:pt x="332" y="147"/>
                    </a:cubicBezTo>
                    <a:cubicBezTo>
                      <a:pt x="334" y="147"/>
                      <a:pt x="333" y="148"/>
                      <a:pt x="336" y="147"/>
                    </a:cubicBezTo>
                    <a:cubicBezTo>
                      <a:pt x="339" y="145"/>
                      <a:pt x="343" y="145"/>
                      <a:pt x="343" y="145"/>
                    </a:cubicBezTo>
                    <a:cubicBezTo>
                      <a:pt x="343" y="145"/>
                      <a:pt x="346" y="148"/>
                      <a:pt x="346" y="150"/>
                    </a:cubicBezTo>
                    <a:cubicBezTo>
                      <a:pt x="346" y="151"/>
                      <a:pt x="345" y="158"/>
                      <a:pt x="345" y="158"/>
                    </a:cubicBezTo>
                    <a:cubicBezTo>
                      <a:pt x="341" y="165"/>
                      <a:pt x="341" y="165"/>
                      <a:pt x="341" y="165"/>
                    </a:cubicBezTo>
                    <a:cubicBezTo>
                      <a:pt x="341" y="165"/>
                      <a:pt x="342" y="178"/>
                      <a:pt x="340" y="178"/>
                    </a:cubicBezTo>
                    <a:cubicBezTo>
                      <a:pt x="337" y="178"/>
                      <a:pt x="335" y="184"/>
                      <a:pt x="334" y="185"/>
                    </a:cubicBezTo>
                    <a:cubicBezTo>
                      <a:pt x="332" y="186"/>
                      <a:pt x="332" y="194"/>
                      <a:pt x="332" y="194"/>
                    </a:cubicBezTo>
                    <a:cubicBezTo>
                      <a:pt x="328" y="199"/>
                      <a:pt x="328" y="199"/>
                      <a:pt x="328" y="199"/>
                    </a:cubicBezTo>
                    <a:cubicBezTo>
                      <a:pt x="328" y="199"/>
                      <a:pt x="328" y="205"/>
                      <a:pt x="328" y="207"/>
                    </a:cubicBezTo>
                    <a:cubicBezTo>
                      <a:pt x="328" y="209"/>
                      <a:pt x="329" y="216"/>
                      <a:pt x="328" y="219"/>
                    </a:cubicBezTo>
                    <a:cubicBezTo>
                      <a:pt x="328" y="222"/>
                      <a:pt x="323" y="226"/>
                      <a:pt x="323" y="226"/>
                    </a:cubicBezTo>
                    <a:cubicBezTo>
                      <a:pt x="323" y="226"/>
                      <a:pt x="329" y="232"/>
                      <a:pt x="326" y="233"/>
                    </a:cubicBezTo>
                    <a:cubicBezTo>
                      <a:pt x="322" y="234"/>
                      <a:pt x="319" y="239"/>
                      <a:pt x="318" y="240"/>
                    </a:cubicBezTo>
                    <a:cubicBezTo>
                      <a:pt x="317" y="241"/>
                      <a:pt x="318" y="244"/>
                      <a:pt x="316" y="244"/>
                    </a:cubicBezTo>
                    <a:cubicBezTo>
                      <a:pt x="313" y="245"/>
                      <a:pt x="310" y="245"/>
                      <a:pt x="310" y="246"/>
                    </a:cubicBezTo>
                    <a:cubicBezTo>
                      <a:pt x="310" y="248"/>
                      <a:pt x="310" y="253"/>
                      <a:pt x="310" y="253"/>
                    </a:cubicBezTo>
                    <a:cubicBezTo>
                      <a:pt x="303" y="263"/>
                      <a:pt x="303" y="263"/>
                      <a:pt x="303" y="263"/>
                    </a:cubicBezTo>
                    <a:cubicBezTo>
                      <a:pt x="295" y="269"/>
                      <a:pt x="295" y="269"/>
                      <a:pt x="295" y="269"/>
                    </a:cubicBezTo>
                    <a:cubicBezTo>
                      <a:pt x="295" y="269"/>
                      <a:pt x="296" y="274"/>
                      <a:pt x="293" y="275"/>
                    </a:cubicBezTo>
                    <a:cubicBezTo>
                      <a:pt x="290" y="275"/>
                      <a:pt x="282" y="278"/>
                      <a:pt x="281" y="280"/>
                    </a:cubicBezTo>
                    <a:cubicBezTo>
                      <a:pt x="279" y="281"/>
                      <a:pt x="273" y="284"/>
                      <a:pt x="271" y="284"/>
                    </a:cubicBezTo>
                    <a:cubicBezTo>
                      <a:pt x="269" y="284"/>
                      <a:pt x="272" y="290"/>
                      <a:pt x="269" y="284"/>
                    </a:cubicBezTo>
                    <a:cubicBezTo>
                      <a:pt x="265" y="278"/>
                      <a:pt x="268" y="282"/>
                      <a:pt x="265" y="275"/>
                    </a:cubicBezTo>
                    <a:cubicBezTo>
                      <a:pt x="262" y="268"/>
                      <a:pt x="262" y="273"/>
                      <a:pt x="262" y="268"/>
                    </a:cubicBezTo>
                    <a:cubicBezTo>
                      <a:pt x="262" y="263"/>
                      <a:pt x="262" y="268"/>
                      <a:pt x="262" y="263"/>
                    </a:cubicBezTo>
                    <a:cubicBezTo>
                      <a:pt x="261" y="258"/>
                      <a:pt x="263" y="262"/>
                      <a:pt x="260" y="256"/>
                    </a:cubicBezTo>
                    <a:cubicBezTo>
                      <a:pt x="258" y="251"/>
                      <a:pt x="258" y="252"/>
                      <a:pt x="255" y="249"/>
                    </a:cubicBezTo>
                    <a:cubicBezTo>
                      <a:pt x="251" y="245"/>
                      <a:pt x="249" y="249"/>
                      <a:pt x="251" y="243"/>
                    </a:cubicBezTo>
                    <a:cubicBezTo>
                      <a:pt x="253" y="238"/>
                      <a:pt x="252" y="243"/>
                      <a:pt x="253" y="238"/>
                    </a:cubicBezTo>
                    <a:cubicBezTo>
                      <a:pt x="254" y="232"/>
                      <a:pt x="253" y="231"/>
                      <a:pt x="256" y="229"/>
                    </a:cubicBezTo>
                    <a:cubicBezTo>
                      <a:pt x="260" y="226"/>
                      <a:pt x="263" y="226"/>
                      <a:pt x="262" y="222"/>
                    </a:cubicBezTo>
                    <a:cubicBezTo>
                      <a:pt x="262" y="219"/>
                      <a:pt x="262" y="218"/>
                      <a:pt x="261" y="216"/>
                    </a:cubicBezTo>
                    <a:cubicBezTo>
                      <a:pt x="260" y="213"/>
                      <a:pt x="257" y="210"/>
                      <a:pt x="256" y="209"/>
                    </a:cubicBezTo>
                    <a:cubicBezTo>
                      <a:pt x="256" y="207"/>
                      <a:pt x="256" y="208"/>
                      <a:pt x="253" y="204"/>
                    </a:cubicBezTo>
                    <a:cubicBezTo>
                      <a:pt x="251" y="201"/>
                      <a:pt x="249" y="198"/>
                      <a:pt x="249" y="198"/>
                    </a:cubicBezTo>
                    <a:cubicBezTo>
                      <a:pt x="249" y="198"/>
                      <a:pt x="248" y="189"/>
                      <a:pt x="248" y="186"/>
                    </a:cubicBezTo>
                    <a:cubicBezTo>
                      <a:pt x="248" y="183"/>
                      <a:pt x="247" y="188"/>
                      <a:pt x="248" y="183"/>
                    </a:cubicBezTo>
                    <a:cubicBezTo>
                      <a:pt x="249" y="177"/>
                      <a:pt x="250" y="174"/>
                      <a:pt x="250" y="174"/>
                    </a:cubicBezTo>
                    <a:cubicBezTo>
                      <a:pt x="250" y="174"/>
                      <a:pt x="243" y="169"/>
                      <a:pt x="241" y="170"/>
                    </a:cubicBezTo>
                    <a:cubicBezTo>
                      <a:pt x="238" y="170"/>
                      <a:pt x="239" y="174"/>
                      <a:pt x="235" y="171"/>
                    </a:cubicBezTo>
                    <a:cubicBezTo>
                      <a:pt x="231" y="168"/>
                      <a:pt x="232" y="166"/>
                      <a:pt x="230" y="165"/>
                    </a:cubicBezTo>
                    <a:cubicBezTo>
                      <a:pt x="229" y="164"/>
                      <a:pt x="227" y="164"/>
                      <a:pt x="224" y="165"/>
                    </a:cubicBezTo>
                    <a:cubicBezTo>
                      <a:pt x="222" y="167"/>
                      <a:pt x="218" y="167"/>
                      <a:pt x="214" y="169"/>
                    </a:cubicBezTo>
                    <a:cubicBezTo>
                      <a:pt x="210" y="171"/>
                      <a:pt x="209" y="170"/>
                      <a:pt x="204" y="170"/>
                    </a:cubicBezTo>
                    <a:cubicBezTo>
                      <a:pt x="198" y="170"/>
                      <a:pt x="192" y="172"/>
                      <a:pt x="189" y="170"/>
                    </a:cubicBezTo>
                    <a:cubicBezTo>
                      <a:pt x="185" y="168"/>
                      <a:pt x="184" y="171"/>
                      <a:pt x="183" y="166"/>
                    </a:cubicBezTo>
                    <a:cubicBezTo>
                      <a:pt x="181" y="162"/>
                      <a:pt x="183" y="162"/>
                      <a:pt x="179" y="160"/>
                    </a:cubicBezTo>
                    <a:cubicBezTo>
                      <a:pt x="175" y="158"/>
                      <a:pt x="174" y="160"/>
                      <a:pt x="174" y="156"/>
                    </a:cubicBezTo>
                    <a:cubicBezTo>
                      <a:pt x="173" y="152"/>
                      <a:pt x="175" y="153"/>
                      <a:pt x="172" y="150"/>
                    </a:cubicBezTo>
                    <a:cubicBezTo>
                      <a:pt x="169" y="146"/>
                      <a:pt x="174" y="151"/>
                      <a:pt x="169" y="146"/>
                    </a:cubicBezTo>
                    <a:cubicBezTo>
                      <a:pt x="165" y="141"/>
                      <a:pt x="163" y="145"/>
                      <a:pt x="165" y="141"/>
                    </a:cubicBezTo>
                    <a:cubicBezTo>
                      <a:pt x="166" y="137"/>
                      <a:pt x="168" y="139"/>
                      <a:pt x="168" y="134"/>
                    </a:cubicBezTo>
                    <a:cubicBezTo>
                      <a:pt x="168" y="129"/>
                      <a:pt x="175" y="136"/>
                      <a:pt x="171" y="126"/>
                    </a:cubicBezTo>
                    <a:cubicBezTo>
                      <a:pt x="166" y="116"/>
                      <a:pt x="165" y="118"/>
                      <a:pt x="169" y="110"/>
                    </a:cubicBezTo>
                    <a:cubicBezTo>
                      <a:pt x="174" y="103"/>
                      <a:pt x="179" y="100"/>
                      <a:pt x="180" y="98"/>
                    </a:cubicBezTo>
                    <a:cubicBezTo>
                      <a:pt x="181" y="97"/>
                      <a:pt x="183" y="92"/>
                      <a:pt x="184" y="91"/>
                    </a:cubicBezTo>
                    <a:cubicBezTo>
                      <a:pt x="186" y="90"/>
                      <a:pt x="185" y="88"/>
                      <a:pt x="189" y="89"/>
                    </a:cubicBezTo>
                    <a:cubicBezTo>
                      <a:pt x="192" y="89"/>
                      <a:pt x="197" y="88"/>
                      <a:pt x="199" y="85"/>
                    </a:cubicBezTo>
                    <a:cubicBezTo>
                      <a:pt x="202" y="82"/>
                      <a:pt x="205" y="79"/>
                      <a:pt x="207" y="78"/>
                    </a:cubicBezTo>
                    <a:cubicBezTo>
                      <a:pt x="209" y="78"/>
                      <a:pt x="208" y="79"/>
                      <a:pt x="212" y="78"/>
                    </a:cubicBezTo>
                    <a:cubicBezTo>
                      <a:pt x="215" y="77"/>
                      <a:pt x="216" y="76"/>
                      <a:pt x="219" y="76"/>
                    </a:cubicBezTo>
                    <a:cubicBezTo>
                      <a:pt x="221" y="76"/>
                      <a:pt x="216" y="77"/>
                      <a:pt x="224" y="76"/>
                    </a:cubicBezTo>
                    <a:cubicBezTo>
                      <a:pt x="231" y="75"/>
                      <a:pt x="229" y="75"/>
                      <a:pt x="231" y="75"/>
                    </a:cubicBezTo>
                    <a:cubicBezTo>
                      <a:pt x="233" y="75"/>
                      <a:pt x="232" y="75"/>
                      <a:pt x="235" y="76"/>
                    </a:cubicBezTo>
                    <a:cubicBezTo>
                      <a:pt x="238" y="76"/>
                      <a:pt x="237" y="70"/>
                      <a:pt x="238" y="76"/>
                    </a:cubicBezTo>
                    <a:cubicBezTo>
                      <a:pt x="238" y="82"/>
                      <a:pt x="235" y="85"/>
                      <a:pt x="240" y="86"/>
                    </a:cubicBezTo>
                    <a:cubicBezTo>
                      <a:pt x="245" y="86"/>
                      <a:pt x="240" y="86"/>
                      <a:pt x="245" y="86"/>
                    </a:cubicBezTo>
                    <a:cubicBezTo>
                      <a:pt x="251" y="86"/>
                      <a:pt x="249" y="87"/>
                      <a:pt x="252" y="88"/>
                    </a:cubicBezTo>
                    <a:cubicBezTo>
                      <a:pt x="254" y="90"/>
                      <a:pt x="256" y="91"/>
                      <a:pt x="260" y="91"/>
                    </a:cubicBezTo>
                    <a:cubicBezTo>
                      <a:pt x="263" y="91"/>
                      <a:pt x="258" y="97"/>
                      <a:pt x="263" y="91"/>
                    </a:cubicBezTo>
                    <a:cubicBezTo>
                      <a:pt x="269" y="86"/>
                      <a:pt x="259" y="85"/>
                      <a:pt x="269" y="86"/>
                    </a:cubicBezTo>
                    <a:cubicBezTo>
                      <a:pt x="279" y="87"/>
                      <a:pt x="280" y="89"/>
                      <a:pt x="282" y="88"/>
                    </a:cubicBezTo>
                    <a:cubicBezTo>
                      <a:pt x="284" y="87"/>
                      <a:pt x="284" y="89"/>
                      <a:pt x="288" y="87"/>
                    </a:cubicBezTo>
                    <a:cubicBezTo>
                      <a:pt x="293" y="85"/>
                      <a:pt x="293" y="85"/>
                      <a:pt x="295" y="85"/>
                    </a:cubicBezTo>
                    <a:cubicBezTo>
                      <a:pt x="296" y="86"/>
                      <a:pt x="296" y="90"/>
                      <a:pt x="298" y="86"/>
                    </a:cubicBezTo>
                    <a:cubicBezTo>
                      <a:pt x="300" y="82"/>
                      <a:pt x="303" y="84"/>
                      <a:pt x="298" y="81"/>
                    </a:cubicBezTo>
                    <a:cubicBezTo>
                      <a:pt x="293" y="79"/>
                      <a:pt x="291" y="82"/>
                      <a:pt x="290" y="78"/>
                    </a:cubicBezTo>
                    <a:cubicBezTo>
                      <a:pt x="290" y="75"/>
                      <a:pt x="295" y="76"/>
                      <a:pt x="290" y="75"/>
                    </a:cubicBezTo>
                    <a:cubicBezTo>
                      <a:pt x="284" y="74"/>
                      <a:pt x="285" y="74"/>
                      <a:pt x="281" y="73"/>
                    </a:cubicBezTo>
                    <a:cubicBezTo>
                      <a:pt x="278" y="71"/>
                      <a:pt x="274" y="76"/>
                      <a:pt x="272" y="73"/>
                    </a:cubicBezTo>
                    <a:cubicBezTo>
                      <a:pt x="271" y="69"/>
                      <a:pt x="264" y="75"/>
                      <a:pt x="271" y="69"/>
                    </a:cubicBezTo>
                    <a:cubicBezTo>
                      <a:pt x="278" y="62"/>
                      <a:pt x="275" y="60"/>
                      <a:pt x="280" y="61"/>
                    </a:cubicBezTo>
                    <a:cubicBezTo>
                      <a:pt x="285" y="62"/>
                      <a:pt x="284" y="67"/>
                      <a:pt x="287" y="64"/>
                    </a:cubicBezTo>
                    <a:cubicBezTo>
                      <a:pt x="290" y="61"/>
                      <a:pt x="295" y="60"/>
                      <a:pt x="290" y="56"/>
                    </a:cubicBezTo>
                    <a:cubicBezTo>
                      <a:pt x="284" y="52"/>
                      <a:pt x="288" y="54"/>
                      <a:pt x="282" y="51"/>
                    </a:cubicBezTo>
                    <a:cubicBezTo>
                      <a:pt x="277" y="49"/>
                      <a:pt x="272" y="61"/>
                      <a:pt x="269" y="59"/>
                    </a:cubicBezTo>
                    <a:cubicBezTo>
                      <a:pt x="266" y="58"/>
                      <a:pt x="265" y="56"/>
                      <a:pt x="263" y="57"/>
                    </a:cubicBezTo>
                    <a:cubicBezTo>
                      <a:pt x="262" y="58"/>
                      <a:pt x="262" y="63"/>
                      <a:pt x="261" y="66"/>
                    </a:cubicBezTo>
                    <a:cubicBezTo>
                      <a:pt x="261" y="70"/>
                      <a:pt x="264" y="70"/>
                      <a:pt x="259" y="68"/>
                    </a:cubicBezTo>
                    <a:cubicBezTo>
                      <a:pt x="253" y="65"/>
                      <a:pt x="265" y="67"/>
                      <a:pt x="252" y="62"/>
                    </a:cubicBezTo>
                    <a:cubicBezTo>
                      <a:pt x="240" y="57"/>
                      <a:pt x="236" y="58"/>
                      <a:pt x="234" y="60"/>
                    </a:cubicBezTo>
                    <a:cubicBezTo>
                      <a:pt x="232" y="62"/>
                      <a:pt x="230" y="61"/>
                      <a:pt x="228" y="63"/>
                    </a:cubicBezTo>
                    <a:cubicBezTo>
                      <a:pt x="227" y="64"/>
                      <a:pt x="232" y="67"/>
                      <a:pt x="227" y="64"/>
                    </a:cubicBezTo>
                    <a:cubicBezTo>
                      <a:pt x="222" y="61"/>
                      <a:pt x="217" y="66"/>
                      <a:pt x="217" y="66"/>
                    </a:cubicBezTo>
                    <a:cubicBezTo>
                      <a:pt x="217" y="66"/>
                      <a:pt x="215" y="65"/>
                      <a:pt x="213" y="67"/>
                    </a:cubicBezTo>
                    <a:cubicBezTo>
                      <a:pt x="211" y="68"/>
                      <a:pt x="206" y="70"/>
                      <a:pt x="204" y="69"/>
                    </a:cubicBezTo>
                    <a:cubicBezTo>
                      <a:pt x="201" y="68"/>
                      <a:pt x="196" y="70"/>
                      <a:pt x="201" y="64"/>
                    </a:cubicBezTo>
                    <a:cubicBezTo>
                      <a:pt x="205" y="58"/>
                      <a:pt x="202" y="61"/>
                      <a:pt x="209" y="58"/>
                    </a:cubicBezTo>
                    <a:cubicBezTo>
                      <a:pt x="216" y="55"/>
                      <a:pt x="227" y="55"/>
                      <a:pt x="218" y="52"/>
                    </a:cubicBezTo>
                    <a:cubicBezTo>
                      <a:pt x="208" y="50"/>
                      <a:pt x="223" y="50"/>
                      <a:pt x="210" y="44"/>
                    </a:cubicBezTo>
                    <a:cubicBezTo>
                      <a:pt x="198" y="38"/>
                      <a:pt x="198" y="47"/>
                      <a:pt x="198" y="38"/>
                    </a:cubicBezTo>
                    <a:cubicBezTo>
                      <a:pt x="198" y="30"/>
                      <a:pt x="197" y="30"/>
                      <a:pt x="195" y="30"/>
                    </a:cubicBezTo>
                    <a:cubicBezTo>
                      <a:pt x="192" y="31"/>
                      <a:pt x="184" y="32"/>
                      <a:pt x="181" y="33"/>
                    </a:cubicBezTo>
                    <a:cubicBezTo>
                      <a:pt x="178" y="33"/>
                      <a:pt x="182" y="36"/>
                      <a:pt x="176" y="32"/>
                    </a:cubicBezTo>
                    <a:cubicBezTo>
                      <a:pt x="171" y="29"/>
                      <a:pt x="168" y="34"/>
                      <a:pt x="171" y="29"/>
                    </a:cubicBezTo>
                    <a:cubicBezTo>
                      <a:pt x="173" y="24"/>
                      <a:pt x="173" y="23"/>
                      <a:pt x="177" y="20"/>
                    </a:cubicBezTo>
                    <a:cubicBezTo>
                      <a:pt x="180" y="17"/>
                      <a:pt x="179" y="6"/>
                      <a:pt x="188" y="10"/>
                    </a:cubicBezTo>
                    <a:cubicBezTo>
                      <a:pt x="196" y="14"/>
                      <a:pt x="193" y="13"/>
                      <a:pt x="200" y="14"/>
                    </a:cubicBezTo>
                    <a:cubicBezTo>
                      <a:pt x="206" y="14"/>
                      <a:pt x="210" y="13"/>
                      <a:pt x="210" y="11"/>
                    </a:cubicBezTo>
                    <a:cubicBezTo>
                      <a:pt x="210" y="10"/>
                      <a:pt x="202" y="6"/>
                      <a:pt x="202" y="6"/>
                    </a:cubicBezTo>
                    <a:cubicBezTo>
                      <a:pt x="202" y="6"/>
                      <a:pt x="199" y="7"/>
                      <a:pt x="200" y="6"/>
                    </a:cubicBezTo>
                    <a:cubicBezTo>
                      <a:pt x="201" y="5"/>
                      <a:pt x="203" y="2"/>
                      <a:pt x="203" y="2"/>
                    </a:cubicBezTo>
                    <a:cubicBezTo>
                      <a:pt x="200" y="0"/>
                      <a:pt x="200" y="0"/>
                      <a:pt x="200" y="0"/>
                    </a:cubicBezTo>
                    <a:cubicBezTo>
                      <a:pt x="200" y="0"/>
                      <a:pt x="176" y="0"/>
                      <a:pt x="17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46" name="Rectangle 4"/>
          <p:cNvSpPr txBox="1">
            <a:spLocks noChangeArrowheads="1"/>
          </p:cNvSpPr>
          <p:nvPr/>
        </p:nvSpPr>
        <p:spPr bwMode="auto">
          <a:xfrm>
            <a:off x="9192658" y="4543557"/>
            <a:ext cx="2032526" cy="507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98" tIns="45698" rIns="91398" bIns="45698"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defTabSz="1218565">
              <a:defRPr/>
            </a:pPr>
            <a:r>
              <a:rPr lang="zh-CN" altLang="en-US" b="0" kern="0" dirty="0">
                <a:solidFill>
                  <a:schemeClr val="tx1">
                    <a:lumMod val="65000"/>
                    <a:lumOff val="35000"/>
                  </a:schemeClr>
                </a:solidFill>
                <a:latin typeface="Arial" panose="020B0604020202020204"/>
                <a:ea typeface="微软雅黑" panose="020B0503020204020204" pitchFamily="34" charset="-122"/>
              </a:rPr>
              <a:t>明年目标与计划</a:t>
            </a:r>
          </a:p>
        </p:txBody>
      </p:sp>
      <p:sp>
        <p:nvSpPr>
          <p:cNvPr id="47" name="Rectangle 4"/>
          <p:cNvSpPr txBox="1">
            <a:spLocks noChangeArrowheads="1"/>
          </p:cNvSpPr>
          <p:nvPr/>
        </p:nvSpPr>
        <p:spPr bwMode="auto">
          <a:xfrm>
            <a:off x="9294227" y="4949831"/>
            <a:ext cx="1829388" cy="507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98" tIns="45698" rIns="91398" bIns="45698"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defRPr/>
            </a:pPr>
            <a:r>
              <a:rPr lang="en-US" altLang="zh-CN" sz="1100" b="0" kern="0" dirty="0">
                <a:solidFill>
                  <a:schemeClr val="tx1">
                    <a:lumMod val="65000"/>
                    <a:lumOff val="35000"/>
                  </a:schemeClr>
                </a:solidFill>
                <a:latin typeface="Arial" panose="020B0604020202020204"/>
                <a:ea typeface="微软雅黑" panose="020B0503020204020204" pitchFamily="34" charset="-122"/>
              </a:rPr>
              <a:t>NEXT YEAR GOALS AND PLANS</a:t>
            </a:r>
            <a:endParaRPr lang="zh-CN" altLang="en-US" sz="1100" b="0" kern="0" dirty="0">
              <a:solidFill>
                <a:schemeClr val="tx1">
                  <a:lumMod val="65000"/>
                  <a:lumOff val="35000"/>
                </a:schemeClr>
              </a:solidFill>
              <a:latin typeface="Arial" panose="020B0604020202020204"/>
              <a:ea typeface="微软雅黑" panose="020B0503020204020204" pitchFamily="34" charset="-122"/>
            </a:endParaRPr>
          </a:p>
        </p:txBody>
      </p:sp>
      <p:sp>
        <p:nvSpPr>
          <p:cNvPr id="48" name="矩形 16"/>
          <p:cNvSpPr>
            <a:spLocks noChangeArrowheads="1"/>
          </p:cNvSpPr>
          <p:nvPr/>
        </p:nvSpPr>
        <p:spPr bwMode="auto">
          <a:xfrm>
            <a:off x="5365856" y="692697"/>
            <a:ext cx="1477137" cy="86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8" tIns="60954" rIns="121908" bIns="6095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4800" b="1" dirty="0">
                <a:solidFill>
                  <a:schemeClr val="tx2"/>
                </a:solidFill>
                <a:effectLst>
                  <a:glow rad="76200">
                    <a:schemeClr val="bg1"/>
                  </a:glow>
                </a:effectLst>
                <a:sym typeface="微软雅黑" panose="020B0503020204020204" pitchFamily="34" charset="-122"/>
              </a:rPr>
              <a:t>目录</a:t>
            </a:r>
          </a:p>
        </p:txBody>
      </p:sp>
      <p:sp>
        <p:nvSpPr>
          <p:cNvPr id="49" name="TextBox 59"/>
          <p:cNvSpPr txBox="1">
            <a:spLocks noChangeArrowheads="1"/>
          </p:cNvSpPr>
          <p:nvPr/>
        </p:nvSpPr>
        <p:spPr bwMode="auto">
          <a:xfrm flipH="1">
            <a:off x="4943872" y="1390704"/>
            <a:ext cx="2321104" cy="621697"/>
          </a:xfrm>
          <a:prstGeom prst="rect">
            <a:avLst/>
          </a:prstGeom>
          <a:noFill/>
          <a:ln>
            <a:noFill/>
          </a:ln>
        </p:spPr>
        <p:txBody>
          <a:bodyPr wrap="square" lIns="121908" tIns="60954" rIns="121908" bIns="60954">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1218565">
              <a:lnSpc>
                <a:spcPct val="120000"/>
              </a:lnSpc>
              <a:defRPr/>
            </a:pPr>
            <a:r>
              <a:rPr lang="en-US" altLang="zh-CN" sz="2700" kern="0" dirty="0">
                <a:solidFill>
                  <a:schemeClr val="tx2"/>
                </a:solidFill>
                <a:effectLst>
                  <a:glow rad="76200">
                    <a:schemeClr val="bg1"/>
                  </a:glow>
                </a:effectLst>
                <a:latin typeface="Century Gothic" panose="020B0502020202020204" pitchFamily="34" charset="0"/>
                <a:ea typeface="微软雅黑" panose="020B0503020204020204" pitchFamily="34" charset="-122"/>
              </a:rPr>
              <a:t>CONTENTS</a:t>
            </a:r>
            <a:endParaRPr lang="en-US" altLang="ko-KR" sz="2700" kern="0" dirty="0">
              <a:solidFill>
                <a:schemeClr val="tx2"/>
              </a:solidFill>
              <a:effectLst>
                <a:glow rad="76200">
                  <a:schemeClr val="bg1"/>
                </a:glow>
              </a:effectLst>
              <a:latin typeface="Century Gothic" panose="020B050202020202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graphicFrame>
        <p:nvGraphicFramePr>
          <p:cNvPr id="6" name="图表 23"/>
          <p:cNvGraphicFramePr/>
          <p:nvPr/>
        </p:nvGraphicFramePr>
        <p:xfrm>
          <a:off x="527051" y="1508788"/>
          <a:ext cx="7848600" cy="4173537"/>
        </p:xfrm>
        <a:graphic>
          <a:graphicData uri="http://schemas.openxmlformats.org/presentationml/2006/ole">
            <mc:AlternateContent xmlns:mc="http://schemas.openxmlformats.org/markup-compatibility/2006">
              <mc:Choice xmlns:v="urn:schemas-microsoft-com:vml" Requires="v">
                <p:oleObj spid="_x0000_s2064" name="图表" r:id="rId4" imgW="10490200" imgH="5588000" progId="Excel.Chart.8">
                  <p:embed/>
                </p:oleObj>
              </mc:Choice>
              <mc:Fallback>
                <p:oleObj name="图表" r:id="rId4" imgW="10490200" imgH="5588000" progId="Excel.Chart.8">
                  <p:embed/>
                  <p:pic>
                    <p:nvPicPr>
                      <p:cNvPr id="0" name="图片 205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7051" y="1508788"/>
                        <a:ext cx="7848600" cy="417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7" name="组合 6"/>
          <p:cNvGrpSpPr/>
          <p:nvPr/>
        </p:nvGrpSpPr>
        <p:grpSpPr bwMode="auto">
          <a:xfrm>
            <a:off x="8256589" y="2132674"/>
            <a:ext cx="3390900" cy="1728788"/>
            <a:chOff x="8256588" y="2276475"/>
            <a:chExt cx="3390900" cy="1728788"/>
          </a:xfrm>
        </p:grpSpPr>
        <p:sp>
          <p:nvSpPr>
            <p:cNvPr id="8" name="矩形 7"/>
            <p:cNvSpPr/>
            <p:nvPr/>
          </p:nvSpPr>
          <p:spPr>
            <a:xfrm>
              <a:off x="8256588" y="2276475"/>
              <a:ext cx="1511300" cy="431800"/>
            </a:xfrm>
            <a:prstGeom prst="rect">
              <a:avLst/>
            </a:pr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9" name="矩形 8"/>
            <p:cNvSpPr/>
            <p:nvPr/>
          </p:nvSpPr>
          <p:spPr>
            <a:xfrm>
              <a:off x="8256588" y="2924175"/>
              <a:ext cx="1511300" cy="433388"/>
            </a:xfrm>
            <a:prstGeom prst="rect">
              <a:avLst/>
            </a:prstGeom>
            <a:solidFill>
              <a:srgbClr val="289180"/>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0" name="矩形 9"/>
            <p:cNvSpPr/>
            <p:nvPr/>
          </p:nvSpPr>
          <p:spPr>
            <a:xfrm>
              <a:off x="8256588" y="3573463"/>
              <a:ext cx="1511300" cy="431800"/>
            </a:xfrm>
            <a:prstGeom prst="rect">
              <a:avLst/>
            </a:prstGeom>
            <a:solidFill>
              <a:srgbClr val="13570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1" name="矩形 10"/>
            <p:cNvSpPr/>
            <p:nvPr/>
          </p:nvSpPr>
          <p:spPr>
            <a:xfrm>
              <a:off x="9983788" y="2276475"/>
              <a:ext cx="1663700" cy="431800"/>
            </a:xfrm>
            <a:prstGeom prst="rect">
              <a:avLst/>
            </a:prstGeom>
            <a:noFill/>
            <a:ln w="12700" cap="flat" cmpd="sng" algn="ctr">
              <a:noFill/>
              <a:prstDash val="solid"/>
              <a:miter lim="800000"/>
            </a:ln>
            <a:effectLst/>
          </p:spPr>
          <p:txBody>
            <a:bodyPr anchor="ctr"/>
            <a:lstStyle/>
            <a:p>
              <a:pPr algn="ctr" defTabSz="1218565">
                <a:defRPr/>
              </a:pPr>
              <a:r>
                <a:rPr lang="zh-CN" altLang="en-US" sz="1600" kern="0" dirty="0">
                  <a:solidFill>
                    <a:prstClr val="black"/>
                  </a:solidFill>
                  <a:latin typeface="Impact" panose="020B0806030902050204" pitchFamily="34" charset="0"/>
                  <a:ea typeface="Hiragino Sans GB W3" pitchFamily="34" charset="-122"/>
                </a:rPr>
                <a:t>标题文字内容</a:t>
              </a:r>
            </a:p>
          </p:txBody>
        </p:sp>
        <p:sp>
          <p:nvSpPr>
            <p:cNvPr id="12" name="矩形 11"/>
            <p:cNvSpPr/>
            <p:nvPr/>
          </p:nvSpPr>
          <p:spPr>
            <a:xfrm>
              <a:off x="9983788" y="2924175"/>
              <a:ext cx="1663700" cy="433388"/>
            </a:xfrm>
            <a:prstGeom prst="rect">
              <a:avLst/>
            </a:prstGeom>
            <a:noFill/>
            <a:ln w="12700" cap="flat" cmpd="sng" algn="ctr">
              <a:noFill/>
              <a:prstDash val="solid"/>
              <a:miter lim="800000"/>
            </a:ln>
            <a:effectLst/>
          </p:spPr>
          <p:txBody>
            <a:bodyPr anchor="ctr"/>
            <a:lstStyle/>
            <a:p>
              <a:pPr algn="ctr" defTabSz="1218565">
                <a:defRPr/>
              </a:pPr>
              <a:r>
                <a:rPr lang="zh-CN" altLang="en-US" sz="1600" kern="0" dirty="0">
                  <a:solidFill>
                    <a:prstClr val="black"/>
                  </a:solidFill>
                  <a:latin typeface="Impact" panose="020B0806030902050204" pitchFamily="34" charset="0"/>
                  <a:ea typeface="Hiragino Sans GB W3" pitchFamily="34" charset="-122"/>
                </a:rPr>
                <a:t>标题文字内容</a:t>
              </a:r>
            </a:p>
          </p:txBody>
        </p:sp>
        <p:sp>
          <p:nvSpPr>
            <p:cNvPr id="13" name="矩形 12"/>
            <p:cNvSpPr/>
            <p:nvPr/>
          </p:nvSpPr>
          <p:spPr>
            <a:xfrm>
              <a:off x="9983788" y="3573463"/>
              <a:ext cx="1663700" cy="431800"/>
            </a:xfrm>
            <a:prstGeom prst="rect">
              <a:avLst/>
            </a:prstGeom>
            <a:noFill/>
            <a:ln w="12700" cap="flat" cmpd="sng" algn="ctr">
              <a:noFill/>
              <a:prstDash val="solid"/>
              <a:miter lim="800000"/>
            </a:ln>
            <a:effectLst/>
          </p:spPr>
          <p:txBody>
            <a:bodyPr anchor="ctr"/>
            <a:lstStyle/>
            <a:p>
              <a:pPr algn="ctr" defTabSz="1218565">
                <a:defRPr/>
              </a:pPr>
              <a:r>
                <a:rPr lang="zh-CN" altLang="en-US" sz="1600" kern="0" dirty="0">
                  <a:solidFill>
                    <a:prstClr val="black"/>
                  </a:solidFill>
                  <a:latin typeface="Impact" panose="020B0806030902050204" pitchFamily="34" charset="0"/>
                  <a:ea typeface="Hiragino Sans GB W3" pitchFamily="34" charset="-122"/>
                </a:rPr>
                <a:t>标题文字内容</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grpSp>
        <p:nvGrpSpPr>
          <p:cNvPr id="6" name="组合 5"/>
          <p:cNvGrpSpPr/>
          <p:nvPr/>
        </p:nvGrpSpPr>
        <p:grpSpPr bwMode="auto">
          <a:xfrm>
            <a:off x="530225" y="1290637"/>
            <a:ext cx="8229600" cy="4754563"/>
            <a:chOff x="530225" y="1290638"/>
            <a:chExt cx="8229600" cy="4754562"/>
          </a:xfrm>
        </p:grpSpPr>
        <p:graphicFrame>
          <p:nvGraphicFramePr>
            <p:cNvPr id="7" name="图表 27"/>
            <p:cNvGraphicFramePr/>
            <p:nvPr/>
          </p:nvGraphicFramePr>
          <p:xfrm>
            <a:off x="530225" y="1290638"/>
            <a:ext cx="8229600" cy="4754562"/>
          </p:xfrm>
          <a:graphic>
            <a:graphicData uri="http://schemas.openxmlformats.org/presentationml/2006/ole">
              <mc:AlternateContent xmlns:mc="http://schemas.openxmlformats.org/markup-compatibility/2006">
                <mc:Choice xmlns:v="urn:schemas-microsoft-com:vml" Requires="v">
                  <p:oleObj spid="_x0000_s3088" name="图表" r:id="rId4" imgW="8235950" imgH="4761230" progId="Excel.Chart.8">
                    <p:embed/>
                  </p:oleObj>
                </mc:Choice>
                <mc:Fallback>
                  <p:oleObj name="图表" r:id="rId4" imgW="8235950" imgH="4761230" progId="Excel.Chart.8">
                    <p:embed/>
                    <p:pic>
                      <p:nvPicPr>
                        <p:cNvPr id="0" name="图片 307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0225" y="1290638"/>
                          <a:ext cx="8229600" cy="475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矩形 7"/>
            <p:cNvSpPr/>
            <p:nvPr/>
          </p:nvSpPr>
          <p:spPr>
            <a:xfrm>
              <a:off x="3244850" y="1492250"/>
              <a:ext cx="1511300" cy="431800"/>
            </a:xfrm>
            <a:prstGeom prst="rect">
              <a:avLst/>
            </a:prstGeom>
            <a:noFill/>
            <a:ln w="12700" cap="flat" cmpd="sng" algn="ctr">
              <a:noFill/>
              <a:prstDash val="solid"/>
              <a:miter lim="800000"/>
            </a:ln>
            <a:effectLst/>
          </p:spPr>
          <p:txBody>
            <a:bodyPr anchor="ctr"/>
            <a:lstStyle/>
            <a:p>
              <a:pPr algn="ctr" defTabSz="1218565">
                <a:defRPr/>
              </a:pPr>
              <a:r>
                <a:rPr lang="zh-CN" altLang="en-US" sz="1465" kern="0" dirty="0">
                  <a:solidFill>
                    <a:prstClr val="black"/>
                  </a:solidFill>
                  <a:latin typeface="Impact" panose="020B0806030902050204" pitchFamily="34" charset="0"/>
                  <a:ea typeface="Hiragino Sans GB W3" pitchFamily="34" charset="-122"/>
                </a:rPr>
                <a:t>标题文字内容</a:t>
              </a:r>
            </a:p>
          </p:txBody>
        </p:sp>
        <p:sp>
          <p:nvSpPr>
            <p:cNvPr id="9" name="矩形 8"/>
            <p:cNvSpPr/>
            <p:nvPr/>
          </p:nvSpPr>
          <p:spPr>
            <a:xfrm>
              <a:off x="1371600" y="4016375"/>
              <a:ext cx="1512888" cy="433388"/>
            </a:xfrm>
            <a:prstGeom prst="rect">
              <a:avLst/>
            </a:prstGeom>
            <a:noFill/>
            <a:ln w="12700" cap="flat" cmpd="sng" algn="ctr">
              <a:noFill/>
              <a:prstDash val="solid"/>
              <a:miter lim="800000"/>
            </a:ln>
            <a:effectLst/>
          </p:spPr>
          <p:txBody>
            <a:bodyPr anchor="ctr"/>
            <a:lstStyle/>
            <a:p>
              <a:pPr algn="ctr" defTabSz="1218565">
                <a:defRPr/>
              </a:pPr>
              <a:r>
                <a:rPr lang="zh-CN" altLang="en-US" sz="1465" kern="0" dirty="0">
                  <a:solidFill>
                    <a:prstClr val="black"/>
                  </a:solidFill>
                  <a:latin typeface="Impact" panose="020B0806030902050204" pitchFamily="34" charset="0"/>
                  <a:ea typeface="Hiragino Sans GB W3" pitchFamily="34" charset="-122"/>
                </a:rPr>
                <a:t>标题文字内容</a:t>
              </a:r>
            </a:p>
          </p:txBody>
        </p:sp>
        <p:sp>
          <p:nvSpPr>
            <p:cNvPr id="10" name="矩形 9"/>
            <p:cNvSpPr/>
            <p:nvPr/>
          </p:nvSpPr>
          <p:spPr>
            <a:xfrm>
              <a:off x="2473325" y="4987925"/>
              <a:ext cx="1512888" cy="431800"/>
            </a:xfrm>
            <a:prstGeom prst="rect">
              <a:avLst/>
            </a:prstGeom>
            <a:noFill/>
            <a:ln w="12700" cap="flat" cmpd="sng" algn="ctr">
              <a:noFill/>
              <a:prstDash val="solid"/>
              <a:miter lim="800000"/>
            </a:ln>
            <a:effectLst/>
          </p:spPr>
          <p:txBody>
            <a:bodyPr anchor="ctr"/>
            <a:lstStyle/>
            <a:p>
              <a:pPr algn="ctr" defTabSz="1218565">
                <a:defRPr/>
              </a:pPr>
              <a:r>
                <a:rPr lang="zh-CN" altLang="en-US" sz="1465" kern="0" dirty="0">
                  <a:solidFill>
                    <a:prstClr val="black"/>
                  </a:solidFill>
                  <a:latin typeface="Impact" panose="020B0806030902050204" pitchFamily="34" charset="0"/>
                  <a:ea typeface="Hiragino Sans GB W3" pitchFamily="34" charset="-122"/>
                </a:rPr>
                <a:t>标题文字内容</a:t>
              </a:r>
            </a:p>
          </p:txBody>
        </p:sp>
        <p:sp>
          <p:nvSpPr>
            <p:cNvPr id="11" name="矩形 10"/>
            <p:cNvSpPr/>
            <p:nvPr/>
          </p:nvSpPr>
          <p:spPr>
            <a:xfrm>
              <a:off x="3100388" y="2968625"/>
              <a:ext cx="1512887" cy="431800"/>
            </a:xfrm>
            <a:prstGeom prst="rect">
              <a:avLst/>
            </a:prstGeom>
            <a:noFill/>
            <a:ln w="12700" cap="flat" cmpd="sng" algn="ctr">
              <a:noFill/>
              <a:prstDash val="solid"/>
              <a:miter lim="800000"/>
            </a:ln>
            <a:effectLst/>
          </p:spPr>
          <p:txBody>
            <a:bodyPr anchor="ctr"/>
            <a:lstStyle/>
            <a:p>
              <a:pPr algn="ctr" defTabSz="1218565">
                <a:defRPr/>
              </a:pPr>
              <a:r>
                <a:rPr lang="zh-CN" altLang="en-US" sz="1465" kern="0" dirty="0">
                  <a:solidFill>
                    <a:prstClr val="black"/>
                  </a:solidFill>
                  <a:latin typeface="Impact" panose="020B0806030902050204" pitchFamily="34" charset="0"/>
                  <a:ea typeface="Hiragino Sans GB W3" pitchFamily="34" charset="-122"/>
                </a:rPr>
                <a:t>标题文字内容</a:t>
              </a:r>
            </a:p>
          </p:txBody>
        </p:sp>
        <p:sp>
          <p:nvSpPr>
            <p:cNvPr id="12" name="矩形 11"/>
            <p:cNvSpPr/>
            <p:nvPr/>
          </p:nvSpPr>
          <p:spPr>
            <a:xfrm>
              <a:off x="5116513" y="4113213"/>
              <a:ext cx="1512887" cy="431800"/>
            </a:xfrm>
            <a:prstGeom prst="rect">
              <a:avLst/>
            </a:prstGeom>
            <a:noFill/>
            <a:ln w="12700" cap="flat" cmpd="sng" algn="ctr">
              <a:noFill/>
              <a:prstDash val="solid"/>
              <a:miter lim="800000"/>
            </a:ln>
            <a:effectLst/>
          </p:spPr>
          <p:txBody>
            <a:bodyPr anchor="ctr"/>
            <a:lstStyle/>
            <a:p>
              <a:pPr algn="ctr" defTabSz="1218565">
                <a:defRPr/>
              </a:pPr>
              <a:r>
                <a:rPr lang="zh-CN" altLang="en-US" sz="1465" kern="0" dirty="0">
                  <a:solidFill>
                    <a:prstClr val="black"/>
                  </a:solidFill>
                  <a:latin typeface="Impact" panose="020B0806030902050204" pitchFamily="34" charset="0"/>
                  <a:ea typeface="Hiragino Sans GB W3" pitchFamily="34" charset="-122"/>
                </a:rPr>
                <a:t>标题文字内容</a:t>
              </a:r>
            </a:p>
          </p:txBody>
        </p:sp>
        <p:sp>
          <p:nvSpPr>
            <p:cNvPr id="13" name="矩形 12"/>
            <p:cNvSpPr/>
            <p:nvPr/>
          </p:nvSpPr>
          <p:spPr>
            <a:xfrm>
              <a:off x="5130800" y="2962275"/>
              <a:ext cx="1511300" cy="431800"/>
            </a:xfrm>
            <a:prstGeom prst="rect">
              <a:avLst/>
            </a:prstGeom>
            <a:noFill/>
            <a:ln w="12700" cap="flat" cmpd="sng" algn="ctr">
              <a:noFill/>
              <a:prstDash val="solid"/>
              <a:miter lim="800000"/>
            </a:ln>
            <a:effectLst/>
          </p:spPr>
          <p:txBody>
            <a:bodyPr anchor="ctr"/>
            <a:lstStyle/>
            <a:p>
              <a:pPr algn="ctr" defTabSz="1218565">
                <a:defRPr/>
              </a:pPr>
              <a:r>
                <a:rPr lang="zh-CN" altLang="en-US" sz="1465" kern="0" dirty="0">
                  <a:solidFill>
                    <a:prstClr val="black"/>
                  </a:solidFill>
                  <a:latin typeface="Impact" panose="020B0806030902050204" pitchFamily="34" charset="0"/>
                  <a:ea typeface="Hiragino Sans GB W3" pitchFamily="34" charset="-122"/>
                </a:rPr>
                <a:t>标题文字内容</a:t>
              </a:r>
            </a:p>
          </p:txBody>
        </p:sp>
        <p:sp>
          <p:nvSpPr>
            <p:cNvPr id="14" name="矩形 13"/>
            <p:cNvSpPr/>
            <p:nvPr/>
          </p:nvSpPr>
          <p:spPr>
            <a:xfrm>
              <a:off x="7132638" y="2068513"/>
              <a:ext cx="1512887" cy="431800"/>
            </a:xfrm>
            <a:prstGeom prst="rect">
              <a:avLst/>
            </a:prstGeom>
            <a:noFill/>
            <a:ln w="12700" cap="flat" cmpd="sng" algn="ctr">
              <a:noFill/>
              <a:prstDash val="solid"/>
              <a:miter lim="800000"/>
            </a:ln>
            <a:effectLst/>
          </p:spPr>
          <p:txBody>
            <a:bodyPr anchor="ctr"/>
            <a:lstStyle/>
            <a:p>
              <a:pPr algn="ctr" defTabSz="1218565">
                <a:defRPr/>
              </a:pPr>
              <a:r>
                <a:rPr lang="zh-CN" altLang="en-US" sz="1465" kern="0" dirty="0">
                  <a:solidFill>
                    <a:prstClr val="black"/>
                  </a:solidFill>
                  <a:latin typeface="Impact" panose="020B0806030902050204" pitchFamily="34" charset="0"/>
                  <a:ea typeface="Hiragino Sans GB W3" pitchFamily="34" charset="-122"/>
                </a:rPr>
                <a:t>标题文字内容</a:t>
              </a:r>
            </a:p>
          </p:txBody>
        </p:sp>
        <p:sp>
          <p:nvSpPr>
            <p:cNvPr id="15" name="矩形 14"/>
            <p:cNvSpPr/>
            <p:nvPr/>
          </p:nvSpPr>
          <p:spPr>
            <a:xfrm>
              <a:off x="7169150" y="3394075"/>
              <a:ext cx="1512888" cy="431800"/>
            </a:xfrm>
            <a:prstGeom prst="rect">
              <a:avLst/>
            </a:prstGeom>
            <a:noFill/>
            <a:ln w="12700" cap="flat" cmpd="sng" algn="ctr">
              <a:noFill/>
              <a:prstDash val="solid"/>
              <a:miter lim="800000"/>
            </a:ln>
            <a:effectLst/>
          </p:spPr>
          <p:txBody>
            <a:bodyPr anchor="ctr"/>
            <a:lstStyle/>
            <a:p>
              <a:pPr algn="ctr" defTabSz="1218565">
                <a:defRPr/>
              </a:pPr>
              <a:r>
                <a:rPr lang="zh-CN" altLang="en-US" sz="1465" kern="0" dirty="0">
                  <a:solidFill>
                    <a:prstClr val="black"/>
                  </a:solidFill>
                  <a:latin typeface="Impact" panose="020B0806030902050204" pitchFamily="34" charset="0"/>
                  <a:ea typeface="Hiragino Sans GB W3" pitchFamily="34" charset="-122"/>
                </a:rPr>
                <a:t>标题文字内容</a:t>
              </a:r>
            </a:p>
          </p:txBody>
        </p:sp>
      </p:grpSp>
      <p:grpSp>
        <p:nvGrpSpPr>
          <p:cNvPr id="16" name="组合 15"/>
          <p:cNvGrpSpPr/>
          <p:nvPr/>
        </p:nvGrpSpPr>
        <p:grpSpPr bwMode="auto">
          <a:xfrm>
            <a:off x="9353551" y="2944814"/>
            <a:ext cx="2466975" cy="923925"/>
            <a:chOff x="9353550" y="2944813"/>
            <a:chExt cx="2466975" cy="923925"/>
          </a:xfrm>
        </p:grpSpPr>
        <p:sp>
          <p:nvSpPr>
            <p:cNvPr id="17" name="矩形 16"/>
            <p:cNvSpPr/>
            <p:nvPr/>
          </p:nvSpPr>
          <p:spPr>
            <a:xfrm>
              <a:off x="10309225" y="2944813"/>
              <a:ext cx="1511300" cy="276225"/>
            </a:xfrm>
            <a:prstGeom prst="rect">
              <a:avLst/>
            </a:prstGeom>
            <a:noFill/>
            <a:ln w="12700" cap="flat" cmpd="sng" algn="ctr">
              <a:noFill/>
              <a:prstDash val="solid"/>
              <a:miter lim="800000"/>
            </a:ln>
            <a:effectLst/>
          </p:spPr>
          <p:txBody>
            <a:bodyPr anchor="ctr"/>
            <a:lstStyle/>
            <a:p>
              <a:pPr algn="ctr" defTabSz="1218565">
                <a:defRPr/>
              </a:pPr>
              <a:r>
                <a:rPr lang="zh-CN" altLang="en-US" sz="1465" kern="0" dirty="0">
                  <a:solidFill>
                    <a:prstClr val="black"/>
                  </a:solidFill>
                  <a:latin typeface="Impact" panose="020B0806030902050204" pitchFamily="34" charset="0"/>
                  <a:ea typeface="Hiragino Sans GB W3" pitchFamily="34" charset="-122"/>
                </a:rPr>
                <a:t>标题文字内容</a:t>
              </a:r>
            </a:p>
          </p:txBody>
        </p:sp>
        <p:sp>
          <p:nvSpPr>
            <p:cNvPr id="18" name="矩形 17"/>
            <p:cNvSpPr/>
            <p:nvPr/>
          </p:nvSpPr>
          <p:spPr>
            <a:xfrm>
              <a:off x="10309225" y="3592513"/>
              <a:ext cx="1511300" cy="276225"/>
            </a:xfrm>
            <a:prstGeom prst="rect">
              <a:avLst/>
            </a:prstGeom>
            <a:noFill/>
            <a:ln w="12700" cap="flat" cmpd="sng" algn="ctr">
              <a:noFill/>
              <a:prstDash val="solid"/>
              <a:miter lim="800000"/>
            </a:ln>
            <a:effectLst/>
          </p:spPr>
          <p:txBody>
            <a:bodyPr anchor="ctr"/>
            <a:lstStyle/>
            <a:p>
              <a:pPr algn="ctr" defTabSz="1218565">
                <a:defRPr/>
              </a:pPr>
              <a:r>
                <a:rPr lang="zh-CN" altLang="en-US" sz="1465" kern="0" dirty="0">
                  <a:solidFill>
                    <a:prstClr val="black"/>
                  </a:solidFill>
                  <a:latin typeface="Impact" panose="020B0806030902050204" pitchFamily="34" charset="0"/>
                  <a:ea typeface="Hiragino Sans GB W3" pitchFamily="34" charset="-122"/>
                </a:rPr>
                <a:t>标题文字内容</a:t>
              </a:r>
            </a:p>
          </p:txBody>
        </p:sp>
        <p:sp>
          <p:nvSpPr>
            <p:cNvPr id="19" name="矩形 18"/>
            <p:cNvSpPr/>
            <p:nvPr/>
          </p:nvSpPr>
          <p:spPr>
            <a:xfrm>
              <a:off x="9353550" y="2962275"/>
              <a:ext cx="992188" cy="193675"/>
            </a:xfrm>
            <a:prstGeom prst="rect">
              <a:avLst/>
            </a:pr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20" name="矩形 19"/>
            <p:cNvSpPr/>
            <p:nvPr/>
          </p:nvSpPr>
          <p:spPr>
            <a:xfrm>
              <a:off x="9353550" y="3609975"/>
              <a:ext cx="992188" cy="195263"/>
            </a:xfrm>
            <a:prstGeom prst="rect">
              <a:avLst/>
            </a:prstGeom>
            <a:solidFill>
              <a:srgbClr val="13570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grpSp>
        <p:nvGrpSpPr>
          <p:cNvPr id="6" name="组合 5"/>
          <p:cNvGrpSpPr/>
          <p:nvPr/>
        </p:nvGrpSpPr>
        <p:grpSpPr bwMode="auto">
          <a:xfrm>
            <a:off x="709614" y="1584326"/>
            <a:ext cx="1511300" cy="1322388"/>
            <a:chOff x="709613" y="1584325"/>
            <a:chExt cx="1511300" cy="1322388"/>
          </a:xfrm>
        </p:grpSpPr>
        <p:pic>
          <p:nvPicPr>
            <p:cNvPr id="7" name="图片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60463" y="1584325"/>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709613" y="2474913"/>
              <a:ext cx="1511300" cy="431800"/>
            </a:xfrm>
            <a:prstGeom prst="rect">
              <a:avLst/>
            </a:prstGeom>
            <a:noFill/>
            <a:ln w="12700" cap="flat" cmpd="sng" algn="ctr">
              <a:noFill/>
              <a:prstDash val="solid"/>
              <a:miter lim="800000"/>
            </a:ln>
            <a:effectLst/>
          </p:spPr>
          <p:txBody>
            <a:bodyPr anchor="ctr"/>
            <a:lstStyle/>
            <a:p>
              <a:pPr algn="ctr" defTabSz="1218565">
                <a:defRPr/>
              </a:pPr>
              <a:r>
                <a:rPr lang="zh-CN" altLang="en-US" sz="1465" kern="0" dirty="0">
                  <a:solidFill>
                    <a:prstClr val="black"/>
                  </a:solidFill>
                  <a:latin typeface="Impact" panose="020B0806030902050204" pitchFamily="34" charset="0"/>
                  <a:ea typeface="Hiragino Sans GB W3" pitchFamily="34" charset="-122"/>
                </a:rPr>
                <a:t>标题文字内容</a:t>
              </a:r>
            </a:p>
          </p:txBody>
        </p:sp>
      </p:grpSp>
      <p:grpSp>
        <p:nvGrpSpPr>
          <p:cNvPr id="9" name="组合 8"/>
          <p:cNvGrpSpPr/>
          <p:nvPr/>
        </p:nvGrpSpPr>
        <p:grpSpPr bwMode="auto">
          <a:xfrm>
            <a:off x="3667125" y="1584326"/>
            <a:ext cx="1512888" cy="1322388"/>
            <a:chOff x="3667125" y="1584325"/>
            <a:chExt cx="1512888" cy="1322388"/>
          </a:xfrm>
        </p:grpSpPr>
        <p:pic>
          <p:nvPicPr>
            <p:cNvPr id="10" name="图片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121150" y="1584325"/>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nvSpPr>
          <p:spPr>
            <a:xfrm>
              <a:off x="3667125" y="2474913"/>
              <a:ext cx="1512888" cy="431800"/>
            </a:xfrm>
            <a:prstGeom prst="rect">
              <a:avLst/>
            </a:prstGeom>
            <a:noFill/>
            <a:ln w="12700" cap="flat" cmpd="sng" algn="ctr">
              <a:noFill/>
              <a:prstDash val="solid"/>
              <a:miter lim="800000"/>
            </a:ln>
            <a:effectLst/>
          </p:spPr>
          <p:txBody>
            <a:bodyPr anchor="ctr"/>
            <a:lstStyle/>
            <a:p>
              <a:pPr algn="ctr" defTabSz="1218565">
                <a:defRPr/>
              </a:pPr>
              <a:r>
                <a:rPr lang="zh-CN" altLang="en-US" sz="1465" kern="0" dirty="0">
                  <a:solidFill>
                    <a:prstClr val="black"/>
                  </a:solidFill>
                  <a:latin typeface="Impact" panose="020B0806030902050204" pitchFamily="34" charset="0"/>
                  <a:ea typeface="Hiragino Sans GB W3" pitchFamily="34" charset="-122"/>
                </a:rPr>
                <a:t>标题文字内容</a:t>
              </a:r>
            </a:p>
          </p:txBody>
        </p:sp>
      </p:grpSp>
      <p:grpSp>
        <p:nvGrpSpPr>
          <p:cNvPr id="12" name="组合 11"/>
          <p:cNvGrpSpPr/>
          <p:nvPr/>
        </p:nvGrpSpPr>
        <p:grpSpPr bwMode="auto">
          <a:xfrm>
            <a:off x="6634165" y="1584326"/>
            <a:ext cx="1512887" cy="1322388"/>
            <a:chOff x="6634163" y="1584325"/>
            <a:chExt cx="1512887" cy="1322388"/>
          </a:xfrm>
        </p:grpSpPr>
        <p:pic>
          <p:nvPicPr>
            <p:cNvPr id="13" name="图片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073900" y="1584325"/>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矩形 13"/>
            <p:cNvSpPr/>
            <p:nvPr/>
          </p:nvSpPr>
          <p:spPr>
            <a:xfrm>
              <a:off x="6634163" y="2474913"/>
              <a:ext cx="1512887" cy="431800"/>
            </a:xfrm>
            <a:prstGeom prst="rect">
              <a:avLst/>
            </a:prstGeom>
            <a:noFill/>
            <a:ln w="12700" cap="flat" cmpd="sng" algn="ctr">
              <a:noFill/>
              <a:prstDash val="solid"/>
              <a:miter lim="800000"/>
            </a:ln>
            <a:effectLst/>
          </p:spPr>
          <p:txBody>
            <a:bodyPr anchor="ctr"/>
            <a:lstStyle/>
            <a:p>
              <a:pPr algn="ctr" defTabSz="1218565">
                <a:defRPr/>
              </a:pPr>
              <a:r>
                <a:rPr lang="zh-CN" altLang="en-US" sz="1465" kern="0" dirty="0">
                  <a:solidFill>
                    <a:prstClr val="black"/>
                  </a:solidFill>
                  <a:latin typeface="Impact" panose="020B0806030902050204" pitchFamily="34" charset="0"/>
                  <a:ea typeface="Hiragino Sans GB W3" pitchFamily="34" charset="-122"/>
                </a:rPr>
                <a:t>标题文字内容</a:t>
              </a:r>
            </a:p>
          </p:txBody>
        </p:sp>
      </p:grpSp>
      <p:grpSp>
        <p:nvGrpSpPr>
          <p:cNvPr id="15" name="组合 14"/>
          <p:cNvGrpSpPr/>
          <p:nvPr/>
        </p:nvGrpSpPr>
        <p:grpSpPr bwMode="auto">
          <a:xfrm>
            <a:off x="9586914" y="1584325"/>
            <a:ext cx="1511300" cy="1285875"/>
            <a:chOff x="9586913" y="1584325"/>
            <a:chExt cx="1511300" cy="1285875"/>
          </a:xfrm>
        </p:grpSpPr>
        <p:pic>
          <p:nvPicPr>
            <p:cNvPr id="16" name="图片 12"/>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10042525" y="1584325"/>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16"/>
            <p:cNvSpPr/>
            <p:nvPr/>
          </p:nvSpPr>
          <p:spPr>
            <a:xfrm>
              <a:off x="9586913" y="2436813"/>
              <a:ext cx="1511300" cy="433387"/>
            </a:xfrm>
            <a:prstGeom prst="rect">
              <a:avLst/>
            </a:prstGeom>
            <a:noFill/>
            <a:ln w="12700" cap="flat" cmpd="sng" algn="ctr">
              <a:noFill/>
              <a:prstDash val="solid"/>
              <a:miter lim="800000"/>
            </a:ln>
            <a:effectLst/>
          </p:spPr>
          <p:txBody>
            <a:bodyPr anchor="ctr"/>
            <a:lstStyle/>
            <a:p>
              <a:pPr algn="ctr" defTabSz="1218565">
                <a:defRPr/>
              </a:pPr>
              <a:r>
                <a:rPr lang="zh-CN" altLang="en-US" sz="1465" kern="0" dirty="0">
                  <a:solidFill>
                    <a:prstClr val="black"/>
                  </a:solidFill>
                  <a:latin typeface="Impact" panose="020B0806030902050204" pitchFamily="34" charset="0"/>
                  <a:ea typeface="Hiragino Sans GB W3" pitchFamily="34" charset="-122"/>
                </a:rPr>
                <a:t>标题文字内容</a:t>
              </a:r>
            </a:p>
          </p:txBody>
        </p:sp>
      </p:grpSp>
      <p:grpSp>
        <p:nvGrpSpPr>
          <p:cNvPr id="18" name="组合 17"/>
          <p:cNvGrpSpPr/>
          <p:nvPr/>
        </p:nvGrpSpPr>
        <p:grpSpPr bwMode="auto">
          <a:xfrm>
            <a:off x="709614" y="3603626"/>
            <a:ext cx="1511300" cy="1262063"/>
            <a:chOff x="709613" y="3603625"/>
            <a:chExt cx="1511300" cy="1262063"/>
          </a:xfrm>
        </p:grpSpPr>
        <p:pic>
          <p:nvPicPr>
            <p:cNvPr id="19" name="图片 17"/>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160463" y="3603625"/>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矩形 19"/>
            <p:cNvSpPr/>
            <p:nvPr/>
          </p:nvSpPr>
          <p:spPr>
            <a:xfrm>
              <a:off x="709613" y="4433888"/>
              <a:ext cx="1511300" cy="431800"/>
            </a:xfrm>
            <a:prstGeom prst="rect">
              <a:avLst/>
            </a:prstGeom>
            <a:noFill/>
            <a:ln w="12700" cap="flat" cmpd="sng" algn="ctr">
              <a:noFill/>
              <a:prstDash val="solid"/>
              <a:miter lim="800000"/>
            </a:ln>
            <a:effectLst/>
          </p:spPr>
          <p:txBody>
            <a:bodyPr anchor="ctr"/>
            <a:lstStyle/>
            <a:p>
              <a:pPr algn="ctr" defTabSz="1218565">
                <a:defRPr/>
              </a:pPr>
              <a:r>
                <a:rPr lang="zh-CN" altLang="en-US" sz="1465" kern="0" dirty="0">
                  <a:solidFill>
                    <a:prstClr val="black"/>
                  </a:solidFill>
                  <a:latin typeface="Impact" panose="020B0806030902050204" pitchFamily="34" charset="0"/>
                  <a:ea typeface="Hiragino Sans GB W3" pitchFamily="34" charset="-122"/>
                </a:rPr>
                <a:t>标题文字内容</a:t>
              </a:r>
            </a:p>
          </p:txBody>
        </p:sp>
      </p:grpSp>
      <p:grpSp>
        <p:nvGrpSpPr>
          <p:cNvPr id="21" name="组合 20"/>
          <p:cNvGrpSpPr/>
          <p:nvPr/>
        </p:nvGrpSpPr>
        <p:grpSpPr bwMode="auto">
          <a:xfrm>
            <a:off x="3667125" y="3603626"/>
            <a:ext cx="1512888" cy="1262063"/>
            <a:chOff x="3667125" y="3603625"/>
            <a:chExt cx="1512888" cy="1262063"/>
          </a:xfrm>
        </p:grpSpPr>
        <p:pic>
          <p:nvPicPr>
            <p:cNvPr id="22" name="图片 18"/>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121150" y="3603625"/>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3667125" y="4433888"/>
              <a:ext cx="1512888" cy="431800"/>
            </a:xfrm>
            <a:prstGeom prst="rect">
              <a:avLst/>
            </a:prstGeom>
            <a:noFill/>
            <a:ln w="12700" cap="flat" cmpd="sng" algn="ctr">
              <a:noFill/>
              <a:prstDash val="solid"/>
              <a:miter lim="800000"/>
            </a:ln>
            <a:effectLst/>
          </p:spPr>
          <p:txBody>
            <a:bodyPr anchor="ctr"/>
            <a:lstStyle/>
            <a:p>
              <a:pPr algn="ctr" defTabSz="1218565">
                <a:defRPr/>
              </a:pPr>
              <a:r>
                <a:rPr lang="zh-CN" altLang="en-US" sz="1465" kern="0" dirty="0">
                  <a:solidFill>
                    <a:prstClr val="black"/>
                  </a:solidFill>
                  <a:latin typeface="Impact" panose="020B0806030902050204" pitchFamily="34" charset="0"/>
                  <a:ea typeface="Hiragino Sans GB W3" pitchFamily="34" charset="-122"/>
                </a:rPr>
                <a:t>标题文字内容</a:t>
              </a:r>
            </a:p>
          </p:txBody>
        </p:sp>
      </p:grpSp>
      <p:grpSp>
        <p:nvGrpSpPr>
          <p:cNvPr id="24" name="组合 23"/>
          <p:cNvGrpSpPr/>
          <p:nvPr/>
        </p:nvGrpSpPr>
        <p:grpSpPr bwMode="auto">
          <a:xfrm>
            <a:off x="6634165" y="3603626"/>
            <a:ext cx="1512887" cy="1262063"/>
            <a:chOff x="6634163" y="3603625"/>
            <a:chExt cx="1512887" cy="1262063"/>
          </a:xfrm>
        </p:grpSpPr>
        <p:pic>
          <p:nvPicPr>
            <p:cNvPr id="25" name="图片 11"/>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7081838" y="3603625"/>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矩形 25"/>
            <p:cNvSpPr/>
            <p:nvPr/>
          </p:nvSpPr>
          <p:spPr>
            <a:xfrm>
              <a:off x="6634163" y="4433888"/>
              <a:ext cx="1512887" cy="431800"/>
            </a:xfrm>
            <a:prstGeom prst="rect">
              <a:avLst/>
            </a:prstGeom>
            <a:noFill/>
            <a:ln w="12700" cap="flat" cmpd="sng" algn="ctr">
              <a:noFill/>
              <a:prstDash val="solid"/>
              <a:miter lim="800000"/>
            </a:ln>
            <a:effectLst/>
          </p:spPr>
          <p:txBody>
            <a:bodyPr anchor="ctr"/>
            <a:lstStyle/>
            <a:p>
              <a:pPr algn="ctr" defTabSz="1218565">
                <a:defRPr/>
              </a:pPr>
              <a:r>
                <a:rPr lang="zh-CN" altLang="en-US" sz="1465" kern="0" dirty="0">
                  <a:solidFill>
                    <a:prstClr val="black"/>
                  </a:solidFill>
                  <a:latin typeface="Impact" panose="020B0806030902050204" pitchFamily="34" charset="0"/>
                  <a:ea typeface="Hiragino Sans GB W3" pitchFamily="34" charset="-122"/>
                </a:rPr>
                <a:t>标题文字内容</a:t>
              </a:r>
            </a:p>
          </p:txBody>
        </p:sp>
      </p:grpSp>
      <p:grpSp>
        <p:nvGrpSpPr>
          <p:cNvPr id="27" name="组合 26"/>
          <p:cNvGrpSpPr/>
          <p:nvPr/>
        </p:nvGrpSpPr>
        <p:grpSpPr bwMode="auto">
          <a:xfrm>
            <a:off x="9586914" y="3603625"/>
            <a:ext cx="1511300" cy="1223963"/>
            <a:chOff x="9586913" y="3603625"/>
            <a:chExt cx="1511300" cy="1223963"/>
          </a:xfrm>
        </p:grpSpPr>
        <p:pic>
          <p:nvPicPr>
            <p:cNvPr id="28" name="图片 13"/>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10042525" y="3603625"/>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矩形 28"/>
            <p:cNvSpPr/>
            <p:nvPr/>
          </p:nvSpPr>
          <p:spPr>
            <a:xfrm>
              <a:off x="9586913" y="4395788"/>
              <a:ext cx="1511300" cy="431800"/>
            </a:xfrm>
            <a:prstGeom prst="rect">
              <a:avLst/>
            </a:prstGeom>
            <a:noFill/>
            <a:ln w="12700" cap="flat" cmpd="sng" algn="ctr">
              <a:noFill/>
              <a:prstDash val="solid"/>
              <a:miter lim="800000"/>
            </a:ln>
            <a:effectLst/>
          </p:spPr>
          <p:txBody>
            <a:bodyPr anchor="ctr"/>
            <a:lstStyle/>
            <a:p>
              <a:pPr algn="ctr" defTabSz="1218565">
                <a:defRPr/>
              </a:pPr>
              <a:r>
                <a:rPr lang="zh-CN" altLang="en-US" sz="1465" kern="0" dirty="0">
                  <a:solidFill>
                    <a:prstClr val="black"/>
                  </a:solidFill>
                  <a:latin typeface="Impact" panose="020B0806030902050204" pitchFamily="34" charset="0"/>
                  <a:ea typeface="Hiragino Sans GB W3" pitchFamily="34" charset="-122"/>
                </a:rPr>
                <a:t>标题文字内容</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grpSp>
        <p:nvGrpSpPr>
          <p:cNvPr id="6" name="组合 5"/>
          <p:cNvGrpSpPr/>
          <p:nvPr/>
        </p:nvGrpSpPr>
        <p:grpSpPr bwMode="auto">
          <a:xfrm>
            <a:off x="1200151" y="1412875"/>
            <a:ext cx="10009188" cy="1079500"/>
            <a:chOff x="1200150" y="1412875"/>
            <a:chExt cx="10009188" cy="1079500"/>
          </a:xfrm>
        </p:grpSpPr>
        <p:cxnSp>
          <p:nvCxnSpPr>
            <p:cNvPr id="7" name="直接连接符 6"/>
            <p:cNvCxnSpPr/>
            <p:nvPr/>
          </p:nvCxnSpPr>
          <p:spPr>
            <a:xfrm>
              <a:off x="1200150" y="2492375"/>
              <a:ext cx="10009188" cy="0"/>
            </a:xfrm>
            <a:prstGeom prst="line">
              <a:avLst/>
            </a:prstGeom>
            <a:noFill/>
            <a:ln w="6350" cap="flat" cmpd="sng" algn="ctr">
              <a:solidFill>
                <a:sysClr val="windowText" lastClr="000000">
                  <a:lumMod val="65000"/>
                  <a:lumOff val="35000"/>
                </a:sysClr>
              </a:solidFill>
              <a:prstDash val="sysDash"/>
              <a:miter lim="800000"/>
            </a:ln>
            <a:effectLst/>
          </p:spPr>
        </p:cxnSp>
        <p:cxnSp>
          <p:nvCxnSpPr>
            <p:cNvPr id="8" name="直接连接符 7"/>
            <p:cNvCxnSpPr/>
            <p:nvPr/>
          </p:nvCxnSpPr>
          <p:spPr>
            <a:xfrm>
              <a:off x="1200150" y="1412875"/>
              <a:ext cx="10009188" cy="0"/>
            </a:xfrm>
            <a:prstGeom prst="line">
              <a:avLst/>
            </a:prstGeom>
            <a:noFill/>
            <a:ln w="6350" cap="flat" cmpd="sng" algn="ctr">
              <a:solidFill>
                <a:sysClr val="windowText" lastClr="000000">
                  <a:lumMod val="65000"/>
                  <a:lumOff val="35000"/>
                </a:sysClr>
              </a:solidFill>
              <a:prstDash val="sysDash"/>
              <a:miter lim="800000"/>
            </a:ln>
            <a:effectLst/>
          </p:spPr>
        </p:cxnSp>
        <p:sp>
          <p:nvSpPr>
            <p:cNvPr id="9" name="Freeform 397"/>
            <p:cNvSpPr/>
            <p:nvPr/>
          </p:nvSpPr>
          <p:spPr bwMode="auto">
            <a:xfrm>
              <a:off x="1200150" y="1620838"/>
              <a:ext cx="935038" cy="665162"/>
            </a:xfrm>
            <a:custGeom>
              <a:avLst/>
              <a:gdLst>
                <a:gd name="T0" fmla="*/ 2147483647 w 16292"/>
                <a:gd name="T1" fmla="*/ 2147483647 h 11588"/>
                <a:gd name="T2" fmla="*/ 2147483647 w 16292"/>
                <a:gd name="T3" fmla="*/ 2147483647 h 11588"/>
                <a:gd name="T4" fmla="*/ 2147483647 w 16292"/>
                <a:gd name="T5" fmla="*/ 2147483647 h 11588"/>
                <a:gd name="T6" fmla="*/ 2147483647 w 16292"/>
                <a:gd name="T7" fmla="*/ 2147483647 h 11588"/>
                <a:gd name="T8" fmla="*/ 2147483647 w 16292"/>
                <a:gd name="T9" fmla="*/ 2147483647 h 11588"/>
                <a:gd name="T10" fmla="*/ 2147483647 w 16292"/>
                <a:gd name="T11" fmla="*/ 2147483647 h 11588"/>
                <a:gd name="T12" fmla="*/ 2147483647 w 16292"/>
                <a:gd name="T13" fmla="*/ 2147483647 h 11588"/>
                <a:gd name="T14" fmla="*/ 2147483647 w 16292"/>
                <a:gd name="T15" fmla="*/ 2147483647 h 11588"/>
                <a:gd name="T16" fmla="*/ 2147483647 w 16292"/>
                <a:gd name="T17" fmla="*/ 2147483647 h 11588"/>
                <a:gd name="T18" fmla="*/ 2147483647 w 16292"/>
                <a:gd name="T19" fmla="*/ 2147483647 h 11588"/>
                <a:gd name="T20" fmla="*/ 2147483647 w 16292"/>
                <a:gd name="T21" fmla="*/ 2147483647 h 11588"/>
                <a:gd name="T22" fmla="*/ 2147483647 w 16292"/>
                <a:gd name="T23" fmla="*/ 2147483647 h 11588"/>
                <a:gd name="T24" fmla="*/ 2147483647 w 16292"/>
                <a:gd name="T25" fmla="*/ 2147483647 h 11588"/>
                <a:gd name="T26" fmla="*/ 2147483647 w 16292"/>
                <a:gd name="T27" fmla="*/ 2147483647 h 11588"/>
                <a:gd name="T28" fmla="*/ 2147483647 w 16292"/>
                <a:gd name="T29" fmla="*/ 2147483647 h 11588"/>
                <a:gd name="T30" fmla="*/ 2147483647 w 16292"/>
                <a:gd name="T31" fmla="*/ 2147483647 h 11588"/>
                <a:gd name="T32" fmla="*/ 2147483647 w 16292"/>
                <a:gd name="T33" fmla="*/ 2147483647 h 11588"/>
                <a:gd name="T34" fmla="*/ 2147483647 w 16292"/>
                <a:gd name="T35" fmla="*/ 2147483647 h 11588"/>
                <a:gd name="T36" fmla="*/ 2147483647 w 16292"/>
                <a:gd name="T37" fmla="*/ 2147483647 h 11588"/>
                <a:gd name="T38" fmla="*/ 2147483647 w 16292"/>
                <a:gd name="T39" fmla="*/ 2147483647 h 11588"/>
                <a:gd name="T40" fmla="*/ 2147483647 w 16292"/>
                <a:gd name="T41" fmla="*/ 2147483647 h 11588"/>
                <a:gd name="T42" fmla="*/ 2147483647 w 16292"/>
                <a:gd name="T43" fmla="*/ 2147483647 h 11588"/>
                <a:gd name="T44" fmla="*/ 2147483647 w 16292"/>
                <a:gd name="T45" fmla="*/ 2147483647 h 11588"/>
                <a:gd name="T46" fmla="*/ 2147483647 w 16292"/>
                <a:gd name="T47" fmla="*/ 2147483647 h 11588"/>
                <a:gd name="T48" fmla="*/ 2147483647 w 16292"/>
                <a:gd name="T49" fmla="*/ 2147483647 h 11588"/>
                <a:gd name="T50" fmla="*/ 2147483647 w 16292"/>
                <a:gd name="T51" fmla="*/ 2147483647 h 11588"/>
                <a:gd name="T52" fmla="*/ 2147483647 w 16292"/>
                <a:gd name="T53" fmla="*/ 2147483647 h 11588"/>
                <a:gd name="T54" fmla="*/ 2147483647 w 16292"/>
                <a:gd name="T55" fmla="*/ 2147483647 h 11588"/>
                <a:gd name="T56" fmla="*/ 2147483647 w 16292"/>
                <a:gd name="T57" fmla="*/ 2147483647 h 11588"/>
                <a:gd name="T58" fmla="*/ 2147483647 w 16292"/>
                <a:gd name="T59" fmla="*/ 2147483647 h 11588"/>
                <a:gd name="T60" fmla="*/ 2147483647 w 16292"/>
                <a:gd name="T61" fmla="*/ 2147483647 h 11588"/>
                <a:gd name="T62" fmla="*/ 2147483647 w 16292"/>
                <a:gd name="T63" fmla="*/ 2147483647 h 11588"/>
                <a:gd name="T64" fmla="*/ 2147483647 w 16292"/>
                <a:gd name="T65" fmla="*/ 2147483647 h 11588"/>
                <a:gd name="T66" fmla="*/ 2147483647 w 16292"/>
                <a:gd name="T67" fmla="*/ 2147483647 h 11588"/>
                <a:gd name="T68" fmla="*/ 2147483647 w 16292"/>
                <a:gd name="T69" fmla="*/ 2147483647 h 11588"/>
                <a:gd name="T70" fmla="*/ 2147483647 w 16292"/>
                <a:gd name="T71" fmla="*/ 2147483647 h 11588"/>
                <a:gd name="T72" fmla="*/ 2147483647 w 16292"/>
                <a:gd name="T73" fmla="*/ 2147483647 h 11588"/>
                <a:gd name="T74" fmla="*/ 2147483647 w 16292"/>
                <a:gd name="T75" fmla="*/ 2147483647 h 11588"/>
                <a:gd name="T76" fmla="*/ 2147483647 w 16292"/>
                <a:gd name="T77" fmla="*/ 2147483647 h 11588"/>
                <a:gd name="T78" fmla="*/ 2147483647 w 16292"/>
                <a:gd name="T79" fmla="*/ 2147483647 h 11588"/>
                <a:gd name="T80" fmla="*/ 2147483647 w 16292"/>
                <a:gd name="T81" fmla="*/ 2147483647 h 11588"/>
                <a:gd name="T82" fmla="*/ 2147483647 w 16292"/>
                <a:gd name="T83" fmla="*/ 2147483647 h 11588"/>
                <a:gd name="T84" fmla="*/ 2147483647 w 16292"/>
                <a:gd name="T85" fmla="*/ 2147483647 h 11588"/>
                <a:gd name="T86" fmla="*/ 2147483647 w 16292"/>
                <a:gd name="T87" fmla="*/ 2147483647 h 11588"/>
                <a:gd name="T88" fmla="*/ 2147483647 w 16292"/>
                <a:gd name="T89" fmla="*/ 2147483647 h 11588"/>
                <a:gd name="T90" fmla="*/ 2147483647 w 16292"/>
                <a:gd name="T91" fmla="*/ 2147483647 h 11588"/>
                <a:gd name="T92" fmla="*/ 2147483647 w 16292"/>
                <a:gd name="T93" fmla="*/ 2147483647 h 11588"/>
                <a:gd name="T94" fmla="*/ 2147483647 w 16292"/>
                <a:gd name="T95" fmla="*/ 2147483647 h 11588"/>
                <a:gd name="T96" fmla="*/ 2147483647 w 16292"/>
                <a:gd name="T97" fmla="*/ 2147483647 h 11588"/>
                <a:gd name="T98" fmla="*/ 2147483647 w 16292"/>
                <a:gd name="T99" fmla="*/ 2147483647 h 11588"/>
                <a:gd name="T100" fmla="*/ 2147483647 w 16292"/>
                <a:gd name="T101" fmla="*/ 2147483647 h 11588"/>
                <a:gd name="T102" fmla="*/ 2147483647 w 16292"/>
                <a:gd name="T103" fmla="*/ 2147483647 h 11588"/>
                <a:gd name="T104" fmla="*/ 2147483647 w 16292"/>
                <a:gd name="T105" fmla="*/ 2147483647 h 11588"/>
                <a:gd name="T106" fmla="*/ 2147483647 w 16292"/>
                <a:gd name="T107" fmla="*/ 2147483647 h 11588"/>
                <a:gd name="T108" fmla="*/ 2147483647 w 16292"/>
                <a:gd name="T109" fmla="*/ 2147483647 h 11588"/>
                <a:gd name="T110" fmla="*/ 2147483647 w 16292"/>
                <a:gd name="T111" fmla="*/ 2147483647 h 11588"/>
                <a:gd name="T112" fmla="*/ 2147483647 w 16292"/>
                <a:gd name="T113" fmla="*/ 2147483647 h 11588"/>
                <a:gd name="T114" fmla="*/ 2147483647 w 16292"/>
                <a:gd name="T115" fmla="*/ 2147483647 h 1158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6292" h="11588">
                  <a:moveTo>
                    <a:pt x="11846" y="6334"/>
                  </a:moveTo>
                  <a:lnTo>
                    <a:pt x="14258" y="8167"/>
                  </a:lnTo>
                  <a:lnTo>
                    <a:pt x="14328" y="8221"/>
                  </a:lnTo>
                  <a:lnTo>
                    <a:pt x="14400" y="8278"/>
                  </a:lnTo>
                  <a:lnTo>
                    <a:pt x="14474" y="8340"/>
                  </a:lnTo>
                  <a:lnTo>
                    <a:pt x="14552" y="8406"/>
                  </a:lnTo>
                  <a:lnTo>
                    <a:pt x="14631" y="8475"/>
                  </a:lnTo>
                  <a:lnTo>
                    <a:pt x="14714" y="8549"/>
                  </a:lnTo>
                  <a:lnTo>
                    <a:pt x="14798" y="8628"/>
                  </a:lnTo>
                  <a:lnTo>
                    <a:pt x="14885" y="8709"/>
                  </a:lnTo>
                  <a:lnTo>
                    <a:pt x="14976" y="8796"/>
                  </a:lnTo>
                  <a:lnTo>
                    <a:pt x="15068" y="8887"/>
                  </a:lnTo>
                  <a:lnTo>
                    <a:pt x="15163" y="8982"/>
                  </a:lnTo>
                  <a:lnTo>
                    <a:pt x="15261" y="9080"/>
                  </a:lnTo>
                  <a:lnTo>
                    <a:pt x="15360" y="9184"/>
                  </a:lnTo>
                  <a:lnTo>
                    <a:pt x="15463" y="9291"/>
                  </a:lnTo>
                  <a:lnTo>
                    <a:pt x="15569" y="9403"/>
                  </a:lnTo>
                  <a:lnTo>
                    <a:pt x="15677" y="9518"/>
                  </a:lnTo>
                  <a:lnTo>
                    <a:pt x="15730" y="9576"/>
                  </a:lnTo>
                  <a:lnTo>
                    <a:pt x="15780" y="9634"/>
                  </a:lnTo>
                  <a:lnTo>
                    <a:pt x="15828" y="9691"/>
                  </a:lnTo>
                  <a:lnTo>
                    <a:pt x="15874" y="9747"/>
                  </a:lnTo>
                  <a:lnTo>
                    <a:pt x="15917" y="9802"/>
                  </a:lnTo>
                  <a:lnTo>
                    <a:pt x="15958" y="9856"/>
                  </a:lnTo>
                  <a:lnTo>
                    <a:pt x="15997" y="9909"/>
                  </a:lnTo>
                  <a:lnTo>
                    <a:pt x="16034" y="9962"/>
                  </a:lnTo>
                  <a:lnTo>
                    <a:pt x="16067" y="10013"/>
                  </a:lnTo>
                  <a:lnTo>
                    <a:pt x="16099" y="10064"/>
                  </a:lnTo>
                  <a:lnTo>
                    <a:pt x="16129" y="10115"/>
                  </a:lnTo>
                  <a:lnTo>
                    <a:pt x="16155" y="10164"/>
                  </a:lnTo>
                  <a:lnTo>
                    <a:pt x="16180" y="10213"/>
                  </a:lnTo>
                  <a:lnTo>
                    <a:pt x="16201" y="10260"/>
                  </a:lnTo>
                  <a:lnTo>
                    <a:pt x="16221" y="10308"/>
                  </a:lnTo>
                  <a:lnTo>
                    <a:pt x="16239" y="10354"/>
                  </a:lnTo>
                  <a:lnTo>
                    <a:pt x="16253" y="10399"/>
                  </a:lnTo>
                  <a:lnTo>
                    <a:pt x="16265" y="10444"/>
                  </a:lnTo>
                  <a:lnTo>
                    <a:pt x="16275" y="10488"/>
                  </a:lnTo>
                  <a:lnTo>
                    <a:pt x="16284" y="10531"/>
                  </a:lnTo>
                  <a:lnTo>
                    <a:pt x="16289" y="10573"/>
                  </a:lnTo>
                  <a:lnTo>
                    <a:pt x="16292" y="10615"/>
                  </a:lnTo>
                  <a:lnTo>
                    <a:pt x="16292" y="10655"/>
                  </a:lnTo>
                  <a:lnTo>
                    <a:pt x="16290" y="10695"/>
                  </a:lnTo>
                  <a:lnTo>
                    <a:pt x="16286" y="10734"/>
                  </a:lnTo>
                  <a:lnTo>
                    <a:pt x="16279" y="10772"/>
                  </a:lnTo>
                  <a:lnTo>
                    <a:pt x="16270" y="10810"/>
                  </a:lnTo>
                  <a:lnTo>
                    <a:pt x="16259" y="10846"/>
                  </a:lnTo>
                  <a:lnTo>
                    <a:pt x="16245" y="10882"/>
                  </a:lnTo>
                  <a:lnTo>
                    <a:pt x="16228" y="10917"/>
                  </a:lnTo>
                  <a:lnTo>
                    <a:pt x="16210" y="10951"/>
                  </a:lnTo>
                  <a:lnTo>
                    <a:pt x="16190" y="10984"/>
                  </a:lnTo>
                  <a:lnTo>
                    <a:pt x="16166" y="11014"/>
                  </a:lnTo>
                  <a:lnTo>
                    <a:pt x="16143" y="11041"/>
                  </a:lnTo>
                  <a:lnTo>
                    <a:pt x="16117" y="11067"/>
                  </a:lnTo>
                  <a:lnTo>
                    <a:pt x="16090" y="11090"/>
                  </a:lnTo>
                  <a:lnTo>
                    <a:pt x="16062" y="11112"/>
                  </a:lnTo>
                  <a:lnTo>
                    <a:pt x="16033" y="11130"/>
                  </a:lnTo>
                  <a:lnTo>
                    <a:pt x="16002" y="11148"/>
                  </a:lnTo>
                  <a:lnTo>
                    <a:pt x="15970" y="11162"/>
                  </a:lnTo>
                  <a:lnTo>
                    <a:pt x="15937" y="11174"/>
                  </a:lnTo>
                  <a:lnTo>
                    <a:pt x="15902" y="11184"/>
                  </a:lnTo>
                  <a:lnTo>
                    <a:pt x="15866" y="11193"/>
                  </a:lnTo>
                  <a:lnTo>
                    <a:pt x="15829" y="11198"/>
                  </a:lnTo>
                  <a:lnTo>
                    <a:pt x="15790" y="11202"/>
                  </a:lnTo>
                  <a:lnTo>
                    <a:pt x="15750" y="11203"/>
                  </a:lnTo>
                  <a:lnTo>
                    <a:pt x="15709" y="11202"/>
                  </a:lnTo>
                  <a:lnTo>
                    <a:pt x="15666" y="11199"/>
                  </a:lnTo>
                  <a:lnTo>
                    <a:pt x="15623" y="11194"/>
                  </a:lnTo>
                  <a:lnTo>
                    <a:pt x="15578" y="11186"/>
                  </a:lnTo>
                  <a:lnTo>
                    <a:pt x="15532" y="11177"/>
                  </a:lnTo>
                  <a:lnTo>
                    <a:pt x="15484" y="11165"/>
                  </a:lnTo>
                  <a:lnTo>
                    <a:pt x="15435" y="11152"/>
                  </a:lnTo>
                  <a:lnTo>
                    <a:pt x="15384" y="11135"/>
                  </a:lnTo>
                  <a:lnTo>
                    <a:pt x="15333" y="11117"/>
                  </a:lnTo>
                  <a:lnTo>
                    <a:pt x="15280" y="11097"/>
                  </a:lnTo>
                  <a:lnTo>
                    <a:pt x="15226" y="11074"/>
                  </a:lnTo>
                  <a:lnTo>
                    <a:pt x="15170" y="11049"/>
                  </a:lnTo>
                  <a:lnTo>
                    <a:pt x="15113" y="11022"/>
                  </a:lnTo>
                  <a:lnTo>
                    <a:pt x="15054" y="10992"/>
                  </a:lnTo>
                  <a:lnTo>
                    <a:pt x="14995" y="10961"/>
                  </a:lnTo>
                  <a:lnTo>
                    <a:pt x="14934" y="10927"/>
                  </a:lnTo>
                  <a:lnTo>
                    <a:pt x="14872" y="10891"/>
                  </a:lnTo>
                  <a:lnTo>
                    <a:pt x="14809" y="10854"/>
                  </a:lnTo>
                  <a:lnTo>
                    <a:pt x="14681" y="10775"/>
                  </a:lnTo>
                  <a:lnTo>
                    <a:pt x="14554" y="10697"/>
                  </a:lnTo>
                  <a:lnTo>
                    <a:pt x="14426" y="10619"/>
                  </a:lnTo>
                  <a:lnTo>
                    <a:pt x="14300" y="10540"/>
                  </a:lnTo>
                  <a:lnTo>
                    <a:pt x="14172" y="10461"/>
                  </a:lnTo>
                  <a:lnTo>
                    <a:pt x="14046" y="10383"/>
                  </a:lnTo>
                  <a:lnTo>
                    <a:pt x="13919" y="10304"/>
                  </a:lnTo>
                  <a:lnTo>
                    <a:pt x="13793" y="10226"/>
                  </a:lnTo>
                  <a:lnTo>
                    <a:pt x="13666" y="10146"/>
                  </a:lnTo>
                  <a:lnTo>
                    <a:pt x="13541" y="10067"/>
                  </a:lnTo>
                  <a:lnTo>
                    <a:pt x="13415" y="9988"/>
                  </a:lnTo>
                  <a:lnTo>
                    <a:pt x="13290" y="9908"/>
                  </a:lnTo>
                  <a:lnTo>
                    <a:pt x="13164" y="9829"/>
                  </a:lnTo>
                  <a:lnTo>
                    <a:pt x="13040" y="9750"/>
                  </a:lnTo>
                  <a:lnTo>
                    <a:pt x="12915" y="9670"/>
                  </a:lnTo>
                  <a:lnTo>
                    <a:pt x="12791" y="9589"/>
                  </a:lnTo>
                  <a:lnTo>
                    <a:pt x="9977" y="7694"/>
                  </a:lnTo>
                  <a:lnTo>
                    <a:pt x="9606" y="7870"/>
                  </a:lnTo>
                  <a:lnTo>
                    <a:pt x="9314" y="8009"/>
                  </a:lnTo>
                  <a:lnTo>
                    <a:pt x="9088" y="8119"/>
                  </a:lnTo>
                  <a:lnTo>
                    <a:pt x="8915" y="8205"/>
                  </a:lnTo>
                  <a:lnTo>
                    <a:pt x="8780" y="8273"/>
                  </a:lnTo>
                  <a:lnTo>
                    <a:pt x="8671" y="8328"/>
                  </a:lnTo>
                  <a:lnTo>
                    <a:pt x="8572" y="8377"/>
                  </a:lnTo>
                  <a:lnTo>
                    <a:pt x="8471" y="8425"/>
                  </a:lnTo>
                  <a:lnTo>
                    <a:pt x="8415" y="8452"/>
                  </a:lnTo>
                  <a:lnTo>
                    <a:pt x="8353" y="8479"/>
                  </a:lnTo>
                  <a:lnTo>
                    <a:pt x="8284" y="8510"/>
                  </a:lnTo>
                  <a:lnTo>
                    <a:pt x="8205" y="8544"/>
                  </a:lnTo>
                  <a:lnTo>
                    <a:pt x="8013" y="8626"/>
                  </a:lnTo>
                  <a:lnTo>
                    <a:pt x="7765" y="8730"/>
                  </a:lnTo>
                  <a:lnTo>
                    <a:pt x="7443" y="8862"/>
                  </a:lnTo>
                  <a:lnTo>
                    <a:pt x="7037" y="9030"/>
                  </a:lnTo>
                  <a:lnTo>
                    <a:pt x="6533" y="9237"/>
                  </a:lnTo>
                  <a:lnTo>
                    <a:pt x="5916" y="9490"/>
                  </a:lnTo>
                  <a:lnTo>
                    <a:pt x="6115" y="9826"/>
                  </a:lnTo>
                  <a:lnTo>
                    <a:pt x="6154" y="9833"/>
                  </a:lnTo>
                  <a:lnTo>
                    <a:pt x="6191" y="9843"/>
                  </a:lnTo>
                  <a:lnTo>
                    <a:pt x="6227" y="9852"/>
                  </a:lnTo>
                  <a:lnTo>
                    <a:pt x="6263" y="9861"/>
                  </a:lnTo>
                  <a:lnTo>
                    <a:pt x="6297" y="9872"/>
                  </a:lnTo>
                  <a:lnTo>
                    <a:pt x="6329" y="9885"/>
                  </a:lnTo>
                  <a:lnTo>
                    <a:pt x="6362" y="9898"/>
                  </a:lnTo>
                  <a:lnTo>
                    <a:pt x="6393" y="9911"/>
                  </a:lnTo>
                  <a:lnTo>
                    <a:pt x="6421" y="9925"/>
                  </a:lnTo>
                  <a:lnTo>
                    <a:pt x="6450" y="9942"/>
                  </a:lnTo>
                  <a:lnTo>
                    <a:pt x="6477" y="9958"/>
                  </a:lnTo>
                  <a:lnTo>
                    <a:pt x="6503" y="9975"/>
                  </a:lnTo>
                  <a:lnTo>
                    <a:pt x="6527" y="9994"/>
                  </a:lnTo>
                  <a:lnTo>
                    <a:pt x="6551" y="10012"/>
                  </a:lnTo>
                  <a:lnTo>
                    <a:pt x="6573" y="10033"/>
                  </a:lnTo>
                  <a:lnTo>
                    <a:pt x="6595" y="10054"/>
                  </a:lnTo>
                  <a:lnTo>
                    <a:pt x="6615" y="10075"/>
                  </a:lnTo>
                  <a:lnTo>
                    <a:pt x="6633" y="10098"/>
                  </a:lnTo>
                  <a:lnTo>
                    <a:pt x="6652" y="10122"/>
                  </a:lnTo>
                  <a:lnTo>
                    <a:pt x="6668" y="10147"/>
                  </a:lnTo>
                  <a:lnTo>
                    <a:pt x="6683" y="10172"/>
                  </a:lnTo>
                  <a:lnTo>
                    <a:pt x="6698" y="10199"/>
                  </a:lnTo>
                  <a:lnTo>
                    <a:pt x="6710" y="10227"/>
                  </a:lnTo>
                  <a:lnTo>
                    <a:pt x="6722" y="10254"/>
                  </a:lnTo>
                  <a:lnTo>
                    <a:pt x="6732" y="10284"/>
                  </a:lnTo>
                  <a:lnTo>
                    <a:pt x="6742" y="10313"/>
                  </a:lnTo>
                  <a:lnTo>
                    <a:pt x="6751" y="10345"/>
                  </a:lnTo>
                  <a:lnTo>
                    <a:pt x="6758" y="10377"/>
                  </a:lnTo>
                  <a:lnTo>
                    <a:pt x="6763" y="10410"/>
                  </a:lnTo>
                  <a:lnTo>
                    <a:pt x="6768" y="10444"/>
                  </a:lnTo>
                  <a:lnTo>
                    <a:pt x="6772" y="10479"/>
                  </a:lnTo>
                  <a:lnTo>
                    <a:pt x="6774" y="10515"/>
                  </a:lnTo>
                  <a:lnTo>
                    <a:pt x="6775" y="10550"/>
                  </a:lnTo>
                  <a:lnTo>
                    <a:pt x="6776" y="10585"/>
                  </a:lnTo>
                  <a:lnTo>
                    <a:pt x="6776" y="10620"/>
                  </a:lnTo>
                  <a:lnTo>
                    <a:pt x="6774" y="10653"/>
                  </a:lnTo>
                  <a:lnTo>
                    <a:pt x="6772" y="10686"/>
                  </a:lnTo>
                  <a:lnTo>
                    <a:pt x="6769" y="10718"/>
                  </a:lnTo>
                  <a:lnTo>
                    <a:pt x="6765" y="10749"/>
                  </a:lnTo>
                  <a:lnTo>
                    <a:pt x="6760" y="10780"/>
                  </a:lnTo>
                  <a:lnTo>
                    <a:pt x="6754" y="10811"/>
                  </a:lnTo>
                  <a:lnTo>
                    <a:pt x="6747" y="10839"/>
                  </a:lnTo>
                  <a:lnTo>
                    <a:pt x="6738" y="10868"/>
                  </a:lnTo>
                  <a:lnTo>
                    <a:pt x="6730" y="10895"/>
                  </a:lnTo>
                  <a:lnTo>
                    <a:pt x="6720" y="10923"/>
                  </a:lnTo>
                  <a:lnTo>
                    <a:pt x="6710" y="10950"/>
                  </a:lnTo>
                  <a:lnTo>
                    <a:pt x="6698" y="10975"/>
                  </a:lnTo>
                  <a:lnTo>
                    <a:pt x="6685" y="11000"/>
                  </a:lnTo>
                  <a:lnTo>
                    <a:pt x="6671" y="11023"/>
                  </a:lnTo>
                  <a:lnTo>
                    <a:pt x="6657" y="11047"/>
                  </a:lnTo>
                  <a:lnTo>
                    <a:pt x="6642" y="11069"/>
                  </a:lnTo>
                  <a:lnTo>
                    <a:pt x="6624" y="11091"/>
                  </a:lnTo>
                  <a:lnTo>
                    <a:pt x="6607" y="11113"/>
                  </a:lnTo>
                  <a:lnTo>
                    <a:pt x="6588" y="11132"/>
                  </a:lnTo>
                  <a:lnTo>
                    <a:pt x="6569" y="11153"/>
                  </a:lnTo>
                  <a:lnTo>
                    <a:pt x="6549" y="11171"/>
                  </a:lnTo>
                  <a:lnTo>
                    <a:pt x="6527" y="11189"/>
                  </a:lnTo>
                  <a:lnTo>
                    <a:pt x="6505" y="11207"/>
                  </a:lnTo>
                  <a:lnTo>
                    <a:pt x="6481" y="11223"/>
                  </a:lnTo>
                  <a:lnTo>
                    <a:pt x="6458" y="11240"/>
                  </a:lnTo>
                  <a:lnTo>
                    <a:pt x="6432" y="11255"/>
                  </a:lnTo>
                  <a:lnTo>
                    <a:pt x="6406" y="11269"/>
                  </a:lnTo>
                  <a:lnTo>
                    <a:pt x="6379" y="11282"/>
                  </a:lnTo>
                  <a:lnTo>
                    <a:pt x="6351" y="11296"/>
                  </a:lnTo>
                  <a:lnTo>
                    <a:pt x="6325" y="11309"/>
                  </a:lnTo>
                  <a:lnTo>
                    <a:pt x="6300" y="11322"/>
                  </a:lnTo>
                  <a:lnTo>
                    <a:pt x="6273" y="11333"/>
                  </a:lnTo>
                  <a:lnTo>
                    <a:pt x="6248" y="11344"/>
                  </a:lnTo>
                  <a:lnTo>
                    <a:pt x="6221" y="11354"/>
                  </a:lnTo>
                  <a:lnTo>
                    <a:pt x="6196" y="11362"/>
                  </a:lnTo>
                  <a:lnTo>
                    <a:pt x="6169" y="11369"/>
                  </a:lnTo>
                  <a:lnTo>
                    <a:pt x="6143" y="11375"/>
                  </a:lnTo>
                  <a:lnTo>
                    <a:pt x="6116" y="11380"/>
                  </a:lnTo>
                  <a:lnTo>
                    <a:pt x="6090" y="11385"/>
                  </a:lnTo>
                  <a:lnTo>
                    <a:pt x="6063" y="11388"/>
                  </a:lnTo>
                  <a:lnTo>
                    <a:pt x="6037" y="11390"/>
                  </a:lnTo>
                  <a:lnTo>
                    <a:pt x="6010" y="11391"/>
                  </a:lnTo>
                  <a:lnTo>
                    <a:pt x="5984" y="11391"/>
                  </a:lnTo>
                  <a:lnTo>
                    <a:pt x="5956" y="11390"/>
                  </a:lnTo>
                  <a:lnTo>
                    <a:pt x="5930" y="11387"/>
                  </a:lnTo>
                  <a:lnTo>
                    <a:pt x="5902" y="11383"/>
                  </a:lnTo>
                  <a:lnTo>
                    <a:pt x="5875" y="11379"/>
                  </a:lnTo>
                  <a:lnTo>
                    <a:pt x="5848" y="11373"/>
                  </a:lnTo>
                  <a:lnTo>
                    <a:pt x="5820" y="11367"/>
                  </a:lnTo>
                  <a:lnTo>
                    <a:pt x="5793" y="11359"/>
                  </a:lnTo>
                  <a:lnTo>
                    <a:pt x="5765" y="11351"/>
                  </a:lnTo>
                  <a:lnTo>
                    <a:pt x="5738" y="11341"/>
                  </a:lnTo>
                  <a:lnTo>
                    <a:pt x="5710" y="11330"/>
                  </a:lnTo>
                  <a:lnTo>
                    <a:pt x="5683" y="11318"/>
                  </a:lnTo>
                  <a:lnTo>
                    <a:pt x="5655" y="11305"/>
                  </a:lnTo>
                  <a:lnTo>
                    <a:pt x="5627" y="11292"/>
                  </a:lnTo>
                  <a:lnTo>
                    <a:pt x="5599" y="11276"/>
                  </a:lnTo>
                  <a:lnTo>
                    <a:pt x="5572" y="11260"/>
                  </a:lnTo>
                  <a:lnTo>
                    <a:pt x="5543" y="11243"/>
                  </a:lnTo>
                  <a:lnTo>
                    <a:pt x="5514" y="11224"/>
                  </a:lnTo>
                  <a:lnTo>
                    <a:pt x="5487" y="11205"/>
                  </a:lnTo>
                  <a:lnTo>
                    <a:pt x="5458" y="11184"/>
                  </a:lnTo>
                  <a:lnTo>
                    <a:pt x="5432" y="11164"/>
                  </a:lnTo>
                  <a:lnTo>
                    <a:pt x="5407" y="11143"/>
                  </a:lnTo>
                  <a:lnTo>
                    <a:pt x="5383" y="11120"/>
                  </a:lnTo>
                  <a:lnTo>
                    <a:pt x="5360" y="11098"/>
                  </a:lnTo>
                  <a:lnTo>
                    <a:pt x="5340" y="11074"/>
                  </a:lnTo>
                  <a:lnTo>
                    <a:pt x="5320" y="11051"/>
                  </a:lnTo>
                  <a:lnTo>
                    <a:pt x="5302" y="11026"/>
                  </a:lnTo>
                  <a:lnTo>
                    <a:pt x="5285" y="11002"/>
                  </a:lnTo>
                  <a:lnTo>
                    <a:pt x="5270" y="10976"/>
                  </a:lnTo>
                  <a:lnTo>
                    <a:pt x="5255" y="10951"/>
                  </a:lnTo>
                  <a:lnTo>
                    <a:pt x="5242" y="10924"/>
                  </a:lnTo>
                  <a:lnTo>
                    <a:pt x="5231" y="10896"/>
                  </a:lnTo>
                  <a:lnTo>
                    <a:pt x="5221" y="10869"/>
                  </a:lnTo>
                  <a:lnTo>
                    <a:pt x="5211" y="10841"/>
                  </a:lnTo>
                  <a:lnTo>
                    <a:pt x="5204" y="10813"/>
                  </a:lnTo>
                  <a:lnTo>
                    <a:pt x="5198" y="10783"/>
                  </a:lnTo>
                  <a:lnTo>
                    <a:pt x="5193" y="10753"/>
                  </a:lnTo>
                  <a:lnTo>
                    <a:pt x="5190" y="10723"/>
                  </a:lnTo>
                  <a:lnTo>
                    <a:pt x="5188" y="10691"/>
                  </a:lnTo>
                  <a:lnTo>
                    <a:pt x="5187" y="10660"/>
                  </a:lnTo>
                  <a:lnTo>
                    <a:pt x="5188" y="10628"/>
                  </a:lnTo>
                  <a:lnTo>
                    <a:pt x="5190" y="10595"/>
                  </a:lnTo>
                  <a:lnTo>
                    <a:pt x="5193" y="10562"/>
                  </a:lnTo>
                  <a:lnTo>
                    <a:pt x="5198" y="10528"/>
                  </a:lnTo>
                  <a:lnTo>
                    <a:pt x="5204" y="10493"/>
                  </a:lnTo>
                  <a:lnTo>
                    <a:pt x="5211" y="10458"/>
                  </a:lnTo>
                  <a:lnTo>
                    <a:pt x="5221" y="10423"/>
                  </a:lnTo>
                  <a:lnTo>
                    <a:pt x="5231" y="10387"/>
                  </a:lnTo>
                  <a:lnTo>
                    <a:pt x="5242" y="10350"/>
                  </a:lnTo>
                  <a:lnTo>
                    <a:pt x="5254" y="10312"/>
                  </a:lnTo>
                  <a:lnTo>
                    <a:pt x="5269" y="10275"/>
                  </a:lnTo>
                  <a:lnTo>
                    <a:pt x="4995" y="9864"/>
                  </a:lnTo>
                  <a:lnTo>
                    <a:pt x="686" y="11560"/>
                  </a:lnTo>
                  <a:lnTo>
                    <a:pt x="666" y="11568"/>
                  </a:lnTo>
                  <a:lnTo>
                    <a:pt x="647" y="11574"/>
                  </a:lnTo>
                  <a:lnTo>
                    <a:pt x="628" y="11580"/>
                  </a:lnTo>
                  <a:lnTo>
                    <a:pt x="608" y="11584"/>
                  </a:lnTo>
                  <a:lnTo>
                    <a:pt x="589" y="11587"/>
                  </a:lnTo>
                  <a:lnTo>
                    <a:pt x="570" y="11588"/>
                  </a:lnTo>
                  <a:lnTo>
                    <a:pt x="551" y="11588"/>
                  </a:lnTo>
                  <a:lnTo>
                    <a:pt x="533" y="11587"/>
                  </a:lnTo>
                  <a:lnTo>
                    <a:pt x="513" y="11585"/>
                  </a:lnTo>
                  <a:lnTo>
                    <a:pt x="495" y="11581"/>
                  </a:lnTo>
                  <a:lnTo>
                    <a:pt x="477" y="11576"/>
                  </a:lnTo>
                  <a:lnTo>
                    <a:pt x="458" y="11569"/>
                  </a:lnTo>
                  <a:lnTo>
                    <a:pt x="440" y="11562"/>
                  </a:lnTo>
                  <a:lnTo>
                    <a:pt x="422" y="11553"/>
                  </a:lnTo>
                  <a:lnTo>
                    <a:pt x="403" y="11544"/>
                  </a:lnTo>
                  <a:lnTo>
                    <a:pt x="385" y="11532"/>
                  </a:lnTo>
                  <a:lnTo>
                    <a:pt x="366" y="11519"/>
                  </a:lnTo>
                  <a:lnTo>
                    <a:pt x="349" y="11506"/>
                  </a:lnTo>
                  <a:lnTo>
                    <a:pt x="331" y="11491"/>
                  </a:lnTo>
                  <a:lnTo>
                    <a:pt x="313" y="11474"/>
                  </a:lnTo>
                  <a:lnTo>
                    <a:pt x="296" y="11456"/>
                  </a:lnTo>
                  <a:lnTo>
                    <a:pt x="278" y="11438"/>
                  </a:lnTo>
                  <a:lnTo>
                    <a:pt x="260" y="11417"/>
                  </a:lnTo>
                  <a:lnTo>
                    <a:pt x="243" y="11396"/>
                  </a:lnTo>
                  <a:lnTo>
                    <a:pt x="226" y="11372"/>
                  </a:lnTo>
                  <a:lnTo>
                    <a:pt x="208" y="11349"/>
                  </a:lnTo>
                  <a:lnTo>
                    <a:pt x="192" y="11323"/>
                  </a:lnTo>
                  <a:lnTo>
                    <a:pt x="175" y="11297"/>
                  </a:lnTo>
                  <a:lnTo>
                    <a:pt x="157" y="11269"/>
                  </a:lnTo>
                  <a:lnTo>
                    <a:pt x="141" y="11240"/>
                  </a:lnTo>
                  <a:lnTo>
                    <a:pt x="124" y="11209"/>
                  </a:lnTo>
                  <a:lnTo>
                    <a:pt x="107" y="11177"/>
                  </a:lnTo>
                  <a:lnTo>
                    <a:pt x="91" y="11145"/>
                  </a:lnTo>
                  <a:lnTo>
                    <a:pt x="76" y="11113"/>
                  </a:lnTo>
                  <a:lnTo>
                    <a:pt x="63" y="11082"/>
                  </a:lnTo>
                  <a:lnTo>
                    <a:pt x="50" y="11052"/>
                  </a:lnTo>
                  <a:lnTo>
                    <a:pt x="39" y="11022"/>
                  </a:lnTo>
                  <a:lnTo>
                    <a:pt x="30" y="10993"/>
                  </a:lnTo>
                  <a:lnTo>
                    <a:pt x="22" y="10965"/>
                  </a:lnTo>
                  <a:lnTo>
                    <a:pt x="15" y="10937"/>
                  </a:lnTo>
                  <a:lnTo>
                    <a:pt x="9" y="10911"/>
                  </a:lnTo>
                  <a:lnTo>
                    <a:pt x="4" y="10884"/>
                  </a:lnTo>
                  <a:lnTo>
                    <a:pt x="1" y="10859"/>
                  </a:lnTo>
                  <a:lnTo>
                    <a:pt x="0" y="10833"/>
                  </a:lnTo>
                  <a:lnTo>
                    <a:pt x="0" y="10810"/>
                  </a:lnTo>
                  <a:lnTo>
                    <a:pt x="1" y="10785"/>
                  </a:lnTo>
                  <a:lnTo>
                    <a:pt x="3" y="10763"/>
                  </a:lnTo>
                  <a:lnTo>
                    <a:pt x="7" y="10740"/>
                  </a:lnTo>
                  <a:lnTo>
                    <a:pt x="13" y="10719"/>
                  </a:lnTo>
                  <a:lnTo>
                    <a:pt x="19" y="10697"/>
                  </a:lnTo>
                  <a:lnTo>
                    <a:pt x="26" y="10678"/>
                  </a:lnTo>
                  <a:lnTo>
                    <a:pt x="35" y="10657"/>
                  </a:lnTo>
                  <a:lnTo>
                    <a:pt x="45" y="10639"/>
                  </a:lnTo>
                  <a:lnTo>
                    <a:pt x="57" y="10621"/>
                  </a:lnTo>
                  <a:lnTo>
                    <a:pt x="71" y="10602"/>
                  </a:lnTo>
                  <a:lnTo>
                    <a:pt x="85" y="10586"/>
                  </a:lnTo>
                  <a:lnTo>
                    <a:pt x="100" y="10570"/>
                  </a:lnTo>
                  <a:lnTo>
                    <a:pt x="118" y="10554"/>
                  </a:lnTo>
                  <a:lnTo>
                    <a:pt x="136" y="10539"/>
                  </a:lnTo>
                  <a:lnTo>
                    <a:pt x="155" y="10525"/>
                  </a:lnTo>
                  <a:lnTo>
                    <a:pt x="177" y="10510"/>
                  </a:lnTo>
                  <a:lnTo>
                    <a:pt x="198" y="10498"/>
                  </a:lnTo>
                  <a:lnTo>
                    <a:pt x="223" y="10486"/>
                  </a:lnTo>
                  <a:lnTo>
                    <a:pt x="247" y="10474"/>
                  </a:lnTo>
                  <a:lnTo>
                    <a:pt x="8895" y="6570"/>
                  </a:lnTo>
                  <a:lnTo>
                    <a:pt x="7262" y="4977"/>
                  </a:lnTo>
                  <a:lnTo>
                    <a:pt x="4722" y="5550"/>
                  </a:lnTo>
                  <a:lnTo>
                    <a:pt x="6525" y="4127"/>
                  </a:lnTo>
                  <a:lnTo>
                    <a:pt x="5631" y="3479"/>
                  </a:lnTo>
                  <a:lnTo>
                    <a:pt x="6077" y="3306"/>
                  </a:lnTo>
                  <a:lnTo>
                    <a:pt x="6032" y="3241"/>
                  </a:lnTo>
                  <a:lnTo>
                    <a:pt x="5984" y="3175"/>
                  </a:lnTo>
                  <a:lnTo>
                    <a:pt x="5933" y="3105"/>
                  </a:lnTo>
                  <a:lnTo>
                    <a:pt x="5879" y="3033"/>
                  </a:lnTo>
                  <a:lnTo>
                    <a:pt x="5822" y="2958"/>
                  </a:lnTo>
                  <a:lnTo>
                    <a:pt x="5763" y="2881"/>
                  </a:lnTo>
                  <a:lnTo>
                    <a:pt x="5701" y="2800"/>
                  </a:lnTo>
                  <a:lnTo>
                    <a:pt x="5637" y="2716"/>
                  </a:lnTo>
                  <a:lnTo>
                    <a:pt x="5569" y="2631"/>
                  </a:lnTo>
                  <a:lnTo>
                    <a:pt x="5500" y="2542"/>
                  </a:lnTo>
                  <a:lnTo>
                    <a:pt x="5428" y="2450"/>
                  </a:lnTo>
                  <a:lnTo>
                    <a:pt x="5353" y="2355"/>
                  </a:lnTo>
                  <a:lnTo>
                    <a:pt x="5276" y="2258"/>
                  </a:lnTo>
                  <a:lnTo>
                    <a:pt x="5195" y="2157"/>
                  </a:lnTo>
                  <a:lnTo>
                    <a:pt x="5112" y="2054"/>
                  </a:lnTo>
                  <a:lnTo>
                    <a:pt x="5027" y="1949"/>
                  </a:lnTo>
                  <a:lnTo>
                    <a:pt x="4943" y="1844"/>
                  </a:lnTo>
                  <a:lnTo>
                    <a:pt x="4867" y="1746"/>
                  </a:lnTo>
                  <a:lnTo>
                    <a:pt x="4831" y="1699"/>
                  </a:lnTo>
                  <a:lnTo>
                    <a:pt x="4797" y="1654"/>
                  </a:lnTo>
                  <a:lnTo>
                    <a:pt x="4767" y="1612"/>
                  </a:lnTo>
                  <a:lnTo>
                    <a:pt x="4736" y="1570"/>
                  </a:lnTo>
                  <a:lnTo>
                    <a:pt x="4709" y="1529"/>
                  </a:lnTo>
                  <a:lnTo>
                    <a:pt x="4683" y="1490"/>
                  </a:lnTo>
                  <a:lnTo>
                    <a:pt x="4659" y="1453"/>
                  </a:lnTo>
                  <a:lnTo>
                    <a:pt x="4636" y="1418"/>
                  </a:lnTo>
                  <a:lnTo>
                    <a:pt x="4617" y="1384"/>
                  </a:lnTo>
                  <a:lnTo>
                    <a:pt x="4597" y="1351"/>
                  </a:lnTo>
                  <a:lnTo>
                    <a:pt x="4581" y="1321"/>
                  </a:lnTo>
                  <a:lnTo>
                    <a:pt x="4567" y="1292"/>
                  </a:lnTo>
                  <a:lnTo>
                    <a:pt x="4554" y="1263"/>
                  </a:lnTo>
                  <a:lnTo>
                    <a:pt x="4542" y="1238"/>
                  </a:lnTo>
                  <a:lnTo>
                    <a:pt x="4533" y="1213"/>
                  </a:lnTo>
                  <a:lnTo>
                    <a:pt x="4526" y="1190"/>
                  </a:lnTo>
                  <a:lnTo>
                    <a:pt x="4521" y="1168"/>
                  </a:lnTo>
                  <a:lnTo>
                    <a:pt x="4518" y="1149"/>
                  </a:lnTo>
                  <a:lnTo>
                    <a:pt x="4516" y="1131"/>
                  </a:lnTo>
                  <a:lnTo>
                    <a:pt x="4516" y="1114"/>
                  </a:lnTo>
                  <a:lnTo>
                    <a:pt x="4518" y="1099"/>
                  </a:lnTo>
                  <a:lnTo>
                    <a:pt x="4522" y="1086"/>
                  </a:lnTo>
                  <a:lnTo>
                    <a:pt x="4528" y="1073"/>
                  </a:lnTo>
                  <a:lnTo>
                    <a:pt x="4535" y="1062"/>
                  </a:lnTo>
                  <a:lnTo>
                    <a:pt x="4545" y="1054"/>
                  </a:lnTo>
                  <a:lnTo>
                    <a:pt x="4557" y="1046"/>
                  </a:lnTo>
                  <a:lnTo>
                    <a:pt x="4570" y="1041"/>
                  </a:lnTo>
                  <a:lnTo>
                    <a:pt x="4585" y="1037"/>
                  </a:lnTo>
                  <a:lnTo>
                    <a:pt x="6961" y="3617"/>
                  </a:lnTo>
                  <a:lnTo>
                    <a:pt x="8758" y="1920"/>
                  </a:lnTo>
                  <a:lnTo>
                    <a:pt x="8008" y="4264"/>
                  </a:lnTo>
                  <a:lnTo>
                    <a:pt x="10425" y="5488"/>
                  </a:lnTo>
                  <a:lnTo>
                    <a:pt x="14796" y="189"/>
                  </a:lnTo>
                  <a:lnTo>
                    <a:pt x="14815" y="168"/>
                  </a:lnTo>
                  <a:lnTo>
                    <a:pt x="14834" y="147"/>
                  </a:lnTo>
                  <a:lnTo>
                    <a:pt x="14854" y="128"/>
                  </a:lnTo>
                  <a:lnTo>
                    <a:pt x="14873" y="111"/>
                  </a:lnTo>
                  <a:lnTo>
                    <a:pt x="14893" y="94"/>
                  </a:lnTo>
                  <a:lnTo>
                    <a:pt x="14914" y="79"/>
                  </a:lnTo>
                  <a:lnTo>
                    <a:pt x="14934" y="65"/>
                  </a:lnTo>
                  <a:lnTo>
                    <a:pt x="14956" y="52"/>
                  </a:lnTo>
                  <a:lnTo>
                    <a:pt x="14977" y="41"/>
                  </a:lnTo>
                  <a:lnTo>
                    <a:pt x="14998" y="32"/>
                  </a:lnTo>
                  <a:lnTo>
                    <a:pt x="15020" y="23"/>
                  </a:lnTo>
                  <a:lnTo>
                    <a:pt x="15042" y="16"/>
                  </a:lnTo>
                  <a:lnTo>
                    <a:pt x="15065" y="11"/>
                  </a:lnTo>
                  <a:lnTo>
                    <a:pt x="15088" y="5"/>
                  </a:lnTo>
                  <a:lnTo>
                    <a:pt x="15111" y="2"/>
                  </a:lnTo>
                  <a:lnTo>
                    <a:pt x="15134" y="0"/>
                  </a:lnTo>
                  <a:lnTo>
                    <a:pt x="15159" y="0"/>
                  </a:lnTo>
                  <a:lnTo>
                    <a:pt x="15182" y="1"/>
                  </a:lnTo>
                  <a:lnTo>
                    <a:pt x="15206" y="3"/>
                  </a:lnTo>
                  <a:lnTo>
                    <a:pt x="15231" y="6"/>
                  </a:lnTo>
                  <a:lnTo>
                    <a:pt x="15256" y="12"/>
                  </a:lnTo>
                  <a:lnTo>
                    <a:pt x="15282" y="18"/>
                  </a:lnTo>
                  <a:lnTo>
                    <a:pt x="15307" y="25"/>
                  </a:lnTo>
                  <a:lnTo>
                    <a:pt x="15333" y="34"/>
                  </a:lnTo>
                  <a:lnTo>
                    <a:pt x="15359" y="44"/>
                  </a:lnTo>
                  <a:lnTo>
                    <a:pt x="15386" y="55"/>
                  </a:lnTo>
                  <a:lnTo>
                    <a:pt x="15412" y="69"/>
                  </a:lnTo>
                  <a:lnTo>
                    <a:pt x="15440" y="82"/>
                  </a:lnTo>
                  <a:lnTo>
                    <a:pt x="15468" y="98"/>
                  </a:lnTo>
                  <a:lnTo>
                    <a:pt x="15495" y="115"/>
                  </a:lnTo>
                  <a:lnTo>
                    <a:pt x="15524" y="133"/>
                  </a:lnTo>
                  <a:lnTo>
                    <a:pt x="15552" y="152"/>
                  </a:lnTo>
                  <a:lnTo>
                    <a:pt x="15580" y="172"/>
                  </a:lnTo>
                  <a:lnTo>
                    <a:pt x="15606" y="191"/>
                  </a:lnTo>
                  <a:lnTo>
                    <a:pt x="15633" y="211"/>
                  </a:lnTo>
                  <a:lnTo>
                    <a:pt x="15657" y="230"/>
                  </a:lnTo>
                  <a:lnTo>
                    <a:pt x="15681" y="249"/>
                  </a:lnTo>
                  <a:lnTo>
                    <a:pt x="15702" y="269"/>
                  </a:lnTo>
                  <a:lnTo>
                    <a:pt x="15724" y="287"/>
                  </a:lnTo>
                  <a:lnTo>
                    <a:pt x="15744" y="306"/>
                  </a:lnTo>
                  <a:lnTo>
                    <a:pt x="15762" y="324"/>
                  </a:lnTo>
                  <a:lnTo>
                    <a:pt x="15780" y="342"/>
                  </a:lnTo>
                  <a:lnTo>
                    <a:pt x="15797" y="361"/>
                  </a:lnTo>
                  <a:lnTo>
                    <a:pt x="15812" y="378"/>
                  </a:lnTo>
                  <a:lnTo>
                    <a:pt x="15827" y="396"/>
                  </a:lnTo>
                  <a:lnTo>
                    <a:pt x="15840" y="414"/>
                  </a:lnTo>
                  <a:lnTo>
                    <a:pt x="15851" y="431"/>
                  </a:lnTo>
                  <a:lnTo>
                    <a:pt x="15862" y="449"/>
                  </a:lnTo>
                  <a:lnTo>
                    <a:pt x="15873" y="466"/>
                  </a:lnTo>
                  <a:lnTo>
                    <a:pt x="15881" y="482"/>
                  </a:lnTo>
                  <a:lnTo>
                    <a:pt x="15888" y="499"/>
                  </a:lnTo>
                  <a:lnTo>
                    <a:pt x="15894" y="516"/>
                  </a:lnTo>
                  <a:lnTo>
                    <a:pt x="15899" y="532"/>
                  </a:lnTo>
                  <a:lnTo>
                    <a:pt x="15903" y="548"/>
                  </a:lnTo>
                  <a:lnTo>
                    <a:pt x="15906" y="564"/>
                  </a:lnTo>
                  <a:lnTo>
                    <a:pt x="15908" y="580"/>
                  </a:lnTo>
                  <a:lnTo>
                    <a:pt x="15909" y="596"/>
                  </a:lnTo>
                  <a:lnTo>
                    <a:pt x="15908" y="611"/>
                  </a:lnTo>
                  <a:lnTo>
                    <a:pt x="15906" y="626"/>
                  </a:lnTo>
                  <a:lnTo>
                    <a:pt x="15904" y="642"/>
                  </a:lnTo>
                  <a:lnTo>
                    <a:pt x="15900" y="657"/>
                  </a:lnTo>
                  <a:lnTo>
                    <a:pt x="15895" y="671"/>
                  </a:lnTo>
                  <a:lnTo>
                    <a:pt x="15889" y="685"/>
                  </a:lnTo>
                  <a:lnTo>
                    <a:pt x="15882" y="700"/>
                  </a:lnTo>
                  <a:lnTo>
                    <a:pt x="14050" y="3442"/>
                  </a:lnTo>
                  <a:lnTo>
                    <a:pt x="14324" y="3579"/>
                  </a:lnTo>
                  <a:lnTo>
                    <a:pt x="14355" y="3566"/>
                  </a:lnTo>
                  <a:lnTo>
                    <a:pt x="14385" y="3555"/>
                  </a:lnTo>
                  <a:lnTo>
                    <a:pt x="14416" y="3545"/>
                  </a:lnTo>
                  <a:lnTo>
                    <a:pt x="14446" y="3535"/>
                  </a:lnTo>
                  <a:lnTo>
                    <a:pt x="14476" y="3527"/>
                  </a:lnTo>
                  <a:lnTo>
                    <a:pt x="14505" y="3520"/>
                  </a:lnTo>
                  <a:lnTo>
                    <a:pt x="14534" y="3514"/>
                  </a:lnTo>
                  <a:lnTo>
                    <a:pt x="14563" y="3510"/>
                  </a:lnTo>
                  <a:lnTo>
                    <a:pt x="14591" y="3506"/>
                  </a:lnTo>
                  <a:lnTo>
                    <a:pt x="14620" y="3504"/>
                  </a:lnTo>
                  <a:lnTo>
                    <a:pt x="14649" y="3503"/>
                  </a:lnTo>
                  <a:lnTo>
                    <a:pt x="14676" y="3503"/>
                  </a:lnTo>
                  <a:lnTo>
                    <a:pt x="14704" y="3504"/>
                  </a:lnTo>
                  <a:lnTo>
                    <a:pt x="14730" y="3507"/>
                  </a:lnTo>
                  <a:lnTo>
                    <a:pt x="14757" y="3510"/>
                  </a:lnTo>
                  <a:lnTo>
                    <a:pt x="14783" y="3515"/>
                  </a:lnTo>
                  <a:lnTo>
                    <a:pt x="14810" y="3521"/>
                  </a:lnTo>
                  <a:lnTo>
                    <a:pt x="14835" y="3528"/>
                  </a:lnTo>
                  <a:lnTo>
                    <a:pt x="14861" y="3536"/>
                  </a:lnTo>
                  <a:lnTo>
                    <a:pt x="14886" y="3546"/>
                  </a:lnTo>
                  <a:lnTo>
                    <a:pt x="14911" y="3557"/>
                  </a:lnTo>
                  <a:lnTo>
                    <a:pt x="14936" y="3568"/>
                  </a:lnTo>
                  <a:lnTo>
                    <a:pt x="14961" y="3581"/>
                  </a:lnTo>
                  <a:lnTo>
                    <a:pt x="14984" y="3596"/>
                  </a:lnTo>
                  <a:lnTo>
                    <a:pt x="15008" y="3612"/>
                  </a:lnTo>
                  <a:lnTo>
                    <a:pt x="15031" y="3628"/>
                  </a:lnTo>
                  <a:lnTo>
                    <a:pt x="15054" y="3646"/>
                  </a:lnTo>
                  <a:lnTo>
                    <a:pt x="15078" y="3665"/>
                  </a:lnTo>
                  <a:lnTo>
                    <a:pt x="15100" y="3685"/>
                  </a:lnTo>
                  <a:lnTo>
                    <a:pt x="15123" y="3707"/>
                  </a:lnTo>
                  <a:lnTo>
                    <a:pt x="15144" y="3729"/>
                  </a:lnTo>
                  <a:lnTo>
                    <a:pt x="15167" y="3754"/>
                  </a:lnTo>
                  <a:lnTo>
                    <a:pt x="15187" y="3778"/>
                  </a:lnTo>
                  <a:lnTo>
                    <a:pt x="15206" y="3803"/>
                  </a:lnTo>
                  <a:lnTo>
                    <a:pt x="15225" y="3827"/>
                  </a:lnTo>
                  <a:lnTo>
                    <a:pt x="15241" y="3853"/>
                  </a:lnTo>
                  <a:lnTo>
                    <a:pt x="15256" y="3877"/>
                  </a:lnTo>
                  <a:lnTo>
                    <a:pt x="15272" y="3903"/>
                  </a:lnTo>
                  <a:lnTo>
                    <a:pt x="15284" y="3928"/>
                  </a:lnTo>
                  <a:lnTo>
                    <a:pt x="15296" y="3954"/>
                  </a:lnTo>
                  <a:lnTo>
                    <a:pt x="15306" y="3980"/>
                  </a:lnTo>
                  <a:lnTo>
                    <a:pt x="15317" y="4005"/>
                  </a:lnTo>
                  <a:lnTo>
                    <a:pt x="15325" y="4031"/>
                  </a:lnTo>
                  <a:lnTo>
                    <a:pt x="15331" y="4057"/>
                  </a:lnTo>
                  <a:lnTo>
                    <a:pt x="15337" y="4083"/>
                  </a:lnTo>
                  <a:lnTo>
                    <a:pt x="15341" y="4109"/>
                  </a:lnTo>
                  <a:lnTo>
                    <a:pt x="15344" y="4136"/>
                  </a:lnTo>
                  <a:lnTo>
                    <a:pt x="15346" y="4162"/>
                  </a:lnTo>
                  <a:lnTo>
                    <a:pt x="15347" y="4189"/>
                  </a:lnTo>
                  <a:lnTo>
                    <a:pt x="15346" y="4215"/>
                  </a:lnTo>
                  <a:lnTo>
                    <a:pt x="15344" y="4242"/>
                  </a:lnTo>
                  <a:lnTo>
                    <a:pt x="15341" y="4270"/>
                  </a:lnTo>
                  <a:lnTo>
                    <a:pt x="15337" y="4297"/>
                  </a:lnTo>
                  <a:lnTo>
                    <a:pt x="15331" y="4324"/>
                  </a:lnTo>
                  <a:lnTo>
                    <a:pt x="15325" y="4351"/>
                  </a:lnTo>
                  <a:lnTo>
                    <a:pt x="15317" y="4379"/>
                  </a:lnTo>
                  <a:lnTo>
                    <a:pt x="15306" y="4406"/>
                  </a:lnTo>
                  <a:lnTo>
                    <a:pt x="15296" y="4434"/>
                  </a:lnTo>
                  <a:lnTo>
                    <a:pt x="15284" y="4462"/>
                  </a:lnTo>
                  <a:lnTo>
                    <a:pt x="15272" y="4490"/>
                  </a:lnTo>
                  <a:lnTo>
                    <a:pt x="15257" y="4519"/>
                  </a:lnTo>
                  <a:lnTo>
                    <a:pt x="15241" y="4546"/>
                  </a:lnTo>
                  <a:lnTo>
                    <a:pt x="15225" y="4575"/>
                  </a:lnTo>
                  <a:lnTo>
                    <a:pt x="15206" y="4603"/>
                  </a:lnTo>
                  <a:lnTo>
                    <a:pt x="15187" y="4632"/>
                  </a:lnTo>
                  <a:lnTo>
                    <a:pt x="15167" y="4659"/>
                  </a:lnTo>
                  <a:lnTo>
                    <a:pt x="15146" y="4684"/>
                  </a:lnTo>
                  <a:lnTo>
                    <a:pt x="15125" y="4709"/>
                  </a:lnTo>
                  <a:lnTo>
                    <a:pt x="15103" y="4731"/>
                  </a:lnTo>
                  <a:lnTo>
                    <a:pt x="15082" y="4754"/>
                  </a:lnTo>
                  <a:lnTo>
                    <a:pt x="15060" y="4773"/>
                  </a:lnTo>
                  <a:lnTo>
                    <a:pt x="15036" y="4792"/>
                  </a:lnTo>
                  <a:lnTo>
                    <a:pt x="15013" y="4810"/>
                  </a:lnTo>
                  <a:lnTo>
                    <a:pt x="14989" y="4827"/>
                  </a:lnTo>
                  <a:lnTo>
                    <a:pt x="14965" y="4841"/>
                  </a:lnTo>
                  <a:lnTo>
                    <a:pt x="14940" y="4856"/>
                  </a:lnTo>
                  <a:lnTo>
                    <a:pt x="14916" y="4868"/>
                  </a:lnTo>
                  <a:lnTo>
                    <a:pt x="14890" y="4879"/>
                  </a:lnTo>
                  <a:lnTo>
                    <a:pt x="14864" y="4888"/>
                  </a:lnTo>
                  <a:lnTo>
                    <a:pt x="14838" y="4897"/>
                  </a:lnTo>
                  <a:lnTo>
                    <a:pt x="14811" y="4905"/>
                  </a:lnTo>
                  <a:lnTo>
                    <a:pt x="14784" y="4910"/>
                  </a:lnTo>
                  <a:lnTo>
                    <a:pt x="14756" y="4915"/>
                  </a:lnTo>
                  <a:lnTo>
                    <a:pt x="14728" y="4918"/>
                  </a:lnTo>
                  <a:lnTo>
                    <a:pt x="14700" y="4920"/>
                  </a:lnTo>
                  <a:lnTo>
                    <a:pt x="14670" y="4920"/>
                  </a:lnTo>
                  <a:lnTo>
                    <a:pt x="14640" y="4919"/>
                  </a:lnTo>
                  <a:lnTo>
                    <a:pt x="14611" y="4917"/>
                  </a:lnTo>
                  <a:lnTo>
                    <a:pt x="14580" y="4914"/>
                  </a:lnTo>
                  <a:lnTo>
                    <a:pt x="14550" y="4909"/>
                  </a:lnTo>
                  <a:lnTo>
                    <a:pt x="14518" y="4903"/>
                  </a:lnTo>
                  <a:lnTo>
                    <a:pt x="14486" y="4895"/>
                  </a:lnTo>
                  <a:lnTo>
                    <a:pt x="14454" y="4886"/>
                  </a:lnTo>
                  <a:lnTo>
                    <a:pt x="14421" y="4877"/>
                  </a:lnTo>
                  <a:lnTo>
                    <a:pt x="14388" y="4865"/>
                  </a:lnTo>
                  <a:lnTo>
                    <a:pt x="14355" y="4853"/>
                  </a:lnTo>
                  <a:lnTo>
                    <a:pt x="14321" y="4838"/>
                  </a:lnTo>
                  <a:lnTo>
                    <a:pt x="14289" y="4824"/>
                  </a:lnTo>
                  <a:lnTo>
                    <a:pt x="14259" y="4809"/>
                  </a:lnTo>
                  <a:lnTo>
                    <a:pt x="14230" y="4792"/>
                  </a:lnTo>
                  <a:lnTo>
                    <a:pt x="14202" y="4776"/>
                  </a:lnTo>
                  <a:lnTo>
                    <a:pt x="14175" y="4758"/>
                  </a:lnTo>
                  <a:lnTo>
                    <a:pt x="14150" y="4739"/>
                  </a:lnTo>
                  <a:lnTo>
                    <a:pt x="14126" y="4721"/>
                  </a:lnTo>
                  <a:lnTo>
                    <a:pt x="14104" y="4700"/>
                  </a:lnTo>
                  <a:lnTo>
                    <a:pt x="14082" y="4680"/>
                  </a:lnTo>
                  <a:lnTo>
                    <a:pt x="14062" y="4659"/>
                  </a:lnTo>
                  <a:lnTo>
                    <a:pt x="14044" y="4636"/>
                  </a:lnTo>
                  <a:lnTo>
                    <a:pt x="14026" y="4613"/>
                  </a:lnTo>
                  <a:lnTo>
                    <a:pt x="14010" y="4589"/>
                  </a:lnTo>
                  <a:lnTo>
                    <a:pt x="13996" y="4565"/>
                  </a:lnTo>
                  <a:lnTo>
                    <a:pt x="13982" y="4539"/>
                  </a:lnTo>
                  <a:lnTo>
                    <a:pt x="13970" y="4514"/>
                  </a:lnTo>
                  <a:lnTo>
                    <a:pt x="13960" y="4486"/>
                  </a:lnTo>
                  <a:lnTo>
                    <a:pt x="13950" y="4458"/>
                  </a:lnTo>
                  <a:lnTo>
                    <a:pt x="13943" y="4430"/>
                  </a:lnTo>
                  <a:lnTo>
                    <a:pt x="13936" y="4401"/>
                  </a:lnTo>
                  <a:lnTo>
                    <a:pt x="13930" y="4371"/>
                  </a:lnTo>
                  <a:lnTo>
                    <a:pt x="13926" y="4340"/>
                  </a:lnTo>
                  <a:lnTo>
                    <a:pt x="13923" y="4308"/>
                  </a:lnTo>
                  <a:lnTo>
                    <a:pt x="13922" y="4276"/>
                  </a:lnTo>
                  <a:lnTo>
                    <a:pt x="13922" y="4243"/>
                  </a:lnTo>
                  <a:lnTo>
                    <a:pt x="13923" y="4209"/>
                  </a:lnTo>
                  <a:lnTo>
                    <a:pt x="13926" y="4175"/>
                  </a:lnTo>
                  <a:lnTo>
                    <a:pt x="13930" y="4139"/>
                  </a:lnTo>
                  <a:lnTo>
                    <a:pt x="13936" y="4102"/>
                  </a:lnTo>
                  <a:lnTo>
                    <a:pt x="13943" y="4065"/>
                  </a:lnTo>
                  <a:lnTo>
                    <a:pt x="13951" y="4028"/>
                  </a:lnTo>
                  <a:lnTo>
                    <a:pt x="13649" y="3891"/>
                  </a:lnTo>
                  <a:lnTo>
                    <a:pt x="13531" y="4067"/>
                  </a:lnTo>
                  <a:lnTo>
                    <a:pt x="13416" y="4237"/>
                  </a:lnTo>
                  <a:lnTo>
                    <a:pt x="13306" y="4400"/>
                  </a:lnTo>
                  <a:lnTo>
                    <a:pt x="13198" y="4556"/>
                  </a:lnTo>
                  <a:lnTo>
                    <a:pt x="13093" y="4709"/>
                  </a:lnTo>
                  <a:lnTo>
                    <a:pt x="12988" y="4858"/>
                  </a:lnTo>
                  <a:lnTo>
                    <a:pt x="12884" y="5003"/>
                  </a:lnTo>
                  <a:lnTo>
                    <a:pt x="12780" y="5147"/>
                  </a:lnTo>
                  <a:lnTo>
                    <a:pt x="12675" y="5289"/>
                  </a:lnTo>
                  <a:lnTo>
                    <a:pt x="12568" y="5430"/>
                  </a:lnTo>
                  <a:lnTo>
                    <a:pt x="12459" y="5574"/>
                  </a:lnTo>
                  <a:lnTo>
                    <a:pt x="12345" y="5718"/>
                  </a:lnTo>
                  <a:lnTo>
                    <a:pt x="12229" y="5866"/>
                  </a:lnTo>
                  <a:lnTo>
                    <a:pt x="12107" y="6018"/>
                  </a:lnTo>
                  <a:lnTo>
                    <a:pt x="11979" y="6173"/>
                  </a:lnTo>
                  <a:lnTo>
                    <a:pt x="11846" y="6334"/>
                  </a:lnTo>
                  <a:close/>
                </a:path>
              </a:pathLst>
            </a:custGeom>
            <a:solidFill>
              <a:srgbClr val="289180"/>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10" name="矩形 9"/>
            <p:cNvSpPr/>
            <p:nvPr/>
          </p:nvSpPr>
          <p:spPr>
            <a:xfrm>
              <a:off x="3338513" y="1662113"/>
              <a:ext cx="1749425" cy="592137"/>
            </a:xfrm>
            <a:prstGeom prst="rect">
              <a:avLst/>
            </a:prstGeom>
            <a:noFill/>
            <a:ln w="12700" cap="flat" cmpd="sng" algn="ctr">
              <a:noFill/>
              <a:prstDash val="solid"/>
              <a:miter lim="800000"/>
            </a:ln>
            <a:effectLst/>
          </p:spPr>
          <p:txBody>
            <a:bodyPr anchor="ctr"/>
            <a:lstStyle/>
            <a:p>
              <a:pPr algn="ctr" defTabSz="1218565">
                <a:defRPr/>
              </a:pPr>
              <a:r>
                <a:rPr lang="en-US" altLang="zh-CN" sz="2800" kern="0" dirty="0">
                  <a:solidFill>
                    <a:srgbClr val="283234"/>
                  </a:solidFill>
                  <a:latin typeface="Impact" panose="020B0806030902050204" pitchFamily="34" charset="0"/>
                  <a:ea typeface="造字工房尚雅体演示版常规体" pitchFamily="50" charset="-122"/>
                </a:rPr>
                <a:t>45%</a:t>
              </a:r>
              <a:endParaRPr lang="zh-CN" altLang="en-US" sz="2800" kern="0" dirty="0">
                <a:solidFill>
                  <a:srgbClr val="283234"/>
                </a:solidFill>
                <a:latin typeface="Impact" panose="020B0806030902050204" pitchFamily="34" charset="0"/>
                <a:ea typeface="造字工房尚雅体演示版常规体" pitchFamily="50" charset="-122"/>
              </a:endParaRPr>
            </a:p>
          </p:txBody>
        </p:sp>
        <p:sp>
          <p:nvSpPr>
            <p:cNvPr id="11" name="矩形 1"/>
            <p:cNvSpPr>
              <a:spLocks noChangeArrowheads="1"/>
            </p:cNvSpPr>
            <p:nvPr/>
          </p:nvSpPr>
          <p:spPr bwMode="auto">
            <a:xfrm>
              <a:off x="5786438" y="1533526"/>
              <a:ext cx="5181600" cy="769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eaLnBrk="0" fontAlgn="base" hangingPunct="0">
                <a:lnSpc>
                  <a:spcPct val="150000"/>
                </a:lnSpc>
                <a:spcBef>
                  <a:spcPts val="1335"/>
                </a:spcBef>
                <a:spcAft>
                  <a:spcPct val="0"/>
                </a:spcAft>
                <a:defRPr/>
              </a:pPr>
              <a:r>
                <a:rPr lang="zh-CN" altLang="en-US" sz="1465" kern="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单击此处添加段落文本单击此处添加段落文本单击此处添加段落文本单单击此处添加段落文本单击此处添加段落文本</a:t>
              </a:r>
              <a:endParaRPr lang="zh-CN" altLang="en-US" sz="1465" kern="0">
                <a:solidFill>
                  <a:prstClr val="black"/>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bwMode="auto">
          <a:xfrm>
            <a:off x="1200151" y="2852743"/>
            <a:ext cx="10009188" cy="1244905"/>
            <a:chOff x="1199456" y="2852738"/>
            <a:chExt cx="10009882" cy="1244904"/>
          </a:xfrm>
        </p:grpSpPr>
        <p:cxnSp>
          <p:nvCxnSpPr>
            <p:cNvPr id="13" name="直接连接符 12"/>
            <p:cNvCxnSpPr/>
            <p:nvPr/>
          </p:nvCxnSpPr>
          <p:spPr>
            <a:xfrm>
              <a:off x="1199456" y="3932238"/>
              <a:ext cx="10009882" cy="0"/>
            </a:xfrm>
            <a:prstGeom prst="line">
              <a:avLst/>
            </a:prstGeom>
            <a:noFill/>
            <a:ln w="6350" cap="flat" cmpd="sng" algn="ctr">
              <a:solidFill>
                <a:sysClr val="windowText" lastClr="000000">
                  <a:lumMod val="65000"/>
                  <a:lumOff val="35000"/>
                </a:sysClr>
              </a:solidFill>
              <a:prstDash val="sysDash"/>
              <a:miter lim="800000"/>
            </a:ln>
            <a:effectLst/>
          </p:spPr>
        </p:cxnSp>
        <p:cxnSp>
          <p:nvCxnSpPr>
            <p:cNvPr id="14" name="直接连接符 13"/>
            <p:cNvCxnSpPr/>
            <p:nvPr/>
          </p:nvCxnSpPr>
          <p:spPr>
            <a:xfrm>
              <a:off x="1199456" y="2852738"/>
              <a:ext cx="10009882" cy="0"/>
            </a:xfrm>
            <a:prstGeom prst="line">
              <a:avLst/>
            </a:prstGeom>
            <a:noFill/>
            <a:ln w="6350" cap="flat" cmpd="sng" algn="ctr">
              <a:solidFill>
                <a:sysClr val="windowText" lastClr="000000">
                  <a:lumMod val="65000"/>
                  <a:lumOff val="35000"/>
                </a:sysClr>
              </a:solidFill>
              <a:prstDash val="sysDash"/>
              <a:miter lim="800000"/>
            </a:ln>
            <a:effectLst/>
          </p:spPr>
        </p:cxnSp>
        <p:grpSp>
          <p:nvGrpSpPr>
            <p:cNvPr id="15" name="Group 178"/>
            <p:cNvGrpSpPr/>
            <p:nvPr/>
          </p:nvGrpSpPr>
          <p:grpSpPr bwMode="auto">
            <a:xfrm>
              <a:off x="1199456" y="3013364"/>
              <a:ext cx="720725" cy="758825"/>
              <a:chOff x="3918" y="2385"/>
              <a:chExt cx="454" cy="478"/>
            </a:xfrm>
            <a:solidFill>
              <a:srgbClr val="135707"/>
            </a:solidFill>
          </p:grpSpPr>
          <p:sp>
            <p:nvSpPr>
              <p:cNvPr id="18" name="AutoShape 166"/>
              <p:cNvSpPr>
                <a:spLocks noChangeArrowheads="1"/>
              </p:cNvSpPr>
              <p:nvPr/>
            </p:nvSpPr>
            <p:spPr bwMode="auto">
              <a:xfrm>
                <a:off x="4150" y="2385"/>
                <a:ext cx="214" cy="340"/>
              </a:xfrm>
              <a:prstGeom prst="rtTriangle">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19" name="AutoShape 173"/>
              <p:cNvSpPr>
                <a:spLocks noChangeArrowheads="1"/>
              </p:cNvSpPr>
              <p:nvPr/>
            </p:nvSpPr>
            <p:spPr bwMode="auto">
              <a:xfrm flipH="1">
                <a:off x="3923" y="2441"/>
                <a:ext cx="205" cy="284"/>
              </a:xfrm>
              <a:prstGeom prst="rtTriangle">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20" name="AutoShape 176"/>
              <p:cNvSpPr>
                <a:spLocks noChangeArrowheads="1"/>
              </p:cNvSpPr>
              <p:nvPr/>
            </p:nvSpPr>
            <p:spPr bwMode="auto">
              <a:xfrm rot="10800000">
                <a:off x="3918" y="2657"/>
                <a:ext cx="454" cy="20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7759 h 21600"/>
                </a:gdLst>
                <a:ahLst/>
                <a:cxnLst>
                  <a:cxn ang="T8">
                    <a:pos x="T0" y="T1"/>
                  </a:cxn>
                  <a:cxn ang="T9">
                    <a:pos x="T2" y="T3"/>
                  </a:cxn>
                  <a:cxn ang="T10">
                    <a:pos x="T4" y="T5"/>
                  </a:cxn>
                  <a:cxn ang="T11">
                    <a:pos x="T6" y="T7"/>
                  </a:cxn>
                </a:cxnLst>
                <a:rect l="T12" t="T13" r="T14" b="T15"/>
                <a:pathLst>
                  <a:path w="21600" h="21600">
                    <a:moveTo>
                      <a:pt x="10425" y="10800"/>
                    </a:moveTo>
                    <a:cubicBezTo>
                      <a:pt x="10425" y="10592"/>
                      <a:pt x="10592" y="10425"/>
                      <a:pt x="10800" y="10425"/>
                    </a:cubicBezTo>
                    <a:cubicBezTo>
                      <a:pt x="11007" y="10424"/>
                      <a:pt x="11174" y="10592"/>
                      <a:pt x="11175" y="10799"/>
                    </a:cubicBezTo>
                    <a:lnTo>
                      <a:pt x="21600" y="10800"/>
                    </a:lnTo>
                    <a:cubicBezTo>
                      <a:pt x="21600" y="4835"/>
                      <a:pt x="16764" y="0"/>
                      <a:pt x="10800" y="0"/>
                    </a:cubicBezTo>
                    <a:cubicBezTo>
                      <a:pt x="4835" y="0"/>
                      <a:pt x="0" y="4835"/>
                      <a:pt x="0" y="10800"/>
                    </a:cubicBezTo>
                    <a:lnTo>
                      <a:pt x="10425" y="10800"/>
                    </a:lnTo>
                    <a:close/>
                  </a:path>
                </a:pathLst>
              </a:cu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kern="0">
                  <a:solidFill>
                    <a:prstClr val="black"/>
                  </a:solidFill>
                </a:endParaRPr>
              </a:p>
            </p:txBody>
          </p:sp>
        </p:grpSp>
        <p:sp>
          <p:nvSpPr>
            <p:cNvPr id="16" name="矩形 15"/>
            <p:cNvSpPr/>
            <p:nvPr/>
          </p:nvSpPr>
          <p:spPr>
            <a:xfrm>
              <a:off x="3337967" y="3095625"/>
              <a:ext cx="1749546" cy="593725"/>
            </a:xfrm>
            <a:prstGeom prst="rect">
              <a:avLst/>
            </a:prstGeom>
            <a:noFill/>
            <a:ln w="12700" cap="flat" cmpd="sng" algn="ctr">
              <a:noFill/>
              <a:prstDash val="solid"/>
              <a:miter lim="800000"/>
            </a:ln>
            <a:effectLst/>
          </p:spPr>
          <p:txBody>
            <a:bodyPr anchor="ctr"/>
            <a:lstStyle/>
            <a:p>
              <a:pPr algn="ctr" defTabSz="1218565">
                <a:defRPr/>
              </a:pPr>
              <a:r>
                <a:rPr lang="en-US" altLang="zh-CN" sz="2800" kern="0" dirty="0">
                  <a:solidFill>
                    <a:srgbClr val="283234"/>
                  </a:solidFill>
                  <a:latin typeface="Impact" panose="020B0806030902050204" pitchFamily="34" charset="0"/>
                  <a:ea typeface="造字工房尚雅体演示版常规体" pitchFamily="50" charset="-122"/>
                </a:rPr>
                <a:t>45%</a:t>
              </a:r>
              <a:endParaRPr lang="zh-CN" altLang="en-US" sz="2800" kern="0" dirty="0">
                <a:solidFill>
                  <a:srgbClr val="283234"/>
                </a:solidFill>
                <a:latin typeface="Impact" panose="020B0806030902050204" pitchFamily="34" charset="0"/>
                <a:ea typeface="造字工房尚雅体演示版常规体" pitchFamily="50" charset="-122"/>
              </a:endParaRPr>
            </a:p>
          </p:txBody>
        </p:sp>
        <p:sp>
          <p:nvSpPr>
            <p:cNvPr id="17" name="矩形 72"/>
            <p:cNvSpPr>
              <a:spLocks noChangeArrowheads="1"/>
            </p:cNvSpPr>
            <p:nvPr/>
          </p:nvSpPr>
          <p:spPr bwMode="auto">
            <a:xfrm>
              <a:off x="5786438" y="2989263"/>
              <a:ext cx="4946650" cy="1108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eaLnBrk="0" fontAlgn="base" hangingPunct="0">
                <a:lnSpc>
                  <a:spcPct val="150000"/>
                </a:lnSpc>
                <a:spcBef>
                  <a:spcPts val="1335"/>
                </a:spcBef>
                <a:spcAft>
                  <a:spcPct val="0"/>
                </a:spcAft>
                <a:defRPr/>
              </a:pPr>
              <a:r>
                <a:rPr lang="zh-CN" altLang="en-US" sz="1465" kern="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单击此处添加段落文本单击此处添加段落文本单击此处添加段落文本单单击此处添加段落文本单击此处添加段落文本</a:t>
              </a:r>
              <a:endParaRPr lang="zh-CN" altLang="en-US" sz="1465" kern="0">
                <a:solidFill>
                  <a:prstClr val="black"/>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bwMode="auto">
          <a:xfrm>
            <a:off x="1171576" y="4292606"/>
            <a:ext cx="10037763" cy="1221093"/>
            <a:chOff x="1171146" y="4292600"/>
            <a:chExt cx="10038192" cy="1221092"/>
          </a:xfrm>
        </p:grpSpPr>
        <p:cxnSp>
          <p:nvCxnSpPr>
            <p:cNvPr id="22" name="直接连接符 21"/>
            <p:cNvCxnSpPr/>
            <p:nvPr/>
          </p:nvCxnSpPr>
          <p:spPr>
            <a:xfrm>
              <a:off x="1199722" y="5372100"/>
              <a:ext cx="10009616" cy="0"/>
            </a:xfrm>
            <a:prstGeom prst="line">
              <a:avLst/>
            </a:prstGeom>
            <a:noFill/>
            <a:ln w="6350" cap="flat" cmpd="sng" algn="ctr">
              <a:solidFill>
                <a:sysClr val="windowText" lastClr="000000">
                  <a:lumMod val="65000"/>
                  <a:lumOff val="35000"/>
                </a:sysClr>
              </a:solidFill>
              <a:prstDash val="sysDash"/>
              <a:miter lim="800000"/>
            </a:ln>
            <a:effectLst/>
          </p:spPr>
        </p:cxnSp>
        <p:cxnSp>
          <p:nvCxnSpPr>
            <p:cNvPr id="23" name="直接连接符 22"/>
            <p:cNvCxnSpPr/>
            <p:nvPr/>
          </p:nvCxnSpPr>
          <p:spPr>
            <a:xfrm>
              <a:off x="1199722" y="4292600"/>
              <a:ext cx="10009616" cy="0"/>
            </a:xfrm>
            <a:prstGeom prst="line">
              <a:avLst/>
            </a:prstGeom>
            <a:noFill/>
            <a:ln w="6350" cap="flat" cmpd="sng" algn="ctr">
              <a:solidFill>
                <a:sysClr val="windowText" lastClr="000000">
                  <a:lumMod val="65000"/>
                  <a:lumOff val="35000"/>
                </a:sysClr>
              </a:solidFill>
              <a:prstDash val="sysDash"/>
              <a:miter lim="800000"/>
            </a:ln>
            <a:effectLst/>
          </p:spPr>
        </p:cxnSp>
        <p:grpSp>
          <p:nvGrpSpPr>
            <p:cNvPr id="24" name="Group 315"/>
            <p:cNvGrpSpPr/>
            <p:nvPr/>
          </p:nvGrpSpPr>
          <p:grpSpPr bwMode="auto">
            <a:xfrm>
              <a:off x="1171146" y="4520447"/>
              <a:ext cx="1100138" cy="650875"/>
              <a:chOff x="736" y="1570"/>
              <a:chExt cx="3824" cy="2263"/>
            </a:xfrm>
            <a:solidFill>
              <a:srgbClr val="72BB2C"/>
            </a:solidFill>
          </p:grpSpPr>
          <p:sp>
            <p:nvSpPr>
              <p:cNvPr id="27" name="AutoShape 316"/>
              <p:cNvSpPr>
                <a:spLocks noChangeArrowheads="1"/>
              </p:cNvSpPr>
              <p:nvPr/>
            </p:nvSpPr>
            <p:spPr bwMode="auto">
              <a:xfrm>
                <a:off x="736" y="2200"/>
                <a:ext cx="1603" cy="1603"/>
              </a:xfrm>
              <a:custGeom>
                <a:avLst/>
                <a:gdLst>
                  <a:gd name="T0" fmla="*/ 4 w 21600"/>
                  <a:gd name="T1" fmla="*/ 0 h 21600"/>
                  <a:gd name="T2" fmla="*/ 1 w 21600"/>
                  <a:gd name="T3" fmla="*/ 1 h 21600"/>
                  <a:gd name="T4" fmla="*/ 0 w 21600"/>
                  <a:gd name="T5" fmla="*/ 4 h 21600"/>
                  <a:gd name="T6" fmla="*/ 1 w 21600"/>
                  <a:gd name="T7" fmla="*/ 8 h 21600"/>
                  <a:gd name="T8" fmla="*/ 4 w 21600"/>
                  <a:gd name="T9" fmla="*/ 9 h 21600"/>
                  <a:gd name="T10" fmla="*/ 8 w 21600"/>
                  <a:gd name="T11" fmla="*/ 8 h 21600"/>
                  <a:gd name="T12" fmla="*/ 9 w 21600"/>
                  <a:gd name="T13" fmla="*/ 4 h 21600"/>
                  <a:gd name="T14" fmla="*/ 8 w 21600"/>
                  <a:gd name="T15" fmla="*/ 1 h 21600"/>
                  <a:gd name="T16" fmla="*/ 0 60000 65536"/>
                  <a:gd name="T17" fmla="*/ 0 60000 65536"/>
                  <a:gd name="T18" fmla="*/ 0 60000 65536"/>
                  <a:gd name="T19" fmla="*/ 0 60000 65536"/>
                  <a:gd name="T20" fmla="*/ 0 60000 65536"/>
                  <a:gd name="T21" fmla="*/ 0 60000 65536"/>
                  <a:gd name="T22" fmla="*/ 0 60000 65536"/>
                  <a:gd name="T23" fmla="*/ 0 60000 65536"/>
                  <a:gd name="T24" fmla="*/ 3167 w 21600"/>
                  <a:gd name="T25" fmla="*/ 3167 h 21600"/>
                  <a:gd name="T26" fmla="*/ 18433 w 21600"/>
                  <a:gd name="T27" fmla="*/ 1843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223" y="10800"/>
                    </a:moveTo>
                    <a:cubicBezTo>
                      <a:pt x="2223" y="15537"/>
                      <a:pt x="6063" y="19377"/>
                      <a:pt x="10800" y="19377"/>
                    </a:cubicBezTo>
                    <a:cubicBezTo>
                      <a:pt x="15537" y="19377"/>
                      <a:pt x="19377" y="15537"/>
                      <a:pt x="19377" y="10800"/>
                    </a:cubicBezTo>
                    <a:cubicBezTo>
                      <a:pt x="19377" y="6063"/>
                      <a:pt x="15537" y="2223"/>
                      <a:pt x="10800" y="2223"/>
                    </a:cubicBezTo>
                    <a:cubicBezTo>
                      <a:pt x="6063" y="2223"/>
                      <a:pt x="2223" y="6063"/>
                      <a:pt x="2223"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kern="0">
                  <a:solidFill>
                    <a:prstClr val="black"/>
                  </a:solidFill>
                </a:endParaRPr>
              </a:p>
            </p:txBody>
          </p:sp>
          <p:sp>
            <p:nvSpPr>
              <p:cNvPr id="28" name="AutoShape 317"/>
              <p:cNvSpPr>
                <a:spLocks noChangeArrowheads="1"/>
              </p:cNvSpPr>
              <p:nvPr/>
            </p:nvSpPr>
            <p:spPr bwMode="auto">
              <a:xfrm>
                <a:off x="2957" y="2230"/>
                <a:ext cx="1603" cy="1603"/>
              </a:xfrm>
              <a:custGeom>
                <a:avLst/>
                <a:gdLst>
                  <a:gd name="T0" fmla="*/ 4 w 21600"/>
                  <a:gd name="T1" fmla="*/ 0 h 21600"/>
                  <a:gd name="T2" fmla="*/ 1 w 21600"/>
                  <a:gd name="T3" fmla="*/ 1 h 21600"/>
                  <a:gd name="T4" fmla="*/ 0 w 21600"/>
                  <a:gd name="T5" fmla="*/ 4 h 21600"/>
                  <a:gd name="T6" fmla="*/ 1 w 21600"/>
                  <a:gd name="T7" fmla="*/ 8 h 21600"/>
                  <a:gd name="T8" fmla="*/ 4 w 21600"/>
                  <a:gd name="T9" fmla="*/ 9 h 21600"/>
                  <a:gd name="T10" fmla="*/ 8 w 21600"/>
                  <a:gd name="T11" fmla="*/ 8 h 21600"/>
                  <a:gd name="T12" fmla="*/ 9 w 21600"/>
                  <a:gd name="T13" fmla="*/ 4 h 21600"/>
                  <a:gd name="T14" fmla="*/ 8 w 21600"/>
                  <a:gd name="T15" fmla="*/ 1 h 21600"/>
                  <a:gd name="T16" fmla="*/ 0 60000 65536"/>
                  <a:gd name="T17" fmla="*/ 0 60000 65536"/>
                  <a:gd name="T18" fmla="*/ 0 60000 65536"/>
                  <a:gd name="T19" fmla="*/ 0 60000 65536"/>
                  <a:gd name="T20" fmla="*/ 0 60000 65536"/>
                  <a:gd name="T21" fmla="*/ 0 60000 65536"/>
                  <a:gd name="T22" fmla="*/ 0 60000 65536"/>
                  <a:gd name="T23" fmla="*/ 0 60000 65536"/>
                  <a:gd name="T24" fmla="*/ 3167 w 21600"/>
                  <a:gd name="T25" fmla="*/ 3167 h 21600"/>
                  <a:gd name="T26" fmla="*/ 18433 w 21600"/>
                  <a:gd name="T27" fmla="*/ 1843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223" y="10800"/>
                    </a:moveTo>
                    <a:cubicBezTo>
                      <a:pt x="2223" y="15537"/>
                      <a:pt x="6063" y="19377"/>
                      <a:pt x="10800" y="19377"/>
                    </a:cubicBezTo>
                    <a:cubicBezTo>
                      <a:pt x="15537" y="19377"/>
                      <a:pt x="19377" y="15537"/>
                      <a:pt x="19377" y="10800"/>
                    </a:cubicBezTo>
                    <a:cubicBezTo>
                      <a:pt x="19377" y="6063"/>
                      <a:pt x="15537" y="2223"/>
                      <a:pt x="10800" y="2223"/>
                    </a:cubicBezTo>
                    <a:cubicBezTo>
                      <a:pt x="6063" y="2223"/>
                      <a:pt x="2223" y="6063"/>
                      <a:pt x="2223" y="10800"/>
                    </a:cubicBezTo>
                    <a:close/>
                  </a:path>
                </a:pathLst>
              </a:cu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kern="0">
                  <a:solidFill>
                    <a:prstClr val="black"/>
                  </a:solidFill>
                </a:endParaRPr>
              </a:p>
            </p:txBody>
          </p:sp>
          <p:sp>
            <p:nvSpPr>
              <p:cNvPr id="29" name="Rectangle 318"/>
              <p:cNvSpPr>
                <a:spLocks noChangeArrowheads="1"/>
              </p:cNvSpPr>
              <p:nvPr/>
            </p:nvSpPr>
            <p:spPr bwMode="auto">
              <a:xfrm>
                <a:off x="1556" y="2935"/>
                <a:ext cx="950" cy="87"/>
              </a:xfrm>
              <a:prstGeom prst="rect">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30" name="Rectangle 319"/>
              <p:cNvSpPr>
                <a:spLocks noChangeArrowheads="1"/>
              </p:cNvSpPr>
              <p:nvPr/>
            </p:nvSpPr>
            <p:spPr bwMode="auto">
              <a:xfrm rot="-2879465">
                <a:off x="2278" y="2501"/>
                <a:ext cx="1203" cy="79"/>
              </a:xfrm>
              <a:prstGeom prst="rect">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31" name="Oval 320"/>
              <p:cNvSpPr>
                <a:spLocks noChangeArrowheads="1"/>
              </p:cNvSpPr>
              <p:nvPr/>
            </p:nvSpPr>
            <p:spPr bwMode="auto">
              <a:xfrm>
                <a:off x="1451" y="2901"/>
                <a:ext cx="177" cy="177"/>
              </a:xfrm>
              <a:prstGeom prst="ellipse">
                <a:avLst/>
              </a:pr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32" name="Oval 321"/>
              <p:cNvSpPr>
                <a:spLocks noChangeArrowheads="1"/>
              </p:cNvSpPr>
              <p:nvPr/>
            </p:nvSpPr>
            <p:spPr bwMode="auto">
              <a:xfrm>
                <a:off x="3673" y="2931"/>
                <a:ext cx="177" cy="177"/>
              </a:xfrm>
              <a:prstGeom prst="ellipse">
                <a:avLst/>
              </a:pr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33" name="Rectangle 322"/>
              <p:cNvSpPr>
                <a:spLocks noChangeArrowheads="1"/>
              </p:cNvSpPr>
              <p:nvPr/>
            </p:nvSpPr>
            <p:spPr bwMode="auto">
              <a:xfrm rot="-7127351">
                <a:off x="2635" y="2264"/>
                <a:ext cx="1471" cy="83"/>
              </a:xfrm>
              <a:prstGeom prst="rect">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34" name="Rectangle 323"/>
              <p:cNvSpPr>
                <a:spLocks noChangeArrowheads="1"/>
              </p:cNvSpPr>
              <p:nvPr/>
            </p:nvSpPr>
            <p:spPr bwMode="auto">
              <a:xfrm>
                <a:off x="2117" y="2037"/>
                <a:ext cx="1110" cy="76"/>
              </a:xfrm>
              <a:prstGeom prst="rect">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35" name="Rectangle 324"/>
              <p:cNvSpPr>
                <a:spLocks noChangeArrowheads="1"/>
              </p:cNvSpPr>
              <p:nvPr/>
            </p:nvSpPr>
            <p:spPr bwMode="auto">
              <a:xfrm rot="-6801848">
                <a:off x="1589" y="2352"/>
                <a:ext cx="1312" cy="82"/>
              </a:xfrm>
              <a:prstGeom prst="rect">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grpSp>
            <p:nvGrpSpPr>
              <p:cNvPr id="36" name="Group 325"/>
              <p:cNvGrpSpPr/>
              <p:nvPr/>
            </p:nvGrpSpPr>
            <p:grpSpPr bwMode="auto">
              <a:xfrm rot="308454">
                <a:off x="3027" y="1614"/>
                <a:ext cx="443" cy="177"/>
                <a:chOff x="3034" y="1607"/>
                <a:chExt cx="443" cy="177"/>
              </a:xfrm>
              <a:grpFill/>
            </p:grpSpPr>
            <p:sp>
              <p:nvSpPr>
                <p:cNvPr id="39" name="Rectangle 326"/>
                <p:cNvSpPr>
                  <a:spLocks noChangeArrowheads="1"/>
                </p:cNvSpPr>
                <p:nvPr/>
              </p:nvSpPr>
              <p:spPr bwMode="auto">
                <a:xfrm>
                  <a:off x="3034" y="1658"/>
                  <a:ext cx="368" cy="90"/>
                </a:xfrm>
                <a:prstGeom prst="rect">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sp>
              <p:nvSpPr>
                <p:cNvPr id="40" name="Oval 327"/>
                <p:cNvSpPr>
                  <a:spLocks noChangeArrowheads="1"/>
                </p:cNvSpPr>
                <p:nvPr/>
              </p:nvSpPr>
              <p:spPr bwMode="auto">
                <a:xfrm>
                  <a:off x="3300" y="1607"/>
                  <a:ext cx="177" cy="177"/>
                </a:xfrm>
                <a:prstGeom prst="ellipse">
                  <a:avLst/>
                </a:prstGeom>
                <a:grpFill/>
                <a:ln w="9525">
                  <a:no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grpSp>
          <p:sp>
            <p:nvSpPr>
              <p:cNvPr id="37" name="AutoShape 328"/>
              <p:cNvSpPr>
                <a:spLocks noChangeArrowheads="1"/>
              </p:cNvSpPr>
              <p:nvPr/>
            </p:nvSpPr>
            <p:spPr bwMode="auto">
              <a:xfrm>
                <a:off x="1617" y="1667"/>
                <a:ext cx="835" cy="429"/>
              </a:xfrm>
              <a:custGeom>
                <a:avLst/>
                <a:gdLst>
                  <a:gd name="T0" fmla="*/ 1 w 21600"/>
                  <a:gd name="T1" fmla="*/ 0 h 21600"/>
                  <a:gd name="T2" fmla="*/ 0 w 21600"/>
                  <a:gd name="T3" fmla="*/ 0 h 21600"/>
                  <a:gd name="T4" fmla="*/ 1 w 21600"/>
                  <a:gd name="T5" fmla="*/ 0 h 21600"/>
                  <a:gd name="T6" fmla="*/ 1 w 21600"/>
                  <a:gd name="T7" fmla="*/ 0 h 21600"/>
                  <a:gd name="T8" fmla="*/ 0 60000 65536"/>
                  <a:gd name="T9" fmla="*/ 0 60000 65536"/>
                  <a:gd name="T10" fmla="*/ 0 60000 65536"/>
                  <a:gd name="T11" fmla="*/ 0 60000 65536"/>
                  <a:gd name="T12" fmla="*/ 1216 w 21600"/>
                  <a:gd name="T13" fmla="*/ 0 h 21600"/>
                  <a:gd name="T14" fmla="*/ 20384 w 21600"/>
                  <a:gd name="T15" fmla="*/ 10271 h 21600"/>
                </a:gdLst>
                <a:ahLst/>
                <a:cxnLst>
                  <a:cxn ang="T8">
                    <a:pos x="T0" y="T1"/>
                  </a:cxn>
                  <a:cxn ang="T9">
                    <a:pos x="T2" y="T3"/>
                  </a:cxn>
                  <a:cxn ang="T10">
                    <a:pos x="T4" y="T5"/>
                  </a:cxn>
                  <a:cxn ang="T11">
                    <a:pos x="T6" y="T7"/>
                  </a:cxn>
                </a:cxnLst>
                <a:rect l="T12" t="T13" r="T14" b="T15"/>
                <a:pathLst>
                  <a:path w="21600" h="21600">
                    <a:moveTo>
                      <a:pt x="9952" y="10078"/>
                    </a:moveTo>
                    <a:cubicBezTo>
                      <a:pt x="10164" y="9830"/>
                      <a:pt x="10473" y="9686"/>
                      <a:pt x="10800" y="9687"/>
                    </a:cubicBezTo>
                    <a:cubicBezTo>
                      <a:pt x="11126" y="9687"/>
                      <a:pt x="11435" y="9830"/>
                      <a:pt x="11647" y="10078"/>
                    </a:cubicBezTo>
                    <a:lnTo>
                      <a:pt x="19023" y="3798"/>
                    </a:lnTo>
                    <a:cubicBezTo>
                      <a:pt x="16971" y="1388"/>
                      <a:pt x="13965" y="-1"/>
                      <a:pt x="10799" y="0"/>
                    </a:cubicBezTo>
                    <a:cubicBezTo>
                      <a:pt x="7634" y="0"/>
                      <a:pt x="4628" y="1388"/>
                      <a:pt x="2576" y="3798"/>
                    </a:cubicBezTo>
                    <a:lnTo>
                      <a:pt x="9952" y="10078"/>
                    </a:lnTo>
                    <a:close/>
                  </a:path>
                </a:pathLst>
              </a:cu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8565">
                  <a:defRPr/>
                </a:pPr>
                <a:endParaRPr lang="zh-CN" altLang="en-US" sz="2400" kern="0">
                  <a:solidFill>
                    <a:prstClr val="black"/>
                  </a:solidFill>
                </a:endParaRPr>
              </a:p>
            </p:txBody>
          </p:sp>
          <p:sp>
            <p:nvSpPr>
              <p:cNvPr id="38" name="Rectangle 329"/>
              <p:cNvSpPr>
                <a:spLocks noChangeArrowheads="1"/>
              </p:cNvSpPr>
              <p:nvPr/>
            </p:nvSpPr>
            <p:spPr bwMode="auto">
              <a:xfrm rot="-3643988">
                <a:off x="1272" y="2452"/>
                <a:ext cx="1113" cy="74"/>
              </a:xfrm>
              <a:prstGeom prst="rect">
                <a:avLst/>
              </a:prstGeom>
              <a:grpFill/>
              <a:ln w="9525">
                <a:no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defTabSz="1218565" eaLnBrk="1" hangingPunct="1">
                  <a:defRPr/>
                </a:pPr>
                <a:endParaRPr lang="zh-CN" altLang="en-US" sz="2400" kern="0">
                  <a:solidFill>
                    <a:prstClr val="black"/>
                  </a:solidFill>
                </a:endParaRPr>
              </a:p>
            </p:txBody>
          </p:sp>
        </p:grpSp>
        <p:sp>
          <p:nvSpPr>
            <p:cNvPr id="25" name="矩形 24"/>
            <p:cNvSpPr/>
            <p:nvPr/>
          </p:nvSpPr>
          <p:spPr>
            <a:xfrm>
              <a:off x="3338177" y="4494213"/>
              <a:ext cx="1749500" cy="593725"/>
            </a:xfrm>
            <a:prstGeom prst="rect">
              <a:avLst/>
            </a:prstGeom>
            <a:noFill/>
            <a:ln w="12700" cap="flat" cmpd="sng" algn="ctr">
              <a:noFill/>
              <a:prstDash val="solid"/>
              <a:miter lim="800000"/>
            </a:ln>
            <a:effectLst/>
          </p:spPr>
          <p:txBody>
            <a:bodyPr anchor="ctr"/>
            <a:lstStyle/>
            <a:p>
              <a:pPr algn="ctr" defTabSz="1218565">
                <a:defRPr/>
              </a:pPr>
              <a:r>
                <a:rPr lang="en-US" altLang="zh-CN" sz="2800" kern="0" dirty="0">
                  <a:solidFill>
                    <a:srgbClr val="283234"/>
                  </a:solidFill>
                  <a:latin typeface="Impact" panose="020B0806030902050204" pitchFamily="34" charset="0"/>
                  <a:ea typeface="造字工房尚雅体演示版常规体" pitchFamily="50" charset="-122"/>
                </a:rPr>
                <a:t>45%</a:t>
              </a:r>
              <a:endParaRPr lang="zh-CN" altLang="en-US" sz="2800" kern="0" dirty="0">
                <a:solidFill>
                  <a:srgbClr val="283234"/>
                </a:solidFill>
                <a:latin typeface="Impact" panose="020B0806030902050204" pitchFamily="34" charset="0"/>
                <a:ea typeface="造字工房尚雅体演示版常规体" pitchFamily="50" charset="-122"/>
              </a:endParaRPr>
            </a:p>
          </p:txBody>
        </p:sp>
        <p:sp>
          <p:nvSpPr>
            <p:cNvPr id="26" name="矩形 74"/>
            <p:cNvSpPr>
              <a:spLocks noChangeArrowheads="1"/>
            </p:cNvSpPr>
            <p:nvPr/>
          </p:nvSpPr>
          <p:spPr bwMode="auto">
            <a:xfrm>
              <a:off x="5786438" y="4405313"/>
              <a:ext cx="4946650" cy="1108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eaLnBrk="0" fontAlgn="base" hangingPunct="0">
                <a:lnSpc>
                  <a:spcPct val="150000"/>
                </a:lnSpc>
                <a:spcBef>
                  <a:spcPts val="1335"/>
                </a:spcBef>
                <a:spcAft>
                  <a:spcPct val="0"/>
                </a:spcAft>
                <a:defRPr/>
              </a:pPr>
              <a:r>
                <a:rPr lang="zh-CN" altLang="en-US" sz="1465" kern="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单击此处添加段落文本单击此处添加段落文本单击此处添加段落文本单单击此处添加段落文本单击此处添加段落文本</a:t>
              </a:r>
              <a:endParaRPr lang="zh-CN" altLang="en-US" sz="1465" kern="0">
                <a:solidFill>
                  <a:prstClr val="black"/>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grpSp>
        <p:nvGrpSpPr>
          <p:cNvPr id="30" name="组合 29"/>
          <p:cNvGrpSpPr/>
          <p:nvPr/>
        </p:nvGrpSpPr>
        <p:grpSpPr bwMode="auto">
          <a:xfrm>
            <a:off x="915988" y="1758951"/>
            <a:ext cx="2152651" cy="3314405"/>
            <a:chOff x="915988" y="1758950"/>
            <a:chExt cx="2152650" cy="3314404"/>
          </a:xfrm>
        </p:grpSpPr>
        <p:sp>
          <p:nvSpPr>
            <p:cNvPr id="31" name="椭圆 30"/>
            <p:cNvSpPr/>
            <p:nvPr/>
          </p:nvSpPr>
          <p:spPr>
            <a:xfrm>
              <a:off x="915988" y="1758950"/>
              <a:ext cx="2152650" cy="2152650"/>
            </a:xfrm>
            <a:prstGeom prst="ellipse">
              <a:avLst/>
            </a:pr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Impact" panose="020B0806030902050204" pitchFamily="34" charset="0"/>
                <a:ea typeface="造字工房尚雅体演示版常规体" pitchFamily="50" charset="-122"/>
              </a:endParaRPr>
            </a:p>
          </p:txBody>
        </p:sp>
        <p:sp>
          <p:nvSpPr>
            <p:cNvPr id="32" name="下箭头 31"/>
            <p:cNvSpPr/>
            <p:nvPr/>
          </p:nvSpPr>
          <p:spPr>
            <a:xfrm>
              <a:off x="1492250" y="3268663"/>
              <a:ext cx="1000125" cy="1285875"/>
            </a:xfrm>
            <a:prstGeom prst="downArrow">
              <a:avLst>
                <a:gd name="adj1" fmla="val 50000"/>
                <a:gd name="adj2" fmla="val 54152"/>
              </a:avLst>
            </a:pr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3" name="文本框 3"/>
            <p:cNvSpPr txBox="1">
              <a:spLocks noChangeArrowheads="1"/>
            </p:cNvSpPr>
            <p:nvPr/>
          </p:nvSpPr>
          <p:spPr bwMode="auto">
            <a:xfrm>
              <a:off x="915988" y="2054225"/>
              <a:ext cx="2152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4000" kern="0">
                  <a:solidFill>
                    <a:srgbClr val="F5F4DD"/>
                  </a:solidFill>
                  <a:latin typeface="Impact" panose="020B0806030902050204" pitchFamily="34" charset="0"/>
                  <a:ea typeface="造字工房尚雅体演示版常规体" pitchFamily="50" charset="-122"/>
                </a:rPr>
                <a:t>40%</a:t>
              </a:r>
              <a:endParaRPr lang="zh-CN" altLang="en-US" sz="4000" kern="0">
                <a:solidFill>
                  <a:srgbClr val="F5F4DD"/>
                </a:solidFill>
                <a:latin typeface="Impact" panose="020B0806030902050204" pitchFamily="34" charset="0"/>
                <a:ea typeface="造字工房尚雅体演示版常规体" pitchFamily="50" charset="-122"/>
              </a:endParaRPr>
            </a:p>
          </p:txBody>
        </p:sp>
        <p:sp>
          <p:nvSpPr>
            <p:cNvPr id="34" name="文本框 46"/>
            <p:cNvSpPr txBox="1">
              <a:spLocks noChangeArrowheads="1"/>
            </p:cNvSpPr>
            <p:nvPr/>
          </p:nvSpPr>
          <p:spPr bwMode="auto">
            <a:xfrm>
              <a:off x="915988" y="2784475"/>
              <a:ext cx="2152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2400" kern="0" dirty="0">
                  <a:solidFill>
                    <a:srgbClr val="F5F4DD"/>
                  </a:solidFill>
                  <a:latin typeface="Impact" panose="020B0806030902050204" pitchFamily="34" charset="0"/>
                  <a:ea typeface="造字工房尚雅体演示版常规体" pitchFamily="50" charset="-122"/>
                </a:rPr>
                <a:t>标题文字</a:t>
              </a:r>
            </a:p>
          </p:txBody>
        </p:sp>
        <p:sp>
          <p:nvSpPr>
            <p:cNvPr id="35" name="文本框 50"/>
            <p:cNvSpPr txBox="1">
              <a:spLocks noChangeArrowheads="1"/>
            </p:cNvSpPr>
            <p:nvPr/>
          </p:nvSpPr>
          <p:spPr bwMode="auto">
            <a:xfrm>
              <a:off x="915988" y="4611689"/>
              <a:ext cx="2152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2400" kern="0">
                  <a:solidFill>
                    <a:prstClr val="black"/>
                  </a:solidFill>
                  <a:latin typeface="黑体-简" pitchFamily="2" charset="-122"/>
                  <a:ea typeface="黑体-简" pitchFamily="2" charset="-122"/>
                </a:rPr>
                <a:t>标题文字内容</a:t>
              </a:r>
            </a:p>
          </p:txBody>
        </p:sp>
      </p:grpSp>
      <p:grpSp>
        <p:nvGrpSpPr>
          <p:cNvPr id="36" name="组合 35"/>
          <p:cNvGrpSpPr/>
          <p:nvPr/>
        </p:nvGrpSpPr>
        <p:grpSpPr bwMode="auto">
          <a:xfrm>
            <a:off x="3590925" y="1758951"/>
            <a:ext cx="2152651" cy="3314405"/>
            <a:chOff x="3590925" y="1758950"/>
            <a:chExt cx="2152650" cy="3314404"/>
          </a:xfrm>
        </p:grpSpPr>
        <p:sp>
          <p:nvSpPr>
            <p:cNvPr id="37" name="椭圆 36"/>
            <p:cNvSpPr/>
            <p:nvPr/>
          </p:nvSpPr>
          <p:spPr>
            <a:xfrm>
              <a:off x="3590925" y="1758950"/>
              <a:ext cx="2152650" cy="2152650"/>
            </a:xfrm>
            <a:prstGeom prst="ellipse">
              <a:avLst/>
            </a:prstGeom>
            <a:solidFill>
              <a:srgbClr val="13570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Impact" panose="020B0806030902050204" pitchFamily="34" charset="0"/>
                <a:ea typeface="造字工房尚雅体演示版常规体" pitchFamily="50" charset="-122"/>
              </a:endParaRPr>
            </a:p>
          </p:txBody>
        </p:sp>
        <p:sp>
          <p:nvSpPr>
            <p:cNvPr id="38" name="下箭头 37"/>
            <p:cNvSpPr/>
            <p:nvPr/>
          </p:nvSpPr>
          <p:spPr>
            <a:xfrm>
              <a:off x="4167188" y="3268663"/>
              <a:ext cx="1001712" cy="1285875"/>
            </a:xfrm>
            <a:prstGeom prst="downArrow">
              <a:avLst>
                <a:gd name="adj1" fmla="val 50000"/>
                <a:gd name="adj2" fmla="val 54152"/>
              </a:avLst>
            </a:prstGeom>
            <a:solidFill>
              <a:srgbClr val="13570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9" name="文本框 39"/>
            <p:cNvSpPr txBox="1">
              <a:spLocks noChangeArrowheads="1"/>
            </p:cNvSpPr>
            <p:nvPr/>
          </p:nvSpPr>
          <p:spPr bwMode="auto">
            <a:xfrm>
              <a:off x="3590925" y="2054225"/>
              <a:ext cx="21526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4000" kern="0">
                  <a:solidFill>
                    <a:srgbClr val="F5F4DD"/>
                  </a:solidFill>
                  <a:latin typeface="Impact" panose="020B0806030902050204" pitchFamily="34" charset="0"/>
                  <a:ea typeface="造字工房尚雅体演示版常规体" pitchFamily="50" charset="-122"/>
                </a:rPr>
                <a:t>40%</a:t>
              </a:r>
              <a:endParaRPr lang="zh-CN" altLang="en-US" sz="4000" kern="0">
                <a:solidFill>
                  <a:srgbClr val="F5F4DD"/>
                </a:solidFill>
                <a:latin typeface="Impact" panose="020B0806030902050204" pitchFamily="34" charset="0"/>
                <a:ea typeface="造字工房尚雅体演示版常规体" pitchFamily="50" charset="-122"/>
              </a:endParaRPr>
            </a:p>
          </p:txBody>
        </p:sp>
        <p:sp>
          <p:nvSpPr>
            <p:cNvPr id="40" name="文本框 47"/>
            <p:cNvSpPr txBox="1">
              <a:spLocks noChangeArrowheads="1"/>
            </p:cNvSpPr>
            <p:nvPr/>
          </p:nvSpPr>
          <p:spPr bwMode="auto">
            <a:xfrm>
              <a:off x="3590925" y="2806700"/>
              <a:ext cx="2152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2400" kern="0" dirty="0">
                  <a:solidFill>
                    <a:srgbClr val="F5F4DD"/>
                  </a:solidFill>
                  <a:latin typeface="Impact" panose="020B0806030902050204" pitchFamily="34" charset="0"/>
                  <a:ea typeface="造字工房尚雅体演示版常规体" pitchFamily="50" charset="-122"/>
                </a:rPr>
                <a:t>标题文字</a:t>
              </a:r>
            </a:p>
          </p:txBody>
        </p:sp>
        <p:sp>
          <p:nvSpPr>
            <p:cNvPr id="41" name="文本框 51"/>
            <p:cNvSpPr txBox="1">
              <a:spLocks noChangeArrowheads="1"/>
            </p:cNvSpPr>
            <p:nvPr/>
          </p:nvSpPr>
          <p:spPr bwMode="auto">
            <a:xfrm>
              <a:off x="3590925" y="4611689"/>
              <a:ext cx="2152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2400" kern="0">
                  <a:solidFill>
                    <a:prstClr val="black"/>
                  </a:solidFill>
                  <a:latin typeface="黑体-简" pitchFamily="2" charset="-122"/>
                  <a:ea typeface="黑体-简" pitchFamily="2" charset="-122"/>
                </a:rPr>
                <a:t>标题文字内容</a:t>
              </a:r>
            </a:p>
          </p:txBody>
        </p:sp>
      </p:grpSp>
      <p:grpSp>
        <p:nvGrpSpPr>
          <p:cNvPr id="42" name="组合 41"/>
          <p:cNvGrpSpPr/>
          <p:nvPr/>
        </p:nvGrpSpPr>
        <p:grpSpPr bwMode="auto">
          <a:xfrm>
            <a:off x="6265865" y="1758951"/>
            <a:ext cx="2157415" cy="3314405"/>
            <a:chOff x="6265863" y="1758950"/>
            <a:chExt cx="2157414" cy="3314404"/>
          </a:xfrm>
        </p:grpSpPr>
        <p:sp>
          <p:nvSpPr>
            <p:cNvPr id="43" name="椭圆 42"/>
            <p:cNvSpPr/>
            <p:nvPr/>
          </p:nvSpPr>
          <p:spPr>
            <a:xfrm>
              <a:off x="6265863" y="1758950"/>
              <a:ext cx="2154237" cy="2152650"/>
            </a:xfrm>
            <a:prstGeom prst="ellipse">
              <a:avLst/>
            </a:prstGeom>
            <a:solidFill>
              <a:srgbClr val="289180"/>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Impact" panose="020B0806030902050204" pitchFamily="34" charset="0"/>
                <a:ea typeface="造字工房尚雅体演示版常规体" pitchFamily="50" charset="-122"/>
              </a:endParaRPr>
            </a:p>
          </p:txBody>
        </p:sp>
        <p:sp>
          <p:nvSpPr>
            <p:cNvPr id="44" name="下箭头 43"/>
            <p:cNvSpPr/>
            <p:nvPr/>
          </p:nvSpPr>
          <p:spPr>
            <a:xfrm>
              <a:off x="6842125" y="3268663"/>
              <a:ext cx="1001713" cy="1285875"/>
            </a:xfrm>
            <a:prstGeom prst="downArrow">
              <a:avLst>
                <a:gd name="adj1" fmla="val 50000"/>
                <a:gd name="adj2" fmla="val 54152"/>
              </a:avLst>
            </a:prstGeom>
            <a:solidFill>
              <a:srgbClr val="289180"/>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45" name="文本框 40"/>
            <p:cNvSpPr txBox="1">
              <a:spLocks noChangeArrowheads="1"/>
            </p:cNvSpPr>
            <p:nvPr/>
          </p:nvSpPr>
          <p:spPr bwMode="auto">
            <a:xfrm>
              <a:off x="6265863" y="2054225"/>
              <a:ext cx="215423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4000" kern="0">
                  <a:solidFill>
                    <a:srgbClr val="F5F4DD"/>
                  </a:solidFill>
                  <a:latin typeface="Impact" panose="020B0806030902050204" pitchFamily="34" charset="0"/>
                  <a:ea typeface="造字工房尚雅体演示版常规体" pitchFamily="50" charset="-122"/>
                </a:rPr>
                <a:t>40%</a:t>
              </a:r>
              <a:endParaRPr lang="zh-CN" altLang="en-US" sz="4000" kern="0">
                <a:solidFill>
                  <a:srgbClr val="F5F4DD"/>
                </a:solidFill>
                <a:latin typeface="Impact" panose="020B0806030902050204" pitchFamily="34" charset="0"/>
                <a:ea typeface="造字工房尚雅体演示版常规体" pitchFamily="50" charset="-122"/>
              </a:endParaRPr>
            </a:p>
          </p:txBody>
        </p:sp>
        <p:sp>
          <p:nvSpPr>
            <p:cNvPr id="46" name="文本框 48"/>
            <p:cNvSpPr txBox="1">
              <a:spLocks noChangeArrowheads="1"/>
            </p:cNvSpPr>
            <p:nvPr/>
          </p:nvSpPr>
          <p:spPr bwMode="auto">
            <a:xfrm>
              <a:off x="6270626" y="2806700"/>
              <a:ext cx="21526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2400" kern="0" dirty="0">
                  <a:solidFill>
                    <a:srgbClr val="F5F4DD"/>
                  </a:solidFill>
                  <a:latin typeface="Impact" panose="020B0806030902050204" pitchFamily="34" charset="0"/>
                  <a:ea typeface="造字工房尚雅体演示版常规体" pitchFamily="50" charset="-122"/>
                </a:rPr>
                <a:t>标题文字</a:t>
              </a:r>
            </a:p>
          </p:txBody>
        </p:sp>
        <p:sp>
          <p:nvSpPr>
            <p:cNvPr id="47" name="文本框 52"/>
            <p:cNvSpPr txBox="1">
              <a:spLocks noChangeArrowheads="1"/>
            </p:cNvSpPr>
            <p:nvPr/>
          </p:nvSpPr>
          <p:spPr bwMode="auto">
            <a:xfrm>
              <a:off x="6265863" y="4611689"/>
              <a:ext cx="21542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2400" kern="0">
                  <a:solidFill>
                    <a:prstClr val="black"/>
                  </a:solidFill>
                  <a:latin typeface="黑体-简" pitchFamily="2" charset="-122"/>
                  <a:ea typeface="黑体-简" pitchFamily="2" charset="-122"/>
                </a:rPr>
                <a:t>标题文字内容</a:t>
              </a:r>
            </a:p>
          </p:txBody>
        </p:sp>
      </p:grpSp>
      <p:grpSp>
        <p:nvGrpSpPr>
          <p:cNvPr id="48" name="组合 47"/>
          <p:cNvGrpSpPr/>
          <p:nvPr/>
        </p:nvGrpSpPr>
        <p:grpSpPr bwMode="auto">
          <a:xfrm>
            <a:off x="8942389" y="1758951"/>
            <a:ext cx="2157412" cy="3314405"/>
            <a:chOff x="8942388" y="1758950"/>
            <a:chExt cx="2157412" cy="3314404"/>
          </a:xfrm>
        </p:grpSpPr>
        <p:sp>
          <p:nvSpPr>
            <p:cNvPr id="49" name="椭圆 48"/>
            <p:cNvSpPr/>
            <p:nvPr/>
          </p:nvSpPr>
          <p:spPr>
            <a:xfrm>
              <a:off x="8942388" y="1758950"/>
              <a:ext cx="2152650" cy="2152650"/>
            </a:xfrm>
            <a:prstGeom prst="ellipse">
              <a:avLst/>
            </a:prstGeom>
            <a:solidFill>
              <a:srgbClr val="34BEA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Impact" panose="020B0806030902050204" pitchFamily="34" charset="0"/>
                <a:ea typeface="造字工房尚雅体演示版常规体" pitchFamily="50" charset="-122"/>
              </a:endParaRPr>
            </a:p>
          </p:txBody>
        </p:sp>
        <p:sp>
          <p:nvSpPr>
            <p:cNvPr id="50" name="下箭头 49"/>
            <p:cNvSpPr/>
            <p:nvPr/>
          </p:nvSpPr>
          <p:spPr>
            <a:xfrm>
              <a:off x="9518650" y="3268663"/>
              <a:ext cx="1000125" cy="1285875"/>
            </a:xfrm>
            <a:prstGeom prst="downArrow">
              <a:avLst>
                <a:gd name="adj1" fmla="val 50000"/>
                <a:gd name="adj2" fmla="val 54152"/>
              </a:avLst>
            </a:prstGeom>
            <a:solidFill>
              <a:srgbClr val="34BEA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51" name="文本框 41"/>
            <p:cNvSpPr txBox="1">
              <a:spLocks noChangeArrowheads="1"/>
            </p:cNvSpPr>
            <p:nvPr/>
          </p:nvSpPr>
          <p:spPr bwMode="auto">
            <a:xfrm>
              <a:off x="8942388" y="2054225"/>
              <a:ext cx="215265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4000" kern="0">
                  <a:solidFill>
                    <a:srgbClr val="F5F4DD"/>
                  </a:solidFill>
                  <a:latin typeface="Impact" panose="020B0806030902050204" pitchFamily="34" charset="0"/>
                  <a:ea typeface="造字工房尚雅体演示版常规体" pitchFamily="50" charset="-122"/>
                </a:rPr>
                <a:t>40%</a:t>
              </a:r>
              <a:endParaRPr lang="zh-CN" altLang="en-US" sz="4000" kern="0">
                <a:solidFill>
                  <a:srgbClr val="F5F4DD"/>
                </a:solidFill>
                <a:latin typeface="Impact" panose="020B0806030902050204" pitchFamily="34" charset="0"/>
                <a:ea typeface="造字工房尚雅体演示版常规体" pitchFamily="50" charset="-122"/>
              </a:endParaRPr>
            </a:p>
          </p:txBody>
        </p:sp>
        <p:sp>
          <p:nvSpPr>
            <p:cNvPr id="52" name="文本框 49"/>
            <p:cNvSpPr txBox="1">
              <a:spLocks noChangeArrowheads="1"/>
            </p:cNvSpPr>
            <p:nvPr/>
          </p:nvSpPr>
          <p:spPr bwMode="auto">
            <a:xfrm>
              <a:off x="8945563" y="2806700"/>
              <a:ext cx="21542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2400" kern="0" dirty="0">
                  <a:solidFill>
                    <a:srgbClr val="F5F4DD"/>
                  </a:solidFill>
                  <a:latin typeface="Impact" panose="020B0806030902050204" pitchFamily="34" charset="0"/>
                  <a:ea typeface="造字工房尚雅体演示版常规体" pitchFamily="50" charset="-122"/>
                </a:rPr>
                <a:t>标题文字</a:t>
              </a:r>
            </a:p>
          </p:txBody>
        </p:sp>
        <p:sp>
          <p:nvSpPr>
            <p:cNvPr id="53" name="文本框 53"/>
            <p:cNvSpPr txBox="1">
              <a:spLocks noChangeArrowheads="1"/>
            </p:cNvSpPr>
            <p:nvPr/>
          </p:nvSpPr>
          <p:spPr bwMode="auto">
            <a:xfrm>
              <a:off x="8942388" y="4611689"/>
              <a:ext cx="21526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2400" kern="0">
                  <a:solidFill>
                    <a:prstClr val="black"/>
                  </a:solidFill>
                  <a:latin typeface="黑体-简" pitchFamily="2" charset="-122"/>
                  <a:ea typeface="黑体-简" pitchFamily="2" charset="-122"/>
                </a:rPr>
                <a:t>标题文字内容</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grpSp>
        <p:nvGrpSpPr>
          <p:cNvPr id="6" name="组合 5"/>
          <p:cNvGrpSpPr/>
          <p:nvPr/>
        </p:nvGrpSpPr>
        <p:grpSpPr bwMode="auto">
          <a:xfrm>
            <a:off x="1235076" y="1371601"/>
            <a:ext cx="9802813" cy="4624388"/>
            <a:chOff x="1235075" y="1371600"/>
            <a:chExt cx="9802813" cy="4624388"/>
          </a:xfrm>
        </p:grpSpPr>
        <p:graphicFrame>
          <p:nvGraphicFramePr>
            <p:cNvPr id="7" name="图表 6"/>
            <p:cNvGraphicFramePr/>
            <p:nvPr/>
          </p:nvGraphicFramePr>
          <p:xfrm>
            <a:off x="1235075" y="1371600"/>
            <a:ext cx="9802813" cy="4624388"/>
          </p:xfrm>
          <a:graphic>
            <a:graphicData uri="http://schemas.openxmlformats.org/presentationml/2006/ole">
              <mc:AlternateContent xmlns:mc="http://schemas.openxmlformats.org/markup-compatibility/2006">
                <mc:Choice xmlns:v="urn:schemas-microsoft-com:vml" Requires="v">
                  <p:oleObj spid="_x0000_s4112" name="图表" r:id="rId4" imgW="9808210" imgH="4632960" progId="Excel.Chart.8">
                    <p:embed/>
                  </p:oleObj>
                </mc:Choice>
                <mc:Fallback>
                  <p:oleObj name="图表" r:id="rId4" imgW="9808210" imgH="4632960" progId="Excel.Chart.8">
                    <p:embed/>
                    <p:pic>
                      <p:nvPicPr>
                        <p:cNvPr id="0" name="图片 409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35075" y="1371600"/>
                          <a:ext cx="9802813" cy="4624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Freeform 466"/>
            <p:cNvSpPr/>
            <p:nvPr/>
          </p:nvSpPr>
          <p:spPr bwMode="auto">
            <a:xfrm>
              <a:off x="7862888" y="4541838"/>
              <a:ext cx="342900" cy="954087"/>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9" name="Freeform 466"/>
            <p:cNvSpPr/>
            <p:nvPr/>
          </p:nvSpPr>
          <p:spPr bwMode="auto">
            <a:xfrm>
              <a:off x="4700588" y="4541838"/>
              <a:ext cx="344487" cy="954087"/>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10" name="文本框 26"/>
            <p:cNvSpPr txBox="1"/>
            <p:nvPr/>
          </p:nvSpPr>
          <p:spPr>
            <a:xfrm>
              <a:off x="3163888" y="2690813"/>
              <a:ext cx="1117600" cy="461665"/>
            </a:xfrm>
            <a:prstGeom prst="rect">
              <a:avLst/>
            </a:prstGeom>
            <a:noFill/>
          </p:spPr>
          <p:txBody>
            <a:bodyPr>
              <a:spAutoFit/>
            </a:bodyPr>
            <a:lstStyle/>
            <a:p>
              <a:pPr algn="ctr" defTabSz="1218565">
                <a:defRPr/>
              </a:pPr>
              <a:r>
                <a:rPr lang="en-US" altLang="zh-CN" sz="2400" kern="0" dirty="0">
                  <a:solidFill>
                    <a:srgbClr val="F5F4DD"/>
                  </a:solidFill>
                  <a:effectLst>
                    <a:outerShdw blurRad="38100" dist="38100" dir="2700000" algn="tl">
                      <a:srgbClr val="000000">
                        <a:alpha val="43137"/>
                      </a:srgbClr>
                    </a:outerShdw>
                  </a:effectLst>
                  <a:latin typeface="Impact" panose="020B0806030902050204" pitchFamily="34" charset="0"/>
                  <a:ea typeface="造字工房尚雅体演示版常规体" pitchFamily="50" charset="-122"/>
                </a:rPr>
                <a:t>60%</a:t>
              </a:r>
              <a:endParaRPr lang="zh-CN" altLang="en-US" sz="2400" kern="0" dirty="0">
                <a:solidFill>
                  <a:srgbClr val="F5F4DD"/>
                </a:solidFill>
                <a:effectLst>
                  <a:outerShdw blurRad="38100" dist="38100" dir="2700000" algn="tl">
                    <a:srgbClr val="000000">
                      <a:alpha val="43137"/>
                    </a:srgbClr>
                  </a:outerShdw>
                </a:effectLst>
                <a:latin typeface="Impact" panose="020B0806030902050204" pitchFamily="34" charset="0"/>
                <a:ea typeface="造字工房尚雅体演示版常规体" pitchFamily="50" charset="-122"/>
              </a:endParaRPr>
            </a:p>
          </p:txBody>
        </p:sp>
        <p:sp>
          <p:nvSpPr>
            <p:cNvPr id="11" name="文本框 27"/>
            <p:cNvSpPr txBox="1"/>
            <p:nvPr/>
          </p:nvSpPr>
          <p:spPr>
            <a:xfrm>
              <a:off x="4405314" y="3895725"/>
              <a:ext cx="1117600" cy="461665"/>
            </a:xfrm>
            <a:prstGeom prst="rect">
              <a:avLst/>
            </a:prstGeom>
            <a:noFill/>
          </p:spPr>
          <p:txBody>
            <a:bodyPr>
              <a:spAutoFit/>
            </a:bodyPr>
            <a:lstStyle/>
            <a:p>
              <a:pPr algn="ctr" defTabSz="1218565">
                <a:defRPr/>
              </a:pPr>
              <a:r>
                <a:rPr lang="en-US" altLang="zh-CN" sz="2400" kern="0" dirty="0">
                  <a:solidFill>
                    <a:srgbClr val="F5F4DD"/>
                  </a:solidFill>
                  <a:effectLst>
                    <a:outerShdw blurRad="38100" dist="38100" dir="2700000" algn="tl">
                      <a:srgbClr val="000000">
                        <a:alpha val="43137"/>
                      </a:srgbClr>
                    </a:outerShdw>
                  </a:effectLst>
                  <a:latin typeface="Impact" panose="020B0806030902050204" pitchFamily="34" charset="0"/>
                  <a:ea typeface="造字工房尚雅体演示版常规体" pitchFamily="50" charset="-122"/>
                </a:rPr>
                <a:t>40%</a:t>
              </a:r>
              <a:endParaRPr lang="zh-CN" altLang="en-US" sz="2400" kern="0" dirty="0">
                <a:solidFill>
                  <a:srgbClr val="F5F4DD"/>
                </a:solidFill>
                <a:effectLst>
                  <a:outerShdw blurRad="38100" dist="38100" dir="2700000" algn="tl">
                    <a:srgbClr val="000000">
                      <a:alpha val="43137"/>
                    </a:srgbClr>
                  </a:outerShdw>
                </a:effectLst>
                <a:latin typeface="Impact" panose="020B0806030902050204" pitchFamily="34" charset="0"/>
                <a:ea typeface="造字工房尚雅体演示版常规体" pitchFamily="50" charset="-122"/>
              </a:endParaRPr>
            </a:p>
          </p:txBody>
        </p:sp>
        <p:sp>
          <p:nvSpPr>
            <p:cNvPr id="12" name="文本框 28"/>
            <p:cNvSpPr txBox="1"/>
            <p:nvPr/>
          </p:nvSpPr>
          <p:spPr>
            <a:xfrm>
              <a:off x="7450137" y="3852863"/>
              <a:ext cx="1117600" cy="461665"/>
            </a:xfrm>
            <a:prstGeom prst="rect">
              <a:avLst/>
            </a:prstGeom>
            <a:noFill/>
          </p:spPr>
          <p:txBody>
            <a:bodyPr>
              <a:spAutoFit/>
            </a:bodyPr>
            <a:lstStyle/>
            <a:p>
              <a:pPr algn="ctr" defTabSz="1218565">
                <a:defRPr/>
              </a:pPr>
              <a:r>
                <a:rPr lang="en-US" altLang="zh-CN" sz="2400" kern="0" dirty="0">
                  <a:solidFill>
                    <a:srgbClr val="F5F4DD"/>
                  </a:solidFill>
                  <a:effectLst>
                    <a:outerShdw blurRad="38100" dist="38100" dir="2700000" algn="tl">
                      <a:srgbClr val="000000">
                        <a:alpha val="43137"/>
                      </a:srgbClr>
                    </a:outerShdw>
                  </a:effectLst>
                  <a:latin typeface="Impact" panose="020B0806030902050204" pitchFamily="34" charset="0"/>
                  <a:ea typeface="造字工房尚雅体演示版常规体" pitchFamily="50" charset="-122"/>
                </a:rPr>
                <a:t>40%</a:t>
              </a:r>
              <a:endParaRPr lang="zh-CN" altLang="en-US" sz="2400" kern="0" dirty="0">
                <a:solidFill>
                  <a:srgbClr val="F5F4DD"/>
                </a:solidFill>
                <a:effectLst>
                  <a:outerShdw blurRad="38100" dist="38100" dir="2700000" algn="tl">
                    <a:srgbClr val="000000">
                      <a:alpha val="43137"/>
                    </a:srgbClr>
                  </a:outerShdw>
                </a:effectLst>
                <a:latin typeface="Impact" panose="020B0806030902050204" pitchFamily="34" charset="0"/>
                <a:ea typeface="造字工房尚雅体演示版常规体" pitchFamily="50" charset="-122"/>
              </a:endParaRPr>
            </a:p>
          </p:txBody>
        </p:sp>
        <p:sp>
          <p:nvSpPr>
            <p:cNvPr id="13" name="文本框 29"/>
            <p:cNvSpPr txBox="1"/>
            <p:nvPr/>
          </p:nvSpPr>
          <p:spPr>
            <a:xfrm>
              <a:off x="8726488" y="2611439"/>
              <a:ext cx="1116012" cy="461665"/>
            </a:xfrm>
            <a:prstGeom prst="rect">
              <a:avLst/>
            </a:prstGeom>
            <a:noFill/>
          </p:spPr>
          <p:txBody>
            <a:bodyPr>
              <a:spAutoFit/>
            </a:bodyPr>
            <a:lstStyle/>
            <a:p>
              <a:pPr algn="ctr" defTabSz="1218565">
                <a:defRPr/>
              </a:pPr>
              <a:r>
                <a:rPr lang="en-US" altLang="zh-CN" sz="2400" kern="0" dirty="0">
                  <a:solidFill>
                    <a:srgbClr val="F5F4DD"/>
                  </a:solidFill>
                  <a:effectLst>
                    <a:outerShdw blurRad="38100" dist="38100" dir="2700000" algn="tl">
                      <a:srgbClr val="000000">
                        <a:alpha val="43137"/>
                      </a:srgbClr>
                    </a:outerShdw>
                  </a:effectLst>
                  <a:latin typeface="Impact" panose="020B0806030902050204" pitchFamily="34" charset="0"/>
                  <a:ea typeface="造字工房尚雅体演示版常规体" pitchFamily="50" charset="-122"/>
                </a:rPr>
                <a:t>60%</a:t>
              </a:r>
              <a:endParaRPr lang="zh-CN" altLang="en-US" sz="2400" kern="0" dirty="0">
                <a:solidFill>
                  <a:srgbClr val="F5F4DD"/>
                </a:solidFill>
                <a:effectLst>
                  <a:outerShdw blurRad="38100" dist="38100" dir="2700000" algn="tl">
                    <a:srgbClr val="000000">
                      <a:alpha val="43137"/>
                    </a:srgbClr>
                  </a:outerShdw>
                </a:effectLst>
                <a:latin typeface="Impact" panose="020B0806030902050204" pitchFamily="34" charset="0"/>
                <a:ea typeface="造字工房尚雅体演示版常规体" pitchFamily="50"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39208">
            <a:off x="5550856" y="3077801"/>
            <a:ext cx="4215873" cy="3796825"/>
          </a:xfrm>
          <a:prstGeom prst="rect">
            <a:avLst/>
          </a:prstGeom>
        </p:spPr>
      </p:pic>
      <p:sp>
        <p:nvSpPr>
          <p:cNvPr id="3" name="文本框 2"/>
          <p:cNvSpPr txBox="1"/>
          <p:nvPr/>
        </p:nvSpPr>
        <p:spPr>
          <a:xfrm>
            <a:off x="2386930" y="2203823"/>
            <a:ext cx="7505216" cy="1015663"/>
          </a:xfrm>
          <a:prstGeom prst="rect">
            <a:avLst/>
          </a:prstGeom>
          <a:noFill/>
        </p:spPr>
        <p:txBody>
          <a:bodyPr wrap="square" rtlCol="0">
            <a:spAutoFit/>
          </a:bodyPr>
          <a:lstStyle/>
          <a:p>
            <a:pPr algn="ctr"/>
            <a:r>
              <a:rPr lang="zh-CN" altLang="en-US" sz="6000" b="1" dirty="0" smtClean="0">
                <a:solidFill>
                  <a:srgbClr val="71D1CF"/>
                </a:solidFill>
                <a:latin typeface="方正清刻本悦宋简体" panose="02000000000000000000" pitchFamily="2" charset="-122"/>
                <a:ea typeface="方正清刻本悦宋简体" panose="02000000000000000000" pitchFamily="2" charset="-122"/>
              </a:rPr>
              <a:t>工作存在不足</a:t>
            </a:r>
            <a:endParaRPr lang="zh-CN" altLang="en-US" sz="6000" b="1" dirty="0">
              <a:solidFill>
                <a:srgbClr val="71D1CF"/>
              </a:solidFill>
              <a:latin typeface="方正清刻本悦宋简体" panose="02000000000000000000" pitchFamily="2" charset="-122"/>
              <a:ea typeface="方正清刻本悦宋简体" panose="02000000000000000000" pitchFamily="2" charset="-122"/>
            </a:endParaRPr>
          </a:p>
        </p:txBody>
      </p:sp>
      <p:sp>
        <p:nvSpPr>
          <p:cNvPr id="4" name="文本框 3"/>
          <p:cNvSpPr txBox="1"/>
          <p:nvPr/>
        </p:nvSpPr>
        <p:spPr>
          <a:xfrm>
            <a:off x="3939822" y="3178760"/>
            <a:ext cx="4417602" cy="276999"/>
          </a:xfrm>
          <a:prstGeom prst="rect">
            <a:avLst/>
          </a:prstGeom>
          <a:noFill/>
        </p:spPr>
        <p:txBody>
          <a:bodyPr wrap="square" rtlCol="0">
            <a:spAutoFit/>
          </a:bodyPr>
          <a:lstStyle/>
          <a:p>
            <a:pPr algn="dist"/>
            <a:r>
              <a:rPr lang="zh-CN" altLang="en-US" sz="1200" dirty="0" smtClean="0">
                <a:solidFill>
                  <a:srgbClr val="44AB83"/>
                </a:solidFill>
                <a:latin typeface="微软雅黑" panose="020B0503020204020204" pitchFamily="34" charset="-122"/>
                <a:ea typeface="微软雅黑" panose="020B0503020204020204" pitchFamily="34" charset="-122"/>
              </a:rPr>
              <a:t>单击此处添加副标题</a:t>
            </a:r>
            <a:endParaRPr lang="zh-CN" altLang="en-US" sz="1200" dirty="0">
              <a:solidFill>
                <a:srgbClr val="44AB8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grpSp>
        <p:nvGrpSpPr>
          <p:cNvPr id="6" name="组合 5"/>
          <p:cNvGrpSpPr/>
          <p:nvPr/>
        </p:nvGrpSpPr>
        <p:grpSpPr bwMode="auto">
          <a:xfrm>
            <a:off x="2455334" y="2809877"/>
            <a:ext cx="6377517" cy="798513"/>
            <a:chOff x="2455333" y="2809875"/>
            <a:chExt cx="6377517" cy="798513"/>
          </a:xfrm>
        </p:grpSpPr>
        <p:sp>
          <p:nvSpPr>
            <p:cNvPr id="7" name="Freeform 466"/>
            <p:cNvSpPr/>
            <p:nvPr/>
          </p:nvSpPr>
          <p:spPr bwMode="auto">
            <a:xfrm>
              <a:off x="4838700" y="2809875"/>
              <a:ext cx="287338" cy="798513"/>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135707"/>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8" name="Freeform 466"/>
            <p:cNvSpPr/>
            <p:nvPr/>
          </p:nvSpPr>
          <p:spPr bwMode="auto">
            <a:xfrm>
              <a:off x="5249863" y="2809875"/>
              <a:ext cx="288925" cy="798513"/>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135707"/>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9" name="Freeform 466"/>
            <p:cNvSpPr/>
            <p:nvPr/>
          </p:nvSpPr>
          <p:spPr bwMode="auto">
            <a:xfrm>
              <a:off x="5662613" y="2809875"/>
              <a:ext cx="287337" cy="798513"/>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135707"/>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10" name="Freeform 466"/>
            <p:cNvSpPr/>
            <p:nvPr/>
          </p:nvSpPr>
          <p:spPr bwMode="auto">
            <a:xfrm>
              <a:off x="6073775" y="2809875"/>
              <a:ext cx="287338" cy="798513"/>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135707"/>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11" name="Freeform 466"/>
            <p:cNvSpPr/>
            <p:nvPr/>
          </p:nvSpPr>
          <p:spPr bwMode="auto">
            <a:xfrm>
              <a:off x="6484938" y="2809875"/>
              <a:ext cx="288925" cy="798513"/>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000000">
                <a:alpha val="39999"/>
              </a:srgbClr>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12" name="Freeform 466"/>
            <p:cNvSpPr/>
            <p:nvPr/>
          </p:nvSpPr>
          <p:spPr bwMode="auto">
            <a:xfrm>
              <a:off x="6897688" y="2809875"/>
              <a:ext cx="287337" cy="798513"/>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000000">
                <a:alpha val="39999"/>
              </a:srgbClr>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13" name="Freeform 466"/>
            <p:cNvSpPr/>
            <p:nvPr/>
          </p:nvSpPr>
          <p:spPr bwMode="auto">
            <a:xfrm>
              <a:off x="7308850" y="2809875"/>
              <a:ext cx="288925" cy="798513"/>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000000">
                <a:alpha val="39999"/>
              </a:srgbClr>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14" name="Freeform 466"/>
            <p:cNvSpPr/>
            <p:nvPr/>
          </p:nvSpPr>
          <p:spPr bwMode="auto">
            <a:xfrm>
              <a:off x="7720013" y="2809875"/>
              <a:ext cx="288925" cy="798513"/>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000000">
                <a:alpha val="39999"/>
              </a:srgbClr>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15" name="Freeform 466"/>
            <p:cNvSpPr/>
            <p:nvPr/>
          </p:nvSpPr>
          <p:spPr bwMode="auto">
            <a:xfrm>
              <a:off x="8132763" y="2809875"/>
              <a:ext cx="287337" cy="798513"/>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000000">
                <a:alpha val="39999"/>
              </a:srgbClr>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16" name="Freeform 466"/>
            <p:cNvSpPr/>
            <p:nvPr/>
          </p:nvSpPr>
          <p:spPr bwMode="auto">
            <a:xfrm>
              <a:off x="8543925" y="2809875"/>
              <a:ext cx="288925" cy="798513"/>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000000">
                <a:alpha val="39999"/>
              </a:srgbClr>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17" name="文本框 66"/>
            <p:cNvSpPr txBox="1">
              <a:spLocks noChangeArrowheads="1"/>
            </p:cNvSpPr>
            <p:nvPr/>
          </p:nvSpPr>
          <p:spPr bwMode="auto">
            <a:xfrm>
              <a:off x="2455333" y="3024188"/>
              <a:ext cx="192798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2000" kern="0" dirty="0">
                  <a:solidFill>
                    <a:prstClr val="black"/>
                  </a:solidFill>
                  <a:latin typeface="Impact" panose="020B0806030902050204" pitchFamily="34" charset="0"/>
                  <a:ea typeface="Hiragino Sans GB W3" pitchFamily="34" charset="-122"/>
                </a:rPr>
                <a:t>标题文字内容</a:t>
              </a:r>
            </a:p>
          </p:txBody>
        </p:sp>
      </p:grpSp>
      <p:grpSp>
        <p:nvGrpSpPr>
          <p:cNvPr id="18" name="组合 17"/>
          <p:cNvGrpSpPr/>
          <p:nvPr/>
        </p:nvGrpSpPr>
        <p:grpSpPr bwMode="auto">
          <a:xfrm>
            <a:off x="2455334" y="1628777"/>
            <a:ext cx="6377517" cy="798513"/>
            <a:chOff x="2455333" y="1628775"/>
            <a:chExt cx="6377517" cy="798513"/>
          </a:xfrm>
        </p:grpSpPr>
        <p:sp>
          <p:nvSpPr>
            <p:cNvPr id="19" name="Freeform 466"/>
            <p:cNvSpPr/>
            <p:nvPr/>
          </p:nvSpPr>
          <p:spPr bwMode="auto">
            <a:xfrm>
              <a:off x="4838700" y="1628775"/>
              <a:ext cx="287338" cy="798513"/>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72BB2C"/>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20" name="Freeform 466"/>
            <p:cNvSpPr/>
            <p:nvPr/>
          </p:nvSpPr>
          <p:spPr bwMode="auto">
            <a:xfrm>
              <a:off x="5249863" y="1628775"/>
              <a:ext cx="288925" cy="798513"/>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72BB2C"/>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21" name="Freeform 466"/>
            <p:cNvSpPr/>
            <p:nvPr/>
          </p:nvSpPr>
          <p:spPr bwMode="auto">
            <a:xfrm>
              <a:off x="5662613" y="1628775"/>
              <a:ext cx="287337" cy="798513"/>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72BB2C"/>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22" name="Freeform 466"/>
            <p:cNvSpPr/>
            <p:nvPr/>
          </p:nvSpPr>
          <p:spPr bwMode="auto">
            <a:xfrm>
              <a:off x="6073775" y="1628775"/>
              <a:ext cx="287338" cy="798513"/>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72BB2C"/>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23" name="Freeform 466"/>
            <p:cNvSpPr/>
            <p:nvPr/>
          </p:nvSpPr>
          <p:spPr bwMode="auto">
            <a:xfrm>
              <a:off x="6484938" y="1628775"/>
              <a:ext cx="288925" cy="798513"/>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72BB2C"/>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24" name="Freeform 466"/>
            <p:cNvSpPr/>
            <p:nvPr/>
          </p:nvSpPr>
          <p:spPr bwMode="auto">
            <a:xfrm>
              <a:off x="6897688" y="1628775"/>
              <a:ext cx="287337" cy="798513"/>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72BB2C"/>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25" name="Freeform 466"/>
            <p:cNvSpPr/>
            <p:nvPr/>
          </p:nvSpPr>
          <p:spPr bwMode="auto">
            <a:xfrm>
              <a:off x="7308850" y="1628775"/>
              <a:ext cx="288925" cy="798513"/>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000000">
                <a:alpha val="39999"/>
              </a:srgbClr>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26" name="Freeform 466"/>
            <p:cNvSpPr/>
            <p:nvPr/>
          </p:nvSpPr>
          <p:spPr bwMode="auto">
            <a:xfrm>
              <a:off x="7720013" y="1628775"/>
              <a:ext cx="288925" cy="798513"/>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000000">
                <a:alpha val="39999"/>
              </a:srgbClr>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27" name="Freeform 466"/>
            <p:cNvSpPr/>
            <p:nvPr/>
          </p:nvSpPr>
          <p:spPr bwMode="auto">
            <a:xfrm>
              <a:off x="8132763" y="1628775"/>
              <a:ext cx="287337" cy="798513"/>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000000">
                <a:alpha val="39999"/>
              </a:srgbClr>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28" name="Freeform 466"/>
            <p:cNvSpPr/>
            <p:nvPr/>
          </p:nvSpPr>
          <p:spPr bwMode="auto">
            <a:xfrm>
              <a:off x="8543925" y="1628775"/>
              <a:ext cx="288925" cy="798513"/>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000000">
                <a:alpha val="39999"/>
              </a:srgbClr>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29" name="文本框 67"/>
            <p:cNvSpPr txBox="1">
              <a:spLocks noChangeArrowheads="1"/>
            </p:cNvSpPr>
            <p:nvPr/>
          </p:nvSpPr>
          <p:spPr bwMode="auto">
            <a:xfrm>
              <a:off x="2455333" y="1843088"/>
              <a:ext cx="192798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2000" kern="0" dirty="0">
                  <a:solidFill>
                    <a:prstClr val="black"/>
                  </a:solidFill>
                  <a:latin typeface="Impact" panose="020B0806030902050204" pitchFamily="34" charset="0"/>
                  <a:ea typeface="Hiragino Sans GB W3" pitchFamily="34" charset="-122"/>
                </a:rPr>
                <a:t>标题文字内容</a:t>
              </a:r>
            </a:p>
          </p:txBody>
        </p:sp>
      </p:grpSp>
      <p:grpSp>
        <p:nvGrpSpPr>
          <p:cNvPr id="30" name="组合 29"/>
          <p:cNvGrpSpPr/>
          <p:nvPr/>
        </p:nvGrpSpPr>
        <p:grpSpPr bwMode="auto">
          <a:xfrm>
            <a:off x="2455334" y="3990975"/>
            <a:ext cx="6377517" cy="800100"/>
            <a:chOff x="2455333" y="3990975"/>
            <a:chExt cx="6377517" cy="800100"/>
          </a:xfrm>
        </p:grpSpPr>
        <p:sp>
          <p:nvSpPr>
            <p:cNvPr id="31" name="Freeform 466"/>
            <p:cNvSpPr/>
            <p:nvPr/>
          </p:nvSpPr>
          <p:spPr bwMode="auto">
            <a:xfrm>
              <a:off x="4838700" y="3990975"/>
              <a:ext cx="287338" cy="800100"/>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268A79"/>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32" name="Freeform 466"/>
            <p:cNvSpPr/>
            <p:nvPr/>
          </p:nvSpPr>
          <p:spPr bwMode="auto">
            <a:xfrm>
              <a:off x="5249863" y="3990975"/>
              <a:ext cx="288925" cy="800100"/>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268A79"/>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33" name="Freeform 466"/>
            <p:cNvSpPr/>
            <p:nvPr/>
          </p:nvSpPr>
          <p:spPr bwMode="auto">
            <a:xfrm>
              <a:off x="5662613" y="3990975"/>
              <a:ext cx="287337" cy="800100"/>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268A79"/>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34" name="Freeform 466"/>
            <p:cNvSpPr/>
            <p:nvPr/>
          </p:nvSpPr>
          <p:spPr bwMode="auto">
            <a:xfrm>
              <a:off x="6073775" y="3990975"/>
              <a:ext cx="287338" cy="800100"/>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268A79"/>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35" name="Freeform 466"/>
            <p:cNvSpPr/>
            <p:nvPr/>
          </p:nvSpPr>
          <p:spPr bwMode="auto">
            <a:xfrm>
              <a:off x="6484938" y="3990975"/>
              <a:ext cx="288925" cy="800100"/>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000000">
                <a:alpha val="39999"/>
              </a:srgbClr>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36" name="Freeform 466"/>
            <p:cNvSpPr/>
            <p:nvPr/>
          </p:nvSpPr>
          <p:spPr bwMode="auto">
            <a:xfrm>
              <a:off x="6897688" y="3990975"/>
              <a:ext cx="287337" cy="800100"/>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000000">
                <a:alpha val="39999"/>
              </a:srgbClr>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37" name="Freeform 466"/>
            <p:cNvSpPr/>
            <p:nvPr/>
          </p:nvSpPr>
          <p:spPr bwMode="auto">
            <a:xfrm>
              <a:off x="7308850" y="3990975"/>
              <a:ext cx="288925" cy="800100"/>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000000">
                <a:alpha val="39999"/>
              </a:srgbClr>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38" name="Freeform 466"/>
            <p:cNvSpPr/>
            <p:nvPr/>
          </p:nvSpPr>
          <p:spPr bwMode="auto">
            <a:xfrm>
              <a:off x="7720013" y="3990975"/>
              <a:ext cx="288925" cy="800100"/>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000000">
                <a:alpha val="39999"/>
              </a:srgbClr>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39" name="Freeform 466"/>
            <p:cNvSpPr/>
            <p:nvPr/>
          </p:nvSpPr>
          <p:spPr bwMode="auto">
            <a:xfrm>
              <a:off x="8132763" y="3990975"/>
              <a:ext cx="287337" cy="800100"/>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000000">
                <a:alpha val="39999"/>
              </a:srgbClr>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40" name="Freeform 466"/>
            <p:cNvSpPr/>
            <p:nvPr/>
          </p:nvSpPr>
          <p:spPr bwMode="auto">
            <a:xfrm>
              <a:off x="8543925" y="3990975"/>
              <a:ext cx="288925" cy="800100"/>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000000">
                <a:alpha val="39999"/>
              </a:srgbClr>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41" name="文本框 68"/>
            <p:cNvSpPr txBox="1">
              <a:spLocks noChangeArrowheads="1"/>
            </p:cNvSpPr>
            <p:nvPr/>
          </p:nvSpPr>
          <p:spPr bwMode="auto">
            <a:xfrm>
              <a:off x="2455333" y="4206875"/>
              <a:ext cx="192798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2000" kern="0" dirty="0">
                  <a:solidFill>
                    <a:prstClr val="black"/>
                  </a:solidFill>
                  <a:latin typeface="Impact" panose="020B0806030902050204" pitchFamily="34" charset="0"/>
                  <a:ea typeface="Hiragino Sans GB W3" pitchFamily="34" charset="-122"/>
                </a:rPr>
                <a:t>标题文字内容</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grpSp>
        <p:nvGrpSpPr>
          <p:cNvPr id="37" name="组合 36"/>
          <p:cNvGrpSpPr/>
          <p:nvPr/>
        </p:nvGrpSpPr>
        <p:grpSpPr bwMode="auto">
          <a:xfrm>
            <a:off x="479424" y="2276476"/>
            <a:ext cx="5040315" cy="2324344"/>
            <a:chOff x="479424" y="2276475"/>
            <a:chExt cx="5040314" cy="2324344"/>
          </a:xfrm>
        </p:grpSpPr>
        <p:sp>
          <p:nvSpPr>
            <p:cNvPr id="38" name="矩形 37"/>
            <p:cNvSpPr/>
            <p:nvPr/>
          </p:nvSpPr>
          <p:spPr>
            <a:xfrm>
              <a:off x="479425" y="2276475"/>
              <a:ext cx="5040313" cy="215900"/>
            </a:xfrm>
            <a:prstGeom prst="rect">
              <a:avLst/>
            </a:prstGeom>
            <a:solidFill>
              <a:srgbClr val="13570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39" name="矩形 38"/>
            <p:cNvSpPr/>
            <p:nvPr/>
          </p:nvSpPr>
          <p:spPr>
            <a:xfrm>
              <a:off x="479425" y="2276475"/>
              <a:ext cx="2879725" cy="215900"/>
            </a:xfrm>
            <a:prstGeom prst="rect">
              <a:avLst/>
            </a:pr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40" name="矩形 39"/>
            <p:cNvSpPr/>
            <p:nvPr/>
          </p:nvSpPr>
          <p:spPr>
            <a:xfrm>
              <a:off x="479425" y="2852738"/>
              <a:ext cx="5040313" cy="215900"/>
            </a:xfrm>
            <a:prstGeom prst="rect">
              <a:avLst/>
            </a:prstGeom>
            <a:solidFill>
              <a:srgbClr val="13570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41" name="矩形 40"/>
            <p:cNvSpPr/>
            <p:nvPr/>
          </p:nvSpPr>
          <p:spPr>
            <a:xfrm>
              <a:off x="479425" y="2852738"/>
              <a:ext cx="2160588" cy="204787"/>
            </a:xfrm>
            <a:prstGeom prst="rect">
              <a:avLst/>
            </a:pr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42" name="矩形 41"/>
            <p:cNvSpPr/>
            <p:nvPr/>
          </p:nvSpPr>
          <p:spPr>
            <a:xfrm>
              <a:off x="479425" y="3429000"/>
              <a:ext cx="5040313" cy="215900"/>
            </a:xfrm>
            <a:prstGeom prst="rect">
              <a:avLst/>
            </a:prstGeom>
            <a:solidFill>
              <a:srgbClr val="13570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43" name="矩形 42"/>
            <p:cNvSpPr/>
            <p:nvPr/>
          </p:nvSpPr>
          <p:spPr>
            <a:xfrm>
              <a:off x="479425" y="3429000"/>
              <a:ext cx="3600450" cy="215900"/>
            </a:xfrm>
            <a:prstGeom prst="rect">
              <a:avLst/>
            </a:pr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44" name="矩形 43"/>
            <p:cNvSpPr/>
            <p:nvPr/>
          </p:nvSpPr>
          <p:spPr>
            <a:xfrm>
              <a:off x="479425" y="4005263"/>
              <a:ext cx="5040313" cy="215900"/>
            </a:xfrm>
            <a:prstGeom prst="rect">
              <a:avLst/>
            </a:prstGeom>
            <a:solidFill>
              <a:srgbClr val="13570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45" name="矩形 44"/>
            <p:cNvSpPr/>
            <p:nvPr/>
          </p:nvSpPr>
          <p:spPr>
            <a:xfrm>
              <a:off x="479425" y="4005263"/>
              <a:ext cx="1584325" cy="215900"/>
            </a:xfrm>
            <a:prstGeom prst="rect">
              <a:avLst/>
            </a:pr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46" name="文本框 55"/>
            <p:cNvSpPr txBox="1">
              <a:spLocks noChangeArrowheads="1"/>
            </p:cNvSpPr>
            <p:nvPr/>
          </p:nvSpPr>
          <p:spPr bwMode="auto">
            <a:xfrm>
              <a:off x="479424" y="2501900"/>
              <a:ext cx="2520156"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dirty="0">
                  <a:solidFill>
                    <a:prstClr val="black"/>
                  </a:solidFill>
                  <a:latin typeface="Impact" panose="020B0806030902050204" pitchFamily="34" charset="0"/>
                  <a:ea typeface="Hiragino Sans GB W3" pitchFamily="34" charset="-122"/>
                </a:rPr>
                <a:t>标题文字内容</a:t>
              </a:r>
            </a:p>
          </p:txBody>
        </p:sp>
        <p:sp>
          <p:nvSpPr>
            <p:cNvPr id="47" name="文本框 69"/>
            <p:cNvSpPr txBox="1">
              <a:spLocks noChangeArrowheads="1"/>
            </p:cNvSpPr>
            <p:nvPr/>
          </p:nvSpPr>
          <p:spPr bwMode="auto">
            <a:xfrm>
              <a:off x="479424" y="3063875"/>
              <a:ext cx="2098676"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dirty="0">
                  <a:solidFill>
                    <a:prstClr val="black"/>
                  </a:solidFill>
                  <a:latin typeface="Impact" panose="020B0806030902050204" pitchFamily="34" charset="0"/>
                  <a:ea typeface="Hiragino Sans GB W3" pitchFamily="34" charset="-122"/>
                </a:rPr>
                <a:t>       标题文字内容</a:t>
              </a:r>
            </a:p>
          </p:txBody>
        </p:sp>
        <p:sp>
          <p:nvSpPr>
            <p:cNvPr id="48" name="文本框 70"/>
            <p:cNvSpPr txBox="1">
              <a:spLocks noChangeArrowheads="1"/>
            </p:cNvSpPr>
            <p:nvPr/>
          </p:nvSpPr>
          <p:spPr bwMode="auto">
            <a:xfrm>
              <a:off x="479425" y="3651249"/>
              <a:ext cx="2098674"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dirty="0">
                  <a:solidFill>
                    <a:prstClr val="black"/>
                  </a:solidFill>
                  <a:latin typeface="Impact" panose="020B0806030902050204" pitchFamily="34" charset="0"/>
                  <a:ea typeface="Hiragino Sans GB W3" pitchFamily="34" charset="-122"/>
                </a:rPr>
                <a:t>         标题文字内容</a:t>
              </a:r>
            </a:p>
          </p:txBody>
        </p:sp>
        <p:sp>
          <p:nvSpPr>
            <p:cNvPr id="49" name="文本框 71"/>
            <p:cNvSpPr txBox="1">
              <a:spLocks noChangeArrowheads="1"/>
            </p:cNvSpPr>
            <p:nvPr/>
          </p:nvSpPr>
          <p:spPr bwMode="auto">
            <a:xfrm>
              <a:off x="479424" y="4221163"/>
              <a:ext cx="2520156"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dirty="0">
                  <a:solidFill>
                    <a:prstClr val="black"/>
                  </a:solidFill>
                  <a:latin typeface="Impact" panose="020B0806030902050204" pitchFamily="34" charset="0"/>
                  <a:ea typeface="Hiragino Sans GB W3" pitchFamily="34" charset="-122"/>
                </a:rPr>
                <a:t>标题文字内容</a:t>
              </a:r>
            </a:p>
          </p:txBody>
        </p:sp>
      </p:grpSp>
      <p:grpSp>
        <p:nvGrpSpPr>
          <p:cNvPr id="50" name="组合 2"/>
          <p:cNvGrpSpPr/>
          <p:nvPr/>
        </p:nvGrpSpPr>
        <p:grpSpPr bwMode="auto">
          <a:xfrm>
            <a:off x="5902325" y="2232025"/>
            <a:ext cx="1706563" cy="2406577"/>
            <a:chOff x="6384032" y="1716302"/>
            <a:chExt cx="1707468" cy="2406270"/>
          </a:xfrm>
        </p:grpSpPr>
        <p:sp>
          <p:nvSpPr>
            <p:cNvPr id="51" name="饼形 50"/>
            <p:cNvSpPr/>
            <p:nvPr/>
          </p:nvSpPr>
          <p:spPr>
            <a:xfrm>
              <a:off x="6384032" y="1716302"/>
              <a:ext cx="1707468" cy="1707932"/>
            </a:xfrm>
            <a:prstGeom prst="pie">
              <a:avLst>
                <a:gd name="adj1" fmla="val 4015859"/>
                <a:gd name="adj2" fmla="val 16190376"/>
              </a:avLst>
            </a:pr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srgbClr val="4C6062"/>
                </a:solidFill>
                <a:latin typeface="Calibri" panose="020F0502020204030204"/>
                <a:ea typeface="宋体" panose="02010600030101010101" pitchFamily="2" charset="-122"/>
              </a:endParaRPr>
            </a:p>
          </p:txBody>
        </p:sp>
        <p:sp>
          <p:nvSpPr>
            <p:cNvPr id="52" name="饼形 51"/>
            <p:cNvSpPr/>
            <p:nvPr/>
          </p:nvSpPr>
          <p:spPr>
            <a:xfrm>
              <a:off x="6384032" y="1716302"/>
              <a:ext cx="1707468" cy="1707932"/>
            </a:xfrm>
            <a:prstGeom prst="pie">
              <a:avLst>
                <a:gd name="adj1" fmla="val 15676612"/>
                <a:gd name="adj2" fmla="val 5000226"/>
              </a:avLst>
            </a:prstGeom>
            <a:solidFill>
              <a:srgbClr val="135707"/>
            </a:solidFill>
            <a:ln w="12700" cap="flat" cmpd="sng" algn="ctr">
              <a:noFill/>
              <a:prstDash val="solid"/>
              <a:miter lim="800000"/>
            </a:ln>
            <a:effectLst/>
          </p:spPr>
          <p:txBody>
            <a:bodyPr anchor="ctr"/>
            <a:lstStyle/>
            <a:p>
              <a:pPr algn="ctr" defTabSz="1218565">
                <a:defRPr/>
              </a:pPr>
              <a:endParaRPr lang="zh-CN" altLang="en-US" sz="2400" kern="0">
                <a:solidFill>
                  <a:srgbClr val="4C6062"/>
                </a:solidFill>
                <a:latin typeface="Calibri" panose="020F0502020204030204"/>
                <a:ea typeface="宋体" panose="02010600030101010101" pitchFamily="2" charset="-122"/>
              </a:endParaRPr>
            </a:p>
          </p:txBody>
        </p:sp>
        <p:sp>
          <p:nvSpPr>
            <p:cNvPr id="53" name="椭圆 52"/>
            <p:cNvSpPr/>
            <p:nvPr/>
          </p:nvSpPr>
          <p:spPr>
            <a:xfrm>
              <a:off x="6763646" y="2095667"/>
              <a:ext cx="948240" cy="949204"/>
            </a:xfrm>
            <a:prstGeom prst="ellipse">
              <a:avLst/>
            </a:prstGeom>
            <a:solidFill>
              <a:sysClr val="window" lastClr="FFFFFF"/>
            </a:solidFill>
            <a:ln w="12700" cap="flat" cmpd="sng" algn="ctr">
              <a:noFill/>
              <a:prstDash val="solid"/>
              <a:miter lim="800000"/>
            </a:ln>
            <a:effectLst/>
          </p:spPr>
          <p:txBody>
            <a:bodyPr anchor="ctr"/>
            <a:lstStyle/>
            <a:p>
              <a:pPr algn="ctr" defTabSz="1218565">
                <a:defRPr/>
              </a:pPr>
              <a:endParaRPr lang="zh-CN" altLang="en-US" sz="2400" kern="0">
                <a:solidFill>
                  <a:srgbClr val="4C6062"/>
                </a:solidFill>
                <a:latin typeface="Calibri" panose="020F0502020204030204"/>
                <a:ea typeface="宋体" panose="02010600030101010101" pitchFamily="2" charset="-122"/>
              </a:endParaRPr>
            </a:p>
          </p:txBody>
        </p:sp>
        <p:sp>
          <p:nvSpPr>
            <p:cNvPr id="54" name="文本框 80"/>
            <p:cNvSpPr txBox="1">
              <a:spLocks noChangeArrowheads="1"/>
            </p:cNvSpPr>
            <p:nvPr/>
          </p:nvSpPr>
          <p:spPr bwMode="auto">
            <a:xfrm>
              <a:off x="6763469" y="2385369"/>
              <a:ext cx="948594" cy="379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865" kern="0" dirty="0">
                  <a:solidFill>
                    <a:prstClr val="black"/>
                  </a:solidFill>
                  <a:latin typeface="Impact" panose="020B0806030902050204" pitchFamily="34" charset="0"/>
                  <a:ea typeface="冬青黑体简体中文 W3" pitchFamily="34" charset="-122"/>
                </a:rPr>
                <a:t>2013</a:t>
              </a:r>
              <a:endParaRPr lang="zh-CN" altLang="en-US" sz="1865" kern="0" dirty="0">
                <a:solidFill>
                  <a:prstClr val="black"/>
                </a:solidFill>
                <a:latin typeface="Impact" panose="020B0806030902050204" pitchFamily="34" charset="0"/>
                <a:ea typeface="冬青黑体简体中文 W3" pitchFamily="34" charset="-122"/>
              </a:endParaRPr>
            </a:p>
          </p:txBody>
        </p:sp>
        <p:sp>
          <p:nvSpPr>
            <p:cNvPr id="55" name="文本框 81"/>
            <p:cNvSpPr txBox="1">
              <a:spLocks noChangeArrowheads="1"/>
            </p:cNvSpPr>
            <p:nvPr/>
          </p:nvSpPr>
          <p:spPr bwMode="auto">
            <a:xfrm>
              <a:off x="6671399" y="3455680"/>
              <a:ext cx="1132731" cy="666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a:solidFill>
                    <a:prstClr val="black"/>
                  </a:solidFill>
                  <a:latin typeface="Impact" panose="020B0806030902050204" pitchFamily="34" charset="0"/>
                  <a:ea typeface="Hiragino Sans GB W3" pitchFamily="34" charset="-122"/>
                </a:rPr>
                <a:t>标题文字内容</a:t>
              </a:r>
            </a:p>
          </p:txBody>
        </p:sp>
      </p:grpSp>
      <p:grpSp>
        <p:nvGrpSpPr>
          <p:cNvPr id="56" name="组合 82"/>
          <p:cNvGrpSpPr/>
          <p:nvPr/>
        </p:nvGrpSpPr>
        <p:grpSpPr bwMode="auto">
          <a:xfrm>
            <a:off x="7773989" y="2232025"/>
            <a:ext cx="1708151" cy="2406577"/>
            <a:chOff x="6384032" y="1716302"/>
            <a:chExt cx="1707468" cy="2406270"/>
          </a:xfrm>
        </p:grpSpPr>
        <p:sp>
          <p:nvSpPr>
            <p:cNvPr id="57" name="饼形 56"/>
            <p:cNvSpPr/>
            <p:nvPr/>
          </p:nvSpPr>
          <p:spPr>
            <a:xfrm>
              <a:off x="6384032" y="1716302"/>
              <a:ext cx="1707468" cy="1707932"/>
            </a:xfrm>
            <a:prstGeom prst="pie">
              <a:avLst>
                <a:gd name="adj1" fmla="val 4015859"/>
                <a:gd name="adj2" fmla="val 16190376"/>
              </a:avLst>
            </a:prstGeom>
            <a:solidFill>
              <a:srgbClr val="268A79"/>
            </a:solidFill>
            <a:ln w="12700" cap="flat" cmpd="sng" algn="ctr">
              <a:noFill/>
              <a:prstDash val="solid"/>
              <a:miter lim="800000"/>
            </a:ln>
            <a:effectLst/>
          </p:spPr>
          <p:txBody>
            <a:bodyPr anchor="ctr"/>
            <a:lstStyle/>
            <a:p>
              <a:pPr algn="ctr" defTabSz="1218565">
                <a:defRPr/>
              </a:pPr>
              <a:endParaRPr lang="zh-CN" altLang="en-US" sz="2400" kern="0">
                <a:solidFill>
                  <a:srgbClr val="4C6062"/>
                </a:solidFill>
                <a:latin typeface="Calibri" panose="020F0502020204030204"/>
                <a:ea typeface="宋体" panose="02010600030101010101" pitchFamily="2" charset="-122"/>
              </a:endParaRPr>
            </a:p>
          </p:txBody>
        </p:sp>
        <p:sp>
          <p:nvSpPr>
            <p:cNvPr id="58" name="饼形 57"/>
            <p:cNvSpPr/>
            <p:nvPr/>
          </p:nvSpPr>
          <p:spPr>
            <a:xfrm>
              <a:off x="6384032" y="1716302"/>
              <a:ext cx="1707468" cy="1707932"/>
            </a:xfrm>
            <a:prstGeom prst="pie">
              <a:avLst>
                <a:gd name="adj1" fmla="val 15676612"/>
                <a:gd name="adj2" fmla="val 5000226"/>
              </a:avLst>
            </a:pr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srgbClr val="4C6062"/>
                </a:solidFill>
                <a:latin typeface="Calibri" panose="020F0502020204030204"/>
                <a:ea typeface="宋体" panose="02010600030101010101" pitchFamily="2" charset="-122"/>
              </a:endParaRPr>
            </a:p>
          </p:txBody>
        </p:sp>
        <p:sp>
          <p:nvSpPr>
            <p:cNvPr id="59" name="椭圆 58"/>
            <p:cNvSpPr/>
            <p:nvPr/>
          </p:nvSpPr>
          <p:spPr>
            <a:xfrm>
              <a:off x="6763293" y="2095667"/>
              <a:ext cx="948946" cy="949204"/>
            </a:xfrm>
            <a:prstGeom prst="ellipse">
              <a:avLst/>
            </a:prstGeom>
            <a:solidFill>
              <a:sysClr val="window" lastClr="FFFFFF"/>
            </a:solidFill>
            <a:ln w="12700" cap="flat" cmpd="sng" algn="ctr">
              <a:noFill/>
              <a:prstDash val="solid"/>
              <a:miter lim="800000"/>
            </a:ln>
            <a:effectLst/>
          </p:spPr>
          <p:txBody>
            <a:bodyPr anchor="ctr"/>
            <a:lstStyle/>
            <a:p>
              <a:pPr algn="ctr" defTabSz="1218565">
                <a:defRPr/>
              </a:pPr>
              <a:endParaRPr lang="zh-CN" altLang="en-US" sz="2400" kern="0">
                <a:solidFill>
                  <a:srgbClr val="4C6062"/>
                </a:solidFill>
                <a:latin typeface="Calibri" panose="020F0502020204030204"/>
                <a:ea typeface="宋体" panose="02010600030101010101" pitchFamily="2" charset="-122"/>
              </a:endParaRPr>
            </a:p>
          </p:txBody>
        </p:sp>
        <p:sp>
          <p:nvSpPr>
            <p:cNvPr id="60" name="文本框 86"/>
            <p:cNvSpPr txBox="1">
              <a:spLocks noChangeArrowheads="1"/>
            </p:cNvSpPr>
            <p:nvPr/>
          </p:nvSpPr>
          <p:spPr bwMode="auto">
            <a:xfrm>
              <a:off x="6763470" y="2385369"/>
              <a:ext cx="948593" cy="379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865" kern="0" dirty="0">
                  <a:solidFill>
                    <a:prstClr val="black"/>
                  </a:solidFill>
                  <a:latin typeface="Impact" panose="020B0806030902050204" pitchFamily="34" charset="0"/>
                  <a:ea typeface="冬青黑体简体中文 W3" pitchFamily="34" charset="-122"/>
                </a:rPr>
                <a:t>2014</a:t>
              </a:r>
              <a:endParaRPr lang="zh-CN" altLang="en-US" sz="1865" kern="0" dirty="0">
                <a:solidFill>
                  <a:prstClr val="black"/>
                </a:solidFill>
                <a:latin typeface="Impact" panose="020B0806030902050204" pitchFamily="34" charset="0"/>
                <a:ea typeface="冬青黑体简体中文 W3" pitchFamily="34" charset="-122"/>
              </a:endParaRPr>
            </a:p>
          </p:txBody>
        </p:sp>
        <p:sp>
          <p:nvSpPr>
            <p:cNvPr id="61" name="文本框 87"/>
            <p:cNvSpPr txBox="1">
              <a:spLocks noChangeArrowheads="1"/>
            </p:cNvSpPr>
            <p:nvPr/>
          </p:nvSpPr>
          <p:spPr bwMode="auto">
            <a:xfrm>
              <a:off x="6671398" y="3455680"/>
              <a:ext cx="1132731" cy="666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a:solidFill>
                    <a:prstClr val="black"/>
                  </a:solidFill>
                  <a:latin typeface="Impact" panose="020B0806030902050204" pitchFamily="34" charset="0"/>
                  <a:ea typeface="Hiragino Sans GB W3" pitchFamily="34" charset="-122"/>
                </a:rPr>
                <a:t>标题文字内容</a:t>
              </a:r>
            </a:p>
          </p:txBody>
        </p:sp>
      </p:grpSp>
      <p:grpSp>
        <p:nvGrpSpPr>
          <p:cNvPr id="66" name="组合 88"/>
          <p:cNvGrpSpPr/>
          <p:nvPr/>
        </p:nvGrpSpPr>
        <p:grpSpPr bwMode="auto">
          <a:xfrm>
            <a:off x="9645650" y="2232025"/>
            <a:ext cx="1708151" cy="2406577"/>
            <a:chOff x="6384032" y="1716302"/>
            <a:chExt cx="1707468" cy="2406270"/>
          </a:xfrm>
        </p:grpSpPr>
        <p:sp>
          <p:nvSpPr>
            <p:cNvPr id="67" name="饼形 66"/>
            <p:cNvSpPr/>
            <p:nvPr/>
          </p:nvSpPr>
          <p:spPr>
            <a:xfrm>
              <a:off x="6384032" y="1716302"/>
              <a:ext cx="1707468" cy="1707932"/>
            </a:xfrm>
            <a:prstGeom prst="pie">
              <a:avLst>
                <a:gd name="adj1" fmla="val 4015859"/>
                <a:gd name="adj2" fmla="val 16190376"/>
              </a:avLst>
            </a:prstGeom>
            <a:solidFill>
              <a:srgbClr val="34BEA7"/>
            </a:solidFill>
            <a:ln w="12700" cap="flat" cmpd="sng" algn="ctr">
              <a:noFill/>
              <a:prstDash val="solid"/>
              <a:miter lim="800000"/>
            </a:ln>
            <a:effectLst/>
          </p:spPr>
          <p:txBody>
            <a:bodyPr anchor="ctr"/>
            <a:lstStyle/>
            <a:p>
              <a:pPr algn="ctr" defTabSz="1218565">
                <a:defRPr/>
              </a:pPr>
              <a:endParaRPr lang="zh-CN" altLang="en-US" sz="2400" kern="0">
                <a:solidFill>
                  <a:srgbClr val="4C6062"/>
                </a:solidFill>
                <a:latin typeface="Calibri" panose="020F0502020204030204"/>
                <a:ea typeface="宋体" panose="02010600030101010101" pitchFamily="2" charset="-122"/>
              </a:endParaRPr>
            </a:p>
          </p:txBody>
        </p:sp>
        <p:sp>
          <p:nvSpPr>
            <p:cNvPr id="68" name="饼形 67"/>
            <p:cNvSpPr/>
            <p:nvPr/>
          </p:nvSpPr>
          <p:spPr>
            <a:xfrm>
              <a:off x="6384032" y="1716302"/>
              <a:ext cx="1707468" cy="1707932"/>
            </a:xfrm>
            <a:prstGeom prst="pie">
              <a:avLst>
                <a:gd name="adj1" fmla="val 15676612"/>
                <a:gd name="adj2" fmla="val 5000226"/>
              </a:avLst>
            </a:prstGeom>
            <a:solidFill>
              <a:srgbClr val="268A79"/>
            </a:solidFill>
            <a:ln w="12700" cap="flat" cmpd="sng" algn="ctr">
              <a:noFill/>
              <a:prstDash val="solid"/>
              <a:miter lim="800000"/>
            </a:ln>
            <a:effectLst/>
          </p:spPr>
          <p:txBody>
            <a:bodyPr anchor="ctr"/>
            <a:lstStyle/>
            <a:p>
              <a:pPr algn="ctr" defTabSz="1218565">
                <a:defRPr/>
              </a:pPr>
              <a:endParaRPr lang="zh-CN" altLang="en-US" sz="2400" kern="0">
                <a:solidFill>
                  <a:srgbClr val="4C6062"/>
                </a:solidFill>
                <a:latin typeface="Calibri" panose="020F0502020204030204"/>
                <a:ea typeface="宋体" panose="02010600030101010101" pitchFamily="2" charset="-122"/>
              </a:endParaRPr>
            </a:p>
          </p:txBody>
        </p:sp>
        <p:sp>
          <p:nvSpPr>
            <p:cNvPr id="69" name="椭圆 68"/>
            <p:cNvSpPr/>
            <p:nvPr/>
          </p:nvSpPr>
          <p:spPr>
            <a:xfrm>
              <a:off x="6763294" y="2095667"/>
              <a:ext cx="948946" cy="949204"/>
            </a:xfrm>
            <a:prstGeom prst="ellipse">
              <a:avLst/>
            </a:prstGeom>
            <a:solidFill>
              <a:sysClr val="window" lastClr="FFFFFF"/>
            </a:solidFill>
            <a:ln w="12700" cap="flat" cmpd="sng" algn="ctr">
              <a:noFill/>
              <a:prstDash val="solid"/>
              <a:miter lim="800000"/>
            </a:ln>
            <a:effectLst/>
          </p:spPr>
          <p:txBody>
            <a:bodyPr anchor="ctr"/>
            <a:lstStyle/>
            <a:p>
              <a:pPr algn="ctr" defTabSz="1218565">
                <a:defRPr/>
              </a:pPr>
              <a:endParaRPr lang="zh-CN" altLang="en-US" sz="2400" kern="0">
                <a:solidFill>
                  <a:srgbClr val="4C6062"/>
                </a:solidFill>
                <a:latin typeface="Calibri" panose="020F0502020204030204"/>
                <a:ea typeface="宋体" panose="02010600030101010101" pitchFamily="2" charset="-122"/>
              </a:endParaRPr>
            </a:p>
          </p:txBody>
        </p:sp>
        <p:sp>
          <p:nvSpPr>
            <p:cNvPr id="70" name="文本框 92"/>
            <p:cNvSpPr txBox="1">
              <a:spLocks noChangeArrowheads="1"/>
            </p:cNvSpPr>
            <p:nvPr/>
          </p:nvSpPr>
          <p:spPr bwMode="auto">
            <a:xfrm>
              <a:off x="6763470" y="2385369"/>
              <a:ext cx="948593" cy="379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865" kern="0" dirty="0">
                  <a:solidFill>
                    <a:prstClr val="black"/>
                  </a:solidFill>
                  <a:latin typeface="Impact" panose="020B0806030902050204" pitchFamily="34" charset="0"/>
                  <a:ea typeface="冬青黑体简体中文 W3" pitchFamily="34" charset="-122"/>
                </a:rPr>
                <a:t>2015</a:t>
              </a:r>
              <a:endParaRPr lang="zh-CN" altLang="en-US" sz="1865" kern="0" dirty="0">
                <a:solidFill>
                  <a:prstClr val="black"/>
                </a:solidFill>
                <a:latin typeface="Impact" panose="020B0806030902050204" pitchFamily="34" charset="0"/>
                <a:ea typeface="冬青黑体简体中文 W3" pitchFamily="34" charset="-122"/>
              </a:endParaRPr>
            </a:p>
          </p:txBody>
        </p:sp>
        <p:sp>
          <p:nvSpPr>
            <p:cNvPr id="71" name="文本框 93"/>
            <p:cNvSpPr txBox="1">
              <a:spLocks noChangeArrowheads="1"/>
            </p:cNvSpPr>
            <p:nvPr/>
          </p:nvSpPr>
          <p:spPr bwMode="auto">
            <a:xfrm>
              <a:off x="6671398" y="3455680"/>
              <a:ext cx="1132731" cy="666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a:solidFill>
                    <a:prstClr val="black"/>
                  </a:solidFill>
                  <a:latin typeface="Impact" panose="020B0806030902050204" pitchFamily="34" charset="0"/>
                  <a:ea typeface="Hiragino Sans GB W3" pitchFamily="34" charset="-122"/>
                </a:rPr>
                <a:t>标题文字内容</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grpSp>
        <p:nvGrpSpPr>
          <p:cNvPr id="6" name="组合 5"/>
          <p:cNvGrpSpPr/>
          <p:nvPr/>
        </p:nvGrpSpPr>
        <p:grpSpPr>
          <a:xfrm>
            <a:off x="2505076" y="1760539"/>
            <a:ext cx="6950075" cy="3736975"/>
            <a:chOff x="2505075" y="1760538"/>
            <a:chExt cx="6950075" cy="3736975"/>
          </a:xfrm>
        </p:grpSpPr>
        <p:sp>
          <p:nvSpPr>
            <p:cNvPr id="7" name="文本框 35"/>
            <p:cNvSpPr txBox="1">
              <a:spLocks noChangeArrowheads="1"/>
            </p:cNvSpPr>
            <p:nvPr/>
          </p:nvSpPr>
          <p:spPr bwMode="auto">
            <a:xfrm>
              <a:off x="7870825" y="2208213"/>
              <a:ext cx="1584325"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a:solidFill>
                    <a:prstClr val="black"/>
                  </a:solidFill>
                  <a:latin typeface="Impact" panose="020B0806030902050204" pitchFamily="34" charset="0"/>
                  <a:ea typeface="Hiragino Sans GB W3" pitchFamily="34" charset="-122"/>
                </a:rPr>
                <a:t>标题文字</a:t>
              </a:r>
            </a:p>
          </p:txBody>
        </p:sp>
        <p:sp>
          <p:nvSpPr>
            <p:cNvPr id="8" name="文本框 37"/>
            <p:cNvSpPr txBox="1">
              <a:spLocks noChangeArrowheads="1"/>
            </p:cNvSpPr>
            <p:nvPr/>
          </p:nvSpPr>
          <p:spPr bwMode="auto">
            <a:xfrm>
              <a:off x="7870825" y="4483100"/>
              <a:ext cx="1584325"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a:solidFill>
                    <a:prstClr val="black"/>
                  </a:solidFill>
                  <a:latin typeface="Impact" panose="020B0806030902050204" pitchFamily="34" charset="0"/>
                  <a:ea typeface="Hiragino Sans GB W3" pitchFamily="34" charset="-122"/>
                </a:rPr>
                <a:t>标题文字</a:t>
              </a:r>
            </a:p>
          </p:txBody>
        </p:sp>
        <p:grpSp>
          <p:nvGrpSpPr>
            <p:cNvPr id="9" name="组合 6"/>
            <p:cNvGrpSpPr/>
            <p:nvPr/>
          </p:nvGrpSpPr>
          <p:grpSpPr bwMode="auto">
            <a:xfrm>
              <a:off x="3892550" y="1760538"/>
              <a:ext cx="3736975" cy="3736975"/>
              <a:chOff x="844650" y="2055535"/>
              <a:chExt cx="3736664" cy="3736664"/>
            </a:xfrm>
          </p:grpSpPr>
          <p:grpSp>
            <p:nvGrpSpPr>
              <p:cNvPr id="14" name="组合 17"/>
              <p:cNvGrpSpPr/>
              <p:nvPr/>
            </p:nvGrpSpPr>
            <p:grpSpPr bwMode="auto">
              <a:xfrm>
                <a:off x="1343472" y="2554357"/>
                <a:ext cx="2739020" cy="2739020"/>
                <a:chOff x="1271464" y="1484751"/>
                <a:chExt cx="3240360" cy="3240361"/>
              </a:xfrm>
            </p:grpSpPr>
            <p:sp>
              <p:nvSpPr>
                <p:cNvPr id="17" name="空心弧 16"/>
                <p:cNvSpPr/>
                <p:nvPr/>
              </p:nvSpPr>
              <p:spPr>
                <a:xfrm>
                  <a:off x="1271004" y="1484291"/>
                  <a:ext cx="3241279" cy="3241280"/>
                </a:xfrm>
                <a:prstGeom prst="blockArc">
                  <a:avLst>
                    <a:gd name="adj1" fmla="val 17182313"/>
                    <a:gd name="adj2" fmla="val 21420822"/>
                    <a:gd name="adj3" fmla="val 10566"/>
                  </a:avLst>
                </a:prstGeom>
                <a:solidFill>
                  <a:srgbClr val="268A79"/>
                </a:solidFill>
                <a:ln w="12700" cap="flat" cmpd="sng" algn="ctr">
                  <a:noFill/>
                  <a:prstDash val="solid"/>
                  <a:miter lim="800000"/>
                </a:ln>
                <a:effectLst/>
              </p:spPr>
              <p:txBody>
                <a:bodyPr anchor="ctr"/>
                <a:lstStyle/>
                <a:p>
                  <a:pPr algn="ctr" defTabSz="1218565">
                    <a:defRPr/>
                  </a:pPr>
                  <a:endParaRPr lang="zh-CN" altLang="en-US" sz="2400" kern="0">
                    <a:solidFill>
                      <a:prstClr val="black"/>
                    </a:solidFill>
                    <a:latin typeface="造字工房尚雅体演示版常规体" pitchFamily="50" charset="-122"/>
                    <a:ea typeface="造字工房尚雅体演示版常规体" pitchFamily="50" charset="-122"/>
                  </a:endParaRPr>
                </a:p>
              </p:txBody>
            </p:sp>
            <p:sp>
              <p:nvSpPr>
                <p:cNvPr id="18" name="空心弧 17"/>
                <p:cNvSpPr/>
                <p:nvPr/>
              </p:nvSpPr>
              <p:spPr>
                <a:xfrm>
                  <a:off x="1271004" y="1484291"/>
                  <a:ext cx="3241279" cy="3241280"/>
                </a:xfrm>
                <a:prstGeom prst="blockArc">
                  <a:avLst>
                    <a:gd name="adj1" fmla="val 4021826"/>
                    <a:gd name="adj2" fmla="val 16961960"/>
                    <a:gd name="adj3" fmla="val 11041"/>
                  </a:avLst>
                </a:pr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prstClr val="black"/>
                    </a:solidFill>
                    <a:latin typeface="造字工房尚雅体演示版常规体" pitchFamily="50" charset="-122"/>
                    <a:ea typeface="造字工房尚雅体演示版常规体" pitchFamily="50" charset="-122"/>
                  </a:endParaRPr>
                </a:p>
              </p:txBody>
            </p:sp>
            <p:sp>
              <p:nvSpPr>
                <p:cNvPr id="19" name="空心弧 18"/>
                <p:cNvSpPr/>
                <p:nvPr/>
              </p:nvSpPr>
              <p:spPr>
                <a:xfrm>
                  <a:off x="1271004" y="1484291"/>
                  <a:ext cx="3241279" cy="3241280"/>
                </a:xfrm>
                <a:prstGeom prst="blockArc">
                  <a:avLst>
                    <a:gd name="adj1" fmla="val 21560640"/>
                    <a:gd name="adj2" fmla="val 3879543"/>
                    <a:gd name="adj3" fmla="val 10788"/>
                  </a:avLst>
                </a:prstGeom>
                <a:solidFill>
                  <a:srgbClr val="135707"/>
                </a:solidFill>
                <a:ln w="12700" cap="flat" cmpd="sng" algn="ctr">
                  <a:noFill/>
                  <a:prstDash val="solid"/>
                  <a:miter lim="800000"/>
                </a:ln>
                <a:effectLst/>
              </p:spPr>
              <p:txBody>
                <a:bodyPr anchor="ctr"/>
                <a:lstStyle/>
                <a:p>
                  <a:pPr algn="ctr" defTabSz="1218565">
                    <a:defRPr/>
                  </a:pPr>
                  <a:endParaRPr lang="zh-CN" altLang="en-US" sz="2400" kern="0">
                    <a:solidFill>
                      <a:prstClr val="black"/>
                    </a:solidFill>
                    <a:latin typeface="造字工房尚雅体演示版常规体" pitchFamily="50" charset="-122"/>
                    <a:ea typeface="造字工房尚雅体演示版常规体" pitchFamily="50" charset="-122"/>
                  </a:endParaRPr>
                </a:p>
              </p:txBody>
            </p:sp>
          </p:grpSp>
          <p:sp>
            <p:nvSpPr>
              <p:cNvPr id="15" name="文本框 38"/>
              <p:cNvSpPr txBox="1">
                <a:spLocks noChangeArrowheads="1"/>
              </p:cNvSpPr>
              <p:nvPr/>
            </p:nvSpPr>
            <p:spPr bwMode="auto">
              <a:xfrm>
                <a:off x="1920894" y="3739200"/>
                <a:ext cx="1584176" cy="666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865" kern="0">
                    <a:solidFill>
                      <a:prstClr val="black"/>
                    </a:solidFill>
                    <a:latin typeface="Impact" panose="020B0806030902050204" pitchFamily="34" charset="0"/>
                    <a:ea typeface="Hiragino Sans GB W3" pitchFamily="34" charset="-122"/>
                  </a:rPr>
                  <a:t>Enter your title</a:t>
                </a:r>
                <a:endParaRPr lang="zh-CN" altLang="en-US" sz="1865" kern="0">
                  <a:solidFill>
                    <a:prstClr val="black"/>
                  </a:solidFill>
                  <a:latin typeface="Impact" panose="020B0806030902050204" pitchFamily="34" charset="0"/>
                  <a:ea typeface="Hiragino Sans GB W3" pitchFamily="34" charset="-122"/>
                </a:endParaRPr>
              </a:p>
            </p:txBody>
          </p:sp>
          <p:sp>
            <p:nvSpPr>
              <p:cNvPr id="16" name="椭圆 15"/>
              <p:cNvSpPr/>
              <p:nvPr/>
            </p:nvSpPr>
            <p:spPr>
              <a:xfrm>
                <a:off x="844650" y="2055535"/>
                <a:ext cx="3736664" cy="3736664"/>
              </a:xfrm>
              <a:prstGeom prst="ellipse">
                <a:avLst/>
              </a:prstGeom>
              <a:noFill/>
              <a:ln w="12700" cap="flat" cmpd="sng" algn="ctr">
                <a:solidFill>
                  <a:srgbClr val="32390F"/>
                </a:solid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grpSp>
        <p:sp>
          <p:nvSpPr>
            <p:cNvPr id="10" name="任意多边形 9"/>
            <p:cNvSpPr/>
            <p:nvPr/>
          </p:nvSpPr>
          <p:spPr>
            <a:xfrm>
              <a:off x="6775450" y="2392363"/>
              <a:ext cx="1350963" cy="350837"/>
            </a:xfrm>
            <a:custGeom>
              <a:avLst/>
              <a:gdLst>
                <a:gd name="connsiteX0" fmla="*/ 0 w 1350499"/>
                <a:gd name="connsiteY0" fmla="*/ 351693 h 351693"/>
                <a:gd name="connsiteX1" fmla="*/ 351693 w 1350499"/>
                <a:gd name="connsiteY1" fmla="*/ 0 h 351693"/>
                <a:gd name="connsiteX2" fmla="*/ 1350499 w 1350499"/>
                <a:gd name="connsiteY2" fmla="*/ 0 h 351693"/>
              </a:gdLst>
              <a:ahLst/>
              <a:cxnLst>
                <a:cxn ang="0">
                  <a:pos x="connsiteX0" y="connsiteY0"/>
                </a:cxn>
                <a:cxn ang="0">
                  <a:pos x="connsiteX1" y="connsiteY1"/>
                </a:cxn>
                <a:cxn ang="0">
                  <a:pos x="connsiteX2" y="connsiteY2"/>
                </a:cxn>
              </a:cxnLst>
              <a:rect l="l" t="t" r="r" b="b"/>
              <a:pathLst>
                <a:path w="1350499" h="351693">
                  <a:moveTo>
                    <a:pt x="0" y="351693"/>
                  </a:moveTo>
                  <a:lnTo>
                    <a:pt x="351693" y="0"/>
                  </a:lnTo>
                  <a:lnTo>
                    <a:pt x="1350499" y="0"/>
                  </a:lnTo>
                </a:path>
              </a:pathLst>
            </a:custGeom>
            <a:noFill/>
            <a:ln w="3175" cap="flat" cmpd="sng" algn="ctr">
              <a:solidFill>
                <a:srgbClr val="268A79"/>
              </a:solid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1" name="任意多边形 10"/>
            <p:cNvSpPr/>
            <p:nvPr/>
          </p:nvSpPr>
          <p:spPr>
            <a:xfrm flipV="1">
              <a:off x="6775450" y="4316413"/>
              <a:ext cx="1350963" cy="352425"/>
            </a:xfrm>
            <a:custGeom>
              <a:avLst/>
              <a:gdLst>
                <a:gd name="connsiteX0" fmla="*/ 0 w 1350499"/>
                <a:gd name="connsiteY0" fmla="*/ 351693 h 351693"/>
                <a:gd name="connsiteX1" fmla="*/ 351693 w 1350499"/>
                <a:gd name="connsiteY1" fmla="*/ 0 h 351693"/>
                <a:gd name="connsiteX2" fmla="*/ 1350499 w 1350499"/>
                <a:gd name="connsiteY2" fmla="*/ 0 h 351693"/>
              </a:gdLst>
              <a:ahLst/>
              <a:cxnLst>
                <a:cxn ang="0">
                  <a:pos x="connsiteX0" y="connsiteY0"/>
                </a:cxn>
                <a:cxn ang="0">
                  <a:pos x="connsiteX1" y="connsiteY1"/>
                </a:cxn>
                <a:cxn ang="0">
                  <a:pos x="connsiteX2" y="connsiteY2"/>
                </a:cxn>
              </a:cxnLst>
              <a:rect l="l" t="t" r="r" b="b"/>
              <a:pathLst>
                <a:path w="1350499" h="351693">
                  <a:moveTo>
                    <a:pt x="0" y="351693"/>
                  </a:moveTo>
                  <a:lnTo>
                    <a:pt x="351693" y="0"/>
                  </a:lnTo>
                  <a:lnTo>
                    <a:pt x="1350499" y="0"/>
                  </a:lnTo>
                </a:path>
              </a:pathLst>
            </a:custGeom>
            <a:noFill/>
            <a:ln w="3175" cap="flat" cmpd="sng" algn="ctr">
              <a:solidFill>
                <a:srgbClr val="135707"/>
              </a:solid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2" name="任意多边形 11"/>
            <p:cNvSpPr/>
            <p:nvPr/>
          </p:nvSpPr>
          <p:spPr>
            <a:xfrm>
              <a:off x="3794125" y="2195513"/>
              <a:ext cx="1223963" cy="436562"/>
            </a:xfrm>
            <a:custGeom>
              <a:avLst/>
              <a:gdLst>
                <a:gd name="connsiteX0" fmla="*/ 1223889 w 1223889"/>
                <a:gd name="connsiteY0" fmla="*/ 436098 h 436098"/>
                <a:gd name="connsiteX1" fmla="*/ 787791 w 1223889"/>
                <a:gd name="connsiteY1" fmla="*/ 0 h 436098"/>
                <a:gd name="connsiteX2" fmla="*/ 0 w 1223889"/>
                <a:gd name="connsiteY2" fmla="*/ 0 h 436098"/>
              </a:gdLst>
              <a:ahLst/>
              <a:cxnLst>
                <a:cxn ang="0">
                  <a:pos x="connsiteX0" y="connsiteY0"/>
                </a:cxn>
                <a:cxn ang="0">
                  <a:pos x="connsiteX1" y="connsiteY1"/>
                </a:cxn>
                <a:cxn ang="0">
                  <a:pos x="connsiteX2" y="connsiteY2"/>
                </a:cxn>
              </a:cxnLst>
              <a:rect l="l" t="t" r="r" b="b"/>
              <a:pathLst>
                <a:path w="1223889" h="436098">
                  <a:moveTo>
                    <a:pt x="1223889" y="436098"/>
                  </a:moveTo>
                  <a:lnTo>
                    <a:pt x="787791" y="0"/>
                  </a:lnTo>
                  <a:lnTo>
                    <a:pt x="0" y="0"/>
                  </a:lnTo>
                </a:path>
              </a:pathLst>
            </a:custGeom>
            <a:noFill/>
            <a:ln w="3175" cap="flat" cmpd="sng" algn="ctr">
              <a:solidFill>
                <a:srgbClr val="72BB2C"/>
              </a:solid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3" name="文本框 39"/>
            <p:cNvSpPr txBox="1">
              <a:spLocks noChangeArrowheads="1"/>
            </p:cNvSpPr>
            <p:nvPr/>
          </p:nvSpPr>
          <p:spPr bwMode="auto">
            <a:xfrm>
              <a:off x="2505075" y="2022475"/>
              <a:ext cx="1584325"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a:solidFill>
                    <a:prstClr val="black"/>
                  </a:solidFill>
                  <a:latin typeface="Impact" panose="020B0806030902050204" pitchFamily="34" charset="0"/>
                  <a:ea typeface="Hiragino Sans GB W3" pitchFamily="34" charset="-122"/>
                </a:rPr>
                <a:t>标题文字</a:t>
              </a:r>
            </a:p>
          </p:txBody>
        </p:sp>
      </p:grpSp>
      <p:grpSp>
        <p:nvGrpSpPr>
          <p:cNvPr id="20" name="组合 19"/>
          <p:cNvGrpSpPr/>
          <p:nvPr/>
        </p:nvGrpSpPr>
        <p:grpSpPr>
          <a:xfrm>
            <a:off x="664483" y="1699070"/>
            <a:ext cx="10796363" cy="3547234"/>
            <a:chOff x="664483" y="1699070"/>
            <a:chExt cx="10796362" cy="3547233"/>
          </a:xfrm>
        </p:grpSpPr>
        <p:sp>
          <p:nvSpPr>
            <p:cNvPr id="21" name="矩形 33"/>
            <p:cNvSpPr>
              <a:spLocks noChangeArrowheads="1"/>
            </p:cNvSpPr>
            <p:nvPr/>
          </p:nvSpPr>
          <p:spPr bwMode="auto">
            <a:xfrm>
              <a:off x="664483" y="1699070"/>
              <a:ext cx="2174875" cy="1108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0" fontAlgn="base" hangingPunct="0">
                <a:lnSpc>
                  <a:spcPct val="150000"/>
                </a:lnSpc>
                <a:spcAft>
                  <a:spcPct val="0"/>
                </a:spcAft>
              </a:pPr>
              <a:r>
                <a:rPr lang="zh-CN" altLang="en-US" sz="1465"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sp>
          <p:nvSpPr>
            <p:cNvPr id="22" name="矩形 33"/>
            <p:cNvSpPr>
              <a:spLocks noChangeArrowheads="1"/>
            </p:cNvSpPr>
            <p:nvPr/>
          </p:nvSpPr>
          <p:spPr bwMode="auto">
            <a:xfrm>
              <a:off x="9285970" y="1861449"/>
              <a:ext cx="2174875" cy="1108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0" fontAlgn="base" hangingPunct="0">
                <a:lnSpc>
                  <a:spcPct val="150000"/>
                </a:lnSpc>
                <a:spcAft>
                  <a:spcPct val="0"/>
                </a:spcAft>
              </a:pPr>
              <a:r>
                <a:rPr lang="zh-CN" altLang="en-US" sz="1465"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sp>
          <p:nvSpPr>
            <p:cNvPr id="23" name="矩形 33"/>
            <p:cNvSpPr>
              <a:spLocks noChangeArrowheads="1"/>
            </p:cNvSpPr>
            <p:nvPr/>
          </p:nvSpPr>
          <p:spPr bwMode="auto">
            <a:xfrm>
              <a:off x="9285970" y="4137923"/>
              <a:ext cx="2174875" cy="1108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0" fontAlgn="base" hangingPunct="0">
                <a:lnSpc>
                  <a:spcPct val="150000"/>
                </a:lnSpc>
                <a:spcAft>
                  <a:spcPct val="0"/>
                </a:spcAft>
              </a:pPr>
              <a:r>
                <a:rPr lang="zh-CN" altLang="en-US" sz="1465"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39208">
            <a:off x="5550856" y="3077801"/>
            <a:ext cx="4215873" cy="3796825"/>
          </a:xfrm>
          <a:prstGeom prst="rect">
            <a:avLst/>
          </a:prstGeom>
        </p:spPr>
      </p:pic>
      <p:sp>
        <p:nvSpPr>
          <p:cNvPr id="3" name="文本框 2"/>
          <p:cNvSpPr txBox="1"/>
          <p:nvPr/>
        </p:nvSpPr>
        <p:spPr>
          <a:xfrm>
            <a:off x="2386930" y="2203823"/>
            <a:ext cx="7505216" cy="1015663"/>
          </a:xfrm>
          <a:prstGeom prst="rect">
            <a:avLst/>
          </a:prstGeom>
          <a:noFill/>
        </p:spPr>
        <p:txBody>
          <a:bodyPr wrap="square" rtlCol="0">
            <a:spAutoFit/>
          </a:bodyPr>
          <a:lstStyle/>
          <a:p>
            <a:pPr algn="ctr"/>
            <a:r>
              <a:rPr lang="zh-CN" altLang="en-US" sz="6000" b="1" dirty="0" smtClean="0">
                <a:solidFill>
                  <a:srgbClr val="71D1CF"/>
                </a:solidFill>
                <a:latin typeface="方正清刻本悦宋简体" panose="02000000000000000000" pitchFamily="2" charset="-122"/>
                <a:ea typeface="方正清刻本悦宋简体" panose="02000000000000000000" pitchFamily="2" charset="-122"/>
              </a:rPr>
              <a:t>年度工作概述</a:t>
            </a:r>
            <a:endParaRPr lang="zh-CN" altLang="en-US" sz="6000" b="1" dirty="0">
              <a:solidFill>
                <a:srgbClr val="71D1CF"/>
              </a:solidFill>
              <a:latin typeface="方正清刻本悦宋简体" panose="02000000000000000000" pitchFamily="2" charset="-122"/>
              <a:ea typeface="方正清刻本悦宋简体" panose="02000000000000000000" pitchFamily="2" charset="-122"/>
            </a:endParaRPr>
          </a:p>
        </p:txBody>
      </p:sp>
      <p:sp>
        <p:nvSpPr>
          <p:cNvPr id="4" name="文本框 3"/>
          <p:cNvSpPr txBox="1"/>
          <p:nvPr/>
        </p:nvSpPr>
        <p:spPr>
          <a:xfrm>
            <a:off x="3939822" y="3178760"/>
            <a:ext cx="4417602" cy="276999"/>
          </a:xfrm>
          <a:prstGeom prst="rect">
            <a:avLst/>
          </a:prstGeom>
          <a:noFill/>
        </p:spPr>
        <p:txBody>
          <a:bodyPr wrap="square" rtlCol="0">
            <a:spAutoFit/>
          </a:bodyPr>
          <a:lstStyle/>
          <a:p>
            <a:pPr algn="dist"/>
            <a:r>
              <a:rPr lang="zh-CN" altLang="en-US" sz="1200" dirty="0" smtClean="0">
                <a:solidFill>
                  <a:srgbClr val="44AB83"/>
                </a:solidFill>
                <a:latin typeface="微软雅黑" panose="020B0503020204020204" pitchFamily="34" charset="-122"/>
                <a:ea typeface="微软雅黑" panose="020B0503020204020204" pitchFamily="34" charset="-122"/>
              </a:rPr>
              <a:t>单击此处添加副标题</a:t>
            </a:r>
            <a:endParaRPr lang="zh-CN" altLang="en-US" sz="1200" dirty="0">
              <a:solidFill>
                <a:srgbClr val="44AB8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grpSp>
        <p:nvGrpSpPr>
          <p:cNvPr id="6" name="组合 5"/>
          <p:cNvGrpSpPr/>
          <p:nvPr/>
        </p:nvGrpSpPr>
        <p:grpSpPr>
          <a:xfrm>
            <a:off x="1169989" y="1695451"/>
            <a:ext cx="3749675" cy="3749675"/>
            <a:chOff x="1169988" y="1695450"/>
            <a:chExt cx="3749675" cy="3749675"/>
          </a:xfrm>
        </p:grpSpPr>
        <p:sp>
          <p:nvSpPr>
            <p:cNvPr id="7" name="空心弧 6"/>
            <p:cNvSpPr>
              <a:spLocks noChangeAspect="1"/>
            </p:cNvSpPr>
            <p:nvPr/>
          </p:nvSpPr>
          <p:spPr>
            <a:xfrm>
              <a:off x="1749425" y="2274888"/>
              <a:ext cx="2555875" cy="2555875"/>
            </a:xfrm>
            <a:prstGeom prst="blockArc">
              <a:avLst>
                <a:gd name="adj1" fmla="val 5268572"/>
                <a:gd name="adj2" fmla="val 21504623"/>
                <a:gd name="adj3" fmla="val 16189"/>
              </a:avLst>
            </a:prstGeom>
            <a:solidFill>
              <a:srgbClr val="268A79"/>
            </a:solidFill>
            <a:ln w="12700" cap="flat" cmpd="sng" algn="ctr">
              <a:noFill/>
              <a:prstDash val="solid"/>
              <a:miter lim="800000"/>
            </a:ln>
            <a:effectLst/>
          </p:spPr>
          <p:txBody>
            <a:bodyPr anchor="ctr"/>
            <a:lstStyle/>
            <a:p>
              <a:pPr algn="ctr" defTabSz="1218565">
                <a:defRPr/>
              </a:pPr>
              <a:endParaRPr lang="zh-CN" altLang="en-US" sz="2400" kern="0">
                <a:solidFill>
                  <a:prstClr val="black"/>
                </a:solidFill>
                <a:latin typeface="Calibri" panose="020F0502020204030204"/>
                <a:ea typeface="宋体" panose="02010600030101010101" pitchFamily="2" charset="-122"/>
              </a:endParaRPr>
            </a:p>
          </p:txBody>
        </p:sp>
        <p:sp>
          <p:nvSpPr>
            <p:cNvPr id="8" name="空心弧 7"/>
            <p:cNvSpPr/>
            <p:nvPr/>
          </p:nvSpPr>
          <p:spPr>
            <a:xfrm>
              <a:off x="1169988" y="1695450"/>
              <a:ext cx="3749675" cy="3749675"/>
            </a:xfrm>
            <a:prstGeom prst="blockArc">
              <a:avLst>
                <a:gd name="adj1" fmla="val 21096084"/>
                <a:gd name="adj2" fmla="val 16972853"/>
                <a:gd name="adj3" fmla="val 11581"/>
              </a:avLst>
            </a:prstGeom>
            <a:solidFill>
              <a:srgbClr val="135707"/>
            </a:solidFill>
            <a:ln w="12700" cap="flat" cmpd="sng" algn="ctr">
              <a:noFill/>
              <a:prstDash val="solid"/>
              <a:miter lim="800000"/>
            </a:ln>
            <a:effectLst/>
          </p:spPr>
          <p:txBody>
            <a:bodyPr anchor="ctr"/>
            <a:lstStyle/>
            <a:p>
              <a:pPr algn="ctr" defTabSz="1218565">
                <a:defRPr/>
              </a:pPr>
              <a:endParaRPr lang="zh-CN" altLang="en-US" sz="2400" kern="0">
                <a:solidFill>
                  <a:prstClr val="black"/>
                </a:solidFill>
                <a:latin typeface="Calibri" panose="020F0502020204030204"/>
                <a:ea typeface="宋体" panose="02010600030101010101" pitchFamily="2" charset="-122"/>
              </a:endParaRPr>
            </a:p>
          </p:txBody>
        </p:sp>
        <p:sp>
          <p:nvSpPr>
            <p:cNvPr id="9" name="空心弧 8"/>
            <p:cNvSpPr>
              <a:spLocks noChangeAspect="1"/>
            </p:cNvSpPr>
            <p:nvPr/>
          </p:nvSpPr>
          <p:spPr>
            <a:xfrm>
              <a:off x="2324100" y="2851150"/>
              <a:ext cx="1439863" cy="1439863"/>
            </a:xfrm>
            <a:prstGeom prst="blockArc">
              <a:avLst>
                <a:gd name="adj1" fmla="val 18134875"/>
                <a:gd name="adj2" fmla="val 11608361"/>
                <a:gd name="adj3" fmla="val 25066"/>
              </a:avLst>
            </a:pr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prstClr val="black"/>
                </a:solidFill>
                <a:latin typeface="Calibri" panose="020F0502020204030204"/>
                <a:ea typeface="宋体" panose="02010600030101010101" pitchFamily="2" charset="-122"/>
              </a:endParaRPr>
            </a:p>
          </p:txBody>
        </p:sp>
      </p:grpSp>
      <p:grpSp>
        <p:nvGrpSpPr>
          <p:cNvPr id="10" name="组合 9"/>
          <p:cNvGrpSpPr/>
          <p:nvPr/>
        </p:nvGrpSpPr>
        <p:grpSpPr>
          <a:xfrm>
            <a:off x="3551239" y="1719258"/>
            <a:ext cx="7455429" cy="1520831"/>
            <a:chOff x="3551238" y="1719257"/>
            <a:chExt cx="7455430" cy="1520831"/>
          </a:xfrm>
        </p:grpSpPr>
        <p:sp>
          <p:nvSpPr>
            <p:cNvPr id="11" name="任意多边形 10"/>
            <p:cNvSpPr/>
            <p:nvPr/>
          </p:nvSpPr>
          <p:spPr>
            <a:xfrm>
              <a:off x="3551238" y="2128838"/>
              <a:ext cx="2630487" cy="1111250"/>
            </a:xfrm>
            <a:custGeom>
              <a:avLst/>
              <a:gdLst>
                <a:gd name="connsiteX0" fmla="*/ 0 w 2630658"/>
                <a:gd name="connsiteY0" fmla="*/ 1111348 h 1111348"/>
                <a:gd name="connsiteX1" fmla="*/ 1111348 w 2630658"/>
                <a:gd name="connsiteY1" fmla="*/ 0 h 1111348"/>
                <a:gd name="connsiteX2" fmla="*/ 2630658 w 2630658"/>
                <a:gd name="connsiteY2" fmla="*/ 0 h 1111348"/>
              </a:gdLst>
              <a:ahLst/>
              <a:cxnLst>
                <a:cxn ang="0">
                  <a:pos x="connsiteX0" y="connsiteY0"/>
                </a:cxn>
                <a:cxn ang="0">
                  <a:pos x="connsiteX1" y="connsiteY1"/>
                </a:cxn>
                <a:cxn ang="0">
                  <a:pos x="connsiteX2" y="connsiteY2"/>
                </a:cxn>
              </a:cxnLst>
              <a:rect l="l" t="t" r="r" b="b"/>
              <a:pathLst>
                <a:path w="2630658" h="1111348">
                  <a:moveTo>
                    <a:pt x="0" y="1111348"/>
                  </a:moveTo>
                  <a:lnTo>
                    <a:pt x="1111348" y="0"/>
                  </a:lnTo>
                  <a:lnTo>
                    <a:pt x="2630658" y="0"/>
                  </a:lnTo>
                </a:path>
              </a:pathLst>
            </a:custGeom>
            <a:noFill/>
            <a:ln w="12700" cap="flat" cmpd="sng" algn="ctr">
              <a:solidFill>
                <a:srgbClr val="8B796B"/>
              </a:solidFill>
              <a:prstDash val="solid"/>
              <a:miter lim="800000"/>
              <a:headEnd type="diamond" w="med" len="med"/>
              <a:tailEnd type="triangle" w="med" len="med"/>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2" name="文本框 33"/>
            <p:cNvSpPr txBox="1">
              <a:spLocks noChangeArrowheads="1"/>
            </p:cNvSpPr>
            <p:nvPr/>
          </p:nvSpPr>
          <p:spPr bwMode="auto">
            <a:xfrm>
              <a:off x="6181725" y="1944688"/>
              <a:ext cx="1810808"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dirty="0">
                  <a:solidFill>
                    <a:prstClr val="black"/>
                  </a:solidFill>
                  <a:latin typeface="Impact" panose="020B0806030902050204" pitchFamily="34" charset="0"/>
                  <a:ea typeface="Hiragino Sans GB W3" pitchFamily="34" charset="-122"/>
                </a:rPr>
                <a:t>标题文字内容</a:t>
              </a:r>
            </a:p>
          </p:txBody>
        </p:sp>
        <p:sp>
          <p:nvSpPr>
            <p:cNvPr id="13" name="矩形 29"/>
            <p:cNvSpPr>
              <a:spLocks noChangeArrowheads="1"/>
            </p:cNvSpPr>
            <p:nvPr/>
          </p:nvSpPr>
          <p:spPr bwMode="auto">
            <a:xfrm>
              <a:off x="7818664" y="1719257"/>
              <a:ext cx="3188004" cy="769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eaLnBrk="0" fontAlgn="base" hangingPunct="0">
                <a:lnSpc>
                  <a:spcPct val="150000"/>
                </a:lnSpc>
                <a:spcBef>
                  <a:spcPts val="1335"/>
                </a:spcBef>
                <a:spcAft>
                  <a:spcPct val="0"/>
                </a:spcAft>
                <a:defRPr/>
              </a:pPr>
              <a:r>
                <a:rPr lang="zh-CN" altLang="en-US" sz="1465" kern="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grpSp>
      <p:grpSp>
        <p:nvGrpSpPr>
          <p:cNvPr id="14" name="组合 13"/>
          <p:cNvGrpSpPr/>
          <p:nvPr/>
        </p:nvGrpSpPr>
        <p:grpSpPr>
          <a:xfrm>
            <a:off x="4127500" y="3408365"/>
            <a:ext cx="6879168" cy="851218"/>
            <a:chOff x="4127500" y="3408363"/>
            <a:chExt cx="6879167" cy="851217"/>
          </a:xfrm>
        </p:grpSpPr>
        <p:sp>
          <p:nvSpPr>
            <p:cNvPr id="15" name="任意多边形 14"/>
            <p:cNvSpPr/>
            <p:nvPr/>
          </p:nvSpPr>
          <p:spPr>
            <a:xfrm>
              <a:off x="4127500" y="3408363"/>
              <a:ext cx="2068513" cy="450850"/>
            </a:xfrm>
            <a:custGeom>
              <a:avLst/>
              <a:gdLst>
                <a:gd name="connsiteX0" fmla="*/ 0 w 2067951"/>
                <a:gd name="connsiteY0" fmla="*/ 0 h 450166"/>
                <a:gd name="connsiteX1" fmla="*/ 450166 w 2067951"/>
                <a:gd name="connsiteY1" fmla="*/ 450166 h 450166"/>
                <a:gd name="connsiteX2" fmla="*/ 2067951 w 2067951"/>
                <a:gd name="connsiteY2" fmla="*/ 450166 h 450166"/>
              </a:gdLst>
              <a:ahLst/>
              <a:cxnLst>
                <a:cxn ang="0">
                  <a:pos x="connsiteX0" y="connsiteY0"/>
                </a:cxn>
                <a:cxn ang="0">
                  <a:pos x="connsiteX1" y="connsiteY1"/>
                </a:cxn>
                <a:cxn ang="0">
                  <a:pos x="connsiteX2" y="connsiteY2"/>
                </a:cxn>
              </a:cxnLst>
              <a:rect l="l" t="t" r="r" b="b"/>
              <a:pathLst>
                <a:path w="2067951" h="450166">
                  <a:moveTo>
                    <a:pt x="0" y="0"/>
                  </a:moveTo>
                  <a:lnTo>
                    <a:pt x="450166" y="450166"/>
                  </a:lnTo>
                  <a:lnTo>
                    <a:pt x="2067951" y="450166"/>
                  </a:lnTo>
                </a:path>
              </a:pathLst>
            </a:custGeom>
            <a:noFill/>
            <a:ln w="12700" cap="flat" cmpd="sng" algn="ctr">
              <a:solidFill>
                <a:srgbClr val="8B796B"/>
              </a:solidFill>
              <a:prstDash val="solid"/>
              <a:miter lim="800000"/>
              <a:headEnd type="diamond" w="med" len="med"/>
              <a:tailEnd type="triangle" w="med" len="med"/>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6" name="文本框 34"/>
            <p:cNvSpPr txBox="1">
              <a:spLocks noChangeArrowheads="1"/>
            </p:cNvSpPr>
            <p:nvPr/>
          </p:nvSpPr>
          <p:spPr bwMode="auto">
            <a:xfrm>
              <a:off x="6181725" y="3675063"/>
              <a:ext cx="1810808"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dirty="0">
                  <a:solidFill>
                    <a:prstClr val="black"/>
                  </a:solidFill>
                  <a:latin typeface="Impact" panose="020B0806030902050204" pitchFamily="34" charset="0"/>
                  <a:ea typeface="Hiragino Sans GB W3" pitchFamily="34" charset="-122"/>
                </a:rPr>
                <a:t>标题文字内容</a:t>
              </a:r>
            </a:p>
          </p:txBody>
        </p:sp>
        <p:sp>
          <p:nvSpPr>
            <p:cNvPr id="17" name="矩形 29"/>
            <p:cNvSpPr>
              <a:spLocks noChangeArrowheads="1"/>
            </p:cNvSpPr>
            <p:nvPr/>
          </p:nvSpPr>
          <p:spPr bwMode="auto">
            <a:xfrm>
              <a:off x="7818663" y="3489882"/>
              <a:ext cx="3188004" cy="769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eaLnBrk="0" fontAlgn="base" hangingPunct="0">
                <a:lnSpc>
                  <a:spcPct val="150000"/>
                </a:lnSpc>
                <a:spcBef>
                  <a:spcPts val="1335"/>
                </a:spcBef>
                <a:spcAft>
                  <a:spcPct val="0"/>
                </a:spcAft>
                <a:defRPr/>
              </a:pPr>
              <a:r>
                <a:rPr lang="zh-CN" altLang="en-US" sz="1465" kern="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grpSp>
      <p:grpSp>
        <p:nvGrpSpPr>
          <p:cNvPr id="18" name="组合 17"/>
          <p:cNvGrpSpPr/>
          <p:nvPr/>
        </p:nvGrpSpPr>
        <p:grpSpPr>
          <a:xfrm>
            <a:off x="4324351" y="4643892"/>
            <a:ext cx="6682316" cy="769698"/>
            <a:chOff x="4324350" y="4643892"/>
            <a:chExt cx="6682316" cy="769698"/>
          </a:xfrm>
        </p:grpSpPr>
        <p:sp>
          <p:nvSpPr>
            <p:cNvPr id="19" name="任意多边形 18"/>
            <p:cNvSpPr/>
            <p:nvPr/>
          </p:nvSpPr>
          <p:spPr>
            <a:xfrm>
              <a:off x="4324350" y="4660900"/>
              <a:ext cx="1843088" cy="477838"/>
            </a:xfrm>
            <a:custGeom>
              <a:avLst/>
              <a:gdLst>
                <a:gd name="connsiteX0" fmla="*/ 0 w 1842868"/>
                <a:gd name="connsiteY0" fmla="*/ 0 h 478301"/>
                <a:gd name="connsiteX1" fmla="*/ 478301 w 1842868"/>
                <a:gd name="connsiteY1" fmla="*/ 478301 h 478301"/>
                <a:gd name="connsiteX2" fmla="*/ 1842868 w 1842868"/>
                <a:gd name="connsiteY2" fmla="*/ 478301 h 478301"/>
              </a:gdLst>
              <a:ahLst/>
              <a:cxnLst>
                <a:cxn ang="0">
                  <a:pos x="connsiteX0" y="connsiteY0"/>
                </a:cxn>
                <a:cxn ang="0">
                  <a:pos x="connsiteX1" y="connsiteY1"/>
                </a:cxn>
                <a:cxn ang="0">
                  <a:pos x="connsiteX2" y="connsiteY2"/>
                </a:cxn>
              </a:cxnLst>
              <a:rect l="l" t="t" r="r" b="b"/>
              <a:pathLst>
                <a:path w="1842868" h="478301">
                  <a:moveTo>
                    <a:pt x="0" y="0"/>
                  </a:moveTo>
                  <a:lnTo>
                    <a:pt x="478301" y="478301"/>
                  </a:lnTo>
                  <a:lnTo>
                    <a:pt x="1842868" y="478301"/>
                  </a:lnTo>
                </a:path>
              </a:pathLst>
            </a:custGeom>
            <a:noFill/>
            <a:ln w="12700" cap="flat" cmpd="sng" algn="ctr">
              <a:solidFill>
                <a:srgbClr val="8B796B"/>
              </a:solidFill>
              <a:prstDash val="solid"/>
              <a:miter lim="800000"/>
              <a:headEnd type="diamond" w="med" len="med"/>
              <a:tailEnd type="triangle" w="med" len="med"/>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20" name="文本框 35"/>
            <p:cNvSpPr txBox="1">
              <a:spLocks noChangeArrowheads="1"/>
            </p:cNvSpPr>
            <p:nvPr/>
          </p:nvSpPr>
          <p:spPr bwMode="auto">
            <a:xfrm>
              <a:off x="6181725" y="4941888"/>
              <a:ext cx="2014008"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dirty="0">
                  <a:solidFill>
                    <a:prstClr val="black"/>
                  </a:solidFill>
                  <a:latin typeface="Impact" panose="020B0806030902050204" pitchFamily="34" charset="0"/>
                  <a:ea typeface="Hiragino Sans GB W3" pitchFamily="34" charset="-122"/>
                </a:rPr>
                <a:t>标题文字内容</a:t>
              </a:r>
            </a:p>
          </p:txBody>
        </p:sp>
        <p:sp>
          <p:nvSpPr>
            <p:cNvPr id="21" name="矩形 29"/>
            <p:cNvSpPr>
              <a:spLocks noChangeArrowheads="1"/>
            </p:cNvSpPr>
            <p:nvPr/>
          </p:nvSpPr>
          <p:spPr bwMode="auto">
            <a:xfrm>
              <a:off x="7818662" y="4643892"/>
              <a:ext cx="3188004" cy="769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eaLnBrk="0" fontAlgn="base" hangingPunct="0">
                <a:lnSpc>
                  <a:spcPct val="150000"/>
                </a:lnSpc>
                <a:spcBef>
                  <a:spcPts val="1335"/>
                </a:spcBef>
                <a:spcAft>
                  <a:spcPct val="0"/>
                </a:spcAft>
                <a:defRPr/>
              </a:pPr>
              <a:r>
                <a:rPr lang="zh-CN" altLang="en-US" sz="1465" kern="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grpSp>
        <p:nvGrpSpPr>
          <p:cNvPr id="6" name="组合 5"/>
          <p:cNvGrpSpPr/>
          <p:nvPr/>
        </p:nvGrpSpPr>
        <p:grpSpPr>
          <a:xfrm>
            <a:off x="4822826" y="639764"/>
            <a:ext cx="6613525" cy="5043732"/>
            <a:chOff x="4822825" y="639763"/>
            <a:chExt cx="6613525" cy="5043731"/>
          </a:xfrm>
        </p:grpSpPr>
        <p:grpSp>
          <p:nvGrpSpPr>
            <p:cNvPr id="7" name="组合 3"/>
            <p:cNvGrpSpPr/>
            <p:nvPr/>
          </p:nvGrpSpPr>
          <p:grpSpPr bwMode="auto">
            <a:xfrm rot="2700000">
              <a:off x="6682581" y="1880394"/>
              <a:ext cx="2833688" cy="2832100"/>
              <a:chOff x="5447816" y="2957635"/>
              <a:chExt cx="2016112" cy="2016225"/>
            </a:xfrm>
          </p:grpSpPr>
          <p:sp>
            <p:nvSpPr>
              <p:cNvPr id="16" name="直角三角形 15"/>
              <p:cNvSpPr/>
              <p:nvPr/>
            </p:nvSpPr>
            <p:spPr>
              <a:xfrm>
                <a:off x="5447608" y="3965956"/>
                <a:ext cx="1008621" cy="1008112"/>
              </a:xfrm>
              <a:prstGeom prst="rtTriangle">
                <a:avLst/>
              </a:pr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7" name="直角三角形 16"/>
              <p:cNvSpPr/>
              <p:nvPr/>
            </p:nvSpPr>
            <p:spPr>
              <a:xfrm rot="5400000" flipV="1">
                <a:off x="6452176" y="2960534"/>
                <a:ext cx="1008112" cy="1007491"/>
              </a:xfrm>
              <a:prstGeom prst="rtTriangle">
                <a:avLst/>
              </a:prstGeom>
              <a:solidFill>
                <a:srgbClr val="34BEA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8" name="直角三角形 17"/>
              <p:cNvSpPr/>
              <p:nvPr/>
            </p:nvSpPr>
            <p:spPr>
              <a:xfrm rot="16200000">
                <a:off x="6452176" y="3969064"/>
                <a:ext cx="1008112" cy="1007491"/>
              </a:xfrm>
              <a:prstGeom prst="rtTriangle">
                <a:avLst/>
              </a:prstGeom>
              <a:solidFill>
                <a:srgbClr val="13570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9" name="直角三角形 18"/>
              <p:cNvSpPr/>
              <p:nvPr/>
            </p:nvSpPr>
            <p:spPr>
              <a:xfrm rot="5400000">
                <a:off x="5447862" y="2957173"/>
                <a:ext cx="1008112" cy="1008620"/>
              </a:xfrm>
              <a:prstGeom prst="rtTriangle">
                <a:avLst/>
              </a:prstGeom>
              <a:solidFill>
                <a:srgbClr val="268A79"/>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grpSp>
        <p:sp>
          <p:nvSpPr>
            <p:cNvPr id="8" name="文本框 103"/>
            <p:cNvSpPr txBox="1"/>
            <p:nvPr/>
          </p:nvSpPr>
          <p:spPr>
            <a:xfrm>
              <a:off x="7580313" y="1835150"/>
              <a:ext cx="1138237" cy="461665"/>
            </a:xfrm>
            <a:prstGeom prst="rect">
              <a:avLst/>
            </a:prstGeom>
            <a:noFill/>
          </p:spPr>
          <p:txBody>
            <a:bodyPr>
              <a:spAutoFit/>
            </a:bodyPr>
            <a:lstStyle/>
            <a:p>
              <a:pPr algn="ctr" defTabSz="1218565">
                <a:defRPr/>
              </a:pPr>
              <a:r>
                <a:rPr lang="en-US" altLang="zh-CN" sz="2400" kern="0" dirty="0">
                  <a:solidFill>
                    <a:prstClr val="white"/>
                  </a:solidFill>
                  <a:effectLst>
                    <a:outerShdw blurRad="38100" dist="38100" dir="2700000" algn="tl">
                      <a:srgbClr val="000000">
                        <a:alpha val="43137"/>
                      </a:srgbClr>
                    </a:outerShdw>
                  </a:effectLst>
                  <a:latin typeface="Impact" panose="020B0806030902050204" pitchFamily="34" charset="0"/>
                  <a:ea typeface="造字工房尚雅体演示版常规体" pitchFamily="50" charset="-122"/>
                </a:rPr>
                <a:t>80%</a:t>
              </a:r>
              <a:endParaRPr lang="zh-CN" altLang="en-US" sz="2400" kern="0" dirty="0">
                <a:solidFill>
                  <a:prstClr val="white"/>
                </a:solidFill>
                <a:effectLst>
                  <a:outerShdw blurRad="38100" dist="38100" dir="2700000" algn="tl">
                    <a:srgbClr val="000000">
                      <a:alpha val="43137"/>
                    </a:srgbClr>
                  </a:outerShdw>
                </a:effectLst>
                <a:latin typeface="Impact" panose="020B0806030902050204" pitchFamily="34" charset="0"/>
                <a:ea typeface="造字工房尚雅体演示版常规体" pitchFamily="50" charset="-122"/>
              </a:endParaRPr>
            </a:p>
          </p:txBody>
        </p:sp>
        <p:sp>
          <p:nvSpPr>
            <p:cNvPr id="9" name="文本框 104"/>
            <p:cNvSpPr txBox="1"/>
            <p:nvPr/>
          </p:nvSpPr>
          <p:spPr>
            <a:xfrm>
              <a:off x="8972550" y="3060700"/>
              <a:ext cx="1139825" cy="461665"/>
            </a:xfrm>
            <a:prstGeom prst="rect">
              <a:avLst/>
            </a:prstGeom>
            <a:noFill/>
          </p:spPr>
          <p:txBody>
            <a:bodyPr>
              <a:spAutoFit/>
            </a:bodyPr>
            <a:lstStyle/>
            <a:p>
              <a:pPr algn="ctr" defTabSz="1218565">
                <a:defRPr/>
              </a:pPr>
              <a:r>
                <a:rPr lang="en-US" altLang="zh-CN" sz="2400" kern="0" dirty="0">
                  <a:solidFill>
                    <a:prstClr val="white"/>
                  </a:solidFill>
                  <a:effectLst>
                    <a:outerShdw blurRad="38100" dist="38100" dir="2700000" algn="tl">
                      <a:srgbClr val="000000">
                        <a:alpha val="43137"/>
                      </a:srgbClr>
                    </a:outerShdw>
                  </a:effectLst>
                  <a:latin typeface="Impact" panose="020B0806030902050204" pitchFamily="34" charset="0"/>
                  <a:ea typeface="造字工房尚雅体演示版常规体" pitchFamily="50" charset="-122"/>
                </a:rPr>
                <a:t>80%</a:t>
              </a:r>
              <a:endParaRPr lang="zh-CN" altLang="en-US" sz="2400" kern="0" dirty="0">
                <a:solidFill>
                  <a:prstClr val="white"/>
                </a:solidFill>
                <a:effectLst>
                  <a:outerShdw blurRad="38100" dist="38100" dir="2700000" algn="tl">
                    <a:srgbClr val="000000">
                      <a:alpha val="43137"/>
                    </a:srgbClr>
                  </a:outerShdw>
                </a:effectLst>
                <a:latin typeface="Impact" panose="020B0806030902050204" pitchFamily="34" charset="0"/>
                <a:ea typeface="造字工房尚雅体演示版常规体" pitchFamily="50" charset="-122"/>
              </a:endParaRPr>
            </a:p>
          </p:txBody>
        </p:sp>
        <p:sp>
          <p:nvSpPr>
            <p:cNvPr id="10" name="文本框 105"/>
            <p:cNvSpPr txBox="1"/>
            <p:nvPr/>
          </p:nvSpPr>
          <p:spPr>
            <a:xfrm>
              <a:off x="6107113" y="3060700"/>
              <a:ext cx="1138237" cy="461665"/>
            </a:xfrm>
            <a:prstGeom prst="rect">
              <a:avLst/>
            </a:prstGeom>
            <a:noFill/>
          </p:spPr>
          <p:txBody>
            <a:bodyPr>
              <a:spAutoFit/>
            </a:bodyPr>
            <a:lstStyle/>
            <a:p>
              <a:pPr algn="ctr" defTabSz="1218565">
                <a:defRPr/>
              </a:pPr>
              <a:r>
                <a:rPr lang="en-US" altLang="zh-CN" sz="2400" kern="0" dirty="0">
                  <a:solidFill>
                    <a:prstClr val="white"/>
                  </a:solidFill>
                  <a:effectLst>
                    <a:outerShdw blurRad="38100" dist="38100" dir="2700000" algn="tl">
                      <a:srgbClr val="000000">
                        <a:alpha val="43137"/>
                      </a:srgbClr>
                    </a:outerShdw>
                  </a:effectLst>
                  <a:latin typeface="Impact" panose="020B0806030902050204" pitchFamily="34" charset="0"/>
                  <a:ea typeface="造字工房尚雅体演示版常规体" pitchFamily="50" charset="-122"/>
                </a:rPr>
                <a:t>80%</a:t>
              </a:r>
              <a:endParaRPr lang="zh-CN" altLang="en-US" sz="2400" kern="0" dirty="0">
                <a:solidFill>
                  <a:prstClr val="white"/>
                </a:solidFill>
                <a:effectLst>
                  <a:outerShdw blurRad="38100" dist="38100" dir="2700000" algn="tl">
                    <a:srgbClr val="000000">
                      <a:alpha val="43137"/>
                    </a:srgbClr>
                  </a:outerShdw>
                </a:effectLst>
                <a:latin typeface="Impact" panose="020B0806030902050204" pitchFamily="34" charset="0"/>
                <a:ea typeface="造字工房尚雅体演示版常规体" pitchFamily="50" charset="-122"/>
              </a:endParaRPr>
            </a:p>
          </p:txBody>
        </p:sp>
        <p:sp>
          <p:nvSpPr>
            <p:cNvPr id="11" name="文本框 106"/>
            <p:cNvSpPr txBox="1"/>
            <p:nvPr/>
          </p:nvSpPr>
          <p:spPr>
            <a:xfrm>
              <a:off x="7531100" y="4297363"/>
              <a:ext cx="1138239" cy="461665"/>
            </a:xfrm>
            <a:prstGeom prst="rect">
              <a:avLst/>
            </a:prstGeom>
            <a:noFill/>
          </p:spPr>
          <p:txBody>
            <a:bodyPr>
              <a:spAutoFit/>
            </a:bodyPr>
            <a:lstStyle/>
            <a:p>
              <a:pPr algn="ctr" defTabSz="1218565">
                <a:defRPr/>
              </a:pPr>
              <a:r>
                <a:rPr lang="en-US" altLang="zh-CN" sz="2400" kern="0" dirty="0">
                  <a:solidFill>
                    <a:prstClr val="white"/>
                  </a:solidFill>
                  <a:effectLst>
                    <a:outerShdw blurRad="38100" dist="38100" dir="2700000" algn="tl">
                      <a:srgbClr val="000000">
                        <a:alpha val="43137"/>
                      </a:srgbClr>
                    </a:outerShdw>
                  </a:effectLst>
                  <a:latin typeface="Impact" panose="020B0806030902050204" pitchFamily="34" charset="0"/>
                  <a:ea typeface="造字工房尚雅体演示版常规体" pitchFamily="50" charset="-122"/>
                </a:rPr>
                <a:t>80%</a:t>
              </a:r>
              <a:endParaRPr lang="zh-CN" altLang="en-US" sz="2400" kern="0" dirty="0">
                <a:solidFill>
                  <a:prstClr val="white"/>
                </a:solidFill>
                <a:effectLst>
                  <a:outerShdw blurRad="38100" dist="38100" dir="2700000" algn="tl">
                    <a:srgbClr val="000000">
                      <a:alpha val="43137"/>
                    </a:srgbClr>
                  </a:outerShdw>
                </a:effectLst>
                <a:latin typeface="Impact" panose="020B0806030902050204" pitchFamily="34" charset="0"/>
                <a:ea typeface="造字工房尚雅体演示版常规体" pitchFamily="50" charset="-122"/>
              </a:endParaRPr>
            </a:p>
          </p:txBody>
        </p:sp>
        <p:sp>
          <p:nvSpPr>
            <p:cNvPr id="12" name="文本框 107"/>
            <p:cNvSpPr txBox="1">
              <a:spLocks noChangeArrowheads="1"/>
            </p:cNvSpPr>
            <p:nvPr/>
          </p:nvSpPr>
          <p:spPr bwMode="auto">
            <a:xfrm>
              <a:off x="7421564" y="5303838"/>
              <a:ext cx="1462087"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dirty="0">
                  <a:solidFill>
                    <a:prstClr val="black"/>
                  </a:solidFill>
                  <a:latin typeface="Impact" panose="020B0806030902050204" pitchFamily="34" charset="0"/>
                  <a:ea typeface="Hiragino Sans GB W3" pitchFamily="34" charset="-122"/>
                </a:rPr>
                <a:t>标题文字</a:t>
              </a:r>
            </a:p>
          </p:txBody>
        </p:sp>
        <p:sp>
          <p:nvSpPr>
            <p:cNvPr id="13" name="文本框 108"/>
            <p:cNvSpPr txBox="1">
              <a:spLocks noChangeArrowheads="1"/>
            </p:cNvSpPr>
            <p:nvPr/>
          </p:nvSpPr>
          <p:spPr bwMode="auto">
            <a:xfrm>
              <a:off x="9974263" y="2968625"/>
              <a:ext cx="1462087"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dirty="0">
                  <a:solidFill>
                    <a:prstClr val="black"/>
                  </a:solidFill>
                  <a:latin typeface="Impact" panose="020B0806030902050204" pitchFamily="34" charset="0"/>
                  <a:ea typeface="Hiragino Sans GB W3" pitchFamily="34" charset="-122"/>
                </a:rPr>
                <a:t>标题文字</a:t>
              </a:r>
            </a:p>
          </p:txBody>
        </p:sp>
        <p:sp>
          <p:nvSpPr>
            <p:cNvPr id="14" name="文本框 109"/>
            <p:cNvSpPr txBox="1">
              <a:spLocks noChangeArrowheads="1"/>
            </p:cNvSpPr>
            <p:nvPr/>
          </p:nvSpPr>
          <p:spPr bwMode="auto">
            <a:xfrm>
              <a:off x="7369176" y="639763"/>
              <a:ext cx="1460500"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dirty="0">
                  <a:solidFill>
                    <a:prstClr val="black"/>
                  </a:solidFill>
                  <a:latin typeface="Impact" panose="020B0806030902050204" pitchFamily="34" charset="0"/>
                  <a:ea typeface="Hiragino Sans GB W3" pitchFamily="34" charset="-122"/>
                </a:rPr>
                <a:t>标题文字</a:t>
              </a:r>
            </a:p>
          </p:txBody>
        </p:sp>
        <p:sp>
          <p:nvSpPr>
            <p:cNvPr id="15" name="文本框 110"/>
            <p:cNvSpPr txBox="1">
              <a:spLocks noChangeArrowheads="1"/>
            </p:cNvSpPr>
            <p:nvPr/>
          </p:nvSpPr>
          <p:spPr bwMode="auto">
            <a:xfrm>
              <a:off x="4822825" y="2968625"/>
              <a:ext cx="1462088"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dirty="0">
                  <a:solidFill>
                    <a:prstClr val="black"/>
                  </a:solidFill>
                  <a:latin typeface="Impact" panose="020B0806030902050204" pitchFamily="34" charset="0"/>
                  <a:ea typeface="Hiragino Sans GB W3" pitchFamily="34" charset="-122"/>
                </a:rPr>
                <a:t>标题文字</a:t>
              </a:r>
            </a:p>
          </p:txBody>
        </p:sp>
      </p:grpSp>
      <p:grpSp>
        <p:nvGrpSpPr>
          <p:cNvPr id="20" name="组合 19"/>
          <p:cNvGrpSpPr/>
          <p:nvPr/>
        </p:nvGrpSpPr>
        <p:grpSpPr>
          <a:xfrm>
            <a:off x="1054101" y="1346201"/>
            <a:ext cx="3721100" cy="3775810"/>
            <a:chOff x="1054100" y="1346200"/>
            <a:chExt cx="3721100" cy="3775810"/>
          </a:xfrm>
        </p:grpSpPr>
        <p:sp>
          <p:nvSpPr>
            <p:cNvPr id="21" name="矩形 40"/>
            <p:cNvSpPr>
              <a:spLocks noChangeArrowheads="1"/>
            </p:cNvSpPr>
            <p:nvPr/>
          </p:nvSpPr>
          <p:spPr bwMode="auto">
            <a:xfrm>
              <a:off x="1054100" y="1346200"/>
              <a:ext cx="37211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0" fontAlgn="base" hangingPunct="0">
                <a:lnSpc>
                  <a:spcPct val="150000"/>
                </a:lnSpc>
                <a:spcAft>
                  <a:spcPct val="0"/>
                </a:spcAft>
              </a:pPr>
              <a:r>
                <a:rPr lang="zh-CN" altLang="en-US" sz="16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sp>
          <p:nvSpPr>
            <p:cNvPr id="22" name="矩形 41"/>
            <p:cNvSpPr>
              <a:spLocks noChangeArrowheads="1"/>
            </p:cNvSpPr>
            <p:nvPr/>
          </p:nvSpPr>
          <p:spPr bwMode="auto">
            <a:xfrm>
              <a:off x="1054100" y="2819400"/>
              <a:ext cx="37211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0" fontAlgn="base" hangingPunct="0">
                <a:lnSpc>
                  <a:spcPct val="150000"/>
                </a:lnSpc>
                <a:spcAft>
                  <a:spcPct val="0"/>
                </a:spcAft>
              </a:pPr>
              <a:r>
                <a:rPr lang="zh-CN" altLang="en-US" sz="16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sp>
          <p:nvSpPr>
            <p:cNvPr id="23" name="矩形 42"/>
            <p:cNvSpPr>
              <a:spLocks noChangeArrowheads="1"/>
            </p:cNvSpPr>
            <p:nvPr/>
          </p:nvSpPr>
          <p:spPr bwMode="auto">
            <a:xfrm>
              <a:off x="1054100" y="4291013"/>
              <a:ext cx="37211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0" fontAlgn="base" hangingPunct="0">
                <a:lnSpc>
                  <a:spcPct val="150000"/>
                </a:lnSpc>
                <a:spcAft>
                  <a:spcPct val="0"/>
                </a:spcAft>
              </a:pPr>
              <a:r>
                <a:rPr lang="zh-CN" altLang="en-US" sz="16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grpSp>
        <p:nvGrpSpPr>
          <p:cNvPr id="6" name="组合 5"/>
          <p:cNvGrpSpPr/>
          <p:nvPr/>
        </p:nvGrpSpPr>
        <p:grpSpPr>
          <a:xfrm>
            <a:off x="2728914" y="1465263"/>
            <a:ext cx="3960812" cy="3816351"/>
            <a:chOff x="2728913" y="1465263"/>
            <a:chExt cx="3960812" cy="3816350"/>
          </a:xfrm>
        </p:grpSpPr>
        <p:sp>
          <p:nvSpPr>
            <p:cNvPr id="7" name="等腰三角形 6"/>
            <p:cNvSpPr/>
            <p:nvPr/>
          </p:nvSpPr>
          <p:spPr>
            <a:xfrm>
              <a:off x="4295775" y="1465263"/>
              <a:ext cx="827088" cy="720725"/>
            </a:xfrm>
            <a:prstGeom prst="triangle">
              <a:avLst/>
            </a:prstGeom>
            <a:solidFill>
              <a:srgbClr val="268A79"/>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8" name="梯形 7"/>
            <p:cNvSpPr/>
            <p:nvPr/>
          </p:nvSpPr>
          <p:spPr>
            <a:xfrm>
              <a:off x="3773488" y="2497138"/>
              <a:ext cx="1871662" cy="720725"/>
            </a:xfrm>
            <a:prstGeom prst="trapezoid">
              <a:avLst>
                <a:gd name="adj" fmla="val 54308"/>
              </a:avLst>
            </a:prstGeom>
            <a:solidFill>
              <a:srgbClr val="34BEA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9" name="梯形 8"/>
            <p:cNvSpPr/>
            <p:nvPr/>
          </p:nvSpPr>
          <p:spPr>
            <a:xfrm>
              <a:off x="3251200" y="3530600"/>
              <a:ext cx="2916238" cy="719138"/>
            </a:xfrm>
            <a:prstGeom prst="trapezoid">
              <a:avLst>
                <a:gd name="adj" fmla="val 54308"/>
              </a:avLst>
            </a:pr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0" name="梯形 9"/>
            <p:cNvSpPr/>
            <p:nvPr/>
          </p:nvSpPr>
          <p:spPr>
            <a:xfrm>
              <a:off x="2728913" y="4562475"/>
              <a:ext cx="3960812" cy="719138"/>
            </a:xfrm>
            <a:prstGeom prst="trapezoid">
              <a:avLst>
                <a:gd name="adj" fmla="val 54308"/>
              </a:avLst>
            </a:prstGeom>
            <a:solidFill>
              <a:srgbClr val="13570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grpSp>
      <p:grpSp>
        <p:nvGrpSpPr>
          <p:cNvPr id="11" name="组合 10"/>
          <p:cNvGrpSpPr/>
          <p:nvPr/>
        </p:nvGrpSpPr>
        <p:grpSpPr>
          <a:xfrm>
            <a:off x="5502276" y="1816100"/>
            <a:ext cx="4960941" cy="3451471"/>
            <a:chOff x="5502275" y="1816100"/>
            <a:chExt cx="4960940" cy="3451470"/>
          </a:xfrm>
        </p:grpSpPr>
        <p:cxnSp>
          <p:nvCxnSpPr>
            <p:cNvPr id="12" name="直接连接符 11"/>
            <p:cNvCxnSpPr/>
            <p:nvPr/>
          </p:nvCxnSpPr>
          <p:spPr>
            <a:xfrm>
              <a:off x="5502275" y="2185988"/>
              <a:ext cx="3598863" cy="0"/>
            </a:xfrm>
            <a:prstGeom prst="line">
              <a:avLst/>
            </a:prstGeom>
            <a:noFill/>
            <a:ln w="12700" cap="flat" cmpd="sng" algn="ctr">
              <a:solidFill>
                <a:srgbClr val="268A79"/>
              </a:solidFill>
              <a:prstDash val="sysDash"/>
              <a:miter lim="800000"/>
              <a:headEnd type="diamond" w="med" len="med"/>
              <a:tailEnd type="triangle" w="med" len="med"/>
            </a:ln>
            <a:effectLst/>
          </p:spPr>
        </p:cxnSp>
        <p:sp>
          <p:nvSpPr>
            <p:cNvPr id="13" name="文本框 21"/>
            <p:cNvSpPr txBox="1">
              <a:spLocks noChangeArrowheads="1"/>
            </p:cNvSpPr>
            <p:nvPr/>
          </p:nvSpPr>
          <p:spPr bwMode="auto">
            <a:xfrm>
              <a:off x="7301708" y="1816100"/>
              <a:ext cx="1851818"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dirty="0">
                  <a:solidFill>
                    <a:prstClr val="black"/>
                  </a:solidFill>
                  <a:latin typeface="Impact" panose="020B0806030902050204" pitchFamily="34" charset="0"/>
                  <a:ea typeface="Hiragino Sans GB W3" pitchFamily="34" charset="-122"/>
                </a:rPr>
                <a:t>标题文字内容</a:t>
              </a:r>
            </a:p>
          </p:txBody>
        </p:sp>
        <p:cxnSp>
          <p:nvCxnSpPr>
            <p:cNvPr id="14" name="直接连接符 13"/>
            <p:cNvCxnSpPr/>
            <p:nvPr/>
          </p:nvCxnSpPr>
          <p:spPr>
            <a:xfrm>
              <a:off x="5934075" y="3217863"/>
              <a:ext cx="3598863" cy="0"/>
            </a:xfrm>
            <a:prstGeom prst="line">
              <a:avLst/>
            </a:prstGeom>
            <a:noFill/>
            <a:ln w="12700" cap="flat" cmpd="sng" algn="ctr">
              <a:solidFill>
                <a:srgbClr val="34BEA7"/>
              </a:solidFill>
              <a:prstDash val="sysDash"/>
              <a:miter lim="800000"/>
              <a:headEnd type="diamond" w="med" len="med"/>
              <a:tailEnd type="triangle" w="med" len="med"/>
            </a:ln>
            <a:effectLst/>
          </p:spPr>
        </p:cxnSp>
        <p:sp>
          <p:nvSpPr>
            <p:cNvPr id="15" name="文本框 27"/>
            <p:cNvSpPr txBox="1">
              <a:spLocks noChangeArrowheads="1"/>
            </p:cNvSpPr>
            <p:nvPr/>
          </p:nvSpPr>
          <p:spPr bwMode="auto">
            <a:xfrm>
              <a:off x="7874000" y="2843213"/>
              <a:ext cx="1717676"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dirty="0">
                  <a:solidFill>
                    <a:prstClr val="black"/>
                  </a:solidFill>
                  <a:latin typeface="Impact" panose="020B0806030902050204" pitchFamily="34" charset="0"/>
                  <a:ea typeface="Hiragino Sans GB W3" pitchFamily="34" charset="-122"/>
                </a:rPr>
                <a:t>标题文字内容</a:t>
              </a:r>
            </a:p>
          </p:txBody>
        </p:sp>
        <p:cxnSp>
          <p:nvCxnSpPr>
            <p:cNvPr id="16" name="直接连接符 15"/>
            <p:cNvCxnSpPr/>
            <p:nvPr/>
          </p:nvCxnSpPr>
          <p:spPr>
            <a:xfrm>
              <a:off x="6365875" y="4230688"/>
              <a:ext cx="3600450" cy="0"/>
            </a:xfrm>
            <a:prstGeom prst="line">
              <a:avLst/>
            </a:prstGeom>
            <a:noFill/>
            <a:ln w="12700" cap="flat" cmpd="sng" algn="ctr">
              <a:solidFill>
                <a:srgbClr val="72BB2C"/>
              </a:solidFill>
              <a:prstDash val="sysDash"/>
              <a:miter lim="800000"/>
              <a:headEnd type="diamond" w="med" len="med"/>
              <a:tailEnd type="triangle" w="med" len="med"/>
            </a:ln>
            <a:effectLst/>
          </p:spPr>
        </p:cxnSp>
        <p:sp>
          <p:nvSpPr>
            <p:cNvPr id="17" name="文本框 29"/>
            <p:cNvSpPr txBox="1">
              <a:spLocks noChangeArrowheads="1"/>
            </p:cNvSpPr>
            <p:nvPr/>
          </p:nvSpPr>
          <p:spPr bwMode="auto">
            <a:xfrm>
              <a:off x="8227617" y="3875089"/>
              <a:ext cx="1814908"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dirty="0">
                  <a:solidFill>
                    <a:prstClr val="black"/>
                  </a:solidFill>
                  <a:latin typeface="Impact" panose="020B0806030902050204" pitchFamily="34" charset="0"/>
                  <a:ea typeface="Hiragino Sans GB W3" pitchFamily="34" charset="-122"/>
                </a:rPr>
                <a:t>标题文字内容</a:t>
              </a:r>
            </a:p>
          </p:txBody>
        </p:sp>
        <p:cxnSp>
          <p:nvCxnSpPr>
            <p:cNvPr id="18" name="直接连接符 17"/>
            <p:cNvCxnSpPr/>
            <p:nvPr/>
          </p:nvCxnSpPr>
          <p:spPr>
            <a:xfrm>
              <a:off x="6816725" y="5264150"/>
              <a:ext cx="3600450" cy="0"/>
            </a:xfrm>
            <a:prstGeom prst="line">
              <a:avLst/>
            </a:prstGeom>
            <a:noFill/>
            <a:ln w="12700" cap="flat" cmpd="sng" algn="ctr">
              <a:solidFill>
                <a:srgbClr val="135707"/>
              </a:solidFill>
              <a:prstDash val="sysDash"/>
              <a:miter lim="800000"/>
              <a:headEnd type="diamond" w="med" len="med"/>
              <a:tailEnd type="triangle" w="med" len="med"/>
            </a:ln>
            <a:effectLst/>
          </p:spPr>
        </p:cxnSp>
        <p:sp>
          <p:nvSpPr>
            <p:cNvPr id="19" name="文本框 31"/>
            <p:cNvSpPr txBox="1">
              <a:spLocks noChangeArrowheads="1"/>
            </p:cNvSpPr>
            <p:nvPr/>
          </p:nvSpPr>
          <p:spPr bwMode="auto">
            <a:xfrm>
              <a:off x="8732839" y="4887914"/>
              <a:ext cx="1730376"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dirty="0">
                  <a:solidFill>
                    <a:prstClr val="black"/>
                  </a:solidFill>
                  <a:latin typeface="Impact" panose="020B0806030902050204" pitchFamily="34" charset="0"/>
                  <a:ea typeface="Hiragino Sans GB W3" pitchFamily="34" charset="-122"/>
                </a:rPr>
                <a:t>标题文字内容</a:t>
              </a:r>
            </a:p>
          </p:txBody>
        </p:sp>
      </p:grpSp>
      <p:grpSp>
        <p:nvGrpSpPr>
          <p:cNvPr id="20" name="组合 19"/>
          <p:cNvGrpSpPr/>
          <p:nvPr/>
        </p:nvGrpSpPr>
        <p:grpSpPr>
          <a:xfrm>
            <a:off x="1541464" y="1449388"/>
            <a:ext cx="3019427" cy="3489569"/>
            <a:chOff x="1541465" y="1449388"/>
            <a:chExt cx="3019425" cy="3489568"/>
          </a:xfrm>
        </p:grpSpPr>
        <p:sp>
          <p:nvSpPr>
            <p:cNvPr id="21" name="文本框 32"/>
            <p:cNvSpPr txBox="1">
              <a:spLocks noChangeArrowheads="1"/>
            </p:cNvSpPr>
            <p:nvPr/>
          </p:nvSpPr>
          <p:spPr bwMode="auto">
            <a:xfrm>
              <a:off x="3251203" y="1449388"/>
              <a:ext cx="1309687"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1865" dirty="0">
                  <a:solidFill>
                    <a:prstClr val="black"/>
                  </a:solidFill>
                  <a:latin typeface="Impact" panose="020B0806030902050204" pitchFamily="34" charset="0"/>
                  <a:ea typeface="Hiragino Sans GB W3" pitchFamily="34" charset="-122"/>
                </a:rPr>
                <a:t>标题文字</a:t>
              </a:r>
            </a:p>
          </p:txBody>
        </p:sp>
        <p:sp>
          <p:nvSpPr>
            <p:cNvPr id="22" name="文本框 33"/>
            <p:cNvSpPr txBox="1">
              <a:spLocks noChangeArrowheads="1"/>
            </p:cNvSpPr>
            <p:nvPr/>
          </p:nvSpPr>
          <p:spPr bwMode="auto">
            <a:xfrm>
              <a:off x="2578103" y="2505075"/>
              <a:ext cx="1385885"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1865" dirty="0">
                  <a:solidFill>
                    <a:prstClr val="black"/>
                  </a:solidFill>
                  <a:latin typeface="Impact" panose="020B0806030902050204" pitchFamily="34" charset="0"/>
                  <a:ea typeface="Hiragino Sans GB W3" pitchFamily="34" charset="-122"/>
                </a:rPr>
                <a:t>标题文字</a:t>
              </a:r>
            </a:p>
          </p:txBody>
        </p:sp>
        <p:sp>
          <p:nvSpPr>
            <p:cNvPr id="23" name="文本框 34"/>
            <p:cNvSpPr txBox="1">
              <a:spLocks noChangeArrowheads="1"/>
            </p:cNvSpPr>
            <p:nvPr/>
          </p:nvSpPr>
          <p:spPr bwMode="auto">
            <a:xfrm>
              <a:off x="2059783" y="3532188"/>
              <a:ext cx="1354929"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1865" dirty="0">
                  <a:solidFill>
                    <a:prstClr val="black"/>
                  </a:solidFill>
                  <a:latin typeface="Impact" panose="020B0806030902050204" pitchFamily="34" charset="0"/>
                  <a:ea typeface="Hiragino Sans GB W3" pitchFamily="34" charset="-122"/>
                </a:rPr>
                <a:t>标题文字</a:t>
              </a:r>
            </a:p>
          </p:txBody>
        </p:sp>
        <p:sp>
          <p:nvSpPr>
            <p:cNvPr id="24" name="文本框 35"/>
            <p:cNvSpPr txBox="1">
              <a:spLocks noChangeArrowheads="1"/>
            </p:cNvSpPr>
            <p:nvPr/>
          </p:nvSpPr>
          <p:spPr bwMode="auto">
            <a:xfrm>
              <a:off x="1541465" y="4559300"/>
              <a:ext cx="1211259"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1865" dirty="0">
                  <a:solidFill>
                    <a:prstClr val="black"/>
                  </a:solidFill>
                  <a:latin typeface="Impact" panose="020B0806030902050204" pitchFamily="34" charset="0"/>
                  <a:ea typeface="Hiragino Sans GB W3" pitchFamily="34" charset="-122"/>
                </a:rPr>
                <a:t>标题文字</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39208">
            <a:off x="5550856" y="3077801"/>
            <a:ext cx="4215873" cy="3796825"/>
          </a:xfrm>
          <a:prstGeom prst="rect">
            <a:avLst/>
          </a:prstGeom>
        </p:spPr>
      </p:pic>
      <p:sp>
        <p:nvSpPr>
          <p:cNvPr id="3" name="文本框 2"/>
          <p:cNvSpPr txBox="1"/>
          <p:nvPr/>
        </p:nvSpPr>
        <p:spPr>
          <a:xfrm>
            <a:off x="2386930" y="2203823"/>
            <a:ext cx="7505216" cy="1015663"/>
          </a:xfrm>
          <a:prstGeom prst="rect">
            <a:avLst/>
          </a:prstGeom>
          <a:noFill/>
        </p:spPr>
        <p:txBody>
          <a:bodyPr wrap="square" rtlCol="0">
            <a:spAutoFit/>
          </a:bodyPr>
          <a:lstStyle/>
          <a:p>
            <a:pPr algn="ctr"/>
            <a:r>
              <a:rPr lang="zh-CN" altLang="en-US" sz="6000" b="1" dirty="0" smtClean="0">
                <a:solidFill>
                  <a:srgbClr val="71D1CF"/>
                </a:solidFill>
                <a:latin typeface="方正清刻本悦宋简体" panose="02000000000000000000" pitchFamily="2" charset="-122"/>
                <a:ea typeface="方正清刻本悦宋简体" panose="02000000000000000000" pitchFamily="2" charset="-122"/>
              </a:rPr>
              <a:t>明年工作计划</a:t>
            </a:r>
            <a:endParaRPr lang="zh-CN" altLang="en-US" sz="6000" b="1" dirty="0">
              <a:solidFill>
                <a:srgbClr val="71D1CF"/>
              </a:solidFill>
              <a:latin typeface="方正清刻本悦宋简体" panose="02000000000000000000" pitchFamily="2" charset="-122"/>
              <a:ea typeface="方正清刻本悦宋简体" panose="02000000000000000000" pitchFamily="2" charset="-122"/>
            </a:endParaRPr>
          </a:p>
        </p:txBody>
      </p:sp>
      <p:sp>
        <p:nvSpPr>
          <p:cNvPr id="4" name="文本框 3"/>
          <p:cNvSpPr txBox="1"/>
          <p:nvPr/>
        </p:nvSpPr>
        <p:spPr>
          <a:xfrm>
            <a:off x="3939822" y="3178760"/>
            <a:ext cx="4417602" cy="276999"/>
          </a:xfrm>
          <a:prstGeom prst="rect">
            <a:avLst/>
          </a:prstGeom>
          <a:noFill/>
        </p:spPr>
        <p:txBody>
          <a:bodyPr wrap="square" rtlCol="0">
            <a:spAutoFit/>
          </a:bodyPr>
          <a:lstStyle/>
          <a:p>
            <a:pPr algn="dist"/>
            <a:r>
              <a:rPr lang="zh-CN" altLang="en-US" sz="1200" dirty="0" smtClean="0">
                <a:solidFill>
                  <a:srgbClr val="44AB83"/>
                </a:solidFill>
                <a:latin typeface="微软雅黑" panose="020B0503020204020204" pitchFamily="34" charset="-122"/>
                <a:ea typeface="微软雅黑" panose="020B0503020204020204" pitchFamily="34" charset="-122"/>
              </a:rPr>
              <a:t>单击此处添加副标题</a:t>
            </a:r>
            <a:endParaRPr lang="zh-CN" altLang="en-US" sz="1200" dirty="0">
              <a:solidFill>
                <a:srgbClr val="44AB8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grpSp>
        <p:nvGrpSpPr>
          <p:cNvPr id="6" name="组合 5"/>
          <p:cNvGrpSpPr/>
          <p:nvPr/>
        </p:nvGrpSpPr>
        <p:grpSpPr>
          <a:xfrm>
            <a:off x="1885950" y="1700213"/>
            <a:ext cx="8951385" cy="379656"/>
            <a:chOff x="1885950" y="1700213"/>
            <a:chExt cx="8951384" cy="379656"/>
          </a:xfrm>
        </p:grpSpPr>
        <p:sp>
          <p:nvSpPr>
            <p:cNvPr id="7" name="矩形 6"/>
            <p:cNvSpPr/>
            <p:nvPr/>
          </p:nvSpPr>
          <p:spPr>
            <a:xfrm>
              <a:off x="1885950" y="1760538"/>
              <a:ext cx="7199313" cy="215900"/>
            </a:xfrm>
            <a:prstGeom prst="rect">
              <a:avLst/>
            </a:prstGeom>
            <a:pattFill prst="ltUpDiag">
              <a:fgClr>
                <a:srgbClr val="72BB2C"/>
              </a:fgClr>
              <a:bgClr>
                <a:srgbClr val="F5F4DD"/>
              </a:bgClr>
            </a:patt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8" name="矩形 7"/>
            <p:cNvSpPr/>
            <p:nvPr/>
          </p:nvSpPr>
          <p:spPr>
            <a:xfrm>
              <a:off x="1885950" y="1760538"/>
              <a:ext cx="2879725" cy="215900"/>
            </a:xfrm>
            <a:prstGeom prst="rect">
              <a:avLst/>
            </a:pr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9" name="文本框 29"/>
            <p:cNvSpPr txBox="1">
              <a:spLocks noChangeArrowheads="1"/>
            </p:cNvSpPr>
            <p:nvPr/>
          </p:nvSpPr>
          <p:spPr bwMode="auto">
            <a:xfrm>
              <a:off x="9097964" y="1700213"/>
              <a:ext cx="1739370"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dirty="0">
                  <a:solidFill>
                    <a:prstClr val="black"/>
                  </a:solidFill>
                  <a:latin typeface="Impact" panose="020B0806030902050204" pitchFamily="34" charset="0"/>
                  <a:ea typeface="Hiragino Sans GB W3" pitchFamily="34" charset="-122"/>
                </a:rPr>
                <a:t>标题文字内容</a:t>
              </a:r>
            </a:p>
          </p:txBody>
        </p:sp>
      </p:grpSp>
      <p:grpSp>
        <p:nvGrpSpPr>
          <p:cNvPr id="10" name="组合 9"/>
          <p:cNvGrpSpPr/>
          <p:nvPr/>
        </p:nvGrpSpPr>
        <p:grpSpPr>
          <a:xfrm>
            <a:off x="1885949" y="2262188"/>
            <a:ext cx="8951384" cy="379656"/>
            <a:chOff x="1885950" y="2262188"/>
            <a:chExt cx="8951383" cy="379656"/>
          </a:xfrm>
        </p:grpSpPr>
        <p:sp>
          <p:nvSpPr>
            <p:cNvPr id="11" name="矩形 10"/>
            <p:cNvSpPr/>
            <p:nvPr/>
          </p:nvSpPr>
          <p:spPr>
            <a:xfrm>
              <a:off x="1885950" y="2336800"/>
              <a:ext cx="7199313" cy="215900"/>
            </a:xfrm>
            <a:prstGeom prst="rect">
              <a:avLst/>
            </a:prstGeom>
            <a:pattFill prst="ltUpDiag">
              <a:fgClr>
                <a:srgbClr val="135707"/>
              </a:fgClr>
              <a:bgClr>
                <a:srgbClr val="F5F4DD"/>
              </a:bgClr>
            </a:patt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2" name="矩形 11"/>
            <p:cNvSpPr/>
            <p:nvPr/>
          </p:nvSpPr>
          <p:spPr>
            <a:xfrm>
              <a:off x="1885950" y="2336800"/>
              <a:ext cx="2160588" cy="215900"/>
            </a:xfrm>
            <a:prstGeom prst="rect">
              <a:avLst/>
            </a:prstGeom>
            <a:solidFill>
              <a:srgbClr val="13570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3" name="文本框 30"/>
            <p:cNvSpPr txBox="1">
              <a:spLocks noChangeArrowheads="1"/>
            </p:cNvSpPr>
            <p:nvPr/>
          </p:nvSpPr>
          <p:spPr bwMode="auto">
            <a:xfrm>
              <a:off x="9097961" y="2262188"/>
              <a:ext cx="1739372"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dirty="0">
                  <a:solidFill>
                    <a:prstClr val="black"/>
                  </a:solidFill>
                  <a:latin typeface="Impact" panose="020B0806030902050204" pitchFamily="34" charset="0"/>
                  <a:ea typeface="Hiragino Sans GB W3" pitchFamily="34" charset="-122"/>
                </a:rPr>
                <a:t>标题文字内容</a:t>
              </a:r>
            </a:p>
          </p:txBody>
        </p:sp>
      </p:grpSp>
      <p:grpSp>
        <p:nvGrpSpPr>
          <p:cNvPr id="14" name="组合 13"/>
          <p:cNvGrpSpPr/>
          <p:nvPr/>
        </p:nvGrpSpPr>
        <p:grpSpPr>
          <a:xfrm>
            <a:off x="1885949" y="2849562"/>
            <a:ext cx="8951384" cy="379656"/>
            <a:chOff x="1885950" y="2849563"/>
            <a:chExt cx="8951383" cy="379656"/>
          </a:xfrm>
        </p:grpSpPr>
        <p:sp>
          <p:nvSpPr>
            <p:cNvPr id="15" name="矩形 14"/>
            <p:cNvSpPr/>
            <p:nvPr/>
          </p:nvSpPr>
          <p:spPr>
            <a:xfrm>
              <a:off x="1885950" y="2911475"/>
              <a:ext cx="7199313" cy="217488"/>
            </a:xfrm>
            <a:prstGeom prst="rect">
              <a:avLst/>
            </a:prstGeom>
            <a:pattFill prst="ltUpDiag">
              <a:fgClr>
                <a:srgbClr val="34BEA7"/>
              </a:fgClr>
              <a:bgClr>
                <a:srgbClr val="F5F4DD"/>
              </a:bgClr>
            </a:patt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6" name="矩形 15"/>
            <p:cNvSpPr/>
            <p:nvPr/>
          </p:nvSpPr>
          <p:spPr>
            <a:xfrm>
              <a:off x="1885950" y="2911475"/>
              <a:ext cx="3600450" cy="217488"/>
            </a:xfrm>
            <a:prstGeom prst="rect">
              <a:avLst/>
            </a:prstGeom>
            <a:solidFill>
              <a:srgbClr val="34BEA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7" name="文本框 31"/>
            <p:cNvSpPr txBox="1">
              <a:spLocks noChangeArrowheads="1"/>
            </p:cNvSpPr>
            <p:nvPr/>
          </p:nvSpPr>
          <p:spPr bwMode="auto">
            <a:xfrm>
              <a:off x="9097961" y="2849563"/>
              <a:ext cx="1739372"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dirty="0">
                  <a:solidFill>
                    <a:prstClr val="black"/>
                  </a:solidFill>
                  <a:latin typeface="Impact" panose="020B0806030902050204" pitchFamily="34" charset="0"/>
                  <a:ea typeface="Hiragino Sans GB W3" pitchFamily="34" charset="-122"/>
                </a:rPr>
                <a:t>标题文字内容</a:t>
              </a:r>
            </a:p>
          </p:txBody>
        </p:sp>
      </p:grpSp>
      <p:grpSp>
        <p:nvGrpSpPr>
          <p:cNvPr id="18" name="组合 17"/>
          <p:cNvGrpSpPr/>
          <p:nvPr/>
        </p:nvGrpSpPr>
        <p:grpSpPr>
          <a:xfrm>
            <a:off x="1885949" y="3417891"/>
            <a:ext cx="8951384" cy="379656"/>
            <a:chOff x="1885950" y="3417888"/>
            <a:chExt cx="8951383" cy="379656"/>
          </a:xfrm>
        </p:grpSpPr>
        <p:sp>
          <p:nvSpPr>
            <p:cNvPr id="19" name="矩形 18"/>
            <p:cNvSpPr/>
            <p:nvPr/>
          </p:nvSpPr>
          <p:spPr>
            <a:xfrm>
              <a:off x="1885950" y="3487738"/>
              <a:ext cx="7199313" cy="215900"/>
            </a:xfrm>
            <a:prstGeom prst="rect">
              <a:avLst/>
            </a:prstGeom>
            <a:pattFill prst="ltUpDiag">
              <a:fgClr>
                <a:srgbClr val="268A79"/>
              </a:fgClr>
              <a:bgClr>
                <a:srgbClr val="F5F4DD"/>
              </a:bgClr>
            </a:patt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20" name="矩形 19"/>
            <p:cNvSpPr/>
            <p:nvPr/>
          </p:nvSpPr>
          <p:spPr>
            <a:xfrm>
              <a:off x="1885950" y="3487738"/>
              <a:ext cx="1584325" cy="215900"/>
            </a:xfrm>
            <a:prstGeom prst="rect">
              <a:avLst/>
            </a:prstGeom>
            <a:solidFill>
              <a:srgbClr val="268A79"/>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21" name="文本框 32"/>
            <p:cNvSpPr txBox="1">
              <a:spLocks noChangeArrowheads="1"/>
            </p:cNvSpPr>
            <p:nvPr/>
          </p:nvSpPr>
          <p:spPr bwMode="auto">
            <a:xfrm>
              <a:off x="9097961" y="3417888"/>
              <a:ext cx="1739372"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dirty="0">
                  <a:solidFill>
                    <a:prstClr val="black"/>
                  </a:solidFill>
                  <a:latin typeface="Impact" panose="020B0806030902050204" pitchFamily="34" charset="0"/>
                  <a:ea typeface="Hiragino Sans GB W3" pitchFamily="34" charset="-122"/>
                </a:rPr>
                <a:t>标题文字内容</a:t>
              </a:r>
            </a:p>
          </p:txBody>
        </p:sp>
      </p:grpSp>
      <p:grpSp>
        <p:nvGrpSpPr>
          <p:cNvPr id="22" name="组合 21"/>
          <p:cNvGrpSpPr/>
          <p:nvPr/>
        </p:nvGrpSpPr>
        <p:grpSpPr>
          <a:xfrm>
            <a:off x="1846264" y="4105277"/>
            <a:ext cx="8432269" cy="1108380"/>
            <a:chOff x="1846263" y="4105275"/>
            <a:chExt cx="8432269" cy="1108380"/>
          </a:xfrm>
        </p:grpSpPr>
        <p:sp>
          <p:nvSpPr>
            <p:cNvPr id="23" name="矩形 60"/>
            <p:cNvSpPr>
              <a:spLocks noChangeArrowheads="1"/>
            </p:cNvSpPr>
            <p:nvPr/>
          </p:nvSpPr>
          <p:spPr bwMode="auto">
            <a:xfrm>
              <a:off x="1846263" y="4105275"/>
              <a:ext cx="2200275" cy="1108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0" fontAlgn="base" hangingPunct="0">
                <a:lnSpc>
                  <a:spcPct val="150000"/>
                </a:lnSpc>
                <a:spcAft>
                  <a:spcPct val="0"/>
                </a:spcAft>
              </a:pPr>
              <a:r>
                <a:rPr lang="zh-CN" altLang="en-US" sz="1465"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sp>
          <p:nvSpPr>
            <p:cNvPr id="24" name="矩形 61"/>
            <p:cNvSpPr>
              <a:spLocks noChangeArrowheads="1"/>
            </p:cNvSpPr>
            <p:nvPr/>
          </p:nvSpPr>
          <p:spPr bwMode="auto">
            <a:xfrm>
              <a:off x="4926014" y="4105275"/>
              <a:ext cx="2198687" cy="1108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0" fontAlgn="base" hangingPunct="0">
                <a:lnSpc>
                  <a:spcPct val="150000"/>
                </a:lnSpc>
                <a:spcAft>
                  <a:spcPct val="0"/>
                </a:spcAft>
              </a:pPr>
              <a:r>
                <a:rPr lang="zh-CN" altLang="en-US" sz="1465"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sp>
          <p:nvSpPr>
            <p:cNvPr id="25" name="矩形 62"/>
            <p:cNvSpPr>
              <a:spLocks noChangeArrowheads="1"/>
            </p:cNvSpPr>
            <p:nvPr/>
          </p:nvSpPr>
          <p:spPr bwMode="auto">
            <a:xfrm>
              <a:off x="8004175" y="4105275"/>
              <a:ext cx="2274357" cy="1108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0" fontAlgn="base" hangingPunct="0">
                <a:lnSpc>
                  <a:spcPct val="150000"/>
                </a:lnSpc>
                <a:spcAft>
                  <a:spcPct val="0"/>
                </a:spcAft>
              </a:pPr>
              <a:r>
                <a:rPr lang="zh-CN" altLang="en-US" sz="1465"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grpSp>
        <p:nvGrpSpPr>
          <p:cNvPr id="6" name="组合 5"/>
          <p:cNvGrpSpPr/>
          <p:nvPr/>
        </p:nvGrpSpPr>
        <p:grpSpPr>
          <a:xfrm>
            <a:off x="1249364" y="1308100"/>
            <a:ext cx="3749675" cy="1238251"/>
            <a:chOff x="1249363" y="1308100"/>
            <a:chExt cx="3749675" cy="1238250"/>
          </a:xfrm>
        </p:grpSpPr>
        <p:sp>
          <p:nvSpPr>
            <p:cNvPr id="7" name="椭圆 6"/>
            <p:cNvSpPr/>
            <p:nvPr/>
          </p:nvSpPr>
          <p:spPr>
            <a:xfrm>
              <a:off x="1490663" y="1390650"/>
              <a:ext cx="792162" cy="792163"/>
            </a:xfrm>
            <a:prstGeom prst="ellipse">
              <a:avLst/>
            </a:prstGeom>
            <a:solidFill>
              <a:srgbClr val="13570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8" name="文本框 25"/>
            <p:cNvSpPr txBox="1">
              <a:spLocks noChangeArrowheads="1"/>
            </p:cNvSpPr>
            <p:nvPr/>
          </p:nvSpPr>
          <p:spPr bwMode="auto">
            <a:xfrm>
              <a:off x="2332038" y="1308100"/>
              <a:ext cx="15843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600" kern="0" dirty="0">
                  <a:solidFill>
                    <a:prstClr val="black"/>
                  </a:solidFill>
                  <a:latin typeface="Impact" panose="020B0806030902050204" pitchFamily="34" charset="0"/>
                  <a:ea typeface="Hiragino Sans GB W3" pitchFamily="34" charset="-122"/>
                </a:rPr>
                <a:t>标题文字内容</a:t>
              </a:r>
            </a:p>
          </p:txBody>
        </p:sp>
        <p:sp>
          <p:nvSpPr>
            <p:cNvPr id="9" name="文本框 35"/>
            <p:cNvSpPr txBox="1"/>
            <p:nvPr/>
          </p:nvSpPr>
          <p:spPr>
            <a:xfrm>
              <a:off x="2428875" y="1539875"/>
              <a:ext cx="2251075" cy="585032"/>
            </a:xfrm>
            <a:prstGeom prst="rect">
              <a:avLst/>
            </a:prstGeom>
            <a:noFill/>
          </p:spPr>
          <p:txBody>
            <a:bodyPr>
              <a:spAutoFit/>
            </a:bodyPr>
            <a:lstStyle/>
            <a:p>
              <a:pPr defTabSz="1218565" eaLnBrk="0" fontAlgn="base" hangingPunct="0">
                <a:lnSpc>
                  <a:spcPct val="150000"/>
                </a:lnSpc>
                <a:spcBef>
                  <a:spcPct val="0"/>
                </a:spcBef>
                <a:spcAft>
                  <a:spcPct val="0"/>
                </a:spcAft>
                <a:defRPr/>
              </a:pPr>
              <a:r>
                <a:rPr lang="zh-CN" altLang="en-US" sz="1065" kern="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a:t>
              </a:r>
            </a:p>
          </p:txBody>
        </p:sp>
        <p:sp>
          <p:nvSpPr>
            <p:cNvPr id="10" name="Freeform 342"/>
            <p:cNvSpPr/>
            <p:nvPr/>
          </p:nvSpPr>
          <p:spPr bwMode="auto">
            <a:xfrm>
              <a:off x="1684338" y="1584325"/>
              <a:ext cx="336550" cy="403225"/>
            </a:xfrm>
            <a:custGeom>
              <a:avLst/>
              <a:gdLst>
                <a:gd name="T0" fmla="*/ 2147483647 w 13526"/>
                <a:gd name="T1" fmla="*/ 2147483647 h 16157"/>
                <a:gd name="T2" fmla="*/ 2147483647 w 13526"/>
                <a:gd name="T3" fmla="*/ 2147483647 h 16157"/>
                <a:gd name="T4" fmla="*/ 2147483647 w 13526"/>
                <a:gd name="T5" fmla="*/ 2147483647 h 16157"/>
                <a:gd name="T6" fmla="*/ 2147483647 w 13526"/>
                <a:gd name="T7" fmla="*/ 2147483647 h 16157"/>
                <a:gd name="T8" fmla="*/ 2147483647 w 13526"/>
                <a:gd name="T9" fmla="*/ 2147483647 h 16157"/>
                <a:gd name="T10" fmla="*/ 2147483647 w 13526"/>
                <a:gd name="T11" fmla="*/ 2147483647 h 16157"/>
                <a:gd name="T12" fmla="*/ 2147483647 w 13526"/>
                <a:gd name="T13" fmla="*/ 2147483647 h 16157"/>
                <a:gd name="T14" fmla="*/ 2147483647 w 13526"/>
                <a:gd name="T15" fmla="*/ 2147483647 h 16157"/>
                <a:gd name="T16" fmla="*/ 2147483647 w 13526"/>
                <a:gd name="T17" fmla="*/ 2147483647 h 16157"/>
                <a:gd name="T18" fmla="*/ 2147483647 w 13526"/>
                <a:gd name="T19" fmla="*/ 2147483647 h 16157"/>
                <a:gd name="T20" fmla="*/ 2147483647 w 13526"/>
                <a:gd name="T21" fmla="*/ 2147483647 h 16157"/>
                <a:gd name="T22" fmla="*/ 2147483647 w 13526"/>
                <a:gd name="T23" fmla="*/ 2147483647 h 16157"/>
                <a:gd name="T24" fmla="*/ 2147483647 w 13526"/>
                <a:gd name="T25" fmla="*/ 2147483647 h 16157"/>
                <a:gd name="T26" fmla="*/ 2147483647 w 13526"/>
                <a:gd name="T27" fmla="*/ 2147483647 h 16157"/>
                <a:gd name="T28" fmla="*/ 2147483647 w 13526"/>
                <a:gd name="T29" fmla="*/ 2147483647 h 16157"/>
                <a:gd name="T30" fmla="*/ 2147483647 w 13526"/>
                <a:gd name="T31" fmla="*/ 2147483647 h 16157"/>
                <a:gd name="T32" fmla="*/ 2147483647 w 13526"/>
                <a:gd name="T33" fmla="*/ 2147483647 h 16157"/>
                <a:gd name="T34" fmla="*/ 2147483647 w 13526"/>
                <a:gd name="T35" fmla="*/ 2147483647 h 16157"/>
                <a:gd name="T36" fmla="*/ 2147483647 w 13526"/>
                <a:gd name="T37" fmla="*/ 2147483647 h 16157"/>
                <a:gd name="T38" fmla="*/ 2147483647 w 13526"/>
                <a:gd name="T39" fmla="*/ 2147483647 h 16157"/>
                <a:gd name="T40" fmla="*/ 2147483647 w 13526"/>
                <a:gd name="T41" fmla="*/ 2147483647 h 16157"/>
                <a:gd name="T42" fmla="*/ 2147483647 w 13526"/>
                <a:gd name="T43" fmla="*/ 2147483647 h 16157"/>
                <a:gd name="T44" fmla="*/ 2147483647 w 13526"/>
                <a:gd name="T45" fmla="*/ 2147483647 h 16157"/>
                <a:gd name="T46" fmla="*/ 2147483647 w 13526"/>
                <a:gd name="T47" fmla="*/ 2147483647 h 16157"/>
                <a:gd name="T48" fmla="*/ 2147483647 w 13526"/>
                <a:gd name="T49" fmla="*/ 2147483647 h 16157"/>
                <a:gd name="T50" fmla="*/ 2147483647 w 13526"/>
                <a:gd name="T51" fmla="*/ 2147483647 h 16157"/>
                <a:gd name="T52" fmla="*/ 2147483647 w 13526"/>
                <a:gd name="T53" fmla="*/ 2147483647 h 16157"/>
                <a:gd name="T54" fmla="*/ 2147483647 w 13526"/>
                <a:gd name="T55" fmla="*/ 2147483647 h 16157"/>
                <a:gd name="T56" fmla="*/ 2147483647 w 13526"/>
                <a:gd name="T57" fmla="*/ 2147483647 h 16157"/>
                <a:gd name="T58" fmla="*/ 2147483647 w 13526"/>
                <a:gd name="T59" fmla="*/ 2147483647 h 16157"/>
                <a:gd name="T60" fmla="*/ 2147483647 w 13526"/>
                <a:gd name="T61" fmla="*/ 2147483647 h 16157"/>
                <a:gd name="T62" fmla="*/ 2147483647 w 13526"/>
                <a:gd name="T63" fmla="*/ 2147483647 h 16157"/>
                <a:gd name="T64" fmla="*/ 2147483647 w 13526"/>
                <a:gd name="T65" fmla="*/ 2147483647 h 16157"/>
                <a:gd name="T66" fmla="*/ 2147483647 w 13526"/>
                <a:gd name="T67" fmla="*/ 2147483647 h 16157"/>
                <a:gd name="T68" fmla="*/ 2147483647 w 13526"/>
                <a:gd name="T69" fmla="*/ 2147483647 h 16157"/>
                <a:gd name="T70" fmla="*/ 2147483647 w 13526"/>
                <a:gd name="T71" fmla="*/ 2147483647 h 16157"/>
                <a:gd name="T72" fmla="*/ 2147483647 w 13526"/>
                <a:gd name="T73" fmla="*/ 2147483647 h 16157"/>
                <a:gd name="T74" fmla="*/ 2147483647 w 13526"/>
                <a:gd name="T75" fmla="*/ 2147483647 h 16157"/>
                <a:gd name="T76" fmla="*/ 2147483647 w 13526"/>
                <a:gd name="T77" fmla="*/ 2147483647 h 16157"/>
                <a:gd name="T78" fmla="*/ 2147483647 w 13526"/>
                <a:gd name="T79" fmla="*/ 2147483647 h 16157"/>
                <a:gd name="T80" fmla="*/ 2147483647 w 13526"/>
                <a:gd name="T81" fmla="*/ 2147483647 h 16157"/>
                <a:gd name="T82" fmla="*/ 2147483647 w 13526"/>
                <a:gd name="T83" fmla="*/ 2147483647 h 16157"/>
                <a:gd name="T84" fmla="*/ 2147483647 w 13526"/>
                <a:gd name="T85" fmla="*/ 2147483647 h 16157"/>
                <a:gd name="T86" fmla="*/ 2147483647 w 13526"/>
                <a:gd name="T87" fmla="*/ 2147483647 h 16157"/>
                <a:gd name="T88" fmla="*/ 2147483647 w 13526"/>
                <a:gd name="T89" fmla="*/ 2147483647 h 16157"/>
                <a:gd name="T90" fmla="*/ 2147483647 w 13526"/>
                <a:gd name="T91" fmla="*/ 2147483647 h 16157"/>
                <a:gd name="T92" fmla="*/ 2147483647 w 13526"/>
                <a:gd name="T93" fmla="*/ 2147483647 h 16157"/>
                <a:gd name="T94" fmla="*/ 2147483647 w 13526"/>
                <a:gd name="T95" fmla="*/ 2147483647 h 16157"/>
                <a:gd name="T96" fmla="*/ 2147483647 w 13526"/>
                <a:gd name="T97" fmla="*/ 2147483647 h 16157"/>
                <a:gd name="T98" fmla="*/ 0 w 13526"/>
                <a:gd name="T99" fmla="*/ 2147483647 h 16157"/>
                <a:gd name="T100" fmla="*/ 2147483647 w 13526"/>
                <a:gd name="T101" fmla="*/ 2147483647 h 16157"/>
                <a:gd name="T102" fmla="*/ 2147483647 w 13526"/>
                <a:gd name="T103" fmla="*/ 2147483647 h 16157"/>
                <a:gd name="T104" fmla="*/ 2147483647 w 13526"/>
                <a:gd name="T105" fmla="*/ 2147483647 h 16157"/>
                <a:gd name="T106" fmla="*/ 2147483647 w 13526"/>
                <a:gd name="T107" fmla="*/ 2147483647 h 16157"/>
                <a:gd name="T108" fmla="*/ 2147483647 w 13526"/>
                <a:gd name="T109" fmla="*/ 2147483647 h 16157"/>
                <a:gd name="T110" fmla="*/ 2147483647 w 13526"/>
                <a:gd name="T111" fmla="*/ 2147483647 h 16157"/>
                <a:gd name="T112" fmla="*/ 2147483647 w 13526"/>
                <a:gd name="T113" fmla="*/ 2147483647 h 16157"/>
                <a:gd name="T114" fmla="*/ 2147483647 w 13526"/>
                <a:gd name="T115" fmla="*/ 2147483647 h 16157"/>
                <a:gd name="T116" fmla="*/ 2147483647 w 13526"/>
                <a:gd name="T117" fmla="*/ 2147483647 h 16157"/>
                <a:gd name="T118" fmla="*/ 2147483647 w 13526"/>
                <a:gd name="T119" fmla="*/ 2147483647 h 16157"/>
                <a:gd name="T120" fmla="*/ 2147483647 w 13526"/>
                <a:gd name="T121" fmla="*/ 2147483647 h 1615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26" h="16157">
                  <a:moveTo>
                    <a:pt x="13526" y="9859"/>
                  </a:moveTo>
                  <a:lnTo>
                    <a:pt x="13525" y="9923"/>
                  </a:lnTo>
                  <a:lnTo>
                    <a:pt x="13521" y="9987"/>
                  </a:lnTo>
                  <a:lnTo>
                    <a:pt x="13515" y="10048"/>
                  </a:lnTo>
                  <a:lnTo>
                    <a:pt x="13507" y="10110"/>
                  </a:lnTo>
                  <a:lnTo>
                    <a:pt x="13495" y="10172"/>
                  </a:lnTo>
                  <a:lnTo>
                    <a:pt x="13482" y="10233"/>
                  </a:lnTo>
                  <a:lnTo>
                    <a:pt x="13467" y="10292"/>
                  </a:lnTo>
                  <a:lnTo>
                    <a:pt x="13449" y="10352"/>
                  </a:lnTo>
                  <a:lnTo>
                    <a:pt x="13429" y="10411"/>
                  </a:lnTo>
                  <a:lnTo>
                    <a:pt x="13405" y="10470"/>
                  </a:lnTo>
                  <a:lnTo>
                    <a:pt x="13380" y="10527"/>
                  </a:lnTo>
                  <a:lnTo>
                    <a:pt x="13353" y="10584"/>
                  </a:lnTo>
                  <a:lnTo>
                    <a:pt x="13323" y="10641"/>
                  </a:lnTo>
                  <a:lnTo>
                    <a:pt x="13291" y="10696"/>
                  </a:lnTo>
                  <a:lnTo>
                    <a:pt x="13255" y="10751"/>
                  </a:lnTo>
                  <a:lnTo>
                    <a:pt x="13219" y="10806"/>
                  </a:lnTo>
                  <a:lnTo>
                    <a:pt x="13179" y="10859"/>
                  </a:lnTo>
                  <a:lnTo>
                    <a:pt x="13137" y="10913"/>
                  </a:lnTo>
                  <a:lnTo>
                    <a:pt x="13093" y="10966"/>
                  </a:lnTo>
                  <a:lnTo>
                    <a:pt x="13047" y="11017"/>
                  </a:lnTo>
                  <a:lnTo>
                    <a:pt x="12997" y="11069"/>
                  </a:lnTo>
                  <a:lnTo>
                    <a:pt x="12945" y="11120"/>
                  </a:lnTo>
                  <a:lnTo>
                    <a:pt x="12891" y="11170"/>
                  </a:lnTo>
                  <a:lnTo>
                    <a:pt x="12836" y="11220"/>
                  </a:lnTo>
                  <a:lnTo>
                    <a:pt x="12777" y="11268"/>
                  </a:lnTo>
                  <a:lnTo>
                    <a:pt x="12716" y="11317"/>
                  </a:lnTo>
                  <a:lnTo>
                    <a:pt x="12652" y="11365"/>
                  </a:lnTo>
                  <a:lnTo>
                    <a:pt x="12587" y="11412"/>
                  </a:lnTo>
                  <a:lnTo>
                    <a:pt x="12519" y="11459"/>
                  </a:lnTo>
                  <a:lnTo>
                    <a:pt x="12449" y="11504"/>
                  </a:lnTo>
                  <a:lnTo>
                    <a:pt x="12376" y="11549"/>
                  </a:lnTo>
                  <a:lnTo>
                    <a:pt x="12301" y="11593"/>
                  </a:lnTo>
                  <a:lnTo>
                    <a:pt x="12234" y="11631"/>
                  </a:lnTo>
                  <a:lnTo>
                    <a:pt x="12166" y="11667"/>
                  </a:lnTo>
                  <a:lnTo>
                    <a:pt x="12099" y="11702"/>
                  </a:lnTo>
                  <a:lnTo>
                    <a:pt x="12032" y="11735"/>
                  </a:lnTo>
                  <a:lnTo>
                    <a:pt x="11964" y="11769"/>
                  </a:lnTo>
                  <a:lnTo>
                    <a:pt x="11898" y="11800"/>
                  </a:lnTo>
                  <a:lnTo>
                    <a:pt x="11830" y="11829"/>
                  </a:lnTo>
                  <a:lnTo>
                    <a:pt x="11763" y="11859"/>
                  </a:lnTo>
                  <a:lnTo>
                    <a:pt x="11695" y="11886"/>
                  </a:lnTo>
                  <a:lnTo>
                    <a:pt x="11627" y="11913"/>
                  </a:lnTo>
                  <a:lnTo>
                    <a:pt x="11559" y="11939"/>
                  </a:lnTo>
                  <a:lnTo>
                    <a:pt x="11492" y="11963"/>
                  </a:lnTo>
                  <a:lnTo>
                    <a:pt x="11423" y="11986"/>
                  </a:lnTo>
                  <a:lnTo>
                    <a:pt x="11355" y="12008"/>
                  </a:lnTo>
                  <a:lnTo>
                    <a:pt x="11288" y="12029"/>
                  </a:lnTo>
                  <a:lnTo>
                    <a:pt x="11220" y="12048"/>
                  </a:lnTo>
                  <a:lnTo>
                    <a:pt x="11151" y="12066"/>
                  </a:lnTo>
                  <a:lnTo>
                    <a:pt x="11083" y="12084"/>
                  </a:lnTo>
                  <a:lnTo>
                    <a:pt x="11014" y="12100"/>
                  </a:lnTo>
                  <a:lnTo>
                    <a:pt x="10946" y="12115"/>
                  </a:lnTo>
                  <a:lnTo>
                    <a:pt x="10877" y="12128"/>
                  </a:lnTo>
                  <a:lnTo>
                    <a:pt x="10808" y="12141"/>
                  </a:lnTo>
                  <a:lnTo>
                    <a:pt x="10739" y="12152"/>
                  </a:lnTo>
                  <a:lnTo>
                    <a:pt x="10671" y="12162"/>
                  </a:lnTo>
                  <a:lnTo>
                    <a:pt x="10602" y="12172"/>
                  </a:lnTo>
                  <a:lnTo>
                    <a:pt x="10533" y="12179"/>
                  </a:lnTo>
                  <a:lnTo>
                    <a:pt x="10464" y="12186"/>
                  </a:lnTo>
                  <a:lnTo>
                    <a:pt x="10394" y="12191"/>
                  </a:lnTo>
                  <a:lnTo>
                    <a:pt x="10325" y="12195"/>
                  </a:lnTo>
                  <a:lnTo>
                    <a:pt x="10255" y="12198"/>
                  </a:lnTo>
                  <a:lnTo>
                    <a:pt x="10185" y="12200"/>
                  </a:lnTo>
                  <a:lnTo>
                    <a:pt x="10115" y="12200"/>
                  </a:lnTo>
                  <a:lnTo>
                    <a:pt x="10061" y="12200"/>
                  </a:lnTo>
                  <a:lnTo>
                    <a:pt x="10006" y="12199"/>
                  </a:lnTo>
                  <a:lnTo>
                    <a:pt x="9951" y="12197"/>
                  </a:lnTo>
                  <a:lnTo>
                    <a:pt x="9897" y="12195"/>
                  </a:lnTo>
                  <a:lnTo>
                    <a:pt x="9844" y="12193"/>
                  </a:lnTo>
                  <a:lnTo>
                    <a:pt x="9790" y="12189"/>
                  </a:lnTo>
                  <a:lnTo>
                    <a:pt x="9737" y="12185"/>
                  </a:lnTo>
                  <a:lnTo>
                    <a:pt x="9685" y="12180"/>
                  </a:lnTo>
                  <a:lnTo>
                    <a:pt x="9633" y="12175"/>
                  </a:lnTo>
                  <a:lnTo>
                    <a:pt x="9581" y="12169"/>
                  </a:lnTo>
                  <a:lnTo>
                    <a:pt x="9531" y="12162"/>
                  </a:lnTo>
                  <a:lnTo>
                    <a:pt x="9480" y="12155"/>
                  </a:lnTo>
                  <a:lnTo>
                    <a:pt x="9429" y="12147"/>
                  </a:lnTo>
                  <a:lnTo>
                    <a:pt x="9380" y="12139"/>
                  </a:lnTo>
                  <a:lnTo>
                    <a:pt x="9330" y="12130"/>
                  </a:lnTo>
                  <a:lnTo>
                    <a:pt x="9280" y="12121"/>
                  </a:lnTo>
                  <a:lnTo>
                    <a:pt x="9232" y="12111"/>
                  </a:lnTo>
                  <a:lnTo>
                    <a:pt x="9184" y="12100"/>
                  </a:lnTo>
                  <a:lnTo>
                    <a:pt x="9135" y="12089"/>
                  </a:lnTo>
                  <a:lnTo>
                    <a:pt x="9089" y="12076"/>
                  </a:lnTo>
                  <a:lnTo>
                    <a:pt x="9041" y="12063"/>
                  </a:lnTo>
                  <a:lnTo>
                    <a:pt x="8995" y="12050"/>
                  </a:lnTo>
                  <a:lnTo>
                    <a:pt x="8949" y="12037"/>
                  </a:lnTo>
                  <a:lnTo>
                    <a:pt x="8903" y="12022"/>
                  </a:lnTo>
                  <a:lnTo>
                    <a:pt x="8858" y="12008"/>
                  </a:lnTo>
                  <a:lnTo>
                    <a:pt x="8813" y="11991"/>
                  </a:lnTo>
                  <a:lnTo>
                    <a:pt x="8769" y="11975"/>
                  </a:lnTo>
                  <a:lnTo>
                    <a:pt x="8724" y="11959"/>
                  </a:lnTo>
                  <a:lnTo>
                    <a:pt x="8681" y="11941"/>
                  </a:lnTo>
                  <a:lnTo>
                    <a:pt x="8638" y="11924"/>
                  </a:lnTo>
                  <a:lnTo>
                    <a:pt x="8594" y="11904"/>
                  </a:lnTo>
                  <a:lnTo>
                    <a:pt x="8553" y="11885"/>
                  </a:lnTo>
                  <a:lnTo>
                    <a:pt x="8498" y="11860"/>
                  </a:lnTo>
                  <a:lnTo>
                    <a:pt x="8446" y="11833"/>
                  </a:lnTo>
                  <a:lnTo>
                    <a:pt x="8396" y="11806"/>
                  </a:lnTo>
                  <a:lnTo>
                    <a:pt x="8347" y="11778"/>
                  </a:lnTo>
                  <a:lnTo>
                    <a:pt x="8300" y="11749"/>
                  </a:lnTo>
                  <a:lnTo>
                    <a:pt x="8255" y="11720"/>
                  </a:lnTo>
                  <a:lnTo>
                    <a:pt x="8210" y="11690"/>
                  </a:lnTo>
                  <a:lnTo>
                    <a:pt x="8169" y="11658"/>
                  </a:lnTo>
                  <a:lnTo>
                    <a:pt x="8128" y="11627"/>
                  </a:lnTo>
                  <a:lnTo>
                    <a:pt x="8090" y="11595"/>
                  </a:lnTo>
                  <a:lnTo>
                    <a:pt x="8053" y="11562"/>
                  </a:lnTo>
                  <a:lnTo>
                    <a:pt x="8018" y="11529"/>
                  </a:lnTo>
                  <a:lnTo>
                    <a:pt x="7984" y="11494"/>
                  </a:lnTo>
                  <a:lnTo>
                    <a:pt x="7952" y="11459"/>
                  </a:lnTo>
                  <a:lnTo>
                    <a:pt x="7923" y="11423"/>
                  </a:lnTo>
                  <a:lnTo>
                    <a:pt x="7894" y="11387"/>
                  </a:lnTo>
                  <a:lnTo>
                    <a:pt x="7867" y="11349"/>
                  </a:lnTo>
                  <a:lnTo>
                    <a:pt x="7843" y="11312"/>
                  </a:lnTo>
                  <a:lnTo>
                    <a:pt x="7819" y="11272"/>
                  </a:lnTo>
                  <a:lnTo>
                    <a:pt x="7797" y="11233"/>
                  </a:lnTo>
                  <a:lnTo>
                    <a:pt x="7778" y="11194"/>
                  </a:lnTo>
                  <a:lnTo>
                    <a:pt x="7760" y="11152"/>
                  </a:lnTo>
                  <a:lnTo>
                    <a:pt x="7743" y="11110"/>
                  </a:lnTo>
                  <a:lnTo>
                    <a:pt x="7728" y="11068"/>
                  </a:lnTo>
                  <a:lnTo>
                    <a:pt x="7716" y="11025"/>
                  </a:lnTo>
                  <a:lnTo>
                    <a:pt x="7704" y="10982"/>
                  </a:lnTo>
                  <a:lnTo>
                    <a:pt x="7695" y="10937"/>
                  </a:lnTo>
                  <a:lnTo>
                    <a:pt x="7687" y="10892"/>
                  </a:lnTo>
                  <a:lnTo>
                    <a:pt x="7680" y="10846"/>
                  </a:lnTo>
                  <a:lnTo>
                    <a:pt x="7676" y="10800"/>
                  </a:lnTo>
                  <a:lnTo>
                    <a:pt x="7674" y="10752"/>
                  </a:lnTo>
                  <a:lnTo>
                    <a:pt x="7673" y="10703"/>
                  </a:lnTo>
                  <a:lnTo>
                    <a:pt x="7674" y="10644"/>
                  </a:lnTo>
                  <a:lnTo>
                    <a:pt x="7678" y="10584"/>
                  </a:lnTo>
                  <a:lnTo>
                    <a:pt x="7685" y="10525"/>
                  </a:lnTo>
                  <a:lnTo>
                    <a:pt x="7694" y="10468"/>
                  </a:lnTo>
                  <a:lnTo>
                    <a:pt x="7706" y="10410"/>
                  </a:lnTo>
                  <a:lnTo>
                    <a:pt x="7720" y="10353"/>
                  </a:lnTo>
                  <a:lnTo>
                    <a:pt x="7736" y="10297"/>
                  </a:lnTo>
                  <a:lnTo>
                    <a:pt x="7755" y="10243"/>
                  </a:lnTo>
                  <a:lnTo>
                    <a:pt x="7778" y="10188"/>
                  </a:lnTo>
                  <a:lnTo>
                    <a:pt x="7802" y="10134"/>
                  </a:lnTo>
                  <a:lnTo>
                    <a:pt x="7829" y="10081"/>
                  </a:lnTo>
                  <a:lnTo>
                    <a:pt x="7859" y="10029"/>
                  </a:lnTo>
                  <a:lnTo>
                    <a:pt x="7891" y="9978"/>
                  </a:lnTo>
                  <a:lnTo>
                    <a:pt x="7926" y="9926"/>
                  </a:lnTo>
                  <a:lnTo>
                    <a:pt x="7963" y="9876"/>
                  </a:lnTo>
                  <a:lnTo>
                    <a:pt x="8004" y="9827"/>
                  </a:lnTo>
                  <a:lnTo>
                    <a:pt x="8046" y="9777"/>
                  </a:lnTo>
                  <a:lnTo>
                    <a:pt x="8091" y="9729"/>
                  </a:lnTo>
                  <a:lnTo>
                    <a:pt x="8138" y="9682"/>
                  </a:lnTo>
                  <a:lnTo>
                    <a:pt x="8189" y="9635"/>
                  </a:lnTo>
                  <a:lnTo>
                    <a:pt x="8242" y="9589"/>
                  </a:lnTo>
                  <a:lnTo>
                    <a:pt x="8297" y="9544"/>
                  </a:lnTo>
                  <a:lnTo>
                    <a:pt x="8354" y="9500"/>
                  </a:lnTo>
                  <a:lnTo>
                    <a:pt x="8415" y="9455"/>
                  </a:lnTo>
                  <a:lnTo>
                    <a:pt x="8478" y="9413"/>
                  </a:lnTo>
                  <a:lnTo>
                    <a:pt x="8544" y="9370"/>
                  </a:lnTo>
                  <a:lnTo>
                    <a:pt x="8612" y="9328"/>
                  </a:lnTo>
                  <a:lnTo>
                    <a:pt x="8683" y="9287"/>
                  </a:lnTo>
                  <a:lnTo>
                    <a:pt x="8756" y="9246"/>
                  </a:lnTo>
                  <a:lnTo>
                    <a:pt x="8832" y="9207"/>
                  </a:lnTo>
                  <a:lnTo>
                    <a:pt x="8910" y="9169"/>
                  </a:lnTo>
                  <a:lnTo>
                    <a:pt x="8991" y="9130"/>
                  </a:lnTo>
                  <a:lnTo>
                    <a:pt x="9056" y="9100"/>
                  </a:lnTo>
                  <a:lnTo>
                    <a:pt x="9123" y="9070"/>
                  </a:lnTo>
                  <a:lnTo>
                    <a:pt x="9189" y="9042"/>
                  </a:lnTo>
                  <a:lnTo>
                    <a:pt x="9256" y="9014"/>
                  </a:lnTo>
                  <a:lnTo>
                    <a:pt x="9322" y="8987"/>
                  </a:lnTo>
                  <a:lnTo>
                    <a:pt x="9389" y="8962"/>
                  </a:lnTo>
                  <a:lnTo>
                    <a:pt x="9456" y="8938"/>
                  </a:lnTo>
                  <a:lnTo>
                    <a:pt x="9522" y="8913"/>
                  </a:lnTo>
                  <a:lnTo>
                    <a:pt x="9588" y="8891"/>
                  </a:lnTo>
                  <a:lnTo>
                    <a:pt x="9655" y="8869"/>
                  </a:lnTo>
                  <a:lnTo>
                    <a:pt x="9722" y="8849"/>
                  </a:lnTo>
                  <a:lnTo>
                    <a:pt x="9789" y="8828"/>
                  </a:lnTo>
                  <a:lnTo>
                    <a:pt x="9856" y="8810"/>
                  </a:lnTo>
                  <a:lnTo>
                    <a:pt x="9923" y="8792"/>
                  </a:lnTo>
                  <a:lnTo>
                    <a:pt x="9990" y="8775"/>
                  </a:lnTo>
                  <a:lnTo>
                    <a:pt x="10056" y="8758"/>
                  </a:lnTo>
                  <a:lnTo>
                    <a:pt x="10124" y="8744"/>
                  </a:lnTo>
                  <a:lnTo>
                    <a:pt x="10191" y="8730"/>
                  </a:lnTo>
                  <a:lnTo>
                    <a:pt x="10258" y="8717"/>
                  </a:lnTo>
                  <a:lnTo>
                    <a:pt x="10326" y="8705"/>
                  </a:lnTo>
                  <a:lnTo>
                    <a:pt x="10394" y="8694"/>
                  </a:lnTo>
                  <a:lnTo>
                    <a:pt x="10461" y="8684"/>
                  </a:lnTo>
                  <a:lnTo>
                    <a:pt x="10529" y="8674"/>
                  </a:lnTo>
                  <a:lnTo>
                    <a:pt x="10597" y="8666"/>
                  </a:lnTo>
                  <a:lnTo>
                    <a:pt x="10664" y="8659"/>
                  </a:lnTo>
                  <a:lnTo>
                    <a:pt x="10732" y="8652"/>
                  </a:lnTo>
                  <a:lnTo>
                    <a:pt x="10800" y="8647"/>
                  </a:lnTo>
                  <a:lnTo>
                    <a:pt x="10868" y="8643"/>
                  </a:lnTo>
                  <a:lnTo>
                    <a:pt x="10936" y="8639"/>
                  </a:lnTo>
                  <a:lnTo>
                    <a:pt x="11004" y="8637"/>
                  </a:lnTo>
                  <a:lnTo>
                    <a:pt x="11073" y="8636"/>
                  </a:lnTo>
                  <a:lnTo>
                    <a:pt x="11141" y="8635"/>
                  </a:lnTo>
                  <a:lnTo>
                    <a:pt x="11237" y="8636"/>
                  </a:lnTo>
                  <a:lnTo>
                    <a:pt x="11332" y="8639"/>
                  </a:lnTo>
                  <a:lnTo>
                    <a:pt x="11426" y="8644"/>
                  </a:lnTo>
                  <a:lnTo>
                    <a:pt x="11519" y="8650"/>
                  </a:lnTo>
                  <a:lnTo>
                    <a:pt x="11564" y="8654"/>
                  </a:lnTo>
                  <a:lnTo>
                    <a:pt x="11609" y="8658"/>
                  </a:lnTo>
                  <a:lnTo>
                    <a:pt x="11653" y="8663"/>
                  </a:lnTo>
                  <a:lnTo>
                    <a:pt x="11698" y="8669"/>
                  </a:lnTo>
                  <a:lnTo>
                    <a:pt x="11786" y="8682"/>
                  </a:lnTo>
                  <a:lnTo>
                    <a:pt x="11872" y="8695"/>
                  </a:lnTo>
                  <a:lnTo>
                    <a:pt x="11915" y="8703"/>
                  </a:lnTo>
                  <a:lnTo>
                    <a:pt x="11957" y="8711"/>
                  </a:lnTo>
                  <a:lnTo>
                    <a:pt x="11999" y="8720"/>
                  </a:lnTo>
                  <a:lnTo>
                    <a:pt x="12041" y="8729"/>
                  </a:lnTo>
                  <a:lnTo>
                    <a:pt x="12082" y="8738"/>
                  </a:lnTo>
                  <a:lnTo>
                    <a:pt x="12122" y="8748"/>
                  </a:lnTo>
                  <a:lnTo>
                    <a:pt x="12163" y="8758"/>
                  </a:lnTo>
                  <a:lnTo>
                    <a:pt x="12204" y="8770"/>
                  </a:lnTo>
                  <a:lnTo>
                    <a:pt x="12243" y="8781"/>
                  </a:lnTo>
                  <a:lnTo>
                    <a:pt x="12283" y="8793"/>
                  </a:lnTo>
                  <a:lnTo>
                    <a:pt x="12322" y="8805"/>
                  </a:lnTo>
                  <a:lnTo>
                    <a:pt x="12361" y="8817"/>
                  </a:lnTo>
                  <a:lnTo>
                    <a:pt x="12399" y="8830"/>
                  </a:lnTo>
                  <a:lnTo>
                    <a:pt x="12437" y="8845"/>
                  </a:lnTo>
                  <a:lnTo>
                    <a:pt x="12474" y="8859"/>
                  </a:lnTo>
                  <a:lnTo>
                    <a:pt x="12512" y="8873"/>
                  </a:lnTo>
                  <a:lnTo>
                    <a:pt x="12512" y="3835"/>
                  </a:lnTo>
                  <a:lnTo>
                    <a:pt x="5784" y="6812"/>
                  </a:lnTo>
                  <a:lnTo>
                    <a:pt x="5784" y="13773"/>
                  </a:lnTo>
                  <a:lnTo>
                    <a:pt x="5783" y="13837"/>
                  </a:lnTo>
                  <a:lnTo>
                    <a:pt x="5779" y="13899"/>
                  </a:lnTo>
                  <a:lnTo>
                    <a:pt x="5774" y="13961"/>
                  </a:lnTo>
                  <a:lnTo>
                    <a:pt x="5764" y="14022"/>
                  </a:lnTo>
                  <a:lnTo>
                    <a:pt x="5754" y="14083"/>
                  </a:lnTo>
                  <a:lnTo>
                    <a:pt x="5741" y="14144"/>
                  </a:lnTo>
                  <a:lnTo>
                    <a:pt x="5726" y="14204"/>
                  </a:lnTo>
                  <a:lnTo>
                    <a:pt x="5709" y="14262"/>
                  </a:lnTo>
                  <a:lnTo>
                    <a:pt x="5688" y="14321"/>
                  </a:lnTo>
                  <a:lnTo>
                    <a:pt x="5666" y="14379"/>
                  </a:lnTo>
                  <a:lnTo>
                    <a:pt x="5642" y="14437"/>
                  </a:lnTo>
                  <a:lnTo>
                    <a:pt x="5615" y="14493"/>
                  </a:lnTo>
                  <a:lnTo>
                    <a:pt x="5586" y="14550"/>
                  </a:lnTo>
                  <a:lnTo>
                    <a:pt x="5554" y="14606"/>
                  </a:lnTo>
                  <a:lnTo>
                    <a:pt x="5520" y="14660"/>
                  </a:lnTo>
                  <a:lnTo>
                    <a:pt x="5484" y="14715"/>
                  </a:lnTo>
                  <a:lnTo>
                    <a:pt x="5445" y="14770"/>
                  </a:lnTo>
                  <a:lnTo>
                    <a:pt x="5404" y="14823"/>
                  </a:lnTo>
                  <a:lnTo>
                    <a:pt x="5360" y="14876"/>
                  </a:lnTo>
                  <a:lnTo>
                    <a:pt x="5315" y="14929"/>
                  </a:lnTo>
                  <a:lnTo>
                    <a:pt x="5267" y="14980"/>
                  </a:lnTo>
                  <a:lnTo>
                    <a:pt x="5216" y="15032"/>
                  </a:lnTo>
                  <a:lnTo>
                    <a:pt x="5164" y="15083"/>
                  </a:lnTo>
                  <a:lnTo>
                    <a:pt x="5108" y="15133"/>
                  </a:lnTo>
                  <a:lnTo>
                    <a:pt x="5050" y="15183"/>
                  </a:lnTo>
                  <a:lnTo>
                    <a:pt x="4990" y="15232"/>
                  </a:lnTo>
                  <a:lnTo>
                    <a:pt x="4929" y="15281"/>
                  </a:lnTo>
                  <a:lnTo>
                    <a:pt x="4864" y="15329"/>
                  </a:lnTo>
                  <a:lnTo>
                    <a:pt x="4797" y="15376"/>
                  </a:lnTo>
                  <a:lnTo>
                    <a:pt x="4728" y="15424"/>
                  </a:lnTo>
                  <a:lnTo>
                    <a:pt x="4656" y="15470"/>
                  </a:lnTo>
                  <a:lnTo>
                    <a:pt x="4582" y="15516"/>
                  </a:lnTo>
                  <a:lnTo>
                    <a:pt x="4515" y="15555"/>
                  </a:lnTo>
                  <a:lnTo>
                    <a:pt x="4449" y="15593"/>
                  </a:lnTo>
                  <a:lnTo>
                    <a:pt x="4382" y="15630"/>
                  </a:lnTo>
                  <a:lnTo>
                    <a:pt x="4317" y="15666"/>
                  </a:lnTo>
                  <a:lnTo>
                    <a:pt x="4250" y="15700"/>
                  </a:lnTo>
                  <a:lnTo>
                    <a:pt x="4184" y="15734"/>
                  </a:lnTo>
                  <a:lnTo>
                    <a:pt x="4117" y="15765"/>
                  </a:lnTo>
                  <a:lnTo>
                    <a:pt x="4050" y="15795"/>
                  </a:lnTo>
                  <a:lnTo>
                    <a:pt x="3983" y="15826"/>
                  </a:lnTo>
                  <a:lnTo>
                    <a:pt x="3916" y="15853"/>
                  </a:lnTo>
                  <a:lnTo>
                    <a:pt x="3849" y="15880"/>
                  </a:lnTo>
                  <a:lnTo>
                    <a:pt x="3783" y="15906"/>
                  </a:lnTo>
                  <a:lnTo>
                    <a:pt x="3716" y="15930"/>
                  </a:lnTo>
                  <a:lnTo>
                    <a:pt x="3649" y="15953"/>
                  </a:lnTo>
                  <a:lnTo>
                    <a:pt x="3582" y="15976"/>
                  </a:lnTo>
                  <a:lnTo>
                    <a:pt x="3515" y="15996"/>
                  </a:lnTo>
                  <a:lnTo>
                    <a:pt x="3448" y="16015"/>
                  </a:lnTo>
                  <a:lnTo>
                    <a:pt x="3380" y="16033"/>
                  </a:lnTo>
                  <a:lnTo>
                    <a:pt x="3313" y="16050"/>
                  </a:lnTo>
                  <a:lnTo>
                    <a:pt x="3246" y="16067"/>
                  </a:lnTo>
                  <a:lnTo>
                    <a:pt x="3179" y="16081"/>
                  </a:lnTo>
                  <a:lnTo>
                    <a:pt x="3111" y="16094"/>
                  </a:lnTo>
                  <a:lnTo>
                    <a:pt x="3043" y="16106"/>
                  </a:lnTo>
                  <a:lnTo>
                    <a:pt x="2976" y="16116"/>
                  </a:lnTo>
                  <a:lnTo>
                    <a:pt x="2908" y="16126"/>
                  </a:lnTo>
                  <a:lnTo>
                    <a:pt x="2840" y="16135"/>
                  </a:lnTo>
                  <a:lnTo>
                    <a:pt x="2772" y="16141"/>
                  </a:lnTo>
                  <a:lnTo>
                    <a:pt x="2704" y="16147"/>
                  </a:lnTo>
                  <a:lnTo>
                    <a:pt x="2636" y="16151"/>
                  </a:lnTo>
                  <a:lnTo>
                    <a:pt x="2568" y="16154"/>
                  </a:lnTo>
                  <a:lnTo>
                    <a:pt x="2500" y="16156"/>
                  </a:lnTo>
                  <a:lnTo>
                    <a:pt x="2431" y="16157"/>
                  </a:lnTo>
                  <a:lnTo>
                    <a:pt x="2376" y="16157"/>
                  </a:lnTo>
                  <a:lnTo>
                    <a:pt x="2323" y="16156"/>
                  </a:lnTo>
                  <a:lnTo>
                    <a:pt x="2269" y="16154"/>
                  </a:lnTo>
                  <a:lnTo>
                    <a:pt x="2215" y="16152"/>
                  </a:lnTo>
                  <a:lnTo>
                    <a:pt x="2162" y="16150"/>
                  </a:lnTo>
                  <a:lnTo>
                    <a:pt x="2110" y="16146"/>
                  </a:lnTo>
                  <a:lnTo>
                    <a:pt x="2057" y="16142"/>
                  </a:lnTo>
                  <a:lnTo>
                    <a:pt x="2005" y="16138"/>
                  </a:lnTo>
                  <a:lnTo>
                    <a:pt x="1954" y="16132"/>
                  </a:lnTo>
                  <a:lnTo>
                    <a:pt x="1903" y="16126"/>
                  </a:lnTo>
                  <a:lnTo>
                    <a:pt x="1852" y="16120"/>
                  </a:lnTo>
                  <a:lnTo>
                    <a:pt x="1802" y="16113"/>
                  </a:lnTo>
                  <a:lnTo>
                    <a:pt x="1752" y="16105"/>
                  </a:lnTo>
                  <a:lnTo>
                    <a:pt x="1702" y="16097"/>
                  </a:lnTo>
                  <a:lnTo>
                    <a:pt x="1654" y="16088"/>
                  </a:lnTo>
                  <a:lnTo>
                    <a:pt x="1605" y="16079"/>
                  </a:lnTo>
                  <a:lnTo>
                    <a:pt x="1557" y="16069"/>
                  </a:lnTo>
                  <a:lnTo>
                    <a:pt x="1509" y="16058"/>
                  </a:lnTo>
                  <a:lnTo>
                    <a:pt x="1461" y="16046"/>
                  </a:lnTo>
                  <a:lnTo>
                    <a:pt x="1414" y="16034"/>
                  </a:lnTo>
                  <a:lnTo>
                    <a:pt x="1367" y="16022"/>
                  </a:lnTo>
                  <a:lnTo>
                    <a:pt x="1321" y="16009"/>
                  </a:lnTo>
                  <a:lnTo>
                    <a:pt x="1275" y="15995"/>
                  </a:lnTo>
                  <a:lnTo>
                    <a:pt x="1229" y="15981"/>
                  </a:lnTo>
                  <a:lnTo>
                    <a:pt x="1185" y="15965"/>
                  </a:lnTo>
                  <a:lnTo>
                    <a:pt x="1140" y="15949"/>
                  </a:lnTo>
                  <a:lnTo>
                    <a:pt x="1096" y="15933"/>
                  </a:lnTo>
                  <a:lnTo>
                    <a:pt x="1051" y="15916"/>
                  </a:lnTo>
                  <a:lnTo>
                    <a:pt x="1007" y="15899"/>
                  </a:lnTo>
                  <a:lnTo>
                    <a:pt x="965" y="15880"/>
                  </a:lnTo>
                  <a:lnTo>
                    <a:pt x="922" y="15861"/>
                  </a:lnTo>
                  <a:lnTo>
                    <a:pt x="880" y="15842"/>
                  </a:lnTo>
                  <a:lnTo>
                    <a:pt x="826" y="15818"/>
                  </a:lnTo>
                  <a:lnTo>
                    <a:pt x="773" y="15791"/>
                  </a:lnTo>
                  <a:lnTo>
                    <a:pt x="723" y="15765"/>
                  </a:lnTo>
                  <a:lnTo>
                    <a:pt x="674" y="15738"/>
                  </a:lnTo>
                  <a:lnTo>
                    <a:pt x="627" y="15710"/>
                  </a:lnTo>
                  <a:lnTo>
                    <a:pt x="582" y="15681"/>
                  </a:lnTo>
                  <a:lnTo>
                    <a:pt x="538" y="15652"/>
                  </a:lnTo>
                  <a:lnTo>
                    <a:pt x="496" y="15621"/>
                  </a:lnTo>
                  <a:lnTo>
                    <a:pt x="455" y="15590"/>
                  </a:lnTo>
                  <a:lnTo>
                    <a:pt x="417" y="15558"/>
                  </a:lnTo>
                  <a:lnTo>
                    <a:pt x="380" y="15526"/>
                  </a:lnTo>
                  <a:lnTo>
                    <a:pt x="345" y="15493"/>
                  </a:lnTo>
                  <a:lnTo>
                    <a:pt x="311" y="15458"/>
                  </a:lnTo>
                  <a:lnTo>
                    <a:pt x="280" y="15423"/>
                  </a:lnTo>
                  <a:lnTo>
                    <a:pt x="249" y="15387"/>
                  </a:lnTo>
                  <a:lnTo>
                    <a:pt x="221" y="15351"/>
                  </a:lnTo>
                  <a:lnTo>
                    <a:pt x="195" y="15313"/>
                  </a:lnTo>
                  <a:lnTo>
                    <a:pt x="169" y="15275"/>
                  </a:lnTo>
                  <a:lnTo>
                    <a:pt x="146" y="15236"/>
                  </a:lnTo>
                  <a:lnTo>
                    <a:pt x="125" y="15196"/>
                  </a:lnTo>
                  <a:lnTo>
                    <a:pt x="105" y="15156"/>
                  </a:lnTo>
                  <a:lnTo>
                    <a:pt x="86" y="15115"/>
                  </a:lnTo>
                  <a:lnTo>
                    <a:pt x="70" y="15072"/>
                  </a:lnTo>
                  <a:lnTo>
                    <a:pt x="56" y="15030"/>
                  </a:lnTo>
                  <a:lnTo>
                    <a:pt x="43" y="14986"/>
                  </a:lnTo>
                  <a:lnTo>
                    <a:pt x="32" y="14942"/>
                  </a:lnTo>
                  <a:lnTo>
                    <a:pt x="22" y="14897"/>
                  </a:lnTo>
                  <a:lnTo>
                    <a:pt x="14" y="14851"/>
                  </a:lnTo>
                  <a:lnTo>
                    <a:pt x="8" y="14804"/>
                  </a:lnTo>
                  <a:lnTo>
                    <a:pt x="3" y="14758"/>
                  </a:lnTo>
                  <a:lnTo>
                    <a:pt x="1" y="14709"/>
                  </a:lnTo>
                  <a:lnTo>
                    <a:pt x="0" y="14660"/>
                  </a:lnTo>
                  <a:lnTo>
                    <a:pt x="1" y="14601"/>
                  </a:lnTo>
                  <a:lnTo>
                    <a:pt x="5" y="14542"/>
                  </a:lnTo>
                  <a:lnTo>
                    <a:pt x="11" y="14484"/>
                  </a:lnTo>
                  <a:lnTo>
                    <a:pt x="20" y="14426"/>
                  </a:lnTo>
                  <a:lnTo>
                    <a:pt x="33" y="14370"/>
                  </a:lnTo>
                  <a:lnTo>
                    <a:pt x="46" y="14314"/>
                  </a:lnTo>
                  <a:lnTo>
                    <a:pt x="63" y="14258"/>
                  </a:lnTo>
                  <a:lnTo>
                    <a:pt x="82" y="14204"/>
                  </a:lnTo>
                  <a:lnTo>
                    <a:pt x="104" y="14150"/>
                  </a:lnTo>
                  <a:lnTo>
                    <a:pt x="128" y="14096"/>
                  </a:lnTo>
                  <a:lnTo>
                    <a:pt x="155" y="14044"/>
                  </a:lnTo>
                  <a:lnTo>
                    <a:pt x="185" y="13992"/>
                  </a:lnTo>
                  <a:lnTo>
                    <a:pt x="216" y="13940"/>
                  </a:lnTo>
                  <a:lnTo>
                    <a:pt x="250" y="13890"/>
                  </a:lnTo>
                  <a:lnTo>
                    <a:pt x="288" y="13839"/>
                  </a:lnTo>
                  <a:lnTo>
                    <a:pt x="327" y="13790"/>
                  </a:lnTo>
                  <a:lnTo>
                    <a:pt x="370" y="13741"/>
                  </a:lnTo>
                  <a:lnTo>
                    <a:pt x="415" y="13693"/>
                  </a:lnTo>
                  <a:lnTo>
                    <a:pt x="461" y="13646"/>
                  </a:lnTo>
                  <a:lnTo>
                    <a:pt x="511" y="13599"/>
                  </a:lnTo>
                  <a:lnTo>
                    <a:pt x="564" y="13553"/>
                  </a:lnTo>
                  <a:lnTo>
                    <a:pt x="618" y="13507"/>
                  </a:lnTo>
                  <a:lnTo>
                    <a:pt x="676" y="13463"/>
                  </a:lnTo>
                  <a:lnTo>
                    <a:pt x="736" y="13418"/>
                  </a:lnTo>
                  <a:lnTo>
                    <a:pt x="799" y="13374"/>
                  </a:lnTo>
                  <a:lnTo>
                    <a:pt x="863" y="13331"/>
                  </a:lnTo>
                  <a:lnTo>
                    <a:pt x="930" y="13289"/>
                  </a:lnTo>
                  <a:lnTo>
                    <a:pt x="1000" y="13247"/>
                  </a:lnTo>
                  <a:lnTo>
                    <a:pt x="1073" y="13206"/>
                  </a:lnTo>
                  <a:lnTo>
                    <a:pt x="1148" y="13166"/>
                  </a:lnTo>
                  <a:lnTo>
                    <a:pt x="1226" y="13126"/>
                  </a:lnTo>
                  <a:lnTo>
                    <a:pt x="1306" y="13087"/>
                  </a:lnTo>
                  <a:lnTo>
                    <a:pt x="1372" y="13057"/>
                  </a:lnTo>
                  <a:lnTo>
                    <a:pt x="1438" y="13027"/>
                  </a:lnTo>
                  <a:lnTo>
                    <a:pt x="1505" y="12998"/>
                  </a:lnTo>
                  <a:lnTo>
                    <a:pt x="1572" y="12970"/>
                  </a:lnTo>
                  <a:lnTo>
                    <a:pt x="1638" y="12944"/>
                  </a:lnTo>
                  <a:lnTo>
                    <a:pt x="1704" y="12919"/>
                  </a:lnTo>
                  <a:lnTo>
                    <a:pt x="1770" y="12894"/>
                  </a:lnTo>
                  <a:lnTo>
                    <a:pt x="1837" y="12870"/>
                  </a:lnTo>
                  <a:lnTo>
                    <a:pt x="1904" y="12848"/>
                  </a:lnTo>
                  <a:lnTo>
                    <a:pt x="1971" y="12826"/>
                  </a:lnTo>
                  <a:lnTo>
                    <a:pt x="2038" y="12805"/>
                  </a:lnTo>
                  <a:lnTo>
                    <a:pt x="2105" y="12785"/>
                  </a:lnTo>
                  <a:lnTo>
                    <a:pt x="2172" y="12766"/>
                  </a:lnTo>
                  <a:lnTo>
                    <a:pt x="2238" y="12749"/>
                  </a:lnTo>
                  <a:lnTo>
                    <a:pt x="2305" y="12732"/>
                  </a:lnTo>
                  <a:lnTo>
                    <a:pt x="2372" y="12715"/>
                  </a:lnTo>
                  <a:lnTo>
                    <a:pt x="2440" y="12700"/>
                  </a:lnTo>
                  <a:lnTo>
                    <a:pt x="2507" y="12687"/>
                  </a:lnTo>
                  <a:lnTo>
                    <a:pt x="2574" y="12674"/>
                  </a:lnTo>
                  <a:lnTo>
                    <a:pt x="2642" y="12662"/>
                  </a:lnTo>
                  <a:lnTo>
                    <a:pt x="2709" y="12651"/>
                  </a:lnTo>
                  <a:lnTo>
                    <a:pt x="2776" y="12640"/>
                  </a:lnTo>
                  <a:lnTo>
                    <a:pt x="2844" y="12631"/>
                  </a:lnTo>
                  <a:lnTo>
                    <a:pt x="2912" y="12622"/>
                  </a:lnTo>
                  <a:lnTo>
                    <a:pt x="2980" y="12615"/>
                  </a:lnTo>
                  <a:lnTo>
                    <a:pt x="3048" y="12609"/>
                  </a:lnTo>
                  <a:lnTo>
                    <a:pt x="3116" y="12604"/>
                  </a:lnTo>
                  <a:lnTo>
                    <a:pt x="3184" y="12599"/>
                  </a:lnTo>
                  <a:lnTo>
                    <a:pt x="3252" y="12596"/>
                  </a:lnTo>
                  <a:lnTo>
                    <a:pt x="3320" y="12594"/>
                  </a:lnTo>
                  <a:lnTo>
                    <a:pt x="3388" y="12592"/>
                  </a:lnTo>
                  <a:lnTo>
                    <a:pt x="3456" y="12592"/>
                  </a:lnTo>
                  <a:lnTo>
                    <a:pt x="3549" y="12593"/>
                  </a:lnTo>
                  <a:lnTo>
                    <a:pt x="3640" y="12595"/>
                  </a:lnTo>
                  <a:lnTo>
                    <a:pt x="3730" y="12600"/>
                  </a:lnTo>
                  <a:lnTo>
                    <a:pt x="3818" y="12606"/>
                  </a:lnTo>
                  <a:lnTo>
                    <a:pt x="3905" y="12614"/>
                  </a:lnTo>
                  <a:lnTo>
                    <a:pt x="3991" y="12624"/>
                  </a:lnTo>
                  <a:lnTo>
                    <a:pt x="4076" y="12635"/>
                  </a:lnTo>
                  <a:lnTo>
                    <a:pt x="4160" y="12648"/>
                  </a:lnTo>
                  <a:lnTo>
                    <a:pt x="4242" y="12664"/>
                  </a:lnTo>
                  <a:lnTo>
                    <a:pt x="4324" y="12681"/>
                  </a:lnTo>
                  <a:lnTo>
                    <a:pt x="4403" y="12699"/>
                  </a:lnTo>
                  <a:lnTo>
                    <a:pt x="4482" y="12719"/>
                  </a:lnTo>
                  <a:lnTo>
                    <a:pt x="4560" y="12742"/>
                  </a:lnTo>
                  <a:lnTo>
                    <a:pt x="4636" y="12765"/>
                  </a:lnTo>
                  <a:lnTo>
                    <a:pt x="4711" y="12791"/>
                  </a:lnTo>
                  <a:lnTo>
                    <a:pt x="4786" y="12818"/>
                  </a:lnTo>
                  <a:lnTo>
                    <a:pt x="4786" y="3846"/>
                  </a:lnTo>
                  <a:lnTo>
                    <a:pt x="13526" y="0"/>
                  </a:lnTo>
                  <a:lnTo>
                    <a:pt x="13526" y="9859"/>
                  </a:lnTo>
                </a:path>
              </a:pathLst>
            </a:custGeom>
            <a:solidFill>
              <a:srgbClr val="F5F4DD"/>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cxnSp>
          <p:nvCxnSpPr>
            <p:cNvPr id="11" name="直接连接符 10"/>
            <p:cNvCxnSpPr/>
            <p:nvPr/>
          </p:nvCxnSpPr>
          <p:spPr>
            <a:xfrm flipV="1">
              <a:off x="1249363" y="2544763"/>
              <a:ext cx="3749675" cy="1587"/>
            </a:xfrm>
            <a:prstGeom prst="line">
              <a:avLst/>
            </a:prstGeom>
            <a:noFill/>
            <a:ln w="6350" cap="flat" cmpd="sng" algn="ctr">
              <a:solidFill>
                <a:sysClr val="windowText" lastClr="000000"/>
              </a:solidFill>
              <a:prstDash val="dash"/>
              <a:miter lim="800000"/>
            </a:ln>
            <a:effectLst/>
          </p:spPr>
        </p:cxnSp>
      </p:grpSp>
      <p:grpSp>
        <p:nvGrpSpPr>
          <p:cNvPr id="12" name="组合 11"/>
          <p:cNvGrpSpPr/>
          <p:nvPr/>
        </p:nvGrpSpPr>
        <p:grpSpPr>
          <a:xfrm>
            <a:off x="6362702" y="1308101"/>
            <a:ext cx="3751263" cy="1241426"/>
            <a:chOff x="6362700" y="1308100"/>
            <a:chExt cx="3751263" cy="1241425"/>
          </a:xfrm>
        </p:grpSpPr>
        <p:sp>
          <p:nvSpPr>
            <p:cNvPr id="13" name="椭圆 12"/>
            <p:cNvSpPr/>
            <p:nvPr/>
          </p:nvSpPr>
          <p:spPr>
            <a:xfrm>
              <a:off x="6604000" y="1350963"/>
              <a:ext cx="792163" cy="792162"/>
            </a:xfrm>
            <a:prstGeom prst="ellipse">
              <a:avLst/>
            </a:pr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4" name="Freeform 342"/>
            <p:cNvSpPr/>
            <p:nvPr/>
          </p:nvSpPr>
          <p:spPr bwMode="auto">
            <a:xfrm>
              <a:off x="6797675" y="1544638"/>
              <a:ext cx="336550" cy="403225"/>
            </a:xfrm>
            <a:custGeom>
              <a:avLst/>
              <a:gdLst>
                <a:gd name="T0" fmla="*/ 2147483647 w 13526"/>
                <a:gd name="T1" fmla="*/ 2147483647 h 16157"/>
                <a:gd name="T2" fmla="*/ 2147483647 w 13526"/>
                <a:gd name="T3" fmla="*/ 2147483647 h 16157"/>
                <a:gd name="T4" fmla="*/ 2147483647 w 13526"/>
                <a:gd name="T5" fmla="*/ 2147483647 h 16157"/>
                <a:gd name="T6" fmla="*/ 2147483647 w 13526"/>
                <a:gd name="T7" fmla="*/ 2147483647 h 16157"/>
                <a:gd name="T8" fmla="*/ 2147483647 w 13526"/>
                <a:gd name="T9" fmla="*/ 2147483647 h 16157"/>
                <a:gd name="T10" fmla="*/ 2147483647 w 13526"/>
                <a:gd name="T11" fmla="*/ 2147483647 h 16157"/>
                <a:gd name="T12" fmla="*/ 2147483647 w 13526"/>
                <a:gd name="T13" fmla="*/ 2147483647 h 16157"/>
                <a:gd name="T14" fmla="*/ 2147483647 w 13526"/>
                <a:gd name="T15" fmla="*/ 2147483647 h 16157"/>
                <a:gd name="T16" fmla="*/ 2147483647 w 13526"/>
                <a:gd name="T17" fmla="*/ 2147483647 h 16157"/>
                <a:gd name="T18" fmla="*/ 2147483647 w 13526"/>
                <a:gd name="T19" fmla="*/ 2147483647 h 16157"/>
                <a:gd name="T20" fmla="*/ 2147483647 w 13526"/>
                <a:gd name="T21" fmla="*/ 2147483647 h 16157"/>
                <a:gd name="T22" fmla="*/ 2147483647 w 13526"/>
                <a:gd name="T23" fmla="*/ 2147483647 h 16157"/>
                <a:gd name="T24" fmla="*/ 2147483647 w 13526"/>
                <a:gd name="T25" fmla="*/ 2147483647 h 16157"/>
                <a:gd name="T26" fmla="*/ 2147483647 w 13526"/>
                <a:gd name="T27" fmla="*/ 2147483647 h 16157"/>
                <a:gd name="T28" fmla="*/ 2147483647 w 13526"/>
                <a:gd name="T29" fmla="*/ 2147483647 h 16157"/>
                <a:gd name="T30" fmla="*/ 2147483647 w 13526"/>
                <a:gd name="T31" fmla="*/ 2147483647 h 16157"/>
                <a:gd name="T32" fmla="*/ 2147483647 w 13526"/>
                <a:gd name="T33" fmla="*/ 2147483647 h 16157"/>
                <a:gd name="T34" fmla="*/ 2147483647 w 13526"/>
                <a:gd name="T35" fmla="*/ 2147483647 h 16157"/>
                <a:gd name="T36" fmla="*/ 2147483647 w 13526"/>
                <a:gd name="T37" fmla="*/ 2147483647 h 16157"/>
                <a:gd name="T38" fmla="*/ 2147483647 w 13526"/>
                <a:gd name="T39" fmla="*/ 2147483647 h 16157"/>
                <a:gd name="T40" fmla="*/ 2147483647 w 13526"/>
                <a:gd name="T41" fmla="*/ 2147483647 h 16157"/>
                <a:gd name="T42" fmla="*/ 2147483647 w 13526"/>
                <a:gd name="T43" fmla="*/ 2147483647 h 16157"/>
                <a:gd name="T44" fmla="*/ 2147483647 w 13526"/>
                <a:gd name="T45" fmla="*/ 2147483647 h 16157"/>
                <a:gd name="T46" fmla="*/ 2147483647 w 13526"/>
                <a:gd name="T47" fmla="*/ 2147483647 h 16157"/>
                <a:gd name="T48" fmla="*/ 2147483647 w 13526"/>
                <a:gd name="T49" fmla="*/ 2147483647 h 16157"/>
                <a:gd name="T50" fmla="*/ 2147483647 w 13526"/>
                <a:gd name="T51" fmla="*/ 2147483647 h 16157"/>
                <a:gd name="T52" fmla="*/ 2147483647 w 13526"/>
                <a:gd name="T53" fmla="*/ 2147483647 h 16157"/>
                <a:gd name="T54" fmla="*/ 2147483647 w 13526"/>
                <a:gd name="T55" fmla="*/ 2147483647 h 16157"/>
                <a:gd name="T56" fmla="*/ 2147483647 w 13526"/>
                <a:gd name="T57" fmla="*/ 2147483647 h 16157"/>
                <a:gd name="T58" fmla="*/ 2147483647 w 13526"/>
                <a:gd name="T59" fmla="*/ 2147483647 h 16157"/>
                <a:gd name="T60" fmla="*/ 2147483647 w 13526"/>
                <a:gd name="T61" fmla="*/ 2147483647 h 16157"/>
                <a:gd name="T62" fmla="*/ 2147483647 w 13526"/>
                <a:gd name="T63" fmla="*/ 2147483647 h 16157"/>
                <a:gd name="T64" fmla="*/ 2147483647 w 13526"/>
                <a:gd name="T65" fmla="*/ 2147483647 h 16157"/>
                <a:gd name="T66" fmla="*/ 2147483647 w 13526"/>
                <a:gd name="T67" fmla="*/ 2147483647 h 16157"/>
                <a:gd name="T68" fmla="*/ 2147483647 w 13526"/>
                <a:gd name="T69" fmla="*/ 2147483647 h 16157"/>
                <a:gd name="T70" fmla="*/ 2147483647 w 13526"/>
                <a:gd name="T71" fmla="*/ 2147483647 h 16157"/>
                <a:gd name="T72" fmla="*/ 2147483647 w 13526"/>
                <a:gd name="T73" fmla="*/ 2147483647 h 16157"/>
                <a:gd name="T74" fmla="*/ 2147483647 w 13526"/>
                <a:gd name="T75" fmla="*/ 2147483647 h 16157"/>
                <a:gd name="T76" fmla="*/ 2147483647 w 13526"/>
                <a:gd name="T77" fmla="*/ 2147483647 h 16157"/>
                <a:gd name="T78" fmla="*/ 2147483647 w 13526"/>
                <a:gd name="T79" fmla="*/ 2147483647 h 16157"/>
                <a:gd name="T80" fmla="*/ 2147483647 w 13526"/>
                <a:gd name="T81" fmla="*/ 2147483647 h 16157"/>
                <a:gd name="T82" fmla="*/ 2147483647 w 13526"/>
                <a:gd name="T83" fmla="*/ 2147483647 h 16157"/>
                <a:gd name="T84" fmla="*/ 2147483647 w 13526"/>
                <a:gd name="T85" fmla="*/ 2147483647 h 16157"/>
                <a:gd name="T86" fmla="*/ 2147483647 w 13526"/>
                <a:gd name="T87" fmla="*/ 2147483647 h 16157"/>
                <a:gd name="T88" fmla="*/ 2147483647 w 13526"/>
                <a:gd name="T89" fmla="*/ 2147483647 h 16157"/>
                <a:gd name="T90" fmla="*/ 2147483647 w 13526"/>
                <a:gd name="T91" fmla="*/ 2147483647 h 16157"/>
                <a:gd name="T92" fmla="*/ 2147483647 w 13526"/>
                <a:gd name="T93" fmla="*/ 2147483647 h 16157"/>
                <a:gd name="T94" fmla="*/ 2147483647 w 13526"/>
                <a:gd name="T95" fmla="*/ 2147483647 h 16157"/>
                <a:gd name="T96" fmla="*/ 2147483647 w 13526"/>
                <a:gd name="T97" fmla="*/ 2147483647 h 16157"/>
                <a:gd name="T98" fmla="*/ 0 w 13526"/>
                <a:gd name="T99" fmla="*/ 2147483647 h 16157"/>
                <a:gd name="T100" fmla="*/ 2147483647 w 13526"/>
                <a:gd name="T101" fmla="*/ 2147483647 h 16157"/>
                <a:gd name="T102" fmla="*/ 2147483647 w 13526"/>
                <a:gd name="T103" fmla="*/ 2147483647 h 16157"/>
                <a:gd name="T104" fmla="*/ 2147483647 w 13526"/>
                <a:gd name="T105" fmla="*/ 2147483647 h 16157"/>
                <a:gd name="T106" fmla="*/ 2147483647 w 13526"/>
                <a:gd name="T107" fmla="*/ 2147483647 h 16157"/>
                <a:gd name="T108" fmla="*/ 2147483647 w 13526"/>
                <a:gd name="T109" fmla="*/ 2147483647 h 16157"/>
                <a:gd name="T110" fmla="*/ 2147483647 w 13526"/>
                <a:gd name="T111" fmla="*/ 2147483647 h 16157"/>
                <a:gd name="T112" fmla="*/ 2147483647 w 13526"/>
                <a:gd name="T113" fmla="*/ 2147483647 h 16157"/>
                <a:gd name="T114" fmla="*/ 2147483647 w 13526"/>
                <a:gd name="T115" fmla="*/ 2147483647 h 16157"/>
                <a:gd name="T116" fmla="*/ 2147483647 w 13526"/>
                <a:gd name="T117" fmla="*/ 2147483647 h 16157"/>
                <a:gd name="T118" fmla="*/ 2147483647 w 13526"/>
                <a:gd name="T119" fmla="*/ 2147483647 h 16157"/>
                <a:gd name="T120" fmla="*/ 2147483647 w 13526"/>
                <a:gd name="T121" fmla="*/ 2147483647 h 1615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26" h="16157">
                  <a:moveTo>
                    <a:pt x="13526" y="9859"/>
                  </a:moveTo>
                  <a:lnTo>
                    <a:pt x="13525" y="9923"/>
                  </a:lnTo>
                  <a:lnTo>
                    <a:pt x="13521" y="9987"/>
                  </a:lnTo>
                  <a:lnTo>
                    <a:pt x="13515" y="10048"/>
                  </a:lnTo>
                  <a:lnTo>
                    <a:pt x="13507" y="10110"/>
                  </a:lnTo>
                  <a:lnTo>
                    <a:pt x="13495" y="10172"/>
                  </a:lnTo>
                  <a:lnTo>
                    <a:pt x="13482" y="10233"/>
                  </a:lnTo>
                  <a:lnTo>
                    <a:pt x="13467" y="10292"/>
                  </a:lnTo>
                  <a:lnTo>
                    <a:pt x="13449" y="10352"/>
                  </a:lnTo>
                  <a:lnTo>
                    <a:pt x="13429" y="10411"/>
                  </a:lnTo>
                  <a:lnTo>
                    <a:pt x="13405" y="10470"/>
                  </a:lnTo>
                  <a:lnTo>
                    <a:pt x="13380" y="10527"/>
                  </a:lnTo>
                  <a:lnTo>
                    <a:pt x="13353" y="10584"/>
                  </a:lnTo>
                  <a:lnTo>
                    <a:pt x="13323" y="10641"/>
                  </a:lnTo>
                  <a:lnTo>
                    <a:pt x="13291" y="10696"/>
                  </a:lnTo>
                  <a:lnTo>
                    <a:pt x="13255" y="10751"/>
                  </a:lnTo>
                  <a:lnTo>
                    <a:pt x="13219" y="10806"/>
                  </a:lnTo>
                  <a:lnTo>
                    <a:pt x="13179" y="10859"/>
                  </a:lnTo>
                  <a:lnTo>
                    <a:pt x="13137" y="10913"/>
                  </a:lnTo>
                  <a:lnTo>
                    <a:pt x="13093" y="10966"/>
                  </a:lnTo>
                  <a:lnTo>
                    <a:pt x="13047" y="11017"/>
                  </a:lnTo>
                  <a:lnTo>
                    <a:pt x="12997" y="11069"/>
                  </a:lnTo>
                  <a:lnTo>
                    <a:pt x="12945" y="11120"/>
                  </a:lnTo>
                  <a:lnTo>
                    <a:pt x="12891" y="11170"/>
                  </a:lnTo>
                  <a:lnTo>
                    <a:pt x="12836" y="11220"/>
                  </a:lnTo>
                  <a:lnTo>
                    <a:pt x="12777" y="11268"/>
                  </a:lnTo>
                  <a:lnTo>
                    <a:pt x="12716" y="11317"/>
                  </a:lnTo>
                  <a:lnTo>
                    <a:pt x="12652" y="11365"/>
                  </a:lnTo>
                  <a:lnTo>
                    <a:pt x="12587" y="11412"/>
                  </a:lnTo>
                  <a:lnTo>
                    <a:pt x="12519" y="11459"/>
                  </a:lnTo>
                  <a:lnTo>
                    <a:pt x="12449" y="11504"/>
                  </a:lnTo>
                  <a:lnTo>
                    <a:pt x="12376" y="11549"/>
                  </a:lnTo>
                  <a:lnTo>
                    <a:pt x="12301" y="11593"/>
                  </a:lnTo>
                  <a:lnTo>
                    <a:pt x="12234" y="11631"/>
                  </a:lnTo>
                  <a:lnTo>
                    <a:pt x="12166" y="11667"/>
                  </a:lnTo>
                  <a:lnTo>
                    <a:pt x="12099" y="11702"/>
                  </a:lnTo>
                  <a:lnTo>
                    <a:pt x="12032" y="11735"/>
                  </a:lnTo>
                  <a:lnTo>
                    <a:pt x="11964" y="11769"/>
                  </a:lnTo>
                  <a:lnTo>
                    <a:pt x="11898" y="11800"/>
                  </a:lnTo>
                  <a:lnTo>
                    <a:pt x="11830" y="11829"/>
                  </a:lnTo>
                  <a:lnTo>
                    <a:pt x="11763" y="11859"/>
                  </a:lnTo>
                  <a:lnTo>
                    <a:pt x="11695" y="11886"/>
                  </a:lnTo>
                  <a:lnTo>
                    <a:pt x="11627" y="11913"/>
                  </a:lnTo>
                  <a:lnTo>
                    <a:pt x="11559" y="11939"/>
                  </a:lnTo>
                  <a:lnTo>
                    <a:pt x="11492" y="11963"/>
                  </a:lnTo>
                  <a:lnTo>
                    <a:pt x="11423" y="11986"/>
                  </a:lnTo>
                  <a:lnTo>
                    <a:pt x="11355" y="12008"/>
                  </a:lnTo>
                  <a:lnTo>
                    <a:pt x="11288" y="12029"/>
                  </a:lnTo>
                  <a:lnTo>
                    <a:pt x="11220" y="12048"/>
                  </a:lnTo>
                  <a:lnTo>
                    <a:pt x="11151" y="12066"/>
                  </a:lnTo>
                  <a:lnTo>
                    <a:pt x="11083" y="12084"/>
                  </a:lnTo>
                  <a:lnTo>
                    <a:pt x="11014" y="12100"/>
                  </a:lnTo>
                  <a:lnTo>
                    <a:pt x="10946" y="12115"/>
                  </a:lnTo>
                  <a:lnTo>
                    <a:pt x="10877" y="12128"/>
                  </a:lnTo>
                  <a:lnTo>
                    <a:pt x="10808" y="12141"/>
                  </a:lnTo>
                  <a:lnTo>
                    <a:pt x="10739" y="12152"/>
                  </a:lnTo>
                  <a:lnTo>
                    <a:pt x="10671" y="12162"/>
                  </a:lnTo>
                  <a:lnTo>
                    <a:pt x="10602" y="12172"/>
                  </a:lnTo>
                  <a:lnTo>
                    <a:pt x="10533" y="12179"/>
                  </a:lnTo>
                  <a:lnTo>
                    <a:pt x="10464" y="12186"/>
                  </a:lnTo>
                  <a:lnTo>
                    <a:pt x="10394" y="12191"/>
                  </a:lnTo>
                  <a:lnTo>
                    <a:pt x="10325" y="12195"/>
                  </a:lnTo>
                  <a:lnTo>
                    <a:pt x="10255" y="12198"/>
                  </a:lnTo>
                  <a:lnTo>
                    <a:pt x="10185" y="12200"/>
                  </a:lnTo>
                  <a:lnTo>
                    <a:pt x="10115" y="12200"/>
                  </a:lnTo>
                  <a:lnTo>
                    <a:pt x="10061" y="12200"/>
                  </a:lnTo>
                  <a:lnTo>
                    <a:pt x="10006" y="12199"/>
                  </a:lnTo>
                  <a:lnTo>
                    <a:pt x="9951" y="12197"/>
                  </a:lnTo>
                  <a:lnTo>
                    <a:pt x="9897" y="12195"/>
                  </a:lnTo>
                  <a:lnTo>
                    <a:pt x="9844" y="12193"/>
                  </a:lnTo>
                  <a:lnTo>
                    <a:pt x="9790" y="12189"/>
                  </a:lnTo>
                  <a:lnTo>
                    <a:pt x="9737" y="12185"/>
                  </a:lnTo>
                  <a:lnTo>
                    <a:pt x="9685" y="12180"/>
                  </a:lnTo>
                  <a:lnTo>
                    <a:pt x="9633" y="12175"/>
                  </a:lnTo>
                  <a:lnTo>
                    <a:pt x="9581" y="12169"/>
                  </a:lnTo>
                  <a:lnTo>
                    <a:pt x="9531" y="12162"/>
                  </a:lnTo>
                  <a:lnTo>
                    <a:pt x="9480" y="12155"/>
                  </a:lnTo>
                  <a:lnTo>
                    <a:pt x="9429" y="12147"/>
                  </a:lnTo>
                  <a:lnTo>
                    <a:pt x="9380" y="12139"/>
                  </a:lnTo>
                  <a:lnTo>
                    <a:pt x="9330" y="12130"/>
                  </a:lnTo>
                  <a:lnTo>
                    <a:pt x="9280" y="12121"/>
                  </a:lnTo>
                  <a:lnTo>
                    <a:pt x="9232" y="12111"/>
                  </a:lnTo>
                  <a:lnTo>
                    <a:pt x="9184" y="12100"/>
                  </a:lnTo>
                  <a:lnTo>
                    <a:pt x="9135" y="12089"/>
                  </a:lnTo>
                  <a:lnTo>
                    <a:pt x="9089" y="12076"/>
                  </a:lnTo>
                  <a:lnTo>
                    <a:pt x="9041" y="12063"/>
                  </a:lnTo>
                  <a:lnTo>
                    <a:pt x="8995" y="12050"/>
                  </a:lnTo>
                  <a:lnTo>
                    <a:pt x="8949" y="12037"/>
                  </a:lnTo>
                  <a:lnTo>
                    <a:pt x="8903" y="12022"/>
                  </a:lnTo>
                  <a:lnTo>
                    <a:pt x="8858" y="12008"/>
                  </a:lnTo>
                  <a:lnTo>
                    <a:pt x="8813" y="11991"/>
                  </a:lnTo>
                  <a:lnTo>
                    <a:pt x="8769" y="11975"/>
                  </a:lnTo>
                  <a:lnTo>
                    <a:pt x="8724" y="11959"/>
                  </a:lnTo>
                  <a:lnTo>
                    <a:pt x="8681" y="11941"/>
                  </a:lnTo>
                  <a:lnTo>
                    <a:pt x="8638" y="11924"/>
                  </a:lnTo>
                  <a:lnTo>
                    <a:pt x="8594" y="11904"/>
                  </a:lnTo>
                  <a:lnTo>
                    <a:pt x="8553" y="11885"/>
                  </a:lnTo>
                  <a:lnTo>
                    <a:pt x="8498" y="11860"/>
                  </a:lnTo>
                  <a:lnTo>
                    <a:pt x="8446" y="11833"/>
                  </a:lnTo>
                  <a:lnTo>
                    <a:pt x="8396" y="11806"/>
                  </a:lnTo>
                  <a:lnTo>
                    <a:pt x="8347" y="11778"/>
                  </a:lnTo>
                  <a:lnTo>
                    <a:pt x="8300" y="11749"/>
                  </a:lnTo>
                  <a:lnTo>
                    <a:pt x="8255" y="11720"/>
                  </a:lnTo>
                  <a:lnTo>
                    <a:pt x="8210" y="11690"/>
                  </a:lnTo>
                  <a:lnTo>
                    <a:pt x="8169" y="11658"/>
                  </a:lnTo>
                  <a:lnTo>
                    <a:pt x="8128" y="11627"/>
                  </a:lnTo>
                  <a:lnTo>
                    <a:pt x="8090" y="11595"/>
                  </a:lnTo>
                  <a:lnTo>
                    <a:pt x="8053" y="11562"/>
                  </a:lnTo>
                  <a:lnTo>
                    <a:pt x="8018" y="11529"/>
                  </a:lnTo>
                  <a:lnTo>
                    <a:pt x="7984" y="11494"/>
                  </a:lnTo>
                  <a:lnTo>
                    <a:pt x="7952" y="11459"/>
                  </a:lnTo>
                  <a:lnTo>
                    <a:pt x="7923" y="11423"/>
                  </a:lnTo>
                  <a:lnTo>
                    <a:pt x="7894" y="11387"/>
                  </a:lnTo>
                  <a:lnTo>
                    <a:pt x="7867" y="11349"/>
                  </a:lnTo>
                  <a:lnTo>
                    <a:pt x="7843" y="11312"/>
                  </a:lnTo>
                  <a:lnTo>
                    <a:pt x="7819" y="11272"/>
                  </a:lnTo>
                  <a:lnTo>
                    <a:pt x="7797" y="11233"/>
                  </a:lnTo>
                  <a:lnTo>
                    <a:pt x="7778" y="11194"/>
                  </a:lnTo>
                  <a:lnTo>
                    <a:pt x="7760" y="11152"/>
                  </a:lnTo>
                  <a:lnTo>
                    <a:pt x="7743" y="11110"/>
                  </a:lnTo>
                  <a:lnTo>
                    <a:pt x="7728" y="11068"/>
                  </a:lnTo>
                  <a:lnTo>
                    <a:pt x="7716" y="11025"/>
                  </a:lnTo>
                  <a:lnTo>
                    <a:pt x="7704" y="10982"/>
                  </a:lnTo>
                  <a:lnTo>
                    <a:pt x="7695" y="10937"/>
                  </a:lnTo>
                  <a:lnTo>
                    <a:pt x="7687" y="10892"/>
                  </a:lnTo>
                  <a:lnTo>
                    <a:pt x="7680" y="10846"/>
                  </a:lnTo>
                  <a:lnTo>
                    <a:pt x="7676" y="10800"/>
                  </a:lnTo>
                  <a:lnTo>
                    <a:pt x="7674" y="10752"/>
                  </a:lnTo>
                  <a:lnTo>
                    <a:pt x="7673" y="10703"/>
                  </a:lnTo>
                  <a:lnTo>
                    <a:pt x="7674" y="10644"/>
                  </a:lnTo>
                  <a:lnTo>
                    <a:pt x="7678" y="10584"/>
                  </a:lnTo>
                  <a:lnTo>
                    <a:pt x="7685" y="10525"/>
                  </a:lnTo>
                  <a:lnTo>
                    <a:pt x="7694" y="10468"/>
                  </a:lnTo>
                  <a:lnTo>
                    <a:pt x="7706" y="10410"/>
                  </a:lnTo>
                  <a:lnTo>
                    <a:pt x="7720" y="10353"/>
                  </a:lnTo>
                  <a:lnTo>
                    <a:pt x="7736" y="10297"/>
                  </a:lnTo>
                  <a:lnTo>
                    <a:pt x="7755" y="10243"/>
                  </a:lnTo>
                  <a:lnTo>
                    <a:pt x="7778" y="10188"/>
                  </a:lnTo>
                  <a:lnTo>
                    <a:pt x="7802" y="10134"/>
                  </a:lnTo>
                  <a:lnTo>
                    <a:pt x="7829" y="10081"/>
                  </a:lnTo>
                  <a:lnTo>
                    <a:pt x="7859" y="10029"/>
                  </a:lnTo>
                  <a:lnTo>
                    <a:pt x="7891" y="9978"/>
                  </a:lnTo>
                  <a:lnTo>
                    <a:pt x="7926" y="9926"/>
                  </a:lnTo>
                  <a:lnTo>
                    <a:pt x="7963" y="9876"/>
                  </a:lnTo>
                  <a:lnTo>
                    <a:pt x="8004" y="9827"/>
                  </a:lnTo>
                  <a:lnTo>
                    <a:pt x="8046" y="9777"/>
                  </a:lnTo>
                  <a:lnTo>
                    <a:pt x="8091" y="9729"/>
                  </a:lnTo>
                  <a:lnTo>
                    <a:pt x="8138" y="9682"/>
                  </a:lnTo>
                  <a:lnTo>
                    <a:pt x="8189" y="9635"/>
                  </a:lnTo>
                  <a:lnTo>
                    <a:pt x="8242" y="9589"/>
                  </a:lnTo>
                  <a:lnTo>
                    <a:pt x="8297" y="9544"/>
                  </a:lnTo>
                  <a:lnTo>
                    <a:pt x="8354" y="9500"/>
                  </a:lnTo>
                  <a:lnTo>
                    <a:pt x="8415" y="9455"/>
                  </a:lnTo>
                  <a:lnTo>
                    <a:pt x="8478" y="9413"/>
                  </a:lnTo>
                  <a:lnTo>
                    <a:pt x="8544" y="9370"/>
                  </a:lnTo>
                  <a:lnTo>
                    <a:pt x="8612" y="9328"/>
                  </a:lnTo>
                  <a:lnTo>
                    <a:pt x="8683" y="9287"/>
                  </a:lnTo>
                  <a:lnTo>
                    <a:pt x="8756" y="9246"/>
                  </a:lnTo>
                  <a:lnTo>
                    <a:pt x="8832" y="9207"/>
                  </a:lnTo>
                  <a:lnTo>
                    <a:pt x="8910" y="9169"/>
                  </a:lnTo>
                  <a:lnTo>
                    <a:pt x="8991" y="9130"/>
                  </a:lnTo>
                  <a:lnTo>
                    <a:pt x="9056" y="9100"/>
                  </a:lnTo>
                  <a:lnTo>
                    <a:pt x="9123" y="9070"/>
                  </a:lnTo>
                  <a:lnTo>
                    <a:pt x="9189" y="9042"/>
                  </a:lnTo>
                  <a:lnTo>
                    <a:pt x="9256" y="9014"/>
                  </a:lnTo>
                  <a:lnTo>
                    <a:pt x="9322" y="8987"/>
                  </a:lnTo>
                  <a:lnTo>
                    <a:pt x="9389" y="8962"/>
                  </a:lnTo>
                  <a:lnTo>
                    <a:pt x="9456" y="8938"/>
                  </a:lnTo>
                  <a:lnTo>
                    <a:pt x="9522" y="8913"/>
                  </a:lnTo>
                  <a:lnTo>
                    <a:pt x="9588" y="8891"/>
                  </a:lnTo>
                  <a:lnTo>
                    <a:pt x="9655" y="8869"/>
                  </a:lnTo>
                  <a:lnTo>
                    <a:pt x="9722" y="8849"/>
                  </a:lnTo>
                  <a:lnTo>
                    <a:pt x="9789" y="8828"/>
                  </a:lnTo>
                  <a:lnTo>
                    <a:pt x="9856" y="8810"/>
                  </a:lnTo>
                  <a:lnTo>
                    <a:pt x="9923" y="8792"/>
                  </a:lnTo>
                  <a:lnTo>
                    <a:pt x="9990" y="8775"/>
                  </a:lnTo>
                  <a:lnTo>
                    <a:pt x="10056" y="8758"/>
                  </a:lnTo>
                  <a:lnTo>
                    <a:pt x="10124" y="8744"/>
                  </a:lnTo>
                  <a:lnTo>
                    <a:pt x="10191" y="8730"/>
                  </a:lnTo>
                  <a:lnTo>
                    <a:pt x="10258" y="8717"/>
                  </a:lnTo>
                  <a:lnTo>
                    <a:pt x="10326" y="8705"/>
                  </a:lnTo>
                  <a:lnTo>
                    <a:pt x="10394" y="8694"/>
                  </a:lnTo>
                  <a:lnTo>
                    <a:pt x="10461" y="8684"/>
                  </a:lnTo>
                  <a:lnTo>
                    <a:pt x="10529" y="8674"/>
                  </a:lnTo>
                  <a:lnTo>
                    <a:pt x="10597" y="8666"/>
                  </a:lnTo>
                  <a:lnTo>
                    <a:pt x="10664" y="8659"/>
                  </a:lnTo>
                  <a:lnTo>
                    <a:pt x="10732" y="8652"/>
                  </a:lnTo>
                  <a:lnTo>
                    <a:pt x="10800" y="8647"/>
                  </a:lnTo>
                  <a:lnTo>
                    <a:pt x="10868" y="8643"/>
                  </a:lnTo>
                  <a:lnTo>
                    <a:pt x="10936" y="8639"/>
                  </a:lnTo>
                  <a:lnTo>
                    <a:pt x="11004" y="8637"/>
                  </a:lnTo>
                  <a:lnTo>
                    <a:pt x="11073" y="8636"/>
                  </a:lnTo>
                  <a:lnTo>
                    <a:pt x="11141" y="8635"/>
                  </a:lnTo>
                  <a:lnTo>
                    <a:pt x="11237" y="8636"/>
                  </a:lnTo>
                  <a:lnTo>
                    <a:pt x="11332" y="8639"/>
                  </a:lnTo>
                  <a:lnTo>
                    <a:pt x="11426" y="8644"/>
                  </a:lnTo>
                  <a:lnTo>
                    <a:pt x="11519" y="8650"/>
                  </a:lnTo>
                  <a:lnTo>
                    <a:pt x="11564" y="8654"/>
                  </a:lnTo>
                  <a:lnTo>
                    <a:pt x="11609" y="8658"/>
                  </a:lnTo>
                  <a:lnTo>
                    <a:pt x="11653" y="8663"/>
                  </a:lnTo>
                  <a:lnTo>
                    <a:pt x="11698" y="8669"/>
                  </a:lnTo>
                  <a:lnTo>
                    <a:pt x="11786" y="8682"/>
                  </a:lnTo>
                  <a:lnTo>
                    <a:pt x="11872" y="8695"/>
                  </a:lnTo>
                  <a:lnTo>
                    <a:pt x="11915" y="8703"/>
                  </a:lnTo>
                  <a:lnTo>
                    <a:pt x="11957" y="8711"/>
                  </a:lnTo>
                  <a:lnTo>
                    <a:pt x="11999" y="8720"/>
                  </a:lnTo>
                  <a:lnTo>
                    <a:pt x="12041" y="8729"/>
                  </a:lnTo>
                  <a:lnTo>
                    <a:pt x="12082" y="8738"/>
                  </a:lnTo>
                  <a:lnTo>
                    <a:pt x="12122" y="8748"/>
                  </a:lnTo>
                  <a:lnTo>
                    <a:pt x="12163" y="8758"/>
                  </a:lnTo>
                  <a:lnTo>
                    <a:pt x="12204" y="8770"/>
                  </a:lnTo>
                  <a:lnTo>
                    <a:pt x="12243" y="8781"/>
                  </a:lnTo>
                  <a:lnTo>
                    <a:pt x="12283" y="8793"/>
                  </a:lnTo>
                  <a:lnTo>
                    <a:pt x="12322" y="8805"/>
                  </a:lnTo>
                  <a:lnTo>
                    <a:pt x="12361" y="8817"/>
                  </a:lnTo>
                  <a:lnTo>
                    <a:pt x="12399" y="8830"/>
                  </a:lnTo>
                  <a:lnTo>
                    <a:pt x="12437" y="8845"/>
                  </a:lnTo>
                  <a:lnTo>
                    <a:pt x="12474" y="8859"/>
                  </a:lnTo>
                  <a:lnTo>
                    <a:pt x="12512" y="8873"/>
                  </a:lnTo>
                  <a:lnTo>
                    <a:pt x="12512" y="3835"/>
                  </a:lnTo>
                  <a:lnTo>
                    <a:pt x="5784" y="6812"/>
                  </a:lnTo>
                  <a:lnTo>
                    <a:pt x="5784" y="13773"/>
                  </a:lnTo>
                  <a:lnTo>
                    <a:pt x="5783" y="13837"/>
                  </a:lnTo>
                  <a:lnTo>
                    <a:pt x="5779" y="13899"/>
                  </a:lnTo>
                  <a:lnTo>
                    <a:pt x="5774" y="13961"/>
                  </a:lnTo>
                  <a:lnTo>
                    <a:pt x="5764" y="14022"/>
                  </a:lnTo>
                  <a:lnTo>
                    <a:pt x="5754" y="14083"/>
                  </a:lnTo>
                  <a:lnTo>
                    <a:pt x="5741" y="14144"/>
                  </a:lnTo>
                  <a:lnTo>
                    <a:pt x="5726" y="14204"/>
                  </a:lnTo>
                  <a:lnTo>
                    <a:pt x="5709" y="14262"/>
                  </a:lnTo>
                  <a:lnTo>
                    <a:pt x="5688" y="14321"/>
                  </a:lnTo>
                  <a:lnTo>
                    <a:pt x="5666" y="14379"/>
                  </a:lnTo>
                  <a:lnTo>
                    <a:pt x="5642" y="14437"/>
                  </a:lnTo>
                  <a:lnTo>
                    <a:pt x="5615" y="14493"/>
                  </a:lnTo>
                  <a:lnTo>
                    <a:pt x="5586" y="14550"/>
                  </a:lnTo>
                  <a:lnTo>
                    <a:pt x="5554" y="14606"/>
                  </a:lnTo>
                  <a:lnTo>
                    <a:pt x="5520" y="14660"/>
                  </a:lnTo>
                  <a:lnTo>
                    <a:pt x="5484" y="14715"/>
                  </a:lnTo>
                  <a:lnTo>
                    <a:pt x="5445" y="14770"/>
                  </a:lnTo>
                  <a:lnTo>
                    <a:pt x="5404" y="14823"/>
                  </a:lnTo>
                  <a:lnTo>
                    <a:pt x="5360" y="14876"/>
                  </a:lnTo>
                  <a:lnTo>
                    <a:pt x="5315" y="14929"/>
                  </a:lnTo>
                  <a:lnTo>
                    <a:pt x="5267" y="14980"/>
                  </a:lnTo>
                  <a:lnTo>
                    <a:pt x="5216" y="15032"/>
                  </a:lnTo>
                  <a:lnTo>
                    <a:pt x="5164" y="15083"/>
                  </a:lnTo>
                  <a:lnTo>
                    <a:pt x="5108" y="15133"/>
                  </a:lnTo>
                  <a:lnTo>
                    <a:pt x="5050" y="15183"/>
                  </a:lnTo>
                  <a:lnTo>
                    <a:pt x="4990" y="15232"/>
                  </a:lnTo>
                  <a:lnTo>
                    <a:pt x="4929" y="15281"/>
                  </a:lnTo>
                  <a:lnTo>
                    <a:pt x="4864" y="15329"/>
                  </a:lnTo>
                  <a:lnTo>
                    <a:pt x="4797" y="15376"/>
                  </a:lnTo>
                  <a:lnTo>
                    <a:pt x="4728" y="15424"/>
                  </a:lnTo>
                  <a:lnTo>
                    <a:pt x="4656" y="15470"/>
                  </a:lnTo>
                  <a:lnTo>
                    <a:pt x="4582" y="15516"/>
                  </a:lnTo>
                  <a:lnTo>
                    <a:pt x="4515" y="15555"/>
                  </a:lnTo>
                  <a:lnTo>
                    <a:pt x="4449" y="15593"/>
                  </a:lnTo>
                  <a:lnTo>
                    <a:pt x="4382" y="15630"/>
                  </a:lnTo>
                  <a:lnTo>
                    <a:pt x="4317" y="15666"/>
                  </a:lnTo>
                  <a:lnTo>
                    <a:pt x="4250" y="15700"/>
                  </a:lnTo>
                  <a:lnTo>
                    <a:pt x="4184" y="15734"/>
                  </a:lnTo>
                  <a:lnTo>
                    <a:pt x="4117" y="15765"/>
                  </a:lnTo>
                  <a:lnTo>
                    <a:pt x="4050" y="15795"/>
                  </a:lnTo>
                  <a:lnTo>
                    <a:pt x="3983" y="15826"/>
                  </a:lnTo>
                  <a:lnTo>
                    <a:pt x="3916" y="15853"/>
                  </a:lnTo>
                  <a:lnTo>
                    <a:pt x="3849" y="15880"/>
                  </a:lnTo>
                  <a:lnTo>
                    <a:pt x="3783" y="15906"/>
                  </a:lnTo>
                  <a:lnTo>
                    <a:pt x="3716" y="15930"/>
                  </a:lnTo>
                  <a:lnTo>
                    <a:pt x="3649" y="15953"/>
                  </a:lnTo>
                  <a:lnTo>
                    <a:pt x="3582" y="15976"/>
                  </a:lnTo>
                  <a:lnTo>
                    <a:pt x="3515" y="15996"/>
                  </a:lnTo>
                  <a:lnTo>
                    <a:pt x="3448" y="16015"/>
                  </a:lnTo>
                  <a:lnTo>
                    <a:pt x="3380" y="16033"/>
                  </a:lnTo>
                  <a:lnTo>
                    <a:pt x="3313" y="16050"/>
                  </a:lnTo>
                  <a:lnTo>
                    <a:pt x="3246" y="16067"/>
                  </a:lnTo>
                  <a:lnTo>
                    <a:pt x="3179" y="16081"/>
                  </a:lnTo>
                  <a:lnTo>
                    <a:pt x="3111" y="16094"/>
                  </a:lnTo>
                  <a:lnTo>
                    <a:pt x="3043" y="16106"/>
                  </a:lnTo>
                  <a:lnTo>
                    <a:pt x="2976" y="16116"/>
                  </a:lnTo>
                  <a:lnTo>
                    <a:pt x="2908" y="16126"/>
                  </a:lnTo>
                  <a:lnTo>
                    <a:pt x="2840" y="16135"/>
                  </a:lnTo>
                  <a:lnTo>
                    <a:pt x="2772" y="16141"/>
                  </a:lnTo>
                  <a:lnTo>
                    <a:pt x="2704" y="16147"/>
                  </a:lnTo>
                  <a:lnTo>
                    <a:pt x="2636" y="16151"/>
                  </a:lnTo>
                  <a:lnTo>
                    <a:pt x="2568" y="16154"/>
                  </a:lnTo>
                  <a:lnTo>
                    <a:pt x="2500" y="16156"/>
                  </a:lnTo>
                  <a:lnTo>
                    <a:pt x="2431" y="16157"/>
                  </a:lnTo>
                  <a:lnTo>
                    <a:pt x="2376" y="16157"/>
                  </a:lnTo>
                  <a:lnTo>
                    <a:pt x="2323" y="16156"/>
                  </a:lnTo>
                  <a:lnTo>
                    <a:pt x="2269" y="16154"/>
                  </a:lnTo>
                  <a:lnTo>
                    <a:pt x="2215" y="16152"/>
                  </a:lnTo>
                  <a:lnTo>
                    <a:pt x="2162" y="16150"/>
                  </a:lnTo>
                  <a:lnTo>
                    <a:pt x="2110" y="16146"/>
                  </a:lnTo>
                  <a:lnTo>
                    <a:pt x="2057" y="16142"/>
                  </a:lnTo>
                  <a:lnTo>
                    <a:pt x="2005" y="16138"/>
                  </a:lnTo>
                  <a:lnTo>
                    <a:pt x="1954" y="16132"/>
                  </a:lnTo>
                  <a:lnTo>
                    <a:pt x="1903" y="16126"/>
                  </a:lnTo>
                  <a:lnTo>
                    <a:pt x="1852" y="16120"/>
                  </a:lnTo>
                  <a:lnTo>
                    <a:pt x="1802" y="16113"/>
                  </a:lnTo>
                  <a:lnTo>
                    <a:pt x="1752" y="16105"/>
                  </a:lnTo>
                  <a:lnTo>
                    <a:pt x="1702" y="16097"/>
                  </a:lnTo>
                  <a:lnTo>
                    <a:pt x="1654" y="16088"/>
                  </a:lnTo>
                  <a:lnTo>
                    <a:pt x="1605" y="16079"/>
                  </a:lnTo>
                  <a:lnTo>
                    <a:pt x="1557" y="16069"/>
                  </a:lnTo>
                  <a:lnTo>
                    <a:pt x="1509" y="16058"/>
                  </a:lnTo>
                  <a:lnTo>
                    <a:pt x="1461" y="16046"/>
                  </a:lnTo>
                  <a:lnTo>
                    <a:pt x="1414" y="16034"/>
                  </a:lnTo>
                  <a:lnTo>
                    <a:pt x="1367" y="16022"/>
                  </a:lnTo>
                  <a:lnTo>
                    <a:pt x="1321" y="16009"/>
                  </a:lnTo>
                  <a:lnTo>
                    <a:pt x="1275" y="15995"/>
                  </a:lnTo>
                  <a:lnTo>
                    <a:pt x="1229" y="15981"/>
                  </a:lnTo>
                  <a:lnTo>
                    <a:pt x="1185" y="15965"/>
                  </a:lnTo>
                  <a:lnTo>
                    <a:pt x="1140" y="15949"/>
                  </a:lnTo>
                  <a:lnTo>
                    <a:pt x="1096" y="15933"/>
                  </a:lnTo>
                  <a:lnTo>
                    <a:pt x="1051" y="15916"/>
                  </a:lnTo>
                  <a:lnTo>
                    <a:pt x="1007" y="15899"/>
                  </a:lnTo>
                  <a:lnTo>
                    <a:pt x="965" y="15880"/>
                  </a:lnTo>
                  <a:lnTo>
                    <a:pt x="922" y="15861"/>
                  </a:lnTo>
                  <a:lnTo>
                    <a:pt x="880" y="15842"/>
                  </a:lnTo>
                  <a:lnTo>
                    <a:pt x="826" y="15818"/>
                  </a:lnTo>
                  <a:lnTo>
                    <a:pt x="773" y="15791"/>
                  </a:lnTo>
                  <a:lnTo>
                    <a:pt x="723" y="15765"/>
                  </a:lnTo>
                  <a:lnTo>
                    <a:pt x="674" y="15738"/>
                  </a:lnTo>
                  <a:lnTo>
                    <a:pt x="627" y="15710"/>
                  </a:lnTo>
                  <a:lnTo>
                    <a:pt x="582" y="15681"/>
                  </a:lnTo>
                  <a:lnTo>
                    <a:pt x="538" y="15652"/>
                  </a:lnTo>
                  <a:lnTo>
                    <a:pt x="496" y="15621"/>
                  </a:lnTo>
                  <a:lnTo>
                    <a:pt x="455" y="15590"/>
                  </a:lnTo>
                  <a:lnTo>
                    <a:pt x="417" y="15558"/>
                  </a:lnTo>
                  <a:lnTo>
                    <a:pt x="380" y="15526"/>
                  </a:lnTo>
                  <a:lnTo>
                    <a:pt x="345" y="15493"/>
                  </a:lnTo>
                  <a:lnTo>
                    <a:pt x="311" y="15458"/>
                  </a:lnTo>
                  <a:lnTo>
                    <a:pt x="280" y="15423"/>
                  </a:lnTo>
                  <a:lnTo>
                    <a:pt x="249" y="15387"/>
                  </a:lnTo>
                  <a:lnTo>
                    <a:pt x="221" y="15351"/>
                  </a:lnTo>
                  <a:lnTo>
                    <a:pt x="195" y="15313"/>
                  </a:lnTo>
                  <a:lnTo>
                    <a:pt x="169" y="15275"/>
                  </a:lnTo>
                  <a:lnTo>
                    <a:pt x="146" y="15236"/>
                  </a:lnTo>
                  <a:lnTo>
                    <a:pt x="125" y="15196"/>
                  </a:lnTo>
                  <a:lnTo>
                    <a:pt x="105" y="15156"/>
                  </a:lnTo>
                  <a:lnTo>
                    <a:pt x="86" y="15115"/>
                  </a:lnTo>
                  <a:lnTo>
                    <a:pt x="70" y="15072"/>
                  </a:lnTo>
                  <a:lnTo>
                    <a:pt x="56" y="15030"/>
                  </a:lnTo>
                  <a:lnTo>
                    <a:pt x="43" y="14986"/>
                  </a:lnTo>
                  <a:lnTo>
                    <a:pt x="32" y="14942"/>
                  </a:lnTo>
                  <a:lnTo>
                    <a:pt x="22" y="14897"/>
                  </a:lnTo>
                  <a:lnTo>
                    <a:pt x="14" y="14851"/>
                  </a:lnTo>
                  <a:lnTo>
                    <a:pt x="8" y="14804"/>
                  </a:lnTo>
                  <a:lnTo>
                    <a:pt x="3" y="14758"/>
                  </a:lnTo>
                  <a:lnTo>
                    <a:pt x="1" y="14709"/>
                  </a:lnTo>
                  <a:lnTo>
                    <a:pt x="0" y="14660"/>
                  </a:lnTo>
                  <a:lnTo>
                    <a:pt x="1" y="14601"/>
                  </a:lnTo>
                  <a:lnTo>
                    <a:pt x="5" y="14542"/>
                  </a:lnTo>
                  <a:lnTo>
                    <a:pt x="11" y="14484"/>
                  </a:lnTo>
                  <a:lnTo>
                    <a:pt x="20" y="14426"/>
                  </a:lnTo>
                  <a:lnTo>
                    <a:pt x="33" y="14370"/>
                  </a:lnTo>
                  <a:lnTo>
                    <a:pt x="46" y="14314"/>
                  </a:lnTo>
                  <a:lnTo>
                    <a:pt x="63" y="14258"/>
                  </a:lnTo>
                  <a:lnTo>
                    <a:pt x="82" y="14204"/>
                  </a:lnTo>
                  <a:lnTo>
                    <a:pt x="104" y="14150"/>
                  </a:lnTo>
                  <a:lnTo>
                    <a:pt x="128" y="14096"/>
                  </a:lnTo>
                  <a:lnTo>
                    <a:pt x="155" y="14044"/>
                  </a:lnTo>
                  <a:lnTo>
                    <a:pt x="185" y="13992"/>
                  </a:lnTo>
                  <a:lnTo>
                    <a:pt x="216" y="13940"/>
                  </a:lnTo>
                  <a:lnTo>
                    <a:pt x="250" y="13890"/>
                  </a:lnTo>
                  <a:lnTo>
                    <a:pt x="288" y="13839"/>
                  </a:lnTo>
                  <a:lnTo>
                    <a:pt x="327" y="13790"/>
                  </a:lnTo>
                  <a:lnTo>
                    <a:pt x="370" y="13741"/>
                  </a:lnTo>
                  <a:lnTo>
                    <a:pt x="415" y="13693"/>
                  </a:lnTo>
                  <a:lnTo>
                    <a:pt x="461" y="13646"/>
                  </a:lnTo>
                  <a:lnTo>
                    <a:pt x="511" y="13599"/>
                  </a:lnTo>
                  <a:lnTo>
                    <a:pt x="564" y="13553"/>
                  </a:lnTo>
                  <a:lnTo>
                    <a:pt x="618" y="13507"/>
                  </a:lnTo>
                  <a:lnTo>
                    <a:pt x="676" y="13463"/>
                  </a:lnTo>
                  <a:lnTo>
                    <a:pt x="736" y="13418"/>
                  </a:lnTo>
                  <a:lnTo>
                    <a:pt x="799" y="13374"/>
                  </a:lnTo>
                  <a:lnTo>
                    <a:pt x="863" y="13331"/>
                  </a:lnTo>
                  <a:lnTo>
                    <a:pt x="930" y="13289"/>
                  </a:lnTo>
                  <a:lnTo>
                    <a:pt x="1000" y="13247"/>
                  </a:lnTo>
                  <a:lnTo>
                    <a:pt x="1073" y="13206"/>
                  </a:lnTo>
                  <a:lnTo>
                    <a:pt x="1148" y="13166"/>
                  </a:lnTo>
                  <a:lnTo>
                    <a:pt x="1226" y="13126"/>
                  </a:lnTo>
                  <a:lnTo>
                    <a:pt x="1306" y="13087"/>
                  </a:lnTo>
                  <a:lnTo>
                    <a:pt x="1372" y="13057"/>
                  </a:lnTo>
                  <a:lnTo>
                    <a:pt x="1438" y="13027"/>
                  </a:lnTo>
                  <a:lnTo>
                    <a:pt x="1505" y="12998"/>
                  </a:lnTo>
                  <a:lnTo>
                    <a:pt x="1572" y="12970"/>
                  </a:lnTo>
                  <a:lnTo>
                    <a:pt x="1638" y="12944"/>
                  </a:lnTo>
                  <a:lnTo>
                    <a:pt x="1704" y="12919"/>
                  </a:lnTo>
                  <a:lnTo>
                    <a:pt x="1770" y="12894"/>
                  </a:lnTo>
                  <a:lnTo>
                    <a:pt x="1837" y="12870"/>
                  </a:lnTo>
                  <a:lnTo>
                    <a:pt x="1904" y="12848"/>
                  </a:lnTo>
                  <a:lnTo>
                    <a:pt x="1971" y="12826"/>
                  </a:lnTo>
                  <a:lnTo>
                    <a:pt x="2038" y="12805"/>
                  </a:lnTo>
                  <a:lnTo>
                    <a:pt x="2105" y="12785"/>
                  </a:lnTo>
                  <a:lnTo>
                    <a:pt x="2172" y="12766"/>
                  </a:lnTo>
                  <a:lnTo>
                    <a:pt x="2238" y="12749"/>
                  </a:lnTo>
                  <a:lnTo>
                    <a:pt x="2305" y="12732"/>
                  </a:lnTo>
                  <a:lnTo>
                    <a:pt x="2372" y="12715"/>
                  </a:lnTo>
                  <a:lnTo>
                    <a:pt x="2440" y="12700"/>
                  </a:lnTo>
                  <a:lnTo>
                    <a:pt x="2507" y="12687"/>
                  </a:lnTo>
                  <a:lnTo>
                    <a:pt x="2574" y="12674"/>
                  </a:lnTo>
                  <a:lnTo>
                    <a:pt x="2642" y="12662"/>
                  </a:lnTo>
                  <a:lnTo>
                    <a:pt x="2709" y="12651"/>
                  </a:lnTo>
                  <a:lnTo>
                    <a:pt x="2776" y="12640"/>
                  </a:lnTo>
                  <a:lnTo>
                    <a:pt x="2844" y="12631"/>
                  </a:lnTo>
                  <a:lnTo>
                    <a:pt x="2912" y="12622"/>
                  </a:lnTo>
                  <a:lnTo>
                    <a:pt x="2980" y="12615"/>
                  </a:lnTo>
                  <a:lnTo>
                    <a:pt x="3048" y="12609"/>
                  </a:lnTo>
                  <a:lnTo>
                    <a:pt x="3116" y="12604"/>
                  </a:lnTo>
                  <a:lnTo>
                    <a:pt x="3184" y="12599"/>
                  </a:lnTo>
                  <a:lnTo>
                    <a:pt x="3252" y="12596"/>
                  </a:lnTo>
                  <a:lnTo>
                    <a:pt x="3320" y="12594"/>
                  </a:lnTo>
                  <a:lnTo>
                    <a:pt x="3388" y="12592"/>
                  </a:lnTo>
                  <a:lnTo>
                    <a:pt x="3456" y="12592"/>
                  </a:lnTo>
                  <a:lnTo>
                    <a:pt x="3549" y="12593"/>
                  </a:lnTo>
                  <a:lnTo>
                    <a:pt x="3640" y="12595"/>
                  </a:lnTo>
                  <a:lnTo>
                    <a:pt x="3730" y="12600"/>
                  </a:lnTo>
                  <a:lnTo>
                    <a:pt x="3818" y="12606"/>
                  </a:lnTo>
                  <a:lnTo>
                    <a:pt x="3905" y="12614"/>
                  </a:lnTo>
                  <a:lnTo>
                    <a:pt x="3991" y="12624"/>
                  </a:lnTo>
                  <a:lnTo>
                    <a:pt x="4076" y="12635"/>
                  </a:lnTo>
                  <a:lnTo>
                    <a:pt x="4160" y="12648"/>
                  </a:lnTo>
                  <a:lnTo>
                    <a:pt x="4242" y="12664"/>
                  </a:lnTo>
                  <a:lnTo>
                    <a:pt x="4324" y="12681"/>
                  </a:lnTo>
                  <a:lnTo>
                    <a:pt x="4403" y="12699"/>
                  </a:lnTo>
                  <a:lnTo>
                    <a:pt x="4482" y="12719"/>
                  </a:lnTo>
                  <a:lnTo>
                    <a:pt x="4560" y="12742"/>
                  </a:lnTo>
                  <a:lnTo>
                    <a:pt x="4636" y="12765"/>
                  </a:lnTo>
                  <a:lnTo>
                    <a:pt x="4711" y="12791"/>
                  </a:lnTo>
                  <a:lnTo>
                    <a:pt x="4786" y="12818"/>
                  </a:lnTo>
                  <a:lnTo>
                    <a:pt x="4786" y="3846"/>
                  </a:lnTo>
                  <a:lnTo>
                    <a:pt x="13526" y="0"/>
                  </a:lnTo>
                  <a:lnTo>
                    <a:pt x="13526" y="9859"/>
                  </a:lnTo>
                </a:path>
              </a:pathLst>
            </a:custGeom>
            <a:solidFill>
              <a:srgbClr val="F5F4DD"/>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cxnSp>
          <p:nvCxnSpPr>
            <p:cNvPr id="15" name="直接连接符 14"/>
            <p:cNvCxnSpPr/>
            <p:nvPr/>
          </p:nvCxnSpPr>
          <p:spPr>
            <a:xfrm flipV="1">
              <a:off x="6362700" y="2547938"/>
              <a:ext cx="3751263" cy="1587"/>
            </a:xfrm>
            <a:prstGeom prst="line">
              <a:avLst/>
            </a:prstGeom>
            <a:noFill/>
            <a:ln w="6350" cap="flat" cmpd="sng" algn="ctr">
              <a:solidFill>
                <a:sysClr val="windowText" lastClr="000000"/>
              </a:solidFill>
              <a:prstDash val="dash"/>
              <a:miter lim="800000"/>
            </a:ln>
            <a:effectLst/>
          </p:spPr>
        </p:cxnSp>
        <p:sp>
          <p:nvSpPr>
            <p:cNvPr id="16" name="文本框 104"/>
            <p:cNvSpPr txBox="1">
              <a:spLocks noChangeArrowheads="1"/>
            </p:cNvSpPr>
            <p:nvPr/>
          </p:nvSpPr>
          <p:spPr bwMode="auto">
            <a:xfrm>
              <a:off x="7364413" y="1308100"/>
              <a:ext cx="15843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600" kern="0" dirty="0">
                  <a:solidFill>
                    <a:prstClr val="black"/>
                  </a:solidFill>
                  <a:latin typeface="Impact" panose="020B0806030902050204" pitchFamily="34" charset="0"/>
                  <a:ea typeface="Hiragino Sans GB W3" pitchFamily="34" charset="-122"/>
                </a:rPr>
                <a:t>标题文字内容</a:t>
              </a:r>
            </a:p>
          </p:txBody>
        </p:sp>
        <p:sp>
          <p:nvSpPr>
            <p:cNvPr id="17" name="文本框 105"/>
            <p:cNvSpPr txBox="1"/>
            <p:nvPr/>
          </p:nvSpPr>
          <p:spPr>
            <a:xfrm>
              <a:off x="7461249" y="1539875"/>
              <a:ext cx="2251075" cy="585032"/>
            </a:xfrm>
            <a:prstGeom prst="rect">
              <a:avLst/>
            </a:prstGeom>
            <a:noFill/>
          </p:spPr>
          <p:txBody>
            <a:bodyPr>
              <a:spAutoFit/>
            </a:bodyPr>
            <a:lstStyle/>
            <a:p>
              <a:pPr defTabSz="1218565" eaLnBrk="0" fontAlgn="base" hangingPunct="0">
                <a:lnSpc>
                  <a:spcPct val="150000"/>
                </a:lnSpc>
                <a:spcBef>
                  <a:spcPct val="0"/>
                </a:spcBef>
                <a:spcAft>
                  <a:spcPct val="0"/>
                </a:spcAft>
                <a:defRPr/>
              </a:pPr>
              <a:r>
                <a:rPr lang="zh-CN" altLang="en-US" sz="1065" kern="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a:t>
              </a:r>
            </a:p>
          </p:txBody>
        </p:sp>
      </p:grpSp>
      <p:grpSp>
        <p:nvGrpSpPr>
          <p:cNvPr id="18" name="组合 17"/>
          <p:cNvGrpSpPr/>
          <p:nvPr/>
        </p:nvGrpSpPr>
        <p:grpSpPr>
          <a:xfrm>
            <a:off x="6362702" y="2786061"/>
            <a:ext cx="3751263" cy="1319212"/>
            <a:chOff x="6362700" y="2786063"/>
            <a:chExt cx="3751263" cy="1319212"/>
          </a:xfrm>
        </p:grpSpPr>
        <p:sp>
          <p:nvSpPr>
            <p:cNvPr id="19" name="椭圆 18"/>
            <p:cNvSpPr/>
            <p:nvPr/>
          </p:nvSpPr>
          <p:spPr>
            <a:xfrm>
              <a:off x="6600825" y="2913063"/>
              <a:ext cx="792163" cy="792162"/>
            </a:xfrm>
            <a:prstGeom prst="ellipse">
              <a:avLst/>
            </a:prstGeom>
            <a:solidFill>
              <a:srgbClr val="268A79"/>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20" name="Freeform 466"/>
            <p:cNvSpPr/>
            <p:nvPr/>
          </p:nvSpPr>
          <p:spPr bwMode="auto">
            <a:xfrm>
              <a:off x="6875463" y="2981325"/>
              <a:ext cx="242887" cy="673100"/>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F5F4DD"/>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cxnSp>
          <p:nvCxnSpPr>
            <p:cNvPr id="21" name="直接连接符 20"/>
            <p:cNvCxnSpPr/>
            <p:nvPr/>
          </p:nvCxnSpPr>
          <p:spPr>
            <a:xfrm flipV="1">
              <a:off x="6362700" y="4103688"/>
              <a:ext cx="3751263" cy="1587"/>
            </a:xfrm>
            <a:prstGeom prst="line">
              <a:avLst/>
            </a:prstGeom>
            <a:noFill/>
            <a:ln w="6350" cap="flat" cmpd="sng" algn="ctr">
              <a:solidFill>
                <a:sysClr val="windowText" lastClr="000000"/>
              </a:solidFill>
              <a:prstDash val="dash"/>
              <a:miter lim="800000"/>
            </a:ln>
            <a:effectLst/>
          </p:spPr>
        </p:cxnSp>
        <p:sp>
          <p:nvSpPr>
            <p:cNvPr id="22" name="文本框 106"/>
            <p:cNvSpPr txBox="1">
              <a:spLocks noChangeArrowheads="1"/>
            </p:cNvSpPr>
            <p:nvPr/>
          </p:nvSpPr>
          <p:spPr bwMode="auto">
            <a:xfrm>
              <a:off x="7364413" y="2786063"/>
              <a:ext cx="15843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600" kern="0" dirty="0">
                  <a:solidFill>
                    <a:prstClr val="black"/>
                  </a:solidFill>
                  <a:latin typeface="Impact" panose="020B0806030902050204" pitchFamily="34" charset="0"/>
                  <a:ea typeface="Hiragino Sans GB W3" pitchFamily="34" charset="-122"/>
                </a:rPr>
                <a:t>标题文字内容</a:t>
              </a:r>
            </a:p>
          </p:txBody>
        </p:sp>
        <p:sp>
          <p:nvSpPr>
            <p:cNvPr id="23" name="文本框 107"/>
            <p:cNvSpPr txBox="1"/>
            <p:nvPr/>
          </p:nvSpPr>
          <p:spPr>
            <a:xfrm>
              <a:off x="7461249" y="3017838"/>
              <a:ext cx="2251075" cy="585032"/>
            </a:xfrm>
            <a:prstGeom prst="rect">
              <a:avLst/>
            </a:prstGeom>
            <a:noFill/>
          </p:spPr>
          <p:txBody>
            <a:bodyPr>
              <a:spAutoFit/>
            </a:bodyPr>
            <a:lstStyle/>
            <a:p>
              <a:pPr defTabSz="1218565" eaLnBrk="0" fontAlgn="base" hangingPunct="0">
                <a:lnSpc>
                  <a:spcPct val="150000"/>
                </a:lnSpc>
                <a:spcBef>
                  <a:spcPct val="0"/>
                </a:spcBef>
                <a:spcAft>
                  <a:spcPct val="0"/>
                </a:spcAft>
                <a:defRPr/>
              </a:pPr>
              <a:r>
                <a:rPr lang="zh-CN" altLang="en-US" sz="1065" kern="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a:t>
              </a:r>
            </a:p>
          </p:txBody>
        </p:sp>
      </p:grpSp>
      <p:grpSp>
        <p:nvGrpSpPr>
          <p:cNvPr id="24" name="组合 23"/>
          <p:cNvGrpSpPr/>
          <p:nvPr/>
        </p:nvGrpSpPr>
        <p:grpSpPr>
          <a:xfrm>
            <a:off x="6362702" y="4348167"/>
            <a:ext cx="3751263" cy="1216026"/>
            <a:chOff x="6362700" y="4348163"/>
            <a:chExt cx="3751263" cy="1216025"/>
          </a:xfrm>
        </p:grpSpPr>
        <p:sp>
          <p:nvSpPr>
            <p:cNvPr id="25" name="椭圆 24"/>
            <p:cNvSpPr/>
            <p:nvPr/>
          </p:nvSpPr>
          <p:spPr>
            <a:xfrm>
              <a:off x="6600825" y="4475163"/>
              <a:ext cx="792163" cy="792162"/>
            </a:xfrm>
            <a:prstGeom prst="ellipse">
              <a:avLst/>
            </a:prstGeom>
            <a:solidFill>
              <a:srgbClr val="13570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grpSp>
          <p:nvGrpSpPr>
            <p:cNvPr id="26" name="Group 666"/>
            <p:cNvGrpSpPr/>
            <p:nvPr/>
          </p:nvGrpSpPr>
          <p:grpSpPr bwMode="auto">
            <a:xfrm>
              <a:off x="6816725" y="4691063"/>
              <a:ext cx="360363" cy="360362"/>
              <a:chOff x="4807" y="2702"/>
              <a:chExt cx="1062" cy="1067"/>
            </a:xfrm>
          </p:grpSpPr>
          <p:sp>
            <p:nvSpPr>
              <p:cNvPr id="30" name="Freeform 667"/>
              <p:cNvSpPr/>
              <p:nvPr/>
            </p:nvSpPr>
            <p:spPr bwMode="auto">
              <a:xfrm>
                <a:off x="5187" y="2703"/>
                <a:ext cx="520" cy="303"/>
              </a:xfrm>
              <a:custGeom>
                <a:avLst/>
                <a:gdLst>
                  <a:gd name="T0" fmla="*/ 5 w 1039"/>
                  <a:gd name="T1" fmla="*/ 2 h 606"/>
                  <a:gd name="T2" fmla="*/ 4 w 1039"/>
                  <a:gd name="T3" fmla="*/ 2 h 606"/>
                  <a:gd name="T4" fmla="*/ 4 w 1039"/>
                  <a:gd name="T5" fmla="*/ 2 h 606"/>
                  <a:gd name="T6" fmla="*/ 4 w 1039"/>
                  <a:gd name="T7" fmla="*/ 3 h 606"/>
                  <a:gd name="T8" fmla="*/ 4 w 1039"/>
                  <a:gd name="T9" fmla="*/ 3 h 606"/>
                  <a:gd name="T10" fmla="*/ 4 w 1039"/>
                  <a:gd name="T11" fmla="*/ 3 h 606"/>
                  <a:gd name="T12" fmla="*/ 4 w 1039"/>
                  <a:gd name="T13" fmla="*/ 3 h 606"/>
                  <a:gd name="T14" fmla="*/ 4 w 1039"/>
                  <a:gd name="T15" fmla="*/ 3 h 606"/>
                  <a:gd name="T16" fmla="*/ 3 w 1039"/>
                  <a:gd name="T17" fmla="*/ 3 h 606"/>
                  <a:gd name="T18" fmla="*/ 3 w 1039"/>
                  <a:gd name="T19" fmla="*/ 3 h 606"/>
                  <a:gd name="T20" fmla="*/ 2 w 1039"/>
                  <a:gd name="T21" fmla="*/ 3 h 606"/>
                  <a:gd name="T22" fmla="*/ 2 w 1039"/>
                  <a:gd name="T23" fmla="*/ 3 h 606"/>
                  <a:gd name="T24" fmla="*/ 2 w 1039"/>
                  <a:gd name="T25" fmla="*/ 3 h 606"/>
                  <a:gd name="T26" fmla="*/ 1 w 1039"/>
                  <a:gd name="T27" fmla="*/ 2 h 606"/>
                  <a:gd name="T28" fmla="*/ 1 w 1039"/>
                  <a:gd name="T29" fmla="*/ 2 h 606"/>
                  <a:gd name="T30" fmla="*/ 1 w 1039"/>
                  <a:gd name="T31" fmla="*/ 2 h 606"/>
                  <a:gd name="T32" fmla="*/ 1 w 1039"/>
                  <a:gd name="T33" fmla="*/ 2 h 606"/>
                  <a:gd name="T34" fmla="*/ 1 w 1039"/>
                  <a:gd name="T35" fmla="*/ 2 h 606"/>
                  <a:gd name="T36" fmla="*/ 1 w 1039"/>
                  <a:gd name="T37" fmla="*/ 1 h 606"/>
                  <a:gd name="T38" fmla="*/ 1 w 1039"/>
                  <a:gd name="T39" fmla="*/ 1 h 606"/>
                  <a:gd name="T40" fmla="*/ 0 w 1039"/>
                  <a:gd name="T41" fmla="*/ 1 h 606"/>
                  <a:gd name="T42" fmla="*/ 1 w 1039"/>
                  <a:gd name="T43" fmla="*/ 1 h 606"/>
                  <a:gd name="T44" fmla="*/ 1 w 1039"/>
                  <a:gd name="T45" fmla="*/ 1 h 606"/>
                  <a:gd name="T46" fmla="*/ 1 w 1039"/>
                  <a:gd name="T47" fmla="*/ 1 h 606"/>
                  <a:gd name="T48" fmla="*/ 1 w 1039"/>
                  <a:gd name="T49" fmla="*/ 1 h 606"/>
                  <a:gd name="T50" fmla="*/ 1 w 1039"/>
                  <a:gd name="T51" fmla="*/ 1 h 606"/>
                  <a:gd name="T52" fmla="*/ 1 w 1039"/>
                  <a:gd name="T53" fmla="*/ 1 h 606"/>
                  <a:gd name="T54" fmla="*/ 1 w 1039"/>
                  <a:gd name="T55" fmla="*/ 1 h 606"/>
                  <a:gd name="T56" fmla="*/ 1 w 1039"/>
                  <a:gd name="T57" fmla="*/ 1 h 606"/>
                  <a:gd name="T58" fmla="*/ 1 w 1039"/>
                  <a:gd name="T59" fmla="*/ 1 h 606"/>
                  <a:gd name="T60" fmla="*/ 2 w 1039"/>
                  <a:gd name="T61" fmla="*/ 0 h 606"/>
                  <a:gd name="T62" fmla="*/ 2 w 1039"/>
                  <a:gd name="T63" fmla="*/ 1 h 606"/>
                  <a:gd name="T64" fmla="*/ 3 w 1039"/>
                  <a:gd name="T65" fmla="*/ 1 h 606"/>
                  <a:gd name="T66" fmla="*/ 3 w 1039"/>
                  <a:gd name="T67" fmla="*/ 1 h 606"/>
                  <a:gd name="T68" fmla="*/ 3 w 1039"/>
                  <a:gd name="T69" fmla="*/ 1 h 606"/>
                  <a:gd name="T70" fmla="*/ 4 w 1039"/>
                  <a:gd name="T71" fmla="*/ 1 h 606"/>
                  <a:gd name="T72" fmla="*/ 4 w 1039"/>
                  <a:gd name="T73" fmla="*/ 1 h 606"/>
                  <a:gd name="T74" fmla="*/ 4 w 1039"/>
                  <a:gd name="T75" fmla="*/ 1 h 606"/>
                  <a:gd name="T76" fmla="*/ 4 w 1039"/>
                  <a:gd name="T77" fmla="*/ 2 h 606"/>
                  <a:gd name="T78" fmla="*/ 4 w 1039"/>
                  <a:gd name="T79" fmla="*/ 2 h 606"/>
                  <a:gd name="T80" fmla="*/ 5 w 1039"/>
                  <a:gd name="T81" fmla="*/ 2 h 606"/>
                  <a:gd name="T82" fmla="*/ 5 w 1039"/>
                  <a:gd name="T83" fmla="*/ 2 h 606"/>
                  <a:gd name="T84" fmla="*/ 5 w 1039"/>
                  <a:gd name="T85" fmla="*/ 2 h 606"/>
                  <a:gd name="T86" fmla="*/ 5 w 1039"/>
                  <a:gd name="T87" fmla="*/ 2 h 606"/>
                  <a:gd name="T88" fmla="*/ 5 w 1039"/>
                  <a:gd name="T89" fmla="*/ 2 h 60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39" h="606">
                    <a:moveTo>
                      <a:pt x="1034" y="450"/>
                    </a:moveTo>
                    <a:lnTo>
                      <a:pt x="1034" y="450"/>
                    </a:lnTo>
                    <a:lnTo>
                      <a:pt x="1029" y="464"/>
                    </a:lnTo>
                    <a:lnTo>
                      <a:pt x="1024" y="476"/>
                    </a:lnTo>
                    <a:lnTo>
                      <a:pt x="1016" y="489"/>
                    </a:lnTo>
                    <a:lnTo>
                      <a:pt x="1009" y="501"/>
                    </a:lnTo>
                    <a:lnTo>
                      <a:pt x="999" y="511"/>
                    </a:lnTo>
                    <a:lnTo>
                      <a:pt x="988" y="523"/>
                    </a:lnTo>
                    <a:lnTo>
                      <a:pt x="976" y="532"/>
                    </a:lnTo>
                    <a:lnTo>
                      <a:pt x="965" y="542"/>
                    </a:lnTo>
                    <a:lnTo>
                      <a:pt x="951" y="550"/>
                    </a:lnTo>
                    <a:lnTo>
                      <a:pt x="936" y="559"/>
                    </a:lnTo>
                    <a:lnTo>
                      <a:pt x="903" y="574"/>
                    </a:lnTo>
                    <a:lnTo>
                      <a:pt x="868" y="586"/>
                    </a:lnTo>
                    <a:lnTo>
                      <a:pt x="830" y="594"/>
                    </a:lnTo>
                    <a:lnTo>
                      <a:pt x="788" y="601"/>
                    </a:lnTo>
                    <a:lnTo>
                      <a:pt x="744" y="606"/>
                    </a:lnTo>
                    <a:lnTo>
                      <a:pt x="698" y="606"/>
                    </a:lnTo>
                    <a:lnTo>
                      <a:pt x="650" y="605"/>
                    </a:lnTo>
                    <a:lnTo>
                      <a:pt x="599" y="601"/>
                    </a:lnTo>
                    <a:lnTo>
                      <a:pt x="548" y="593"/>
                    </a:lnTo>
                    <a:lnTo>
                      <a:pt x="497" y="583"/>
                    </a:lnTo>
                    <a:lnTo>
                      <a:pt x="445" y="569"/>
                    </a:lnTo>
                    <a:lnTo>
                      <a:pt x="392" y="552"/>
                    </a:lnTo>
                    <a:lnTo>
                      <a:pt x="341" y="533"/>
                    </a:lnTo>
                    <a:lnTo>
                      <a:pt x="295" y="513"/>
                    </a:lnTo>
                    <a:lnTo>
                      <a:pt x="249" y="491"/>
                    </a:lnTo>
                    <a:lnTo>
                      <a:pt x="209" y="467"/>
                    </a:lnTo>
                    <a:lnTo>
                      <a:pt x="169" y="442"/>
                    </a:lnTo>
                    <a:lnTo>
                      <a:pt x="134" y="414"/>
                    </a:lnTo>
                    <a:lnTo>
                      <a:pt x="103" y="387"/>
                    </a:lnTo>
                    <a:lnTo>
                      <a:pt x="74" y="358"/>
                    </a:lnTo>
                    <a:lnTo>
                      <a:pt x="51" y="329"/>
                    </a:lnTo>
                    <a:lnTo>
                      <a:pt x="32" y="301"/>
                    </a:lnTo>
                    <a:lnTo>
                      <a:pt x="23" y="285"/>
                    </a:lnTo>
                    <a:lnTo>
                      <a:pt x="17" y="272"/>
                    </a:lnTo>
                    <a:lnTo>
                      <a:pt x="11" y="256"/>
                    </a:lnTo>
                    <a:lnTo>
                      <a:pt x="6" y="243"/>
                    </a:lnTo>
                    <a:lnTo>
                      <a:pt x="3" y="228"/>
                    </a:lnTo>
                    <a:lnTo>
                      <a:pt x="1" y="212"/>
                    </a:lnTo>
                    <a:lnTo>
                      <a:pt x="0" y="199"/>
                    </a:lnTo>
                    <a:lnTo>
                      <a:pt x="1" y="185"/>
                    </a:lnTo>
                    <a:lnTo>
                      <a:pt x="3" y="170"/>
                    </a:lnTo>
                    <a:lnTo>
                      <a:pt x="6" y="156"/>
                    </a:lnTo>
                    <a:lnTo>
                      <a:pt x="10" y="143"/>
                    </a:lnTo>
                    <a:lnTo>
                      <a:pt x="17" y="131"/>
                    </a:lnTo>
                    <a:lnTo>
                      <a:pt x="23" y="117"/>
                    </a:lnTo>
                    <a:lnTo>
                      <a:pt x="32" y="105"/>
                    </a:lnTo>
                    <a:lnTo>
                      <a:pt x="40" y="95"/>
                    </a:lnTo>
                    <a:lnTo>
                      <a:pt x="51" y="85"/>
                    </a:lnTo>
                    <a:lnTo>
                      <a:pt x="62" y="75"/>
                    </a:lnTo>
                    <a:lnTo>
                      <a:pt x="76" y="64"/>
                    </a:lnTo>
                    <a:lnTo>
                      <a:pt x="90" y="56"/>
                    </a:lnTo>
                    <a:lnTo>
                      <a:pt x="103" y="47"/>
                    </a:lnTo>
                    <a:lnTo>
                      <a:pt x="136" y="32"/>
                    </a:lnTo>
                    <a:lnTo>
                      <a:pt x="171" y="20"/>
                    </a:lnTo>
                    <a:lnTo>
                      <a:pt x="210" y="12"/>
                    </a:lnTo>
                    <a:lnTo>
                      <a:pt x="251" y="5"/>
                    </a:lnTo>
                    <a:lnTo>
                      <a:pt x="295" y="2"/>
                    </a:lnTo>
                    <a:lnTo>
                      <a:pt x="341" y="0"/>
                    </a:lnTo>
                    <a:lnTo>
                      <a:pt x="390" y="2"/>
                    </a:lnTo>
                    <a:lnTo>
                      <a:pt x="440" y="5"/>
                    </a:lnTo>
                    <a:lnTo>
                      <a:pt x="491" y="13"/>
                    </a:lnTo>
                    <a:lnTo>
                      <a:pt x="543" y="24"/>
                    </a:lnTo>
                    <a:lnTo>
                      <a:pt x="596" y="37"/>
                    </a:lnTo>
                    <a:lnTo>
                      <a:pt x="649" y="54"/>
                    </a:lnTo>
                    <a:lnTo>
                      <a:pt x="698" y="73"/>
                    </a:lnTo>
                    <a:lnTo>
                      <a:pt x="745" y="93"/>
                    </a:lnTo>
                    <a:lnTo>
                      <a:pt x="790" y="115"/>
                    </a:lnTo>
                    <a:lnTo>
                      <a:pt x="832" y="139"/>
                    </a:lnTo>
                    <a:lnTo>
                      <a:pt x="869" y="165"/>
                    </a:lnTo>
                    <a:lnTo>
                      <a:pt x="905" y="192"/>
                    </a:lnTo>
                    <a:lnTo>
                      <a:pt x="937" y="219"/>
                    </a:lnTo>
                    <a:lnTo>
                      <a:pt x="965" y="248"/>
                    </a:lnTo>
                    <a:lnTo>
                      <a:pt x="988" y="277"/>
                    </a:lnTo>
                    <a:lnTo>
                      <a:pt x="1009" y="306"/>
                    </a:lnTo>
                    <a:lnTo>
                      <a:pt x="1016" y="321"/>
                    </a:lnTo>
                    <a:lnTo>
                      <a:pt x="1022" y="335"/>
                    </a:lnTo>
                    <a:lnTo>
                      <a:pt x="1029" y="350"/>
                    </a:lnTo>
                    <a:lnTo>
                      <a:pt x="1033" y="365"/>
                    </a:lnTo>
                    <a:lnTo>
                      <a:pt x="1036" y="379"/>
                    </a:lnTo>
                    <a:lnTo>
                      <a:pt x="1039" y="394"/>
                    </a:lnTo>
                    <a:lnTo>
                      <a:pt x="1039" y="408"/>
                    </a:lnTo>
                    <a:lnTo>
                      <a:pt x="1039" y="423"/>
                    </a:lnTo>
                    <a:lnTo>
                      <a:pt x="1038" y="436"/>
                    </a:lnTo>
                    <a:lnTo>
                      <a:pt x="1034" y="450"/>
                    </a:lnTo>
                    <a:close/>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31" name="Freeform 668"/>
              <p:cNvSpPr/>
              <p:nvPr/>
            </p:nvSpPr>
            <p:spPr bwMode="auto">
              <a:xfrm>
                <a:off x="4954" y="2862"/>
                <a:ext cx="375" cy="374"/>
              </a:xfrm>
              <a:custGeom>
                <a:avLst/>
                <a:gdLst>
                  <a:gd name="T0" fmla="*/ 1 w 749"/>
                  <a:gd name="T1" fmla="*/ 0 h 747"/>
                  <a:gd name="T2" fmla="*/ 1 w 749"/>
                  <a:gd name="T3" fmla="*/ 0 h 747"/>
                  <a:gd name="T4" fmla="*/ 1 w 749"/>
                  <a:gd name="T5" fmla="*/ 1 h 747"/>
                  <a:gd name="T6" fmla="*/ 1 w 749"/>
                  <a:gd name="T7" fmla="*/ 1 h 747"/>
                  <a:gd name="T8" fmla="*/ 0 w 749"/>
                  <a:gd name="T9" fmla="*/ 1 h 747"/>
                  <a:gd name="T10" fmla="*/ 0 w 749"/>
                  <a:gd name="T11" fmla="*/ 1 h 747"/>
                  <a:gd name="T12" fmla="*/ 1 w 749"/>
                  <a:gd name="T13" fmla="*/ 1 h 747"/>
                  <a:gd name="T14" fmla="*/ 1 w 749"/>
                  <a:gd name="T15" fmla="*/ 1 h 747"/>
                  <a:gd name="T16" fmla="*/ 1 w 749"/>
                  <a:gd name="T17" fmla="*/ 1 h 747"/>
                  <a:gd name="T18" fmla="*/ 1 w 749"/>
                  <a:gd name="T19" fmla="*/ 1 h 747"/>
                  <a:gd name="T20" fmla="*/ 1 w 749"/>
                  <a:gd name="T21" fmla="*/ 1 h 747"/>
                  <a:gd name="T22" fmla="*/ 1 w 749"/>
                  <a:gd name="T23" fmla="*/ 2 h 747"/>
                  <a:gd name="T24" fmla="*/ 1 w 749"/>
                  <a:gd name="T25" fmla="*/ 2 h 747"/>
                  <a:gd name="T26" fmla="*/ 1 w 749"/>
                  <a:gd name="T27" fmla="*/ 2 h 747"/>
                  <a:gd name="T28" fmla="*/ 1 w 749"/>
                  <a:gd name="T29" fmla="*/ 2 h 747"/>
                  <a:gd name="T30" fmla="*/ 1 w 749"/>
                  <a:gd name="T31" fmla="*/ 2 h 747"/>
                  <a:gd name="T32" fmla="*/ 1 w 749"/>
                  <a:gd name="T33" fmla="*/ 2 h 747"/>
                  <a:gd name="T34" fmla="*/ 1 w 749"/>
                  <a:gd name="T35" fmla="*/ 2 h 747"/>
                  <a:gd name="T36" fmla="*/ 1 w 749"/>
                  <a:gd name="T37" fmla="*/ 2 h 747"/>
                  <a:gd name="T38" fmla="*/ 1 w 749"/>
                  <a:gd name="T39" fmla="*/ 2 h 747"/>
                  <a:gd name="T40" fmla="*/ 1 w 749"/>
                  <a:gd name="T41" fmla="*/ 2 h 747"/>
                  <a:gd name="T42" fmla="*/ 2 w 749"/>
                  <a:gd name="T43" fmla="*/ 3 h 747"/>
                  <a:gd name="T44" fmla="*/ 2 w 749"/>
                  <a:gd name="T45" fmla="*/ 3 h 747"/>
                  <a:gd name="T46" fmla="*/ 2 w 749"/>
                  <a:gd name="T47" fmla="*/ 3 h 747"/>
                  <a:gd name="T48" fmla="*/ 2 w 749"/>
                  <a:gd name="T49" fmla="*/ 3 h 747"/>
                  <a:gd name="T50" fmla="*/ 2 w 749"/>
                  <a:gd name="T51" fmla="*/ 3 h 747"/>
                  <a:gd name="T52" fmla="*/ 2 w 749"/>
                  <a:gd name="T53" fmla="*/ 3 h 747"/>
                  <a:gd name="T54" fmla="*/ 2 w 749"/>
                  <a:gd name="T55" fmla="*/ 3 h 747"/>
                  <a:gd name="T56" fmla="*/ 3 w 749"/>
                  <a:gd name="T57" fmla="*/ 3 h 747"/>
                  <a:gd name="T58" fmla="*/ 3 w 749"/>
                  <a:gd name="T59" fmla="*/ 3 h 747"/>
                  <a:gd name="T60" fmla="*/ 3 w 749"/>
                  <a:gd name="T61" fmla="*/ 3 h 747"/>
                  <a:gd name="T62" fmla="*/ 3 w 749"/>
                  <a:gd name="T63" fmla="*/ 3 h 747"/>
                  <a:gd name="T64" fmla="*/ 3 w 749"/>
                  <a:gd name="T65" fmla="*/ 3 h 747"/>
                  <a:gd name="T66" fmla="*/ 3 w 749"/>
                  <a:gd name="T67" fmla="*/ 3 h 7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49" h="747">
                    <a:moveTo>
                      <a:pt x="12" y="0"/>
                    </a:moveTo>
                    <a:lnTo>
                      <a:pt x="12" y="0"/>
                    </a:lnTo>
                    <a:lnTo>
                      <a:pt x="5" y="25"/>
                    </a:lnTo>
                    <a:lnTo>
                      <a:pt x="2" y="51"/>
                    </a:lnTo>
                    <a:lnTo>
                      <a:pt x="0" y="78"/>
                    </a:lnTo>
                    <a:lnTo>
                      <a:pt x="0" y="105"/>
                    </a:lnTo>
                    <a:lnTo>
                      <a:pt x="3" y="130"/>
                    </a:lnTo>
                    <a:lnTo>
                      <a:pt x="9" y="158"/>
                    </a:lnTo>
                    <a:lnTo>
                      <a:pt x="15" y="185"/>
                    </a:lnTo>
                    <a:lnTo>
                      <a:pt x="26" y="212"/>
                    </a:lnTo>
                    <a:lnTo>
                      <a:pt x="36" y="239"/>
                    </a:lnTo>
                    <a:lnTo>
                      <a:pt x="49" y="266"/>
                    </a:lnTo>
                    <a:lnTo>
                      <a:pt x="65" y="293"/>
                    </a:lnTo>
                    <a:lnTo>
                      <a:pt x="82" y="319"/>
                    </a:lnTo>
                    <a:lnTo>
                      <a:pt x="100" y="346"/>
                    </a:lnTo>
                    <a:lnTo>
                      <a:pt x="122" y="372"/>
                    </a:lnTo>
                    <a:lnTo>
                      <a:pt x="145" y="399"/>
                    </a:lnTo>
                    <a:lnTo>
                      <a:pt x="168" y="424"/>
                    </a:lnTo>
                    <a:lnTo>
                      <a:pt x="194" y="450"/>
                    </a:lnTo>
                    <a:lnTo>
                      <a:pt x="223" y="474"/>
                    </a:lnTo>
                    <a:lnTo>
                      <a:pt x="252" y="497"/>
                    </a:lnTo>
                    <a:lnTo>
                      <a:pt x="282" y="521"/>
                    </a:lnTo>
                    <a:lnTo>
                      <a:pt x="313" y="545"/>
                    </a:lnTo>
                    <a:lnTo>
                      <a:pt x="347" y="567"/>
                    </a:lnTo>
                    <a:lnTo>
                      <a:pt x="382" y="589"/>
                    </a:lnTo>
                    <a:lnTo>
                      <a:pt x="418" y="609"/>
                    </a:lnTo>
                    <a:lnTo>
                      <a:pt x="455" y="630"/>
                    </a:lnTo>
                    <a:lnTo>
                      <a:pt x="494" y="650"/>
                    </a:lnTo>
                    <a:lnTo>
                      <a:pt x="534" y="669"/>
                    </a:lnTo>
                    <a:lnTo>
                      <a:pt x="574" y="686"/>
                    </a:lnTo>
                    <a:lnTo>
                      <a:pt x="617" y="703"/>
                    </a:lnTo>
                    <a:lnTo>
                      <a:pt x="659" y="718"/>
                    </a:lnTo>
                    <a:lnTo>
                      <a:pt x="703" y="733"/>
                    </a:lnTo>
                    <a:lnTo>
                      <a:pt x="749" y="747"/>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32" name="Freeform 669"/>
              <p:cNvSpPr/>
              <p:nvPr/>
            </p:nvSpPr>
            <p:spPr bwMode="auto">
              <a:xfrm>
                <a:off x="5329" y="3096"/>
                <a:ext cx="518" cy="168"/>
              </a:xfrm>
              <a:custGeom>
                <a:avLst/>
                <a:gdLst>
                  <a:gd name="T0" fmla="*/ 4 w 1037"/>
                  <a:gd name="T1" fmla="*/ 0 h 337"/>
                  <a:gd name="T2" fmla="*/ 4 w 1037"/>
                  <a:gd name="T3" fmla="*/ 0 h 337"/>
                  <a:gd name="T4" fmla="*/ 4 w 1037"/>
                  <a:gd name="T5" fmla="*/ 0 h 337"/>
                  <a:gd name="T6" fmla="*/ 3 w 1037"/>
                  <a:gd name="T7" fmla="*/ 0 h 337"/>
                  <a:gd name="T8" fmla="*/ 3 w 1037"/>
                  <a:gd name="T9" fmla="*/ 0 h 337"/>
                  <a:gd name="T10" fmla="*/ 3 w 1037"/>
                  <a:gd name="T11" fmla="*/ 0 h 337"/>
                  <a:gd name="T12" fmla="*/ 3 w 1037"/>
                  <a:gd name="T13" fmla="*/ 0 h 337"/>
                  <a:gd name="T14" fmla="*/ 3 w 1037"/>
                  <a:gd name="T15" fmla="*/ 0 h 337"/>
                  <a:gd name="T16" fmla="*/ 3 w 1037"/>
                  <a:gd name="T17" fmla="*/ 0 h 337"/>
                  <a:gd name="T18" fmla="*/ 3 w 1037"/>
                  <a:gd name="T19" fmla="*/ 0 h 337"/>
                  <a:gd name="T20" fmla="*/ 3 w 1037"/>
                  <a:gd name="T21" fmla="*/ 0 h 337"/>
                  <a:gd name="T22" fmla="*/ 3 w 1037"/>
                  <a:gd name="T23" fmla="*/ 0 h 337"/>
                  <a:gd name="T24" fmla="*/ 3 w 1037"/>
                  <a:gd name="T25" fmla="*/ 0 h 337"/>
                  <a:gd name="T26" fmla="*/ 3 w 1037"/>
                  <a:gd name="T27" fmla="*/ 0 h 337"/>
                  <a:gd name="T28" fmla="*/ 3 w 1037"/>
                  <a:gd name="T29" fmla="*/ 1 h 337"/>
                  <a:gd name="T30" fmla="*/ 2 w 1037"/>
                  <a:gd name="T31" fmla="*/ 1 h 337"/>
                  <a:gd name="T32" fmla="*/ 2 w 1037"/>
                  <a:gd name="T33" fmla="*/ 1 h 337"/>
                  <a:gd name="T34" fmla="*/ 2 w 1037"/>
                  <a:gd name="T35" fmla="*/ 1 h 337"/>
                  <a:gd name="T36" fmla="*/ 2 w 1037"/>
                  <a:gd name="T37" fmla="*/ 1 h 337"/>
                  <a:gd name="T38" fmla="*/ 2 w 1037"/>
                  <a:gd name="T39" fmla="*/ 1 h 337"/>
                  <a:gd name="T40" fmla="*/ 2 w 1037"/>
                  <a:gd name="T41" fmla="*/ 1 h 337"/>
                  <a:gd name="T42" fmla="*/ 2 w 1037"/>
                  <a:gd name="T43" fmla="*/ 1 h 337"/>
                  <a:gd name="T44" fmla="*/ 1 w 1037"/>
                  <a:gd name="T45" fmla="*/ 1 h 337"/>
                  <a:gd name="T46" fmla="*/ 1 w 1037"/>
                  <a:gd name="T47" fmla="*/ 1 h 337"/>
                  <a:gd name="T48" fmla="*/ 1 w 1037"/>
                  <a:gd name="T49" fmla="*/ 1 h 337"/>
                  <a:gd name="T50" fmla="*/ 1 w 1037"/>
                  <a:gd name="T51" fmla="*/ 1 h 337"/>
                  <a:gd name="T52" fmla="*/ 1 w 1037"/>
                  <a:gd name="T53" fmla="*/ 1 h 337"/>
                  <a:gd name="T54" fmla="*/ 1 w 1037"/>
                  <a:gd name="T55" fmla="*/ 1 h 337"/>
                  <a:gd name="T56" fmla="*/ 0 w 1037"/>
                  <a:gd name="T57" fmla="*/ 1 h 337"/>
                  <a:gd name="T58" fmla="*/ 0 w 1037"/>
                  <a:gd name="T59" fmla="*/ 1 h 337"/>
                  <a:gd name="T60" fmla="*/ 0 w 1037"/>
                  <a:gd name="T61" fmla="*/ 1 h 337"/>
                  <a:gd name="T62" fmla="*/ 0 w 1037"/>
                  <a:gd name="T63" fmla="*/ 1 h 337"/>
                  <a:gd name="T64" fmla="*/ 0 w 1037"/>
                  <a:gd name="T65" fmla="*/ 1 h 337"/>
                  <a:gd name="T66" fmla="*/ 0 w 1037"/>
                  <a:gd name="T67" fmla="*/ 1 h 3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37" h="337">
                    <a:moveTo>
                      <a:pt x="1037" y="0"/>
                    </a:moveTo>
                    <a:lnTo>
                      <a:pt x="1037" y="0"/>
                    </a:lnTo>
                    <a:lnTo>
                      <a:pt x="1028" y="28"/>
                    </a:lnTo>
                    <a:lnTo>
                      <a:pt x="1016" y="53"/>
                    </a:lnTo>
                    <a:lnTo>
                      <a:pt x="1003" y="79"/>
                    </a:lnTo>
                    <a:lnTo>
                      <a:pt x="987" y="102"/>
                    </a:lnTo>
                    <a:lnTo>
                      <a:pt x="970" y="124"/>
                    </a:lnTo>
                    <a:lnTo>
                      <a:pt x="952" y="146"/>
                    </a:lnTo>
                    <a:lnTo>
                      <a:pt x="931" y="167"/>
                    </a:lnTo>
                    <a:lnTo>
                      <a:pt x="908" y="187"/>
                    </a:lnTo>
                    <a:lnTo>
                      <a:pt x="884" y="206"/>
                    </a:lnTo>
                    <a:lnTo>
                      <a:pt x="858" y="223"/>
                    </a:lnTo>
                    <a:lnTo>
                      <a:pt x="829" y="238"/>
                    </a:lnTo>
                    <a:lnTo>
                      <a:pt x="800" y="254"/>
                    </a:lnTo>
                    <a:lnTo>
                      <a:pt x="770" y="267"/>
                    </a:lnTo>
                    <a:lnTo>
                      <a:pt x="738" y="281"/>
                    </a:lnTo>
                    <a:lnTo>
                      <a:pt x="705" y="293"/>
                    </a:lnTo>
                    <a:lnTo>
                      <a:pt x="670" y="301"/>
                    </a:lnTo>
                    <a:lnTo>
                      <a:pt x="634" y="311"/>
                    </a:lnTo>
                    <a:lnTo>
                      <a:pt x="598" y="318"/>
                    </a:lnTo>
                    <a:lnTo>
                      <a:pt x="559" y="325"/>
                    </a:lnTo>
                    <a:lnTo>
                      <a:pt x="520" y="330"/>
                    </a:lnTo>
                    <a:lnTo>
                      <a:pt x="481" y="333"/>
                    </a:lnTo>
                    <a:lnTo>
                      <a:pt x="440" y="335"/>
                    </a:lnTo>
                    <a:lnTo>
                      <a:pt x="400" y="337"/>
                    </a:lnTo>
                    <a:lnTo>
                      <a:pt x="357" y="335"/>
                    </a:lnTo>
                    <a:lnTo>
                      <a:pt x="315" y="333"/>
                    </a:lnTo>
                    <a:lnTo>
                      <a:pt x="270" y="330"/>
                    </a:lnTo>
                    <a:lnTo>
                      <a:pt x="226" y="325"/>
                    </a:lnTo>
                    <a:lnTo>
                      <a:pt x="182" y="320"/>
                    </a:lnTo>
                    <a:lnTo>
                      <a:pt x="136" y="311"/>
                    </a:lnTo>
                    <a:lnTo>
                      <a:pt x="92" y="303"/>
                    </a:lnTo>
                    <a:lnTo>
                      <a:pt x="46" y="291"/>
                    </a:lnTo>
                    <a:lnTo>
                      <a:pt x="0" y="279"/>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33" name="Freeform 670"/>
              <p:cNvSpPr/>
              <p:nvPr/>
            </p:nvSpPr>
            <p:spPr bwMode="auto">
              <a:xfrm>
                <a:off x="4814" y="3138"/>
                <a:ext cx="448" cy="355"/>
              </a:xfrm>
              <a:custGeom>
                <a:avLst/>
                <a:gdLst>
                  <a:gd name="T0" fmla="*/ 0 w 897"/>
                  <a:gd name="T1" fmla="*/ 0 h 710"/>
                  <a:gd name="T2" fmla="*/ 0 w 897"/>
                  <a:gd name="T3" fmla="*/ 0 h 710"/>
                  <a:gd name="T4" fmla="*/ 0 w 897"/>
                  <a:gd name="T5" fmla="*/ 1 h 710"/>
                  <a:gd name="T6" fmla="*/ 0 w 897"/>
                  <a:gd name="T7" fmla="*/ 1 h 710"/>
                  <a:gd name="T8" fmla="*/ 0 w 897"/>
                  <a:gd name="T9" fmla="*/ 1 h 710"/>
                  <a:gd name="T10" fmla="*/ 0 w 897"/>
                  <a:gd name="T11" fmla="*/ 1 h 710"/>
                  <a:gd name="T12" fmla="*/ 0 w 897"/>
                  <a:gd name="T13" fmla="*/ 1 h 710"/>
                  <a:gd name="T14" fmla="*/ 0 w 897"/>
                  <a:gd name="T15" fmla="*/ 1 h 710"/>
                  <a:gd name="T16" fmla="*/ 0 w 897"/>
                  <a:gd name="T17" fmla="*/ 1 h 710"/>
                  <a:gd name="T18" fmla="*/ 0 w 897"/>
                  <a:gd name="T19" fmla="*/ 1 h 710"/>
                  <a:gd name="T20" fmla="*/ 0 w 897"/>
                  <a:gd name="T21" fmla="*/ 1 h 710"/>
                  <a:gd name="T22" fmla="*/ 0 w 897"/>
                  <a:gd name="T23" fmla="*/ 1 h 710"/>
                  <a:gd name="T24" fmla="*/ 0 w 897"/>
                  <a:gd name="T25" fmla="*/ 2 h 710"/>
                  <a:gd name="T26" fmla="*/ 0 w 897"/>
                  <a:gd name="T27" fmla="*/ 2 h 710"/>
                  <a:gd name="T28" fmla="*/ 0 w 897"/>
                  <a:gd name="T29" fmla="*/ 2 h 710"/>
                  <a:gd name="T30" fmla="*/ 0 w 897"/>
                  <a:gd name="T31" fmla="*/ 2 h 710"/>
                  <a:gd name="T32" fmla="*/ 0 w 897"/>
                  <a:gd name="T33" fmla="*/ 2 h 710"/>
                  <a:gd name="T34" fmla="*/ 0 w 897"/>
                  <a:gd name="T35" fmla="*/ 2 h 710"/>
                  <a:gd name="T36" fmla="*/ 0 w 897"/>
                  <a:gd name="T37" fmla="*/ 2 h 710"/>
                  <a:gd name="T38" fmla="*/ 1 w 897"/>
                  <a:gd name="T39" fmla="*/ 2 h 710"/>
                  <a:gd name="T40" fmla="*/ 1 w 897"/>
                  <a:gd name="T41" fmla="*/ 2 h 710"/>
                  <a:gd name="T42" fmla="*/ 1 w 897"/>
                  <a:gd name="T43" fmla="*/ 2 h 710"/>
                  <a:gd name="T44" fmla="*/ 1 w 897"/>
                  <a:gd name="T45" fmla="*/ 2 h 710"/>
                  <a:gd name="T46" fmla="*/ 1 w 897"/>
                  <a:gd name="T47" fmla="*/ 3 h 710"/>
                  <a:gd name="T48" fmla="*/ 1 w 897"/>
                  <a:gd name="T49" fmla="*/ 3 h 710"/>
                  <a:gd name="T50" fmla="*/ 2 w 897"/>
                  <a:gd name="T51" fmla="*/ 3 h 710"/>
                  <a:gd name="T52" fmla="*/ 2 w 897"/>
                  <a:gd name="T53" fmla="*/ 3 h 710"/>
                  <a:gd name="T54" fmla="*/ 2 w 897"/>
                  <a:gd name="T55" fmla="*/ 3 h 710"/>
                  <a:gd name="T56" fmla="*/ 2 w 897"/>
                  <a:gd name="T57" fmla="*/ 3 h 710"/>
                  <a:gd name="T58" fmla="*/ 2 w 897"/>
                  <a:gd name="T59" fmla="*/ 3 h 710"/>
                  <a:gd name="T60" fmla="*/ 2 w 897"/>
                  <a:gd name="T61" fmla="*/ 3 h 710"/>
                  <a:gd name="T62" fmla="*/ 3 w 897"/>
                  <a:gd name="T63" fmla="*/ 3 h 710"/>
                  <a:gd name="T64" fmla="*/ 3 w 897"/>
                  <a:gd name="T65" fmla="*/ 3 h 710"/>
                  <a:gd name="T66" fmla="*/ 3 w 897"/>
                  <a:gd name="T67" fmla="*/ 3 h 7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97" h="710">
                    <a:moveTo>
                      <a:pt x="7" y="0"/>
                    </a:moveTo>
                    <a:lnTo>
                      <a:pt x="7" y="0"/>
                    </a:lnTo>
                    <a:lnTo>
                      <a:pt x="1" y="22"/>
                    </a:lnTo>
                    <a:lnTo>
                      <a:pt x="0" y="44"/>
                    </a:lnTo>
                    <a:lnTo>
                      <a:pt x="0" y="68"/>
                    </a:lnTo>
                    <a:lnTo>
                      <a:pt x="3" y="90"/>
                    </a:lnTo>
                    <a:lnTo>
                      <a:pt x="8" y="113"/>
                    </a:lnTo>
                    <a:lnTo>
                      <a:pt x="15" y="137"/>
                    </a:lnTo>
                    <a:lnTo>
                      <a:pt x="25" y="163"/>
                    </a:lnTo>
                    <a:lnTo>
                      <a:pt x="39" y="187"/>
                    </a:lnTo>
                    <a:lnTo>
                      <a:pt x="54" y="210"/>
                    </a:lnTo>
                    <a:lnTo>
                      <a:pt x="71" y="236"/>
                    </a:lnTo>
                    <a:lnTo>
                      <a:pt x="90" y="260"/>
                    </a:lnTo>
                    <a:lnTo>
                      <a:pt x="112" y="285"/>
                    </a:lnTo>
                    <a:lnTo>
                      <a:pt x="134" y="309"/>
                    </a:lnTo>
                    <a:lnTo>
                      <a:pt x="159" y="334"/>
                    </a:lnTo>
                    <a:lnTo>
                      <a:pt x="188" y="358"/>
                    </a:lnTo>
                    <a:lnTo>
                      <a:pt x="217" y="382"/>
                    </a:lnTo>
                    <a:lnTo>
                      <a:pt x="248" y="407"/>
                    </a:lnTo>
                    <a:lnTo>
                      <a:pt x="280" y="431"/>
                    </a:lnTo>
                    <a:lnTo>
                      <a:pt x="316" y="453"/>
                    </a:lnTo>
                    <a:lnTo>
                      <a:pt x="351" y="477"/>
                    </a:lnTo>
                    <a:lnTo>
                      <a:pt x="389" y="499"/>
                    </a:lnTo>
                    <a:lnTo>
                      <a:pt x="430" y="521"/>
                    </a:lnTo>
                    <a:lnTo>
                      <a:pt x="470" y="543"/>
                    </a:lnTo>
                    <a:lnTo>
                      <a:pt x="513" y="565"/>
                    </a:lnTo>
                    <a:lnTo>
                      <a:pt x="555" y="586"/>
                    </a:lnTo>
                    <a:lnTo>
                      <a:pt x="601" y="606"/>
                    </a:lnTo>
                    <a:lnTo>
                      <a:pt x="647" y="625"/>
                    </a:lnTo>
                    <a:lnTo>
                      <a:pt x="695" y="643"/>
                    </a:lnTo>
                    <a:lnTo>
                      <a:pt x="744" y="662"/>
                    </a:lnTo>
                    <a:lnTo>
                      <a:pt x="793" y="679"/>
                    </a:lnTo>
                    <a:lnTo>
                      <a:pt x="844" y="694"/>
                    </a:lnTo>
                    <a:lnTo>
                      <a:pt x="897" y="710"/>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34" name="Freeform 671"/>
              <p:cNvSpPr/>
              <p:nvPr/>
            </p:nvSpPr>
            <p:spPr bwMode="auto">
              <a:xfrm>
                <a:off x="5264" y="3427"/>
                <a:ext cx="566" cy="112"/>
              </a:xfrm>
              <a:custGeom>
                <a:avLst/>
                <a:gdLst>
                  <a:gd name="T0" fmla="*/ 5 w 1132"/>
                  <a:gd name="T1" fmla="*/ 0 h 224"/>
                  <a:gd name="T2" fmla="*/ 5 w 1132"/>
                  <a:gd name="T3" fmla="*/ 0 h 224"/>
                  <a:gd name="T4" fmla="*/ 5 w 1132"/>
                  <a:gd name="T5" fmla="*/ 1 h 224"/>
                  <a:gd name="T6" fmla="*/ 5 w 1132"/>
                  <a:gd name="T7" fmla="*/ 1 h 224"/>
                  <a:gd name="T8" fmla="*/ 5 w 1132"/>
                  <a:gd name="T9" fmla="*/ 1 h 224"/>
                  <a:gd name="T10" fmla="*/ 5 w 1132"/>
                  <a:gd name="T11" fmla="*/ 1 h 224"/>
                  <a:gd name="T12" fmla="*/ 5 w 1132"/>
                  <a:gd name="T13" fmla="*/ 1 h 224"/>
                  <a:gd name="T14" fmla="*/ 5 w 1132"/>
                  <a:gd name="T15" fmla="*/ 1 h 224"/>
                  <a:gd name="T16" fmla="*/ 5 w 1132"/>
                  <a:gd name="T17" fmla="*/ 1 h 224"/>
                  <a:gd name="T18" fmla="*/ 4 w 1132"/>
                  <a:gd name="T19" fmla="*/ 1 h 224"/>
                  <a:gd name="T20" fmla="*/ 4 w 1132"/>
                  <a:gd name="T21" fmla="*/ 1 h 224"/>
                  <a:gd name="T22" fmla="*/ 4 w 1132"/>
                  <a:gd name="T23" fmla="*/ 1 h 224"/>
                  <a:gd name="T24" fmla="*/ 4 w 1132"/>
                  <a:gd name="T25" fmla="*/ 1 h 224"/>
                  <a:gd name="T26" fmla="*/ 4 w 1132"/>
                  <a:gd name="T27" fmla="*/ 1 h 224"/>
                  <a:gd name="T28" fmla="*/ 4 w 1132"/>
                  <a:gd name="T29" fmla="*/ 1 h 224"/>
                  <a:gd name="T30" fmla="*/ 4 w 1132"/>
                  <a:gd name="T31" fmla="*/ 1 h 224"/>
                  <a:gd name="T32" fmla="*/ 4 w 1132"/>
                  <a:gd name="T33" fmla="*/ 1 h 224"/>
                  <a:gd name="T34" fmla="*/ 3 w 1132"/>
                  <a:gd name="T35" fmla="*/ 1 h 224"/>
                  <a:gd name="T36" fmla="*/ 3 w 1132"/>
                  <a:gd name="T37" fmla="*/ 1 h 224"/>
                  <a:gd name="T38" fmla="*/ 3 w 1132"/>
                  <a:gd name="T39" fmla="*/ 1 h 224"/>
                  <a:gd name="T40" fmla="*/ 3 w 1132"/>
                  <a:gd name="T41" fmla="*/ 1 h 224"/>
                  <a:gd name="T42" fmla="*/ 3 w 1132"/>
                  <a:gd name="T43" fmla="*/ 1 h 224"/>
                  <a:gd name="T44" fmla="*/ 3 w 1132"/>
                  <a:gd name="T45" fmla="*/ 1 h 224"/>
                  <a:gd name="T46" fmla="*/ 2 w 1132"/>
                  <a:gd name="T47" fmla="*/ 1 h 224"/>
                  <a:gd name="T48" fmla="*/ 2 w 1132"/>
                  <a:gd name="T49" fmla="*/ 1 h 224"/>
                  <a:gd name="T50" fmla="*/ 2 w 1132"/>
                  <a:gd name="T51" fmla="*/ 1 h 224"/>
                  <a:gd name="T52" fmla="*/ 2 w 1132"/>
                  <a:gd name="T53" fmla="*/ 1 h 224"/>
                  <a:gd name="T54" fmla="*/ 2 w 1132"/>
                  <a:gd name="T55" fmla="*/ 1 h 224"/>
                  <a:gd name="T56" fmla="*/ 2 w 1132"/>
                  <a:gd name="T57" fmla="*/ 1 h 224"/>
                  <a:gd name="T58" fmla="*/ 1 w 1132"/>
                  <a:gd name="T59" fmla="*/ 1 h 224"/>
                  <a:gd name="T60" fmla="*/ 1 w 1132"/>
                  <a:gd name="T61" fmla="*/ 1 h 224"/>
                  <a:gd name="T62" fmla="*/ 1 w 1132"/>
                  <a:gd name="T63" fmla="*/ 1 h 224"/>
                  <a:gd name="T64" fmla="*/ 1 w 1132"/>
                  <a:gd name="T65" fmla="*/ 1 h 224"/>
                  <a:gd name="T66" fmla="*/ 0 w 1132"/>
                  <a:gd name="T67" fmla="*/ 1 h 2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32" h="224">
                    <a:moveTo>
                      <a:pt x="1132" y="0"/>
                    </a:moveTo>
                    <a:lnTo>
                      <a:pt x="1132" y="0"/>
                    </a:lnTo>
                    <a:lnTo>
                      <a:pt x="1125" y="22"/>
                    </a:lnTo>
                    <a:lnTo>
                      <a:pt x="1115" y="43"/>
                    </a:lnTo>
                    <a:lnTo>
                      <a:pt x="1103" y="61"/>
                    </a:lnTo>
                    <a:lnTo>
                      <a:pt x="1087" y="80"/>
                    </a:lnTo>
                    <a:lnTo>
                      <a:pt x="1070" y="97"/>
                    </a:lnTo>
                    <a:lnTo>
                      <a:pt x="1050" y="114"/>
                    </a:lnTo>
                    <a:lnTo>
                      <a:pt x="1030" y="129"/>
                    </a:lnTo>
                    <a:lnTo>
                      <a:pt x="1006" y="143"/>
                    </a:lnTo>
                    <a:lnTo>
                      <a:pt x="980" y="155"/>
                    </a:lnTo>
                    <a:lnTo>
                      <a:pt x="953" y="167"/>
                    </a:lnTo>
                    <a:lnTo>
                      <a:pt x="923" y="179"/>
                    </a:lnTo>
                    <a:lnTo>
                      <a:pt x="892" y="187"/>
                    </a:lnTo>
                    <a:lnTo>
                      <a:pt x="860" y="196"/>
                    </a:lnTo>
                    <a:lnTo>
                      <a:pt x="824" y="204"/>
                    </a:lnTo>
                    <a:lnTo>
                      <a:pt x="788" y="209"/>
                    </a:lnTo>
                    <a:lnTo>
                      <a:pt x="751" y="214"/>
                    </a:lnTo>
                    <a:lnTo>
                      <a:pt x="712" y="219"/>
                    </a:lnTo>
                    <a:lnTo>
                      <a:pt x="671" y="221"/>
                    </a:lnTo>
                    <a:lnTo>
                      <a:pt x="629" y="223"/>
                    </a:lnTo>
                    <a:lnTo>
                      <a:pt x="586" y="224"/>
                    </a:lnTo>
                    <a:lnTo>
                      <a:pt x="542" y="223"/>
                    </a:lnTo>
                    <a:lnTo>
                      <a:pt x="498" y="221"/>
                    </a:lnTo>
                    <a:lnTo>
                      <a:pt x="450" y="218"/>
                    </a:lnTo>
                    <a:lnTo>
                      <a:pt x="405" y="214"/>
                    </a:lnTo>
                    <a:lnTo>
                      <a:pt x="355" y="207"/>
                    </a:lnTo>
                    <a:lnTo>
                      <a:pt x="306" y="202"/>
                    </a:lnTo>
                    <a:lnTo>
                      <a:pt x="257" y="194"/>
                    </a:lnTo>
                    <a:lnTo>
                      <a:pt x="207" y="184"/>
                    </a:lnTo>
                    <a:lnTo>
                      <a:pt x="156" y="173"/>
                    </a:lnTo>
                    <a:lnTo>
                      <a:pt x="106" y="162"/>
                    </a:lnTo>
                    <a:lnTo>
                      <a:pt x="53" y="150"/>
                    </a:lnTo>
                    <a:lnTo>
                      <a:pt x="0" y="134"/>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35" name="Freeform 672"/>
              <p:cNvSpPr/>
              <p:nvPr/>
            </p:nvSpPr>
            <p:spPr bwMode="auto">
              <a:xfrm>
                <a:off x="4867" y="3454"/>
                <a:ext cx="344" cy="225"/>
              </a:xfrm>
              <a:custGeom>
                <a:avLst/>
                <a:gdLst>
                  <a:gd name="T0" fmla="*/ 1 w 688"/>
                  <a:gd name="T1" fmla="*/ 0 h 450"/>
                  <a:gd name="T2" fmla="*/ 1 w 688"/>
                  <a:gd name="T3" fmla="*/ 0 h 450"/>
                  <a:gd name="T4" fmla="*/ 1 w 688"/>
                  <a:gd name="T5" fmla="*/ 1 h 450"/>
                  <a:gd name="T6" fmla="*/ 0 w 688"/>
                  <a:gd name="T7" fmla="*/ 1 h 450"/>
                  <a:gd name="T8" fmla="*/ 1 w 688"/>
                  <a:gd name="T9" fmla="*/ 1 h 450"/>
                  <a:gd name="T10" fmla="*/ 1 w 688"/>
                  <a:gd name="T11" fmla="*/ 1 h 450"/>
                  <a:gd name="T12" fmla="*/ 1 w 688"/>
                  <a:gd name="T13" fmla="*/ 1 h 450"/>
                  <a:gd name="T14" fmla="*/ 1 w 688"/>
                  <a:gd name="T15" fmla="*/ 1 h 450"/>
                  <a:gd name="T16" fmla="*/ 1 w 688"/>
                  <a:gd name="T17" fmla="*/ 1 h 450"/>
                  <a:gd name="T18" fmla="*/ 1 w 688"/>
                  <a:gd name="T19" fmla="*/ 1 h 450"/>
                  <a:gd name="T20" fmla="*/ 1 w 688"/>
                  <a:gd name="T21" fmla="*/ 1 h 450"/>
                  <a:gd name="T22" fmla="*/ 1 w 688"/>
                  <a:gd name="T23" fmla="*/ 1 h 450"/>
                  <a:gd name="T24" fmla="*/ 1 w 688"/>
                  <a:gd name="T25" fmla="*/ 1 h 450"/>
                  <a:gd name="T26" fmla="*/ 1 w 688"/>
                  <a:gd name="T27" fmla="*/ 1 h 450"/>
                  <a:gd name="T28" fmla="*/ 1 w 688"/>
                  <a:gd name="T29" fmla="*/ 1 h 450"/>
                  <a:gd name="T30" fmla="*/ 1 w 688"/>
                  <a:gd name="T31" fmla="*/ 2 h 450"/>
                  <a:gd name="T32" fmla="*/ 2 w 688"/>
                  <a:gd name="T33" fmla="*/ 2 h 450"/>
                  <a:gd name="T34" fmla="*/ 2 w 688"/>
                  <a:gd name="T35" fmla="*/ 2 h 450"/>
                  <a:gd name="T36" fmla="*/ 2 w 688"/>
                  <a:gd name="T37" fmla="*/ 2 h 450"/>
                  <a:gd name="T38" fmla="*/ 2 w 688"/>
                  <a:gd name="T39" fmla="*/ 2 h 450"/>
                  <a:gd name="T40" fmla="*/ 3 w 688"/>
                  <a:gd name="T41" fmla="*/ 2 h 450"/>
                  <a:gd name="T42" fmla="*/ 3 w 688"/>
                  <a:gd name="T43" fmla="*/ 2 h 450"/>
                  <a:gd name="T44" fmla="*/ 3 w 688"/>
                  <a:gd name="T45" fmla="*/ 2 h 45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88" h="450">
                    <a:moveTo>
                      <a:pt x="4" y="0"/>
                    </a:moveTo>
                    <a:lnTo>
                      <a:pt x="4" y="0"/>
                    </a:lnTo>
                    <a:lnTo>
                      <a:pt x="2" y="11"/>
                    </a:lnTo>
                    <a:lnTo>
                      <a:pt x="0" y="25"/>
                    </a:lnTo>
                    <a:lnTo>
                      <a:pt x="2" y="39"/>
                    </a:lnTo>
                    <a:lnTo>
                      <a:pt x="5" y="51"/>
                    </a:lnTo>
                    <a:lnTo>
                      <a:pt x="10" y="66"/>
                    </a:lnTo>
                    <a:lnTo>
                      <a:pt x="17" y="79"/>
                    </a:lnTo>
                    <a:lnTo>
                      <a:pt x="26" y="93"/>
                    </a:lnTo>
                    <a:lnTo>
                      <a:pt x="36" y="108"/>
                    </a:lnTo>
                    <a:lnTo>
                      <a:pt x="48" y="122"/>
                    </a:lnTo>
                    <a:lnTo>
                      <a:pt x="61" y="137"/>
                    </a:lnTo>
                    <a:lnTo>
                      <a:pt x="94" y="168"/>
                    </a:lnTo>
                    <a:lnTo>
                      <a:pt x="133" y="198"/>
                    </a:lnTo>
                    <a:lnTo>
                      <a:pt x="175" y="229"/>
                    </a:lnTo>
                    <a:lnTo>
                      <a:pt x="224" y="259"/>
                    </a:lnTo>
                    <a:lnTo>
                      <a:pt x="279" y="288"/>
                    </a:lnTo>
                    <a:lnTo>
                      <a:pt x="338" y="319"/>
                    </a:lnTo>
                    <a:lnTo>
                      <a:pt x="401" y="348"/>
                    </a:lnTo>
                    <a:lnTo>
                      <a:pt x="467" y="375"/>
                    </a:lnTo>
                    <a:lnTo>
                      <a:pt x="537" y="400"/>
                    </a:lnTo>
                    <a:lnTo>
                      <a:pt x="612" y="426"/>
                    </a:lnTo>
                    <a:lnTo>
                      <a:pt x="688" y="450"/>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36" name="Freeform 673"/>
              <p:cNvSpPr/>
              <p:nvPr/>
            </p:nvSpPr>
            <p:spPr bwMode="auto">
              <a:xfrm>
                <a:off x="5208" y="3678"/>
                <a:ext cx="353" cy="54"/>
              </a:xfrm>
              <a:custGeom>
                <a:avLst/>
                <a:gdLst>
                  <a:gd name="T0" fmla="*/ 2 w 707"/>
                  <a:gd name="T1" fmla="*/ 1 h 107"/>
                  <a:gd name="T2" fmla="*/ 2 w 707"/>
                  <a:gd name="T3" fmla="*/ 1 h 107"/>
                  <a:gd name="T4" fmla="*/ 2 w 707"/>
                  <a:gd name="T5" fmla="*/ 1 h 107"/>
                  <a:gd name="T6" fmla="*/ 2 w 707"/>
                  <a:gd name="T7" fmla="*/ 1 h 107"/>
                  <a:gd name="T8" fmla="*/ 2 w 707"/>
                  <a:gd name="T9" fmla="*/ 1 h 107"/>
                  <a:gd name="T10" fmla="*/ 2 w 707"/>
                  <a:gd name="T11" fmla="*/ 1 h 107"/>
                  <a:gd name="T12" fmla="*/ 2 w 707"/>
                  <a:gd name="T13" fmla="*/ 1 h 107"/>
                  <a:gd name="T14" fmla="*/ 2 w 707"/>
                  <a:gd name="T15" fmla="*/ 1 h 107"/>
                  <a:gd name="T16" fmla="*/ 2 w 707"/>
                  <a:gd name="T17" fmla="*/ 1 h 107"/>
                  <a:gd name="T18" fmla="*/ 2 w 707"/>
                  <a:gd name="T19" fmla="*/ 1 h 107"/>
                  <a:gd name="T20" fmla="*/ 2 w 707"/>
                  <a:gd name="T21" fmla="*/ 1 h 107"/>
                  <a:gd name="T22" fmla="*/ 2 w 707"/>
                  <a:gd name="T23" fmla="*/ 1 h 107"/>
                  <a:gd name="T24" fmla="*/ 1 w 707"/>
                  <a:gd name="T25" fmla="*/ 1 h 107"/>
                  <a:gd name="T26" fmla="*/ 1 w 707"/>
                  <a:gd name="T27" fmla="*/ 1 h 107"/>
                  <a:gd name="T28" fmla="*/ 1 w 707"/>
                  <a:gd name="T29" fmla="*/ 1 h 107"/>
                  <a:gd name="T30" fmla="*/ 1 w 707"/>
                  <a:gd name="T31" fmla="*/ 1 h 107"/>
                  <a:gd name="T32" fmla="*/ 1 w 707"/>
                  <a:gd name="T33" fmla="*/ 1 h 107"/>
                  <a:gd name="T34" fmla="*/ 0 w 707"/>
                  <a:gd name="T35" fmla="*/ 1 h 107"/>
                  <a:gd name="T36" fmla="*/ 0 w 707"/>
                  <a:gd name="T37" fmla="*/ 1 h 107"/>
                  <a:gd name="T38" fmla="*/ 0 w 707"/>
                  <a:gd name="T39" fmla="*/ 1 h 107"/>
                  <a:gd name="T40" fmla="*/ 0 w 707"/>
                  <a:gd name="T41" fmla="*/ 0 h 10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07" h="107">
                    <a:moveTo>
                      <a:pt x="707" y="73"/>
                    </a:moveTo>
                    <a:lnTo>
                      <a:pt x="707" y="73"/>
                    </a:lnTo>
                    <a:lnTo>
                      <a:pt x="705" y="78"/>
                    </a:lnTo>
                    <a:lnTo>
                      <a:pt x="700" y="83"/>
                    </a:lnTo>
                    <a:lnTo>
                      <a:pt x="695" y="88"/>
                    </a:lnTo>
                    <a:lnTo>
                      <a:pt x="686" y="93"/>
                    </a:lnTo>
                    <a:lnTo>
                      <a:pt x="678" y="97"/>
                    </a:lnTo>
                    <a:lnTo>
                      <a:pt x="668" y="100"/>
                    </a:lnTo>
                    <a:lnTo>
                      <a:pt x="642" y="104"/>
                    </a:lnTo>
                    <a:lnTo>
                      <a:pt x="610" y="107"/>
                    </a:lnTo>
                    <a:lnTo>
                      <a:pt x="574" y="107"/>
                    </a:lnTo>
                    <a:lnTo>
                      <a:pt x="532" y="105"/>
                    </a:lnTo>
                    <a:lnTo>
                      <a:pt x="486" y="100"/>
                    </a:lnTo>
                    <a:lnTo>
                      <a:pt x="437" y="95"/>
                    </a:lnTo>
                    <a:lnTo>
                      <a:pt x="382" y="87"/>
                    </a:lnTo>
                    <a:lnTo>
                      <a:pt x="326" y="76"/>
                    </a:lnTo>
                    <a:lnTo>
                      <a:pt x="265" y="66"/>
                    </a:lnTo>
                    <a:lnTo>
                      <a:pt x="202" y="51"/>
                    </a:lnTo>
                    <a:lnTo>
                      <a:pt x="136" y="36"/>
                    </a:lnTo>
                    <a:lnTo>
                      <a:pt x="70" y="19"/>
                    </a:lnTo>
                    <a:lnTo>
                      <a:pt x="0" y="0"/>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37" name="Line 674"/>
              <p:cNvSpPr>
                <a:spLocks noChangeShapeType="1"/>
              </p:cNvSpPr>
              <p:nvPr/>
            </p:nvSpPr>
            <p:spPr bwMode="auto">
              <a:xfrm flipH="1">
                <a:off x="5195" y="2724"/>
                <a:ext cx="294" cy="1030"/>
              </a:xfrm>
              <a:prstGeom prst="line">
                <a:avLst/>
              </a:prstGeom>
              <a:noFill/>
              <a:ln w="3175">
                <a:solidFill>
                  <a:srgbClr val="F5F4DD"/>
                </a:solidFill>
                <a:round/>
              </a:ln>
              <a:extLst>
                <a:ext uri="{909E8E84-426E-40DD-AFC4-6F175D3DCCD1}">
                  <a14:hiddenFill xmlns:a14="http://schemas.microsoft.com/office/drawing/2010/main">
                    <a:noFill/>
                  </a14:hiddenFill>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38" name="Freeform 675"/>
              <p:cNvSpPr/>
              <p:nvPr/>
            </p:nvSpPr>
            <p:spPr bwMode="auto">
              <a:xfrm>
                <a:off x="4807" y="2702"/>
                <a:ext cx="1059" cy="1066"/>
              </a:xfrm>
              <a:custGeom>
                <a:avLst/>
                <a:gdLst>
                  <a:gd name="T0" fmla="*/ 9 w 2117"/>
                  <a:gd name="T1" fmla="*/ 6 h 2132"/>
                  <a:gd name="T2" fmla="*/ 8 w 2117"/>
                  <a:gd name="T3" fmla="*/ 7 h 2132"/>
                  <a:gd name="T4" fmla="*/ 8 w 2117"/>
                  <a:gd name="T5" fmla="*/ 7 h 2132"/>
                  <a:gd name="T6" fmla="*/ 8 w 2117"/>
                  <a:gd name="T7" fmla="*/ 8 h 2132"/>
                  <a:gd name="T8" fmla="*/ 7 w 2117"/>
                  <a:gd name="T9" fmla="*/ 8 h 2132"/>
                  <a:gd name="T10" fmla="*/ 7 w 2117"/>
                  <a:gd name="T11" fmla="*/ 8 h 2132"/>
                  <a:gd name="T12" fmla="*/ 6 w 2117"/>
                  <a:gd name="T13" fmla="*/ 9 h 2132"/>
                  <a:gd name="T14" fmla="*/ 6 w 2117"/>
                  <a:gd name="T15" fmla="*/ 9 h 2132"/>
                  <a:gd name="T16" fmla="*/ 5 w 2117"/>
                  <a:gd name="T17" fmla="*/ 9 h 2132"/>
                  <a:gd name="T18" fmla="*/ 4 w 2117"/>
                  <a:gd name="T19" fmla="*/ 9 h 2132"/>
                  <a:gd name="T20" fmla="*/ 4 w 2117"/>
                  <a:gd name="T21" fmla="*/ 9 h 2132"/>
                  <a:gd name="T22" fmla="*/ 3 w 2117"/>
                  <a:gd name="T23" fmla="*/ 9 h 2132"/>
                  <a:gd name="T24" fmla="*/ 3 w 2117"/>
                  <a:gd name="T25" fmla="*/ 8 h 2132"/>
                  <a:gd name="T26" fmla="*/ 2 w 2117"/>
                  <a:gd name="T27" fmla="*/ 8 h 2132"/>
                  <a:gd name="T28" fmla="*/ 2 w 2117"/>
                  <a:gd name="T29" fmla="*/ 8 h 2132"/>
                  <a:gd name="T30" fmla="*/ 1 w 2117"/>
                  <a:gd name="T31" fmla="*/ 7 h 2132"/>
                  <a:gd name="T32" fmla="*/ 1 w 2117"/>
                  <a:gd name="T33" fmla="*/ 7 h 2132"/>
                  <a:gd name="T34" fmla="*/ 1 w 2117"/>
                  <a:gd name="T35" fmla="*/ 6 h 2132"/>
                  <a:gd name="T36" fmla="*/ 1 w 2117"/>
                  <a:gd name="T37" fmla="*/ 6 h 2132"/>
                  <a:gd name="T38" fmla="*/ 1 w 2117"/>
                  <a:gd name="T39" fmla="*/ 5 h 2132"/>
                  <a:gd name="T40" fmla="*/ 1 w 2117"/>
                  <a:gd name="T41" fmla="*/ 4 h 2132"/>
                  <a:gd name="T42" fmla="*/ 1 w 2117"/>
                  <a:gd name="T43" fmla="*/ 4 h 2132"/>
                  <a:gd name="T44" fmla="*/ 1 w 2117"/>
                  <a:gd name="T45" fmla="*/ 3 h 2132"/>
                  <a:gd name="T46" fmla="*/ 1 w 2117"/>
                  <a:gd name="T47" fmla="*/ 3 h 2132"/>
                  <a:gd name="T48" fmla="*/ 1 w 2117"/>
                  <a:gd name="T49" fmla="*/ 2 h 2132"/>
                  <a:gd name="T50" fmla="*/ 2 w 2117"/>
                  <a:gd name="T51" fmla="*/ 2 h 2132"/>
                  <a:gd name="T52" fmla="*/ 2 w 2117"/>
                  <a:gd name="T53" fmla="*/ 1 h 2132"/>
                  <a:gd name="T54" fmla="*/ 3 w 2117"/>
                  <a:gd name="T55" fmla="*/ 1 h 2132"/>
                  <a:gd name="T56" fmla="*/ 3 w 2117"/>
                  <a:gd name="T57" fmla="*/ 1 h 2132"/>
                  <a:gd name="T58" fmla="*/ 4 w 2117"/>
                  <a:gd name="T59" fmla="*/ 1 h 2132"/>
                  <a:gd name="T60" fmla="*/ 4 w 2117"/>
                  <a:gd name="T61" fmla="*/ 1 h 2132"/>
                  <a:gd name="T62" fmla="*/ 5 w 2117"/>
                  <a:gd name="T63" fmla="*/ 1 h 2132"/>
                  <a:gd name="T64" fmla="*/ 6 w 2117"/>
                  <a:gd name="T65" fmla="*/ 1 h 2132"/>
                  <a:gd name="T66" fmla="*/ 6 w 2117"/>
                  <a:gd name="T67" fmla="*/ 1 h 2132"/>
                  <a:gd name="T68" fmla="*/ 7 w 2117"/>
                  <a:gd name="T69" fmla="*/ 1 h 2132"/>
                  <a:gd name="T70" fmla="*/ 7 w 2117"/>
                  <a:gd name="T71" fmla="*/ 1 h 2132"/>
                  <a:gd name="T72" fmla="*/ 8 w 2117"/>
                  <a:gd name="T73" fmla="*/ 2 h 2132"/>
                  <a:gd name="T74" fmla="*/ 8 w 2117"/>
                  <a:gd name="T75" fmla="*/ 2 h 2132"/>
                  <a:gd name="T76" fmla="*/ 8 w 2117"/>
                  <a:gd name="T77" fmla="*/ 3 h 2132"/>
                  <a:gd name="T78" fmla="*/ 9 w 2117"/>
                  <a:gd name="T79" fmla="*/ 3 h 2132"/>
                  <a:gd name="T80" fmla="*/ 9 w 2117"/>
                  <a:gd name="T81" fmla="*/ 4 h 2132"/>
                  <a:gd name="T82" fmla="*/ 9 w 2117"/>
                  <a:gd name="T83" fmla="*/ 4 h 2132"/>
                  <a:gd name="T84" fmla="*/ 9 w 2117"/>
                  <a:gd name="T85" fmla="*/ 5 h 2132"/>
                  <a:gd name="T86" fmla="*/ 9 w 2117"/>
                  <a:gd name="T87" fmla="*/ 6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10"/>
                    </a:lnTo>
                    <a:lnTo>
                      <a:pt x="2041" y="1461"/>
                    </a:lnTo>
                    <a:lnTo>
                      <a:pt x="2020" y="1510"/>
                    </a:lnTo>
                    <a:lnTo>
                      <a:pt x="1996" y="1558"/>
                    </a:lnTo>
                    <a:lnTo>
                      <a:pt x="1971" y="1604"/>
                    </a:lnTo>
                    <a:lnTo>
                      <a:pt x="1944" y="1650"/>
                    </a:lnTo>
                    <a:lnTo>
                      <a:pt x="1913" y="1692"/>
                    </a:lnTo>
                    <a:lnTo>
                      <a:pt x="1883" y="1733"/>
                    </a:lnTo>
                    <a:lnTo>
                      <a:pt x="1849" y="1774"/>
                    </a:lnTo>
                    <a:lnTo>
                      <a:pt x="1813" y="1811"/>
                    </a:lnTo>
                    <a:lnTo>
                      <a:pt x="1777" y="1847"/>
                    </a:lnTo>
                    <a:lnTo>
                      <a:pt x="1738" y="1881"/>
                    </a:lnTo>
                    <a:lnTo>
                      <a:pt x="1699" y="1913"/>
                    </a:lnTo>
                    <a:lnTo>
                      <a:pt x="1657" y="1944"/>
                    </a:lnTo>
                    <a:lnTo>
                      <a:pt x="1614" y="1971"/>
                    </a:lnTo>
                    <a:lnTo>
                      <a:pt x="1572" y="1998"/>
                    </a:lnTo>
                    <a:lnTo>
                      <a:pt x="1526" y="2022"/>
                    </a:lnTo>
                    <a:lnTo>
                      <a:pt x="1480" y="2042"/>
                    </a:lnTo>
                    <a:lnTo>
                      <a:pt x="1432" y="2062"/>
                    </a:lnTo>
                    <a:lnTo>
                      <a:pt x="1385" y="2079"/>
                    </a:lnTo>
                    <a:lnTo>
                      <a:pt x="1336" y="2095"/>
                    </a:lnTo>
                    <a:lnTo>
                      <a:pt x="1286" y="2107"/>
                    </a:lnTo>
                    <a:lnTo>
                      <a:pt x="1235" y="2117"/>
                    </a:lnTo>
                    <a:lnTo>
                      <a:pt x="1184" y="2125"/>
                    </a:lnTo>
                    <a:lnTo>
                      <a:pt x="1133" y="2130"/>
                    </a:lnTo>
                    <a:lnTo>
                      <a:pt x="1081" y="2132"/>
                    </a:lnTo>
                    <a:lnTo>
                      <a:pt x="1030" y="2132"/>
                    </a:lnTo>
                    <a:lnTo>
                      <a:pt x="977" y="2130"/>
                    </a:lnTo>
                    <a:lnTo>
                      <a:pt x="924" y="2125"/>
                    </a:lnTo>
                    <a:lnTo>
                      <a:pt x="872" y="2117"/>
                    </a:lnTo>
                    <a:lnTo>
                      <a:pt x="819" y="2107"/>
                    </a:lnTo>
                    <a:lnTo>
                      <a:pt x="766" y="2093"/>
                    </a:lnTo>
                    <a:lnTo>
                      <a:pt x="714" y="2076"/>
                    </a:lnTo>
                    <a:lnTo>
                      <a:pt x="663" y="2057"/>
                    </a:lnTo>
                    <a:lnTo>
                      <a:pt x="613" y="2037"/>
                    </a:lnTo>
                    <a:lnTo>
                      <a:pt x="568" y="2013"/>
                    </a:lnTo>
                    <a:lnTo>
                      <a:pt x="520" y="1988"/>
                    </a:lnTo>
                    <a:lnTo>
                      <a:pt x="476" y="1961"/>
                    </a:lnTo>
                    <a:lnTo>
                      <a:pt x="433" y="1930"/>
                    </a:lnTo>
                    <a:lnTo>
                      <a:pt x="393" y="1899"/>
                    </a:lnTo>
                    <a:lnTo>
                      <a:pt x="354" y="1865"/>
                    </a:lnTo>
                    <a:lnTo>
                      <a:pt x="316" y="1830"/>
                    </a:lnTo>
                    <a:lnTo>
                      <a:pt x="281" y="1794"/>
                    </a:lnTo>
                    <a:lnTo>
                      <a:pt x="247" y="1755"/>
                    </a:lnTo>
                    <a:lnTo>
                      <a:pt x="216" y="1714"/>
                    </a:lnTo>
                    <a:lnTo>
                      <a:pt x="185" y="1673"/>
                    </a:lnTo>
                    <a:lnTo>
                      <a:pt x="158" y="1631"/>
                    </a:lnTo>
                    <a:lnTo>
                      <a:pt x="133" y="1587"/>
                    </a:lnTo>
                    <a:lnTo>
                      <a:pt x="109" y="1541"/>
                    </a:lnTo>
                    <a:lnTo>
                      <a:pt x="87" y="1495"/>
                    </a:lnTo>
                    <a:lnTo>
                      <a:pt x="68" y="1448"/>
                    </a:lnTo>
                    <a:lnTo>
                      <a:pt x="51" y="1400"/>
                    </a:lnTo>
                    <a:lnTo>
                      <a:pt x="38" y="1351"/>
                    </a:lnTo>
                    <a:lnTo>
                      <a:pt x="24" y="1300"/>
                    </a:lnTo>
                    <a:lnTo>
                      <a:pt x="15" y="1249"/>
                    </a:lnTo>
                    <a:lnTo>
                      <a:pt x="7" y="1198"/>
                    </a:lnTo>
                    <a:lnTo>
                      <a:pt x="2" y="1147"/>
                    </a:lnTo>
                    <a:lnTo>
                      <a:pt x="0" y="1094"/>
                    </a:lnTo>
                    <a:lnTo>
                      <a:pt x="0" y="1042"/>
                    </a:lnTo>
                    <a:lnTo>
                      <a:pt x="4" y="989"/>
                    </a:lnTo>
                    <a:lnTo>
                      <a:pt x="9" y="936"/>
                    </a:lnTo>
                    <a:lnTo>
                      <a:pt x="17" y="882"/>
                    </a:lnTo>
                    <a:lnTo>
                      <a:pt x="27" y="829"/>
                    </a:lnTo>
                    <a:lnTo>
                      <a:pt x="41" y="777"/>
                    </a:lnTo>
                    <a:lnTo>
                      <a:pt x="58" y="724"/>
                    </a:lnTo>
                    <a:lnTo>
                      <a:pt x="77" y="673"/>
                    </a:lnTo>
                    <a:lnTo>
                      <a:pt x="99" y="624"/>
                    </a:lnTo>
                    <a:lnTo>
                      <a:pt x="121" y="576"/>
                    </a:lnTo>
                    <a:lnTo>
                      <a:pt x="146" y="529"/>
                    </a:lnTo>
                    <a:lnTo>
                      <a:pt x="175" y="484"/>
                    </a:lnTo>
                    <a:lnTo>
                      <a:pt x="204" y="442"/>
                    </a:lnTo>
                    <a:lnTo>
                      <a:pt x="236" y="399"/>
                    </a:lnTo>
                    <a:lnTo>
                      <a:pt x="269" y="360"/>
                    </a:lnTo>
                    <a:lnTo>
                      <a:pt x="304" y="323"/>
                    </a:lnTo>
                    <a:lnTo>
                      <a:pt x="340" y="286"/>
                    </a:lnTo>
                    <a:lnTo>
                      <a:pt x="379" y="252"/>
                    </a:lnTo>
                    <a:lnTo>
                      <a:pt x="418" y="219"/>
                    </a:lnTo>
                    <a:lnTo>
                      <a:pt x="461" y="190"/>
                    </a:lnTo>
                    <a:lnTo>
                      <a:pt x="503" y="162"/>
                    </a:lnTo>
                    <a:lnTo>
                      <a:pt x="547" y="136"/>
                    </a:lnTo>
                    <a:lnTo>
                      <a:pt x="591" y="112"/>
                    </a:lnTo>
                    <a:lnTo>
                      <a:pt x="637" y="90"/>
                    </a:lnTo>
                    <a:lnTo>
                      <a:pt x="685" y="72"/>
                    </a:lnTo>
                    <a:lnTo>
                      <a:pt x="732" y="53"/>
                    </a:lnTo>
                    <a:lnTo>
                      <a:pt x="782" y="39"/>
                    </a:lnTo>
                    <a:lnTo>
                      <a:pt x="831" y="26"/>
                    </a:lnTo>
                    <a:lnTo>
                      <a:pt x="882" y="15"/>
                    </a:lnTo>
                    <a:lnTo>
                      <a:pt x="933" y="9"/>
                    </a:lnTo>
                    <a:lnTo>
                      <a:pt x="984" y="4"/>
                    </a:lnTo>
                    <a:lnTo>
                      <a:pt x="1037" y="0"/>
                    </a:lnTo>
                    <a:lnTo>
                      <a:pt x="1087" y="0"/>
                    </a:lnTo>
                    <a:lnTo>
                      <a:pt x="1140" y="4"/>
                    </a:lnTo>
                    <a:lnTo>
                      <a:pt x="1193" y="9"/>
                    </a:lnTo>
                    <a:lnTo>
                      <a:pt x="1245" y="17"/>
                    </a:lnTo>
                    <a:lnTo>
                      <a:pt x="1300" y="27"/>
                    </a:lnTo>
                    <a:lnTo>
                      <a:pt x="1353" y="41"/>
                    </a:lnTo>
                    <a:lnTo>
                      <a:pt x="1403" y="56"/>
                    </a:lnTo>
                    <a:lnTo>
                      <a:pt x="1454" y="75"/>
                    </a:lnTo>
                    <a:lnTo>
                      <a:pt x="1504" y="97"/>
                    </a:lnTo>
                    <a:lnTo>
                      <a:pt x="1551" y="121"/>
                    </a:lnTo>
                    <a:lnTo>
                      <a:pt x="1597" y="146"/>
                    </a:lnTo>
                    <a:lnTo>
                      <a:pt x="1641" y="173"/>
                    </a:lnTo>
                    <a:lnTo>
                      <a:pt x="1684" y="202"/>
                    </a:lnTo>
                    <a:lnTo>
                      <a:pt x="1725" y="235"/>
                    </a:lnTo>
                    <a:lnTo>
                      <a:pt x="1764" y="269"/>
                    </a:lnTo>
                    <a:lnTo>
                      <a:pt x="1801" y="303"/>
                    </a:lnTo>
                    <a:lnTo>
                      <a:pt x="1837" y="340"/>
                    </a:lnTo>
                    <a:lnTo>
                      <a:pt x="1871" y="379"/>
                    </a:lnTo>
                    <a:lnTo>
                      <a:pt x="1903" y="418"/>
                    </a:lnTo>
                    <a:lnTo>
                      <a:pt x="1932" y="461"/>
                    </a:lnTo>
                    <a:lnTo>
                      <a:pt x="1959" y="503"/>
                    </a:lnTo>
                    <a:lnTo>
                      <a:pt x="1984" y="547"/>
                    </a:lnTo>
                    <a:lnTo>
                      <a:pt x="2008" y="591"/>
                    </a:lnTo>
                    <a:lnTo>
                      <a:pt x="2030" y="639"/>
                    </a:lnTo>
                    <a:lnTo>
                      <a:pt x="2049" y="685"/>
                    </a:lnTo>
                    <a:lnTo>
                      <a:pt x="2066" y="734"/>
                    </a:lnTo>
                    <a:lnTo>
                      <a:pt x="2081" y="783"/>
                    </a:lnTo>
                    <a:lnTo>
                      <a:pt x="2093" y="833"/>
                    </a:lnTo>
                    <a:lnTo>
                      <a:pt x="2103" y="884"/>
                    </a:lnTo>
                    <a:lnTo>
                      <a:pt x="2110" y="934"/>
                    </a:lnTo>
                    <a:lnTo>
                      <a:pt x="2115" y="987"/>
                    </a:lnTo>
                    <a:lnTo>
                      <a:pt x="2117" y="1038"/>
                    </a:lnTo>
                    <a:lnTo>
                      <a:pt x="2117" y="1091"/>
                    </a:lnTo>
                    <a:lnTo>
                      <a:pt x="2114" y="1145"/>
                    </a:lnTo>
                    <a:lnTo>
                      <a:pt x="2109" y="1198"/>
                    </a:lnTo>
                    <a:lnTo>
                      <a:pt x="2100" y="1250"/>
                    </a:lnTo>
                    <a:lnTo>
                      <a:pt x="2090" y="1303"/>
                    </a:lnTo>
                    <a:lnTo>
                      <a:pt x="2076" y="1357"/>
                    </a:lnTo>
                    <a:close/>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39" name="Freeform 676"/>
              <p:cNvSpPr/>
              <p:nvPr/>
            </p:nvSpPr>
            <p:spPr bwMode="auto">
              <a:xfrm>
                <a:off x="4810" y="2703"/>
                <a:ext cx="1059" cy="1066"/>
              </a:xfrm>
              <a:custGeom>
                <a:avLst/>
                <a:gdLst>
                  <a:gd name="T0" fmla="*/ 9 w 2117"/>
                  <a:gd name="T1" fmla="*/ 6 h 2132"/>
                  <a:gd name="T2" fmla="*/ 8 w 2117"/>
                  <a:gd name="T3" fmla="*/ 7 h 2132"/>
                  <a:gd name="T4" fmla="*/ 8 w 2117"/>
                  <a:gd name="T5" fmla="*/ 7 h 2132"/>
                  <a:gd name="T6" fmla="*/ 8 w 2117"/>
                  <a:gd name="T7" fmla="*/ 8 h 2132"/>
                  <a:gd name="T8" fmla="*/ 7 w 2117"/>
                  <a:gd name="T9" fmla="*/ 8 h 2132"/>
                  <a:gd name="T10" fmla="*/ 7 w 2117"/>
                  <a:gd name="T11" fmla="*/ 8 h 2132"/>
                  <a:gd name="T12" fmla="*/ 6 w 2117"/>
                  <a:gd name="T13" fmla="*/ 9 h 2132"/>
                  <a:gd name="T14" fmla="*/ 6 w 2117"/>
                  <a:gd name="T15" fmla="*/ 9 h 2132"/>
                  <a:gd name="T16" fmla="*/ 5 w 2117"/>
                  <a:gd name="T17" fmla="*/ 9 h 2132"/>
                  <a:gd name="T18" fmla="*/ 4 w 2117"/>
                  <a:gd name="T19" fmla="*/ 9 h 2132"/>
                  <a:gd name="T20" fmla="*/ 4 w 2117"/>
                  <a:gd name="T21" fmla="*/ 9 h 2132"/>
                  <a:gd name="T22" fmla="*/ 3 w 2117"/>
                  <a:gd name="T23" fmla="*/ 9 h 2132"/>
                  <a:gd name="T24" fmla="*/ 3 w 2117"/>
                  <a:gd name="T25" fmla="*/ 8 h 2132"/>
                  <a:gd name="T26" fmla="*/ 2 w 2117"/>
                  <a:gd name="T27" fmla="*/ 8 h 2132"/>
                  <a:gd name="T28" fmla="*/ 2 w 2117"/>
                  <a:gd name="T29" fmla="*/ 8 h 2132"/>
                  <a:gd name="T30" fmla="*/ 1 w 2117"/>
                  <a:gd name="T31" fmla="*/ 7 h 2132"/>
                  <a:gd name="T32" fmla="*/ 1 w 2117"/>
                  <a:gd name="T33" fmla="*/ 7 h 2132"/>
                  <a:gd name="T34" fmla="*/ 1 w 2117"/>
                  <a:gd name="T35" fmla="*/ 6 h 2132"/>
                  <a:gd name="T36" fmla="*/ 1 w 2117"/>
                  <a:gd name="T37" fmla="*/ 6 h 2132"/>
                  <a:gd name="T38" fmla="*/ 1 w 2117"/>
                  <a:gd name="T39" fmla="*/ 5 h 2132"/>
                  <a:gd name="T40" fmla="*/ 1 w 2117"/>
                  <a:gd name="T41" fmla="*/ 4 h 2132"/>
                  <a:gd name="T42" fmla="*/ 1 w 2117"/>
                  <a:gd name="T43" fmla="*/ 4 h 2132"/>
                  <a:gd name="T44" fmla="*/ 1 w 2117"/>
                  <a:gd name="T45" fmla="*/ 3 h 2132"/>
                  <a:gd name="T46" fmla="*/ 1 w 2117"/>
                  <a:gd name="T47" fmla="*/ 3 h 2132"/>
                  <a:gd name="T48" fmla="*/ 1 w 2117"/>
                  <a:gd name="T49" fmla="*/ 2 h 2132"/>
                  <a:gd name="T50" fmla="*/ 2 w 2117"/>
                  <a:gd name="T51" fmla="*/ 2 h 2132"/>
                  <a:gd name="T52" fmla="*/ 2 w 2117"/>
                  <a:gd name="T53" fmla="*/ 1 h 2132"/>
                  <a:gd name="T54" fmla="*/ 3 w 2117"/>
                  <a:gd name="T55" fmla="*/ 1 h 2132"/>
                  <a:gd name="T56" fmla="*/ 3 w 2117"/>
                  <a:gd name="T57" fmla="*/ 1 h 2132"/>
                  <a:gd name="T58" fmla="*/ 4 w 2117"/>
                  <a:gd name="T59" fmla="*/ 1 h 2132"/>
                  <a:gd name="T60" fmla="*/ 4 w 2117"/>
                  <a:gd name="T61" fmla="*/ 1 h 2132"/>
                  <a:gd name="T62" fmla="*/ 5 w 2117"/>
                  <a:gd name="T63" fmla="*/ 1 h 2132"/>
                  <a:gd name="T64" fmla="*/ 6 w 2117"/>
                  <a:gd name="T65" fmla="*/ 1 h 2132"/>
                  <a:gd name="T66" fmla="*/ 6 w 2117"/>
                  <a:gd name="T67" fmla="*/ 1 h 2132"/>
                  <a:gd name="T68" fmla="*/ 7 w 2117"/>
                  <a:gd name="T69" fmla="*/ 1 h 2132"/>
                  <a:gd name="T70" fmla="*/ 7 w 2117"/>
                  <a:gd name="T71" fmla="*/ 1 h 2132"/>
                  <a:gd name="T72" fmla="*/ 8 w 2117"/>
                  <a:gd name="T73" fmla="*/ 2 h 2132"/>
                  <a:gd name="T74" fmla="*/ 8 w 2117"/>
                  <a:gd name="T75" fmla="*/ 2 h 2132"/>
                  <a:gd name="T76" fmla="*/ 8 w 2117"/>
                  <a:gd name="T77" fmla="*/ 3 h 2132"/>
                  <a:gd name="T78" fmla="*/ 9 w 2117"/>
                  <a:gd name="T79" fmla="*/ 3 h 2132"/>
                  <a:gd name="T80" fmla="*/ 9 w 2117"/>
                  <a:gd name="T81" fmla="*/ 4 h 2132"/>
                  <a:gd name="T82" fmla="*/ 9 w 2117"/>
                  <a:gd name="T83" fmla="*/ 4 h 2132"/>
                  <a:gd name="T84" fmla="*/ 9 w 2117"/>
                  <a:gd name="T85" fmla="*/ 5 h 2132"/>
                  <a:gd name="T86" fmla="*/ 9 w 2117"/>
                  <a:gd name="T87" fmla="*/ 6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08"/>
                    </a:lnTo>
                    <a:lnTo>
                      <a:pt x="2040" y="1459"/>
                    </a:lnTo>
                    <a:lnTo>
                      <a:pt x="2020" y="1510"/>
                    </a:lnTo>
                    <a:lnTo>
                      <a:pt x="1996" y="1558"/>
                    </a:lnTo>
                    <a:lnTo>
                      <a:pt x="1971" y="1604"/>
                    </a:lnTo>
                    <a:lnTo>
                      <a:pt x="1944" y="1648"/>
                    </a:lnTo>
                    <a:lnTo>
                      <a:pt x="1913" y="1692"/>
                    </a:lnTo>
                    <a:lnTo>
                      <a:pt x="1882" y="1733"/>
                    </a:lnTo>
                    <a:lnTo>
                      <a:pt x="1848" y="1773"/>
                    </a:lnTo>
                    <a:lnTo>
                      <a:pt x="1813" y="1811"/>
                    </a:lnTo>
                    <a:lnTo>
                      <a:pt x="1777" y="1846"/>
                    </a:lnTo>
                    <a:lnTo>
                      <a:pt x="1738" y="1880"/>
                    </a:lnTo>
                    <a:lnTo>
                      <a:pt x="1699" y="1913"/>
                    </a:lnTo>
                    <a:lnTo>
                      <a:pt x="1656" y="1943"/>
                    </a:lnTo>
                    <a:lnTo>
                      <a:pt x="1614" y="1970"/>
                    </a:lnTo>
                    <a:lnTo>
                      <a:pt x="1570" y="1998"/>
                    </a:lnTo>
                    <a:lnTo>
                      <a:pt x="1526" y="2021"/>
                    </a:lnTo>
                    <a:lnTo>
                      <a:pt x="1480" y="2042"/>
                    </a:lnTo>
                    <a:lnTo>
                      <a:pt x="1432" y="2062"/>
                    </a:lnTo>
                    <a:lnTo>
                      <a:pt x="1385" y="2079"/>
                    </a:lnTo>
                    <a:lnTo>
                      <a:pt x="1335" y="2094"/>
                    </a:lnTo>
                    <a:lnTo>
                      <a:pt x="1286" y="2106"/>
                    </a:lnTo>
                    <a:lnTo>
                      <a:pt x="1235" y="2117"/>
                    </a:lnTo>
                    <a:lnTo>
                      <a:pt x="1184" y="2125"/>
                    </a:lnTo>
                    <a:lnTo>
                      <a:pt x="1133" y="2130"/>
                    </a:lnTo>
                    <a:lnTo>
                      <a:pt x="1080" y="2132"/>
                    </a:lnTo>
                    <a:lnTo>
                      <a:pt x="1030" y="2132"/>
                    </a:lnTo>
                    <a:lnTo>
                      <a:pt x="977" y="2130"/>
                    </a:lnTo>
                    <a:lnTo>
                      <a:pt x="924" y="2125"/>
                    </a:lnTo>
                    <a:lnTo>
                      <a:pt x="872" y="2117"/>
                    </a:lnTo>
                    <a:lnTo>
                      <a:pt x="819" y="2105"/>
                    </a:lnTo>
                    <a:lnTo>
                      <a:pt x="766" y="2091"/>
                    </a:lnTo>
                    <a:lnTo>
                      <a:pt x="714" y="2076"/>
                    </a:lnTo>
                    <a:lnTo>
                      <a:pt x="663" y="2057"/>
                    </a:lnTo>
                    <a:lnTo>
                      <a:pt x="613" y="2035"/>
                    </a:lnTo>
                    <a:lnTo>
                      <a:pt x="566" y="2013"/>
                    </a:lnTo>
                    <a:lnTo>
                      <a:pt x="520" y="1987"/>
                    </a:lnTo>
                    <a:lnTo>
                      <a:pt x="476" y="1959"/>
                    </a:lnTo>
                    <a:lnTo>
                      <a:pt x="433" y="1930"/>
                    </a:lnTo>
                    <a:lnTo>
                      <a:pt x="392" y="1897"/>
                    </a:lnTo>
                    <a:lnTo>
                      <a:pt x="353" y="1865"/>
                    </a:lnTo>
                    <a:lnTo>
                      <a:pt x="316" y="1829"/>
                    </a:lnTo>
                    <a:lnTo>
                      <a:pt x="280" y="1792"/>
                    </a:lnTo>
                    <a:lnTo>
                      <a:pt x="246" y="1755"/>
                    </a:lnTo>
                    <a:lnTo>
                      <a:pt x="216" y="1714"/>
                    </a:lnTo>
                    <a:lnTo>
                      <a:pt x="185" y="1673"/>
                    </a:lnTo>
                    <a:lnTo>
                      <a:pt x="158" y="1631"/>
                    </a:lnTo>
                    <a:lnTo>
                      <a:pt x="133" y="1587"/>
                    </a:lnTo>
                    <a:lnTo>
                      <a:pt x="109" y="1541"/>
                    </a:lnTo>
                    <a:lnTo>
                      <a:pt x="87" y="1495"/>
                    </a:lnTo>
                    <a:lnTo>
                      <a:pt x="68" y="1447"/>
                    </a:lnTo>
                    <a:lnTo>
                      <a:pt x="51" y="1398"/>
                    </a:lnTo>
                    <a:lnTo>
                      <a:pt x="37" y="1350"/>
                    </a:lnTo>
                    <a:lnTo>
                      <a:pt x="24" y="1299"/>
                    </a:lnTo>
                    <a:lnTo>
                      <a:pt x="15" y="1248"/>
                    </a:lnTo>
                    <a:lnTo>
                      <a:pt x="7" y="1198"/>
                    </a:lnTo>
                    <a:lnTo>
                      <a:pt x="2" y="1147"/>
                    </a:lnTo>
                    <a:lnTo>
                      <a:pt x="0" y="1094"/>
                    </a:lnTo>
                    <a:lnTo>
                      <a:pt x="0" y="1041"/>
                    </a:lnTo>
                    <a:lnTo>
                      <a:pt x="3" y="989"/>
                    </a:lnTo>
                    <a:lnTo>
                      <a:pt x="8" y="936"/>
                    </a:lnTo>
                    <a:lnTo>
                      <a:pt x="17" y="882"/>
                    </a:lnTo>
                    <a:lnTo>
                      <a:pt x="27" y="829"/>
                    </a:lnTo>
                    <a:lnTo>
                      <a:pt x="41" y="776"/>
                    </a:lnTo>
                    <a:lnTo>
                      <a:pt x="58" y="724"/>
                    </a:lnTo>
                    <a:lnTo>
                      <a:pt x="76" y="673"/>
                    </a:lnTo>
                    <a:lnTo>
                      <a:pt x="97" y="623"/>
                    </a:lnTo>
                    <a:lnTo>
                      <a:pt x="121" y="574"/>
                    </a:lnTo>
                    <a:lnTo>
                      <a:pt x="146" y="528"/>
                    </a:lnTo>
                    <a:lnTo>
                      <a:pt x="173" y="484"/>
                    </a:lnTo>
                    <a:lnTo>
                      <a:pt x="204" y="440"/>
                    </a:lnTo>
                    <a:lnTo>
                      <a:pt x="234" y="399"/>
                    </a:lnTo>
                    <a:lnTo>
                      <a:pt x="268" y="360"/>
                    </a:lnTo>
                    <a:lnTo>
                      <a:pt x="304" y="321"/>
                    </a:lnTo>
                    <a:lnTo>
                      <a:pt x="340" y="285"/>
                    </a:lnTo>
                    <a:lnTo>
                      <a:pt x="379" y="251"/>
                    </a:lnTo>
                    <a:lnTo>
                      <a:pt x="418" y="219"/>
                    </a:lnTo>
                    <a:lnTo>
                      <a:pt x="460" y="190"/>
                    </a:lnTo>
                    <a:lnTo>
                      <a:pt x="503" y="161"/>
                    </a:lnTo>
                    <a:lnTo>
                      <a:pt x="547" y="136"/>
                    </a:lnTo>
                    <a:lnTo>
                      <a:pt x="591" y="112"/>
                    </a:lnTo>
                    <a:lnTo>
                      <a:pt x="637" y="90"/>
                    </a:lnTo>
                    <a:lnTo>
                      <a:pt x="685" y="70"/>
                    </a:lnTo>
                    <a:lnTo>
                      <a:pt x="732" y="53"/>
                    </a:lnTo>
                    <a:lnTo>
                      <a:pt x="781" y="39"/>
                    </a:lnTo>
                    <a:lnTo>
                      <a:pt x="831" y="25"/>
                    </a:lnTo>
                    <a:lnTo>
                      <a:pt x="882" y="15"/>
                    </a:lnTo>
                    <a:lnTo>
                      <a:pt x="933" y="8"/>
                    </a:lnTo>
                    <a:lnTo>
                      <a:pt x="984" y="3"/>
                    </a:lnTo>
                    <a:lnTo>
                      <a:pt x="1036" y="0"/>
                    </a:lnTo>
                    <a:lnTo>
                      <a:pt x="1087" y="0"/>
                    </a:lnTo>
                    <a:lnTo>
                      <a:pt x="1140" y="3"/>
                    </a:lnTo>
                    <a:lnTo>
                      <a:pt x="1193" y="8"/>
                    </a:lnTo>
                    <a:lnTo>
                      <a:pt x="1245" y="15"/>
                    </a:lnTo>
                    <a:lnTo>
                      <a:pt x="1298" y="27"/>
                    </a:lnTo>
                    <a:lnTo>
                      <a:pt x="1351" y="41"/>
                    </a:lnTo>
                    <a:lnTo>
                      <a:pt x="1403" y="56"/>
                    </a:lnTo>
                    <a:lnTo>
                      <a:pt x="1454" y="75"/>
                    </a:lnTo>
                    <a:lnTo>
                      <a:pt x="1504" y="97"/>
                    </a:lnTo>
                    <a:lnTo>
                      <a:pt x="1551" y="119"/>
                    </a:lnTo>
                    <a:lnTo>
                      <a:pt x="1597" y="144"/>
                    </a:lnTo>
                    <a:lnTo>
                      <a:pt x="1641" y="173"/>
                    </a:lnTo>
                    <a:lnTo>
                      <a:pt x="1684" y="202"/>
                    </a:lnTo>
                    <a:lnTo>
                      <a:pt x="1724" y="234"/>
                    </a:lnTo>
                    <a:lnTo>
                      <a:pt x="1763" y="267"/>
                    </a:lnTo>
                    <a:lnTo>
                      <a:pt x="1801" y="302"/>
                    </a:lnTo>
                    <a:lnTo>
                      <a:pt x="1836" y="340"/>
                    </a:lnTo>
                    <a:lnTo>
                      <a:pt x="1870" y="377"/>
                    </a:lnTo>
                    <a:lnTo>
                      <a:pt x="1901" y="418"/>
                    </a:lnTo>
                    <a:lnTo>
                      <a:pt x="1932" y="459"/>
                    </a:lnTo>
                    <a:lnTo>
                      <a:pt x="1959" y="503"/>
                    </a:lnTo>
                    <a:lnTo>
                      <a:pt x="1984" y="547"/>
                    </a:lnTo>
                    <a:lnTo>
                      <a:pt x="2008" y="591"/>
                    </a:lnTo>
                    <a:lnTo>
                      <a:pt x="2030" y="637"/>
                    </a:lnTo>
                    <a:lnTo>
                      <a:pt x="2049" y="684"/>
                    </a:lnTo>
                    <a:lnTo>
                      <a:pt x="2066" y="734"/>
                    </a:lnTo>
                    <a:lnTo>
                      <a:pt x="2079" y="783"/>
                    </a:lnTo>
                    <a:lnTo>
                      <a:pt x="2093" y="832"/>
                    </a:lnTo>
                    <a:lnTo>
                      <a:pt x="2102" y="883"/>
                    </a:lnTo>
                    <a:lnTo>
                      <a:pt x="2110" y="934"/>
                    </a:lnTo>
                    <a:lnTo>
                      <a:pt x="2115" y="987"/>
                    </a:lnTo>
                    <a:lnTo>
                      <a:pt x="2117" y="1038"/>
                    </a:lnTo>
                    <a:lnTo>
                      <a:pt x="2117" y="1090"/>
                    </a:lnTo>
                    <a:lnTo>
                      <a:pt x="2113" y="1143"/>
                    </a:lnTo>
                    <a:lnTo>
                      <a:pt x="2108" y="1198"/>
                    </a:lnTo>
                    <a:lnTo>
                      <a:pt x="2100" y="1250"/>
                    </a:lnTo>
                    <a:lnTo>
                      <a:pt x="2090" y="1303"/>
                    </a:lnTo>
                    <a:lnTo>
                      <a:pt x="2076" y="1357"/>
                    </a:lnTo>
                    <a:close/>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40" name="Freeform 677"/>
              <p:cNvSpPr/>
              <p:nvPr/>
            </p:nvSpPr>
            <p:spPr bwMode="auto">
              <a:xfrm>
                <a:off x="4867" y="2805"/>
                <a:ext cx="804" cy="663"/>
              </a:xfrm>
              <a:custGeom>
                <a:avLst/>
                <a:gdLst>
                  <a:gd name="T0" fmla="*/ 0 w 1609"/>
                  <a:gd name="T1" fmla="*/ 6 h 1326"/>
                  <a:gd name="T2" fmla="*/ 0 w 1609"/>
                  <a:gd name="T3" fmla="*/ 6 h 1326"/>
                  <a:gd name="T4" fmla="*/ 0 w 1609"/>
                  <a:gd name="T5" fmla="*/ 5 h 1326"/>
                  <a:gd name="T6" fmla="*/ 0 w 1609"/>
                  <a:gd name="T7" fmla="*/ 5 h 1326"/>
                  <a:gd name="T8" fmla="*/ 0 w 1609"/>
                  <a:gd name="T9" fmla="*/ 5 h 1326"/>
                  <a:gd name="T10" fmla="*/ 0 w 1609"/>
                  <a:gd name="T11" fmla="*/ 4 h 1326"/>
                  <a:gd name="T12" fmla="*/ 0 w 1609"/>
                  <a:gd name="T13" fmla="*/ 4 h 1326"/>
                  <a:gd name="T14" fmla="*/ 0 w 1609"/>
                  <a:gd name="T15" fmla="*/ 4 h 1326"/>
                  <a:gd name="T16" fmla="*/ 0 w 1609"/>
                  <a:gd name="T17" fmla="*/ 4 h 1326"/>
                  <a:gd name="T18" fmla="*/ 1 w 1609"/>
                  <a:gd name="T19" fmla="*/ 3 h 1326"/>
                  <a:gd name="T20" fmla="*/ 1 w 1609"/>
                  <a:gd name="T21" fmla="*/ 3 h 1326"/>
                  <a:gd name="T22" fmla="*/ 1 w 1609"/>
                  <a:gd name="T23" fmla="*/ 3 h 1326"/>
                  <a:gd name="T24" fmla="*/ 1 w 1609"/>
                  <a:gd name="T25" fmla="*/ 3 h 1326"/>
                  <a:gd name="T26" fmla="*/ 1 w 1609"/>
                  <a:gd name="T27" fmla="*/ 2 h 1326"/>
                  <a:gd name="T28" fmla="*/ 1 w 1609"/>
                  <a:gd name="T29" fmla="*/ 2 h 1326"/>
                  <a:gd name="T30" fmla="*/ 2 w 1609"/>
                  <a:gd name="T31" fmla="*/ 2 h 1326"/>
                  <a:gd name="T32" fmla="*/ 2 w 1609"/>
                  <a:gd name="T33" fmla="*/ 2 h 1326"/>
                  <a:gd name="T34" fmla="*/ 2 w 1609"/>
                  <a:gd name="T35" fmla="*/ 2 h 1326"/>
                  <a:gd name="T36" fmla="*/ 2 w 1609"/>
                  <a:gd name="T37" fmla="*/ 1 h 1326"/>
                  <a:gd name="T38" fmla="*/ 3 w 1609"/>
                  <a:gd name="T39" fmla="*/ 1 h 1326"/>
                  <a:gd name="T40" fmla="*/ 3 w 1609"/>
                  <a:gd name="T41" fmla="*/ 1 h 1326"/>
                  <a:gd name="T42" fmla="*/ 3 w 1609"/>
                  <a:gd name="T43" fmla="*/ 1 h 1326"/>
                  <a:gd name="T44" fmla="*/ 3 w 1609"/>
                  <a:gd name="T45" fmla="*/ 1 h 1326"/>
                  <a:gd name="T46" fmla="*/ 3 w 1609"/>
                  <a:gd name="T47" fmla="*/ 1 h 1326"/>
                  <a:gd name="T48" fmla="*/ 4 w 1609"/>
                  <a:gd name="T49" fmla="*/ 1 h 1326"/>
                  <a:gd name="T50" fmla="*/ 4 w 1609"/>
                  <a:gd name="T51" fmla="*/ 1 h 1326"/>
                  <a:gd name="T52" fmla="*/ 4 w 1609"/>
                  <a:gd name="T53" fmla="*/ 1 h 1326"/>
                  <a:gd name="T54" fmla="*/ 4 w 1609"/>
                  <a:gd name="T55" fmla="*/ 1 h 1326"/>
                  <a:gd name="T56" fmla="*/ 5 w 1609"/>
                  <a:gd name="T57" fmla="*/ 1 h 1326"/>
                  <a:gd name="T58" fmla="*/ 5 w 1609"/>
                  <a:gd name="T59" fmla="*/ 0 h 1326"/>
                  <a:gd name="T60" fmla="*/ 5 w 1609"/>
                  <a:gd name="T61" fmla="*/ 0 h 1326"/>
                  <a:gd name="T62" fmla="*/ 5 w 1609"/>
                  <a:gd name="T63" fmla="*/ 0 h 1326"/>
                  <a:gd name="T64" fmla="*/ 5 w 1609"/>
                  <a:gd name="T65" fmla="*/ 1 h 1326"/>
                  <a:gd name="T66" fmla="*/ 5 w 1609"/>
                  <a:gd name="T67" fmla="*/ 1 h 1326"/>
                  <a:gd name="T68" fmla="*/ 5 w 1609"/>
                  <a:gd name="T69" fmla="*/ 1 h 1326"/>
                  <a:gd name="T70" fmla="*/ 5 w 1609"/>
                  <a:gd name="T71" fmla="*/ 1 h 1326"/>
                  <a:gd name="T72" fmla="*/ 6 w 1609"/>
                  <a:gd name="T73" fmla="*/ 1 h 1326"/>
                  <a:gd name="T74" fmla="*/ 6 w 1609"/>
                  <a:gd name="T75" fmla="*/ 1 h 1326"/>
                  <a:gd name="T76" fmla="*/ 6 w 1609"/>
                  <a:gd name="T77" fmla="*/ 1 h 13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09" h="1326">
                    <a:moveTo>
                      <a:pt x="0" y="1326"/>
                    </a:moveTo>
                    <a:lnTo>
                      <a:pt x="0" y="1326"/>
                    </a:lnTo>
                    <a:lnTo>
                      <a:pt x="26" y="1243"/>
                    </a:lnTo>
                    <a:lnTo>
                      <a:pt x="53" y="1162"/>
                    </a:lnTo>
                    <a:lnTo>
                      <a:pt x="83" y="1082"/>
                    </a:lnTo>
                    <a:lnTo>
                      <a:pt x="116" y="1005"/>
                    </a:lnTo>
                    <a:lnTo>
                      <a:pt x="151" y="931"/>
                    </a:lnTo>
                    <a:lnTo>
                      <a:pt x="189" y="858"/>
                    </a:lnTo>
                    <a:lnTo>
                      <a:pt x="228" y="786"/>
                    </a:lnTo>
                    <a:lnTo>
                      <a:pt x="269" y="718"/>
                    </a:lnTo>
                    <a:lnTo>
                      <a:pt x="311" y="654"/>
                    </a:lnTo>
                    <a:lnTo>
                      <a:pt x="357" y="591"/>
                    </a:lnTo>
                    <a:lnTo>
                      <a:pt x="403" y="531"/>
                    </a:lnTo>
                    <a:lnTo>
                      <a:pt x="452" y="474"/>
                    </a:lnTo>
                    <a:lnTo>
                      <a:pt x="501" y="419"/>
                    </a:lnTo>
                    <a:lnTo>
                      <a:pt x="552" y="367"/>
                    </a:lnTo>
                    <a:lnTo>
                      <a:pt x="605" y="319"/>
                    </a:lnTo>
                    <a:lnTo>
                      <a:pt x="658" y="273"/>
                    </a:lnTo>
                    <a:lnTo>
                      <a:pt x="714" y="231"/>
                    </a:lnTo>
                    <a:lnTo>
                      <a:pt x="768" y="192"/>
                    </a:lnTo>
                    <a:lnTo>
                      <a:pt x="826" y="156"/>
                    </a:lnTo>
                    <a:lnTo>
                      <a:pt x="884" y="124"/>
                    </a:lnTo>
                    <a:lnTo>
                      <a:pt x="941" y="97"/>
                    </a:lnTo>
                    <a:lnTo>
                      <a:pt x="1001" y="71"/>
                    </a:lnTo>
                    <a:lnTo>
                      <a:pt x="1060" y="49"/>
                    </a:lnTo>
                    <a:lnTo>
                      <a:pt x="1120" y="32"/>
                    </a:lnTo>
                    <a:lnTo>
                      <a:pt x="1181" y="17"/>
                    </a:lnTo>
                    <a:lnTo>
                      <a:pt x="1242" y="8"/>
                    </a:lnTo>
                    <a:lnTo>
                      <a:pt x="1303" y="1"/>
                    </a:lnTo>
                    <a:lnTo>
                      <a:pt x="1334" y="0"/>
                    </a:lnTo>
                    <a:lnTo>
                      <a:pt x="1364" y="0"/>
                    </a:lnTo>
                    <a:lnTo>
                      <a:pt x="1395" y="0"/>
                    </a:lnTo>
                    <a:lnTo>
                      <a:pt x="1425" y="1"/>
                    </a:lnTo>
                    <a:lnTo>
                      <a:pt x="1456" y="5"/>
                    </a:lnTo>
                    <a:lnTo>
                      <a:pt x="1487" y="8"/>
                    </a:lnTo>
                    <a:lnTo>
                      <a:pt x="1517" y="13"/>
                    </a:lnTo>
                    <a:lnTo>
                      <a:pt x="1548" y="18"/>
                    </a:lnTo>
                    <a:lnTo>
                      <a:pt x="1578" y="25"/>
                    </a:lnTo>
                    <a:lnTo>
                      <a:pt x="1609" y="34"/>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41" name="Freeform 678"/>
              <p:cNvSpPr/>
              <p:nvPr/>
            </p:nvSpPr>
            <p:spPr bwMode="auto">
              <a:xfrm>
                <a:off x="5277" y="2707"/>
                <a:ext cx="408" cy="964"/>
              </a:xfrm>
              <a:custGeom>
                <a:avLst/>
                <a:gdLst>
                  <a:gd name="T0" fmla="*/ 2 w 817"/>
                  <a:gd name="T1" fmla="*/ 8 h 1928"/>
                  <a:gd name="T2" fmla="*/ 2 w 817"/>
                  <a:gd name="T3" fmla="*/ 8 h 1928"/>
                  <a:gd name="T4" fmla="*/ 2 w 817"/>
                  <a:gd name="T5" fmla="*/ 8 h 1928"/>
                  <a:gd name="T6" fmla="*/ 3 w 817"/>
                  <a:gd name="T7" fmla="*/ 7 h 1928"/>
                  <a:gd name="T8" fmla="*/ 3 w 817"/>
                  <a:gd name="T9" fmla="*/ 7 h 1928"/>
                  <a:gd name="T10" fmla="*/ 3 w 817"/>
                  <a:gd name="T11" fmla="*/ 7 h 1928"/>
                  <a:gd name="T12" fmla="*/ 3 w 817"/>
                  <a:gd name="T13" fmla="*/ 6 h 1928"/>
                  <a:gd name="T14" fmla="*/ 3 w 817"/>
                  <a:gd name="T15" fmla="*/ 6 h 1928"/>
                  <a:gd name="T16" fmla="*/ 3 w 817"/>
                  <a:gd name="T17" fmla="*/ 6 h 1928"/>
                  <a:gd name="T18" fmla="*/ 3 w 817"/>
                  <a:gd name="T19" fmla="*/ 5 h 1928"/>
                  <a:gd name="T20" fmla="*/ 3 w 817"/>
                  <a:gd name="T21" fmla="*/ 5 h 1928"/>
                  <a:gd name="T22" fmla="*/ 3 w 817"/>
                  <a:gd name="T23" fmla="*/ 5 h 1928"/>
                  <a:gd name="T24" fmla="*/ 3 w 817"/>
                  <a:gd name="T25" fmla="*/ 5 h 1928"/>
                  <a:gd name="T26" fmla="*/ 3 w 817"/>
                  <a:gd name="T27" fmla="*/ 4 h 1928"/>
                  <a:gd name="T28" fmla="*/ 3 w 817"/>
                  <a:gd name="T29" fmla="*/ 4 h 1928"/>
                  <a:gd name="T30" fmla="*/ 2 w 817"/>
                  <a:gd name="T31" fmla="*/ 4 h 1928"/>
                  <a:gd name="T32" fmla="*/ 2 w 817"/>
                  <a:gd name="T33" fmla="*/ 3 h 1928"/>
                  <a:gd name="T34" fmla="*/ 2 w 817"/>
                  <a:gd name="T35" fmla="*/ 3 h 1928"/>
                  <a:gd name="T36" fmla="*/ 2 w 817"/>
                  <a:gd name="T37" fmla="*/ 3 h 1928"/>
                  <a:gd name="T38" fmla="*/ 2 w 817"/>
                  <a:gd name="T39" fmla="*/ 3 h 1928"/>
                  <a:gd name="T40" fmla="*/ 2 w 817"/>
                  <a:gd name="T41" fmla="*/ 3 h 1928"/>
                  <a:gd name="T42" fmla="*/ 2 w 817"/>
                  <a:gd name="T43" fmla="*/ 2 h 1928"/>
                  <a:gd name="T44" fmla="*/ 2 w 817"/>
                  <a:gd name="T45" fmla="*/ 2 h 1928"/>
                  <a:gd name="T46" fmla="*/ 1 w 817"/>
                  <a:gd name="T47" fmla="*/ 2 h 1928"/>
                  <a:gd name="T48" fmla="*/ 1 w 817"/>
                  <a:gd name="T49" fmla="*/ 2 h 1928"/>
                  <a:gd name="T50" fmla="*/ 1 w 817"/>
                  <a:gd name="T51" fmla="*/ 1 h 1928"/>
                  <a:gd name="T52" fmla="*/ 1 w 817"/>
                  <a:gd name="T53" fmla="*/ 1 h 1928"/>
                  <a:gd name="T54" fmla="*/ 1 w 817"/>
                  <a:gd name="T55" fmla="*/ 1 h 1928"/>
                  <a:gd name="T56" fmla="*/ 1 w 817"/>
                  <a:gd name="T57" fmla="*/ 1 h 1928"/>
                  <a:gd name="T58" fmla="*/ 0 w 817"/>
                  <a:gd name="T59" fmla="*/ 1 h 1928"/>
                  <a:gd name="T60" fmla="*/ 0 w 817"/>
                  <a:gd name="T61" fmla="*/ 1 h 1928"/>
                  <a:gd name="T62" fmla="*/ 0 w 817"/>
                  <a:gd name="T63" fmla="*/ 1 h 1928"/>
                  <a:gd name="T64" fmla="*/ 0 w 817"/>
                  <a:gd name="T65" fmla="*/ 1 h 1928"/>
                  <a:gd name="T66" fmla="*/ 0 w 817"/>
                  <a:gd name="T67" fmla="*/ 1 h 1928"/>
                  <a:gd name="T68" fmla="*/ 0 w 817"/>
                  <a:gd name="T69" fmla="*/ 1 h 1928"/>
                  <a:gd name="T70" fmla="*/ 0 w 817"/>
                  <a:gd name="T71" fmla="*/ 1 h 1928"/>
                  <a:gd name="T72" fmla="*/ 0 w 817"/>
                  <a:gd name="T73" fmla="*/ 0 h 19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17" h="1928">
                    <a:moveTo>
                      <a:pt x="730" y="1928"/>
                    </a:moveTo>
                    <a:lnTo>
                      <a:pt x="730" y="1928"/>
                    </a:lnTo>
                    <a:lnTo>
                      <a:pt x="752" y="1845"/>
                    </a:lnTo>
                    <a:lnTo>
                      <a:pt x="771" y="1762"/>
                    </a:lnTo>
                    <a:lnTo>
                      <a:pt x="786" y="1680"/>
                    </a:lnTo>
                    <a:lnTo>
                      <a:pt x="800" y="1599"/>
                    </a:lnTo>
                    <a:lnTo>
                      <a:pt x="808" y="1517"/>
                    </a:lnTo>
                    <a:lnTo>
                      <a:pt x="813" y="1436"/>
                    </a:lnTo>
                    <a:lnTo>
                      <a:pt x="817" y="1358"/>
                    </a:lnTo>
                    <a:lnTo>
                      <a:pt x="815" y="1278"/>
                    </a:lnTo>
                    <a:lnTo>
                      <a:pt x="812" y="1201"/>
                    </a:lnTo>
                    <a:lnTo>
                      <a:pt x="805" y="1125"/>
                    </a:lnTo>
                    <a:lnTo>
                      <a:pt x="796" y="1050"/>
                    </a:lnTo>
                    <a:lnTo>
                      <a:pt x="783" y="977"/>
                    </a:lnTo>
                    <a:lnTo>
                      <a:pt x="768" y="906"/>
                    </a:lnTo>
                    <a:lnTo>
                      <a:pt x="751" y="836"/>
                    </a:lnTo>
                    <a:lnTo>
                      <a:pt x="729" y="767"/>
                    </a:lnTo>
                    <a:lnTo>
                      <a:pt x="706" y="702"/>
                    </a:lnTo>
                    <a:lnTo>
                      <a:pt x="679" y="637"/>
                    </a:lnTo>
                    <a:lnTo>
                      <a:pt x="650" y="575"/>
                    </a:lnTo>
                    <a:lnTo>
                      <a:pt x="620" y="515"/>
                    </a:lnTo>
                    <a:lnTo>
                      <a:pt x="586" y="457"/>
                    </a:lnTo>
                    <a:lnTo>
                      <a:pt x="548" y="403"/>
                    </a:lnTo>
                    <a:lnTo>
                      <a:pt x="511" y="352"/>
                    </a:lnTo>
                    <a:lnTo>
                      <a:pt x="469" y="301"/>
                    </a:lnTo>
                    <a:lnTo>
                      <a:pt x="426" y="255"/>
                    </a:lnTo>
                    <a:lnTo>
                      <a:pt x="380" y="211"/>
                    </a:lnTo>
                    <a:lnTo>
                      <a:pt x="333" y="172"/>
                    </a:lnTo>
                    <a:lnTo>
                      <a:pt x="282" y="135"/>
                    </a:lnTo>
                    <a:lnTo>
                      <a:pt x="229" y="101"/>
                    </a:lnTo>
                    <a:lnTo>
                      <a:pt x="175" y="70"/>
                    </a:lnTo>
                    <a:lnTo>
                      <a:pt x="147" y="56"/>
                    </a:lnTo>
                    <a:lnTo>
                      <a:pt x="119" y="43"/>
                    </a:lnTo>
                    <a:lnTo>
                      <a:pt x="90" y="31"/>
                    </a:lnTo>
                    <a:lnTo>
                      <a:pt x="61" y="19"/>
                    </a:lnTo>
                    <a:lnTo>
                      <a:pt x="30" y="9"/>
                    </a:lnTo>
                    <a:lnTo>
                      <a:pt x="0" y="0"/>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grpSp>
        <p:cxnSp>
          <p:nvCxnSpPr>
            <p:cNvPr id="27" name="直接连接符 26"/>
            <p:cNvCxnSpPr/>
            <p:nvPr/>
          </p:nvCxnSpPr>
          <p:spPr>
            <a:xfrm flipV="1">
              <a:off x="6362700" y="5562600"/>
              <a:ext cx="3751263" cy="1588"/>
            </a:xfrm>
            <a:prstGeom prst="line">
              <a:avLst/>
            </a:prstGeom>
            <a:noFill/>
            <a:ln w="6350" cap="flat" cmpd="sng" algn="ctr">
              <a:solidFill>
                <a:sysClr val="windowText" lastClr="000000"/>
              </a:solidFill>
              <a:prstDash val="dash"/>
              <a:miter lim="800000"/>
            </a:ln>
            <a:effectLst/>
          </p:spPr>
        </p:cxnSp>
        <p:sp>
          <p:nvSpPr>
            <p:cNvPr id="28" name="文本框 108"/>
            <p:cNvSpPr txBox="1">
              <a:spLocks noChangeArrowheads="1"/>
            </p:cNvSpPr>
            <p:nvPr/>
          </p:nvSpPr>
          <p:spPr bwMode="auto">
            <a:xfrm>
              <a:off x="7364413" y="4348163"/>
              <a:ext cx="15843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600" kern="0" dirty="0">
                  <a:solidFill>
                    <a:prstClr val="black"/>
                  </a:solidFill>
                  <a:latin typeface="Impact" panose="020B0806030902050204" pitchFamily="34" charset="0"/>
                  <a:ea typeface="Hiragino Sans GB W3" pitchFamily="34" charset="-122"/>
                </a:rPr>
                <a:t>标题文字内容</a:t>
              </a:r>
            </a:p>
          </p:txBody>
        </p:sp>
        <p:sp>
          <p:nvSpPr>
            <p:cNvPr id="29" name="文本框 109"/>
            <p:cNvSpPr txBox="1"/>
            <p:nvPr/>
          </p:nvSpPr>
          <p:spPr>
            <a:xfrm>
              <a:off x="7461249" y="4579938"/>
              <a:ext cx="2251075" cy="585032"/>
            </a:xfrm>
            <a:prstGeom prst="rect">
              <a:avLst/>
            </a:prstGeom>
            <a:noFill/>
          </p:spPr>
          <p:txBody>
            <a:bodyPr>
              <a:spAutoFit/>
            </a:bodyPr>
            <a:lstStyle/>
            <a:p>
              <a:pPr defTabSz="1218565" eaLnBrk="0" fontAlgn="base" hangingPunct="0">
                <a:lnSpc>
                  <a:spcPct val="150000"/>
                </a:lnSpc>
                <a:spcBef>
                  <a:spcPct val="0"/>
                </a:spcBef>
                <a:spcAft>
                  <a:spcPct val="0"/>
                </a:spcAft>
                <a:defRPr/>
              </a:pPr>
              <a:r>
                <a:rPr lang="zh-CN" altLang="en-US" sz="1065" kern="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a:t>
              </a:r>
            </a:p>
          </p:txBody>
        </p:sp>
      </p:grpSp>
      <p:grpSp>
        <p:nvGrpSpPr>
          <p:cNvPr id="42" name="组合 41"/>
          <p:cNvGrpSpPr/>
          <p:nvPr/>
        </p:nvGrpSpPr>
        <p:grpSpPr>
          <a:xfrm>
            <a:off x="1249364" y="4348163"/>
            <a:ext cx="3749675" cy="1289051"/>
            <a:chOff x="1249363" y="4348163"/>
            <a:chExt cx="3749675" cy="1289050"/>
          </a:xfrm>
        </p:grpSpPr>
        <p:sp>
          <p:nvSpPr>
            <p:cNvPr id="43" name="椭圆 42"/>
            <p:cNvSpPr/>
            <p:nvPr/>
          </p:nvSpPr>
          <p:spPr>
            <a:xfrm>
              <a:off x="1487488" y="4514850"/>
              <a:ext cx="792162" cy="792163"/>
            </a:xfrm>
            <a:prstGeom prst="ellipse">
              <a:avLst/>
            </a:pr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grpSp>
          <p:nvGrpSpPr>
            <p:cNvPr id="44" name="Group 666"/>
            <p:cNvGrpSpPr/>
            <p:nvPr/>
          </p:nvGrpSpPr>
          <p:grpSpPr bwMode="auto">
            <a:xfrm>
              <a:off x="1703388" y="4730750"/>
              <a:ext cx="360362" cy="358775"/>
              <a:chOff x="4807" y="2702"/>
              <a:chExt cx="1062" cy="1067"/>
            </a:xfrm>
          </p:grpSpPr>
          <p:sp>
            <p:nvSpPr>
              <p:cNvPr id="48" name="Freeform 667"/>
              <p:cNvSpPr/>
              <p:nvPr/>
            </p:nvSpPr>
            <p:spPr bwMode="auto">
              <a:xfrm>
                <a:off x="5187" y="2703"/>
                <a:ext cx="520" cy="303"/>
              </a:xfrm>
              <a:custGeom>
                <a:avLst/>
                <a:gdLst>
                  <a:gd name="T0" fmla="*/ 5 w 1039"/>
                  <a:gd name="T1" fmla="*/ 2 h 606"/>
                  <a:gd name="T2" fmla="*/ 4 w 1039"/>
                  <a:gd name="T3" fmla="*/ 2 h 606"/>
                  <a:gd name="T4" fmla="*/ 4 w 1039"/>
                  <a:gd name="T5" fmla="*/ 2 h 606"/>
                  <a:gd name="T6" fmla="*/ 4 w 1039"/>
                  <a:gd name="T7" fmla="*/ 3 h 606"/>
                  <a:gd name="T8" fmla="*/ 4 w 1039"/>
                  <a:gd name="T9" fmla="*/ 3 h 606"/>
                  <a:gd name="T10" fmla="*/ 4 w 1039"/>
                  <a:gd name="T11" fmla="*/ 3 h 606"/>
                  <a:gd name="T12" fmla="*/ 4 w 1039"/>
                  <a:gd name="T13" fmla="*/ 3 h 606"/>
                  <a:gd name="T14" fmla="*/ 4 w 1039"/>
                  <a:gd name="T15" fmla="*/ 3 h 606"/>
                  <a:gd name="T16" fmla="*/ 3 w 1039"/>
                  <a:gd name="T17" fmla="*/ 3 h 606"/>
                  <a:gd name="T18" fmla="*/ 3 w 1039"/>
                  <a:gd name="T19" fmla="*/ 3 h 606"/>
                  <a:gd name="T20" fmla="*/ 2 w 1039"/>
                  <a:gd name="T21" fmla="*/ 3 h 606"/>
                  <a:gd name="T22" fmla="*/ 2 w 1039"/>
                  <a:gd name="T23" fmla="*/ 3 h 606"/>
                  <a:gd name="T24" fmla="*/ 2 w 1039"/>
                  <a:gd name="T25" fmla="*/ 3 h 606"/>
                  <a:gd name="T26" fmla="*/ 1 w 1039"/>
                  <a:gd name="T27" fmla="*/ 2 h 606"/>
                  <a:gd name="T28" fmla="*/ 1 w 1039"/>
                  <a:gd name="T29" fmla="*/ 2 h 606"/>
                  <a:gd name="T30" fmla="*/ 1 w 1039"/>
                  <a:gd name="T31" fmla="*/ 2 h 606"/>
                  <a:gd name="T32" fmla="*/ 1 w 1039"/>
                  <a:gd name="T33" fmla="*/ 2 h 606"/>
                  <a:gd name="T34" fmla="*/ 1 w 1039"/>
                  <a:gd name="T35" fmla="*/ 2 h 606"/>
                  <a:gd name="T36" fmla="*/ 1 w 1039"/>
                  <a:gd name="T37" fmla="*/ 1 h 606"/>
                  <a:gd name="T38" fmla="*/ 1 w 1039"/>
                  <a:gd name="T39" fmla="*/ 1 h 606"/>
                  <a:gd name="T40" fmla="*/ 0 w 1039"/>
                  <a:gd name="T41" fmla="*/ 1 h 606"/>
                  <a:gd name="T42" fmla="*/ 1 w 1039"/>
                  <a:gd name="T43" fmla="*/ 1 h 606"/>
                  <a:gd name="T44" fmla="*/ 1 w 1039"/>
                  <a:gd name="T45" fmla="*/ 1 h 606"/>
                  <a:gd name="T46" fmla="*/ 1 w 1039"/>
                  <a:gd name="T47" fmla="*/ 1 h 606"/>
                  <a:gd name="T48" fmla="*/ 1 w 1039"/>
                  <a:gd name="T49" fmla="*/ 1 h 606"/>
                  <a:gd name="T50" fmla="*/ 1 w 1039"/>
                  <a:gd name="T51" fmla="*/ 1 h 606"/>
                  <a:gd name="T52" fmla="*/ 1 w 1039"/>
                  <a:gd name="T53" fmla="*/ 1 h 606"/>
                  <a:gd name="T54" fmla="*/ 1 w 1039"/>
                  <a:gd name="T55" fmla="*/ 1 h 606"/>
                  <a:gd name="T56" fmla="*/ 1 w 1039"/>
                  <a:gd name="T57" fmla="*/ 1 h 606"/>
                  <a:gd name="T58" fmla="*/ 1 w 1039"/>
                  <a:gd name="T59" fmla="*/ 1 h 606"/>
                  <a:gd name="T60" fmla="*/ 2 w 1039"/>
                  <a:gd name="T61" fmla="*/ 0 h 606"/>
                  <a:gd name="T62" fmla="*/ 2 w 1039"/>
                  <a:gd name="T63" fmla="*/ 1 h 606"/>
                  <a:gd name="T64" fmla="*/ 3 w 1039"/>
                  <a:gd name="T65" fmla="*/ 1 h 606"/>
                  <a:gd name="T66" fmla="*/ 3 w 1039"/>
                  <a:gd name="T67" fmla="*/ 1 h 606"/>
                  <a:gd name="T68" fmla="*/ 3 w 1039"/>
                  <a:gd name="T69" fmla="*/ 1 h 606"/>
                  <a:gd name="T70" fmla="*/ 4 w 1039"/>
                  <a:gd name="T71" fmla="*/ 1 h 606"/>
                  <a:gd name="T72" fmla="*/ 4 w 1039"/>
                  <a:gd name="T73" fmla="*/ 1 h 606"/>
                  <a:gd name="T74" fmla="*/ 4 w 1039"/>
                  <a:gd name="T75" fmla="*/ 1 h 606"/>
                  <a:gd name="T76" fmla="*/ 4 w 1039"/>
                  <a:gd name="T77" fmla="*/ 2 h 606"/>
                  <a:gd name="T78" fmla="*/ 4 w 1039"/>
                  <a:gd name="T79" fmla="*/ 2 h 606"/>
                  <a:gd name="T80" fmla="*/ 5 w 1039"/>
                  <a:gd name="T81" fmla="*/ 2 h 606"/>
                  <a:gd name="T82" fmla="*/ 5 w 1039"/>
                  <a:gd name="T83" fmla="*/ 2 h 606"/>
                  <a:gd name="T84" fmla="*/ 5 w 1039"/>
                  <a:gd name="T85" fmla="*/ 2 h 606"/>
                  <a:gd name="T86" fmla="*/ 5 w 1039"/>
                  <a:gd name="T87" fmla="*/ 2 h 606"/>
                  <a:gd name="T88" fmla="*/ 5 w 1039"/>
                  <a:gd name="T89" fmla="*/ 2 h 60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39" h="606">
                    <a:moveTo>
                      <a:pt x="1034" y="450"/>
                    </a:moveTo>
                    <a:lnTo>
                      <a:pt x="1034" y="450"/>
                    </a:lnTo>
                    <a:lnTo>
                      <a:pt x="1029" y="464"/>
                    </a:lnTo>
                    <a:lnTo>
                      <a:pt x="1024" y="476"/>
                    </a:lnTo>
                    <a:lnTo>
                      <a:pt x="1016" y="489"/>
                    </a:lnTo>
                    <a:lnTo>
                      <a:pt x="1009" y="501"/>
                    </a:lnTo>
                    <a:lnTo>
                      <a:pt x="999" y="511"/>
                    </a:lnTo>
                    <a:lnTo>
                      <a:pt x="988" y="523"/>
                    </a:lnTo>
                    <a:lnTo>
                      <a:pt x="976" y="532"/>
                    </a:lnTo>
                    <a:lnTo>
                      <a:pt x="965" y="542"/>
                    </a:lnTo>
                    <a:lnTo>
                      <a:pt x="951" y="550"/>
                    </a:lnTo>
                    <a:lnTo>
                      <a:pt x="936" y="559"/>
                    </a:lnTo>
                    <a:lnTo>
                      <a:pt x="903" y="574"/>
                    </a:lnTo>
                    <a:lnTo>
                      <a:pt x="868" y="586"/>
                    </a:lnTo>
                    <a:lnTo>
                      <a:pt x="830" y="594"/>
                    </a:lnTo>
                    <a:lnTo>
                      <a:pt x="788" y="601"/>
                    </a:lnTo>
                    <a:lnTo>
                      <a:pt x="744" y="606"/>
                    </a:lnTo>
                    <a:lnTo>
                      <a:pt x="698" y="606"/>
                    </a:lnTo>
                    <a:lnTo>
                      <a:pt x="650" y="605"/>
                    </a:lnTo>
                    <a:lnTo>
                      <a:pt x="599" y="601"/>
                    </a:lnTo>
                    <a:lnTo>
                      <a:pt x="548" y="593"/>
                    </a:lnTo>
                    <a:lnTo>
                      <a:pt x="497" y="583"/>
                    </a:lnTo>
                    <a:lnTo>
                      <a:pt x="445" y="569"/>
                    </a:lnTo>
                    <a:lnTo>
                      <a:pt x="392" y="552"/>
                    </a:lnTo>
                    <a:lnTo>
                      <a:pt x="341" y="533"/>
                    </a:lnTo>
                    <a:lnTo>
                      <a:pt x="295" y="513"/>
                    </a:lnTo>
                    <a:lnTo>
                      <a:pt x="249" y="491"/>
                    </a:lnTo>
                    <a:lnTo>
                      <a:pt x="209" y="467"/>
                    </a:lnTo>
                    <a:lnTo>
                      <a:pt x="169" y="442"/>
                    </a:lnTo>
                    <a:lnTo>
                      <a:pt x="134" y="414"/>
                    </a:lnTo>
                    <a:lnTo>
                      <a:pt x="103" y="387"/>
                    </a:lnTo>
                    <a:lnTo>
                      <a:pt x="74" y="358"/>
                    </a:lnTo>
                    <a:lnTo>
                      <a:pt x="51" y="329"/>
                    </a:lnTo>
                    <a:lnTo>
                      <a:pt x="32" y="301"/>
                    </a:lnTo>
                    <a:lnTo>
                      <a:pt x="23" y="285"/>
                    </a:lnTo>
                    <a:lnTo>
                      <a:pt x="17" y="272"/>
                    </a:lnTo>
                    <a:lnTo>
                      <a:pt x="11" y="256"/>
                    </a:lnTo>
                    <a:lnTo>
                      <a:pt x="6" y="243"/>
                    </a:lnTo>
                    <a:lnTo>
                      <a:pt x="3" y="228"/>
                    </a:lnTo>
                    <a:lnTo>
                      <a:pt x="1" y="212"/>
                    </a:lnTo>
                    <a:lnTo>
                      <a:pt x="0" y="199"/>
                    </a:lnTo>
                    <a:lnTo>
                      <a:pt x="1" y="185"/>
                    </a:lnTo>
                    <a:lnTo>
                      <a:pt x="3" y="170"/>
                    </a:lnTo>
                    <a:lnTo>
                      <a:pt x="6" y="156"/>
                    </a:lnTo>
                    <a:lnTo>
                      <a:pt x="10" y="143"/>
                    </a:lnTo>
                    <a:lnTo>
                      <a:pt x="17" y="131"/>
                    </a:lnTo>
                    <a:lnTo>
                      <a:pt x="23" y="117"/>
                    </a:lnTo>
                    <a:lnTo>
                      <a:pt x="32" y="105"/>
                    </a:lnTo>
                    <a:lnTo>
                      <a:pt x="40" y="95"/>
                    </a:lnTo>
                    <a:lnTo>
                      <a:pt x="51" y="85"/>
                    </a:lnTo>
                    <a:lnTo>
                      <a:pt x="62" y="75"/>
                    </a:lnTo>
                    <a:lnTo>
                      <a:pt x="76" y="64"/>
                    </a:lnTo>
                    <a:lnTo>
                      <a:pt x="90" y="56"/>
                    </a:lnTo>
                    <a:lnTo>
                      <a:pt x="103" y="47"/>
                    </a:lnTo>
                    <a:lnTo>
                      <a:pt x="136" y="32"/>
                    </a:lnTo>
                    <a:lnTo>
                      <a:pt x="171" y="20"/>
                    </a:lnTo>
                    <a:lnTo>
                      <a:pt x="210" y="12"/>
                    </a:lnTo>
                    <a:lnTo>
                      <a:pt x="251" y="5"/>
                    </a:lnTo>
                    <a:lnTo>
                      <a:pt x="295" y="2"/>
                    </a:lnTo>
                    <a:lnTo>
                      <a:pt x="341" y="0"/>
                    </a:lnTo>
                    <a:lnTo>
                      <a:pt x="390" y="2"/>
                    </a:lnTo>
                    <a:lnTo>
                      <a:pt x="440" y="5"/>
                    </a:lnTo>
                    <a:lnTo>
                      <a:pt x="491" y="13"/>
                    </a:lnTo>
                    <a:lnTo>
                      <a:pt x="543" y="24"/>
                    </a:lnTo>
                    <a:lnTo>
                      <a:pt x="596" y="37"/>
                    </a:lnTo>
                    <a:lnTo>
                      <a:pt x="649" y="54"/>
                    </a:lnTo>
                    <a:lnTo>
                      <a:pt x="698" y="73"/>
                    </a:lnTo>
                    <a:lnTo>
                      <a:pt x="745" y="93"/>
                    </a:lnTo>
                    <a:lnTo>
                      <a:pt x="790" y="115"/>
                    </a:lnTo>
                    <a:lnTo>
                      <a:pt x="832" y="139"/>
                    </a:lnTo>
                    <a:lnTo>
                      <a:pt x="869" y="165"/>
                    </a:lnTo>
                    <a:lnTo>
                      <a:pt x="905" y="192"/>
                    </a:lnTo>
                    <a:lnTo>
                      <a:pt x="937" y="219"/>
                    </a:lnTo>
                    <a:lnTo>
                      <a:pt x="965" y="248"/>
                    </a:lnTo>
                    <a:lnTo>
                      <a:pt x="988" y="277"/>
                    </a:lnTo>
                    <a:lnTo>
                      <a:pt x="1009" y="306"/>
                    </a:lnTo>
                    <a:lnTo>
                      <a:pt x="1016" y="321"/>
                    </a:lnTo>
                    <a:lnTo>
                      <a:pt x="1022" y="335"/>
                    </a:lnTo>
                    <a:lnTo>
                      <a:pt x="1029" y="350"/>
                    </a:lnTo>
                    <a:lnTo>
                      <a:pt x="1033" y="365"/>
                    </a:lnTo>
                    <a:lnTo>
                      <a:pt x="1036" y="379"/>
                    </a:lnTo>
                    <a:lnTo>
                      <a:pt x="1039" y="394"/>
                    </a:lnTo>
                    <a:lnTo>
                      <a:pt x="1039" y="408"/>
                    </a:lnTo>
                    <a:lnTo>
                      <a:pt x="1039" y="423"/>
                    </a:lnTo>
                    <a:lnTo>
                      <a:pt x="1038" y="436"/>
                    </a:lnTo>
                    <a:lnTo>
                      <a:pt x="1034" y="450"/>
                    </a:lnTo>
                    <a:close/>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49" name="Freeform 668"/>
              <p:cNvSpPr/>
              <p:nvPr/>
            </p:nvSpPr>
            <p:spPr bwMode="auto">
              <a:xfrm>
                <a:off x="4954" y="2862"/>
                <a:ext cx="375" cy="374"/>
              </a:xfrm>
              <a:custGeom>
                <a:avLst/>
                <a:gdLst>
                  <a:gd name="T0" fmla="*/ 1 w 749"/>
                  <a:gd name="T1" fmla="*/ 0 h 747"/>
                  <a:gd name="T2" fmla="*/ 1 w 749"/>
                  <a:gd name="T3" fmla="*/ 0 h 747"/>
                  <a:gd name="T4" fmla="*/ 1 w 749"/>
                  <a:gd name="T5" fmla="*/ 1 h 747"/>
                  <a:gd name="T6" fmla="*/ 1 w 749"/>
                  <a:gd name="T7" fmla="*/ 1 h 747"/>
                  <a:gd name="T8" fmla="*/ 0 w 749"/>
                  <a:gd name="T9" fmla="*/ 1 h 747"/>
                  <a:gd name="T10" fmla="*/ 0 w 749"/>
                  <a:gd name="T11" fmla="*/ 1 h 747"/>
                  <a:gd name="T12" fmla="*/ 1 w 749"/>
                  <a:gd name="T13" fmla="*/ 1 h 747"/>
                  <a:gd name="T14" fmla="*/ 1 w 749"/>
                  <a:gd name="T15" fmla="*/ 1 h 747"/>
                  <a:gd name="T16" fmla="*/ 1 w 749"/>
                  <a:gd name="T17" fmla="*/ 1 h 747"/>
                  <a:gd name="T18" fmla="*/ 1 w 749"/>
                  <a:gd name="T19" fmla="*/ 1 h 747"/>
                  <a:gd name="T20" fmla="*/ 1 w 749"/>
                  <a:gd name="T21" fmla="*/ 1 h 747"/>
                  <a:gd name="T22" fmla="*/ 1 w 749"/>
                  <a:gd name="T23" fmla="*/ 2 h 747"/>
                  <a:gd name="T24" fmla="*/ 1 w 749"/>
                  <a:gd name="T25" fmla="*/ 2 h 747"/>
                  <a:gd name="T26" fmla="*/ 1 w 749"/>
                  <a:gd name="T27" fmla="*/ 2 h 747"/>
                  <a:gd name="T28" fmla="*/ 1 w 749"/>
                  <a:gd name="T29" fmla="*/ 2 h 747"/>
                  <a:gd name="T30" fmla="*/ 1 w 749"/>
                  <a:gd name="T31" fmla="*/ 2 h 747"/>
                  <a:gd name="T32" fmla="*/ 1 w 749"/>
                  <a:gd name="T33" fmla="*/ 2 h 747"/>
                  <a:gd name="T34" fmla="*/ 1 w 749"/>
                  <a:gd name="T35" fmla="*/ 2 h 747"/>
                  <a:gd name="T36" fmla="*/ 1 w 749"/>
                  <a:gd name="T37" fmla="*/ 2 h 747"/>
                  <a:gd name="T38" fmla="*/ 1 w 749"/>
                  <a:gd name="T39" fmla="*/ 2 h 747"/>
                  <a:gd name="T40" fmla="*/ 1 w 749"/>
                  <a:gd name="T41" fmla="*/ 2 h 747"/>
                  <a:gd name="T42" fmla="*/ 2 w 749"/>
                  <a:gd name="T43" fmla="*/ 3 h 747"/>
                  <a:gd name="T44" fmla="*/ 2 w 749"/>
                  <a:gd name="T45" fmla="*/ 3 h 747"/>
                  <a:gd name="T46" fmla="*/ 2 w 749"/>
                  <a:gd name="T47" fmla="*/ 3 h 747"/>
                  <a:gd name="T48" fmla="*/ 2 w 749"/>
                  <a:gd name="T49" fmla="*/ 3 h 747"/>
                  <a:gd name="T50" fmla="*/ 2 w 749"/>
                  <a:gd name="T51" fmla="*/ 3 h 747"/>
                  <a:gd name="T52" fmla="*/ 2 w 749"/>
                  <a:gd name="T53" fmla="*/ 3 h 747"/>
                  <a:gd name="T54" fmla="*/ 2 w 749"/>
                  <a:gd name="T55" fmla="*/ 3 h 747"/>
                  <a:gd name="T56" fmla="*/ 3 w 749"/>
                  <a:gd name="T57" fmla="*/ 3 h 747"/>
                  <a:gd name="T58" fmla="*/ 3 w 749"/>
                  <a:gd name="T59" fmla="*/ 3 h 747"/>
                  <a:gd name="T60" fmla="*/ 3 w 749"/>
                  <a:gd name="T61" fmla="*/ 3 h 747"/>
                  <a:gd name="T62" fmla="*/ 3 w 749"/>
                  <a:gd name="T63" fmla="*/ 3 h 747"/>
                  <a:gd name="T64" fmla="*/ 3 w 749"/>
                  <a:gd name="T65" fmla="*/ 3 h 747"/>
                  <a:gd name="T66" fmla="*/ 3 w 749"/>
                  <a:gd name="T67" fmla="*/ 3 h 74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749" h="747">
                    <a:moveTo>
                      <a:pt x="12" y="0"/>
                    </a:moveTo>
                    <a:lnTo>
                      <a:pt x="12" y="0"/>
                    </a:lnTo>
                    <a:lnTo>
                      <a:pt x="5" y="25"/>
                    </a:lnTo>
                    <a:lnTo>
                      <a:pt x="2" y="51"/>
                    </a:lnTo>
                    <a:lnTo>
                      <a:pt x="0" y="78"/>
                    </a:lnTo>
                    <a:lnTo>
                      <a:pt x="0" y="105"/>
                    </a:lnTo>
                    <a:lnTo>
                      <a:pt x="3" y="130"/>
                    </a:lnTo>
                    <a:lnTo>
                      <a:pt x="9" y="158"/>
                    </a:lnTo>
                    <a:lnTo>
                      <a:pt x="15" y="185"/>
                    </a:lnTo>
                    <a:lnTo>
                      <a:pt x="26" y="212"/>
                    </a:lnTo>
                    <a:lnTo>
                      <a:pt x="36" y="239"/>
                    </a:lnTo>
                    <a:lnTo>
                      <a:pt x="49" y="266"/>
                    </a:lnTo>
                    <a:lnTo>
                      <a:pt x="65" y="293"/>
                    </a:lnTo>
                    <a:lnTo>
                      <a:pt x="82" y="319"/>
                    </a:lnTo>
                    <a:lnTo>
                      <a:pt x="100" y="346"/>
                    </a:lnTo>
                    <a:lnTo>
                      <a:pt x="122" y="372"/>
                    </a:lnTo>
                    <a:lnTo>
                      <a:pt x="145" y="399"/>
                    </a:lnTo>
                    <a:lnTo>
                      <a:pt x="168" y="424"/>
                    </a:lnTo>
                    <a:lnTo>
                      <a:pt x="194" y="450"/>
                    </a:lnTo>
                    <a:lnTo>
                      <a:pt x="223" y="474"/>
                    </a:lnTo>
                    <a:lnTo>
                      <a:pt x="252" y="497"/>
                    </a:lnTo>
                    <a:lnTo>
                      <a:pt x="282" y="521"/>
                    </a:lnTo>
                    <a:lnTo>
                      <a:pt x="313" y="545"/>
                    </a:lnTo>
                    <a:lnTo>
                      <a:pt x="347" y="567"/>
                    </a:lnTo>
                    <a:lnTo>
                      <a:pt x="382" y="589"/>
                    </a:lnTo>
                    <a:lnTo>
                      <a:pt x="418" y="609"/>
                    </a:lnTo>
                    <a:lnTo>
                      <a:pt x="455" y="630"/>
                    </a:lnTo>
                    <a:lnTo>
                      <a:pt x="494" y="650"/>
                    </a:lnTo>
                    <a:lnTo>
                      <a:pt x="534" y="669"/>
                    </a:lnTo>
                    <a:lnTo>
                      <a:pt x="574" y="686"/>
                    </a:lnTo>
                    <a:lnTo>
                      <a:pt x="617" y="703"/>
                    </a:lnTo>
                    <a:lnTo>
                      <a:pt x="659" y="718"/>
                    </a:lnTo>
                    <a:lnTo>
                      <a:pt x="703" y="733"/>
                    </a:lnTo>
                    <a:lnTo>
                      <a:pt x="749" y="747"/>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50" name="Freeform 669"/>
              <p:cNvSpPr/>
              <p:nvPr/>
            </p:nvSpPr>
            <p:spPr bwMode="auto">
              <a:xfrm>
                <a:off x="5329" y="3096"/>
                <a:ext cx="518" cy="168"/>
              </a:xfrm>
              <a:custGeom>
                <a:avLst/>
                <a:gdLst>
                  <a:gd name="T0" fmla="*/ 4 w 1037"/>
                  <a:gd name="T1" fmla="*/ 0 h 337"/>
                  <a:gd name="T2" fmla="*/ 4 w 1037"/>
                  <a:gd name="T3" fmla="*/ 0 h 337"/>
                  <a:gd name="T4" fmla="*/ 4 w 1037"/>
                  <a:gd name="T5" fmla="*/ 0 h 337"/>
                  <a:gd name="T6" fmla="*/ 3 w 1037"/>
                  <a:gd name="T7" fmla="*/ 0 h 337"/>
                  <a:gd name="T8" fmla="*/ 3 w 1037"/>
                  <a:gd name="T9" fmla="*/ 0 h 337"/>
                  <a:gd name="T10" fmla="*/ 3 w 1037"/>
                  <a:gd name="T11" fmla="*/ 0 h 337"/>
                  <a:gd name="T12" fmla="*/ 3 w 1037"/>
                  <a:gd name="T13" fmla="*/ 0 h 337"/>
                  <a:gd name="T14" fmla="*/ 3 w 1037"/>
                  <a:gd name="T15" fmla="*/ 0 h 337"/>
                  <a:gd name="T16" fmla="*/ 3 w 1037"/>
                  <a:gd name="T17" fmla="*/ 0 h 337"/>
                  <a:gd name="T18" fmla="*/ 3 w 1037"/>
                  <a:gd name="T19" fmla="*/ 0 h 337"/>
                  <a:gd name="T20" fmla="*/ 3 w 1037"/>
                  <a:gd name="T21" fmla="*/ 0 h 337"/>
                  <a:gd name="T22" fmla="*/ 3 w 1037"/>
                  <a:gd name="T23" fmla="*/ 0 h 337"/>
                  <a:gd name="T24" fmla="*/ 3 w 1037"/>
                  <a:gd name="T25" fmla="*/ 0 h 337"/>
                  <a:gd name="T26" fmla="*/ 3 w 1037"/>
                  <a:gd name="T27" fmla="*/ 0 h 337"/>
                  <a:gd name="T28" fmla="*/ 3 w 1037"/>
                  <a:gd name="T29" fmla="*/ 1 h 337"/>
                  <a:gd name="T30" fmla="*/ 2 w 1037"/>
                  <a:gd name="T31" fmla="*/ 1 h 337"/>
                  <a:gd name="T32" fmla="*/ 2 w 1037"/>
                  <a:gd name="T33" fmla="*/ 1 h 337"/>
                  <a:gd name="T34" fmla="*/ 2 w 1037"/>
                  <a:gd name="T35" fmla="*/ 1 h 337"/>
                  <a:gd name="T36" fmla="*/ 2 w 1037"/>
                  <a:gd name="T37" fmla="*/ 1 h 337"/>
                  <a:gd name="T38" fmla="*/ 2 w 1037"/>
                  <a:gd name="T39" fmla="*/ 1 h 337"/>
                  <a:gd name="T40" fmla="*/ 2 w 1037"/>
                  <a:gd name="T41" fmla="*/ 1 h 337"/>
                  <a:gd name="T42" fmla="*/ 2 w 1037"/>
                  <a:gd name="T43" fmla="*/ 1 h 337"/>
                  <a:gd name="T44" fmla="*/ 1 w 1037"/>
                  <a:gd name="T45" fmla="*/ 1 h 337"/>
                  <a:gd name="T46" fmla="*/ 1 w 1037"/>
                  <a:gd name="T47" fmla="*/ 1 h 337"/>
                  <a:gd name="T48" fmla="*/ 1 w 1037"/>
                  <a:gd name="T49" fmla="*/ 1 h 337"/>
                  <a:gd name="T50" fmla="*/ 1 w 1037"/>
                  <a:gd name="T51" fmla="*/ 1 h 337"/>
                  <a:gd name="T52" fmla="*/ 1 w 1037"/>
                  <a:gd name="T53" fmla="*/ 1 h 337"/>
                  <a:gd name="T54" fmla="*/ 1 w 1037"/>
                  <a:gd name="T55" fmla="*/ 1 h 337"/>
                  <a:gd name="T56" fmla="*/ 0 w 1037"/>
                  <a:gd name="T57" fmla="*/ 1 h 337"/>
                  <a:gd name="T58" fmla="*/ 0 w 1037"/>
                  <a:gd name="T59" fmla="*/ 1 h 337"/>
                  <a:gd name="T60" fmla="*/ 0 w 1037"/>
                  <a:gd name="T61" fmla="*/ 1 h 337"/>
                  <a:gd name="T62" fmla="*/ 0 w 1037"/>
                  <a:gd name="T63" fmla="*/ 1 h 337"/>
                  <a:gd name="T64" fmla="*/ 0 w 1037"/>
                  <a:gd name="T65" fmla="*/ 1 h 337"/>
                  <a:gd name="T66" fmla="*/ 0 w 1037"/>
                  <a:gd name="T67" fmla="*/ 1 h 3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37" h="337">
                    <a:moveTo>
                      <a:pt x="1037" y="0"/>
                    </a:moveTo>
                    <a:lnTo>
                      <a:pt x="1037" y="0"/>
                    </a:lnTo>
                    <a:lnTo>
                      <a:pt x="1028" y="28"/>
                    </a:lnTo>
                    <a:lnTo>
                      <a:pt x="1016" y="53"/>
                    </a:lnTo>
                    <a:lnTo>
                      <a:pt x="1003" y="79"/>
                    </a:lnTo>
                    <a:lnTo>
                      <a:pt x="987" y="102"/>
                    </a:lnTo>
                    <a:lnTo>
                      <a:pt x="970" y="124"/>
                    </a:lnTo>
                    <a:lnTo>
                      <a:pt x="952" y="146"/>
                    </a:lnTo>
                    <a:lnTo>
                      <a:pt x="931" y="167"/>
                    </a:lnTo>
                    <a:lnTo>
                      <a:pt x="908" y="187"/>
                    </a:lnTo>
                    <a:lnTo>
                      <a:pt x="884" y="206"/>
                    </a:lnTo>
                    <a:lnTo>
                      <a:pt x="858" y="223"/>
                    </a:lnTo>
                    <a:lnTo>
                      <a:pt x="829" y="238"/>
                    </a:lnTo>
                    <a:lnTo>
                      <a:pt x="800" y="254"/>
                    </a:lnTo>
                    <a:lnTo>
                      <a:pt x="770" y="267"/>
                    </a:lnTo>
                    <a:lnTo>
                      <a:pt x="738" y="281"/>
                    </a:lnTo>
                    <a:lnTo>
                      <a:pt x="705" y="293"/>
                    </a:lnTo>
                    <a:lnTo>
                      <a:pt x="670" y="301"/>
                    </a:lnTo>
                    <a:lnTo>
                      <a:pt x="634" y="311"/>
                    </a:lnTo>
                    <a:lnTo>
                      <a:pt x="598" y="318"/>
                    </a:lnTo>
                    <a:lnTo>
                      <a:pt x="559" y="325"/>
                    </a:lnTo>
                    <a:lnTo>
                      <a:pt x="520" y="330"/>
                    </a:lnTo>
                    <a:lnTo>
                      <a:pt x="481" y="333"/>
                    </a:lnTo>
                    <a:lnTo>
                      <a:pt x="440" y="335"/>
                    </a:lnTo>
                    <a:lnTo>
                      <a:pt x="400" y="337"/>
                    </a:lnTo>
                    <a:lnTo>
                      <a:pt x="357" y="335"/>
                    </a:lnTo>
                    <a:lnTo>
                      <a:pt x="315" y="333"/>
                    </a:lnTo>
                    <a:lnTo>
                      <a:pt x="270" y="330"/>
                    </a:lnTo>
                    <a:lnTo>
                      <a:pt x="226" y="325"/>
                    </a:lnTo>
                    <a:lnTo>
                      <a:pt x="182" y="320"/>
                    </a:lnTo>
                    <a:lnTo>
                      <a:pt x="136" y="311"/>
                    </a:lnTo>
                    <a:lnTo>
                      <a:pt x="92" y="303"/>
                    </a:lnTo>
                    <a:lnTo>
                      <a:pt x="46" y="291"/>
                    </a:lnTo>
                    <a:lnTo>
                      <a:pt x="0" y="279"/>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51" name="Freeform 670"/>
              <p:cNvSpPr/>
              <p:nvPr/>
            </p:nvSpPr>
            <p:spPr bwMode="auto">
              <a:xfrm>
                <a:off x="4814" y="3138"/>
                <a:ext cx="448" cy="355"/>
              </a:xfrm>
              <a:custGeom>
                <a:avLst/>
                <a:gdLst>
                  <a:gd name="T0" fmla="*/ 0 w 897"/>
                  <a:gd name="T1" fmla="*/ 0 h 710"/>
                  <a:gd name="T2" fmla="*/ 0 w 897"/>
                  <a:gd name="T3" fmla="*/ 0 h 710"/>
                  <a:gd name="T4" fmla="*/ 0 w 897"/>
                  <a:gd name="T5" fmla="*/ 1 h 710"/>
                  <a:gd name="T6" fmla="*/ 0 w 897"/>
                  <a:gd name="T7" fmla="*/ 1 h 710"/>
                  <a:gd name="T8" fmla="*/ 0 w 897"/>
                  <a:gd name="T9" fmla="*/ 1 h 710"/>
                  <a:gd name="T10" fmla="*/ 0 w 897"/>
                  <a:gd name="T11" fmla="*/ 1 h 710"/>
                  <a:gd name="T12" fmla="*/ 0 w 897"/>
                  <a:gd name="T13" fmla="*/ 1 h 710"/>
                  <a:gd name="T14" fmla="*/ 0 w 897"/>
                  <a:gd name="T15" fmla="*/ 1 h 710"/>
                  <a:gd name="T16" fmla="*/ 0 w 897"/>
                  <a:gd name="T17" fmla="*/ 1 h 710"/>
                  <a:gd name="T18" fmla="*/ 0 w 897"/>
                  <a:gd name="T19" fmla="*/ 1 h 710"/>
                  <a:gd name="T20" fmla="*/ 0 w 897"/>
                  <a:gd name="T21" fmla="*/ 1 h 710"/>
                  <a:gd name="T22" fmla="*/ 0 w 897"/>
                  <a:gd name="T23" fmla="*/ 1 h 710"/>
                  <a:gd name="T24" fmla="*/ 0 w 897"/>
                  <a:gd name="T25" fmla="*/ 2 h 710"/>
                  <a:gd name="T26" fmla="*/ 0 w 897"/>
                  <a:gd name="T27" fmla="*/ 2 h 710"/>
                  <a:gd name="T28" fmla="*/ 0 w 897"/>
                  <a:gd name="T29" fmla="*/ 2 h 710"/>
                  <a:gd name="T30" fmla="*/ 0 w 897"/>
                  <a:gd name="T31" fmla="*/ 2 h 710"/>
                  <a:gd name="T32" fmla="*/ 0 w 897"/>
                  <a:gd name="T33" fmla="*/ 2 h 710"/>
                  <a:gd name="T34" fmla="*/ 0 w 897"/>
                  <a:gd name="T35" fmla="*/ 2 h 710"/>
                  <a:gd name="T36" fmla="*/ 0 w 897"/>
                  <a:gd name="T37" fmla="*/ 2 h 710"/>
                  <a:gd name="T38" fmla="*/ 1 w 897"/>
                  <a:gd name="T39" fmla="*/ 2 h 710"/>
                  <a:gd name="T40" fmla="*/ 1 w 897"/>
                  <a:gd name="T41" fmla="*/ 2 h 710"/>
                  <a:gd name="T42" fmla="*/ 1 w 897"/>
                  <a:gd name="T43" fmla="*/ 2 h 710"/>
                  <a:gd name="T44" fmla="*/ 1 w 897"/>
                  <a:gd name="T45" fmla="*/ 2 h 710"/>
                  <a:gd name="T46" fmla="*/ 1 w 897"/>
                  <a:gd name="T47" fmla="*/ 3 h 710"/>
                  <a:gd name="T48" fmla="*/ 1 w 897"/>
                  <a:gd name="T49" fmla="*/ 3 h 710"/>
                  <a:gd name="T50" fmla="*/ 2 w 897"/>
                  <a:gd name="T51" fmla="*/ 3 h 710"/>
                  <a:gd name="T52" fmla="*/ 2 w 897"/>
                  <a:gd name="T53" fmla="*/ 3 h 710"/>
                  <a:gd name="T54" fmla="*/ 2 w 897"/>
                  <a:gd name="T55" fmla="*/ 3 h 710"/>
                  <a:gd name="T56" fmla="*/ 2 w 897"/>
                  <a:gd name="T57" fmla="*/ 3 h 710"/>
                  <a:gd name="T58" fmla="*/ 2 w 897"/>
                  <a:gd name="T59" fmla="*/ 3 h 710"/>
                  <a:gd name="T60" fmla="*/ 2 w 897"/>
                  <a:gd name="T61" fmla="*/ 3 h 710"/>
                  <a:gd name="T62" fmla="*/ 3 w 897"/>
                  <a:gd name="T63" fmla="*/ 3 h 710"/>
                  <a:gd name="T64" fmla="*/ 3 w 897"/>
                  <a:gd name="T65" fmla="*/ 3 h 710"/>
                  <a:gd name="T66" fmla="*/ 3 w 897"/>
                  <a:gd name="T67" fmla="*/ 3 h 71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97" h="710">
                    <a:moveTo>
                      <a:pt x="7" y="0"/>
                    </a:moveTo>
                    <a:lnTo>
                      <a:pt x="7" y="0"/>
                    </a:lnTo>
                    <a:lnTo>
                      <a:pt x="1" y="22"/>
                    </a:lnTo>
                    <a:lnTo>
                      <a:pt x="0" y="44"/>
                    </a:lnTo>
                    <a:lnTo>
                      <a:pt x="0" y="68"/>
                    </a:lnTo>
                    <a:lnTo>
                      <a:pt x="3" y="90"/>
                    </a:lnTo>
                    <a:lnTo>
                      <a:pt x="8" y="113"/>
                    </a:lnTo>
                    <a:lnTo>
                      <a:pt x="15" y="137"/>
                    </a:lnTo>
                    <a:lnTo>
                      <a:pt x="25" y="163"/>
                    </a:lnTo>
                    <a:lnTo>
                      <a:pt x="39" y="187"/>
                    </a:lnTo>
                    <a:lnTo>
                      <a:pt x="54" y="210"/>
                    </a:lnTo>
                    <a:lnTo>
                      <a:pt x="71" y="236"/>
                    </a:lnTo>
                    <a:lnTo>
                      <a:pt x="90" y="260"/>
                    </a:lnTo>
                    <a:lnTo>
                      <a:pt x="112" y="285"/>
                    </a:lnTo>
                    <a:lnTo>
                      <a:pt x="134" y="309"/>
                    </a:lnTo>
                    <a:lnTo>
                      <a:pt x="159" y="334"/>
                    </a:lnTo>
                    <a:lnTo>
                      <a:pt x="188" y="358"/>
                    </a:lnTo>
                    <a:lnTo>
                      <a:pt x="217" y="382"/>
                    </a:lnTo>
                    <a:lnTo>
                      <a:pt x="248" y="407"/>
                    </a:lnTo>
                    <a:lnTo>
                      <a:pt x="280" y="431"/>
                    </a:lnTo>
                    <a:lnTo>
                      <a:pt x="316" y="453"/>
                    </a:lnTo>
                    <a:lnTo>
                      <a:pt x="351" y="477"/>
                    </a:lnTo>
                    <a:lnTo>
                      <a:pt x="389" y="499"/>
                    </a:lnTo>
                    <a:lnTo>
                      <a:pt x="430" y="521"/>
                    </a:lnTo>
                    <a:lnTo>
                      <a:pt x="470" y="543"/>
                    </a:lnTo>
                    <a:lnTo>
                      <a:pt x="513" y="565"/>
                    </a:lnTo>
                    <a:lnTo>
                      <a:pt x="555" y="586"/>
                    </a:lnTo>
                    <a:lnTo>
                      <a:pt x="601" y="606"/>
                    </a:lnTo>
                    <a:lnTo>
                      <a:pt x="647" y="625"/>
                    </a:lnTo>
                    <a:lnTo>
                      <a:pt x="695" y="643"/>
                    </a:lnTo>
                    <a:lnTo>
                      <a:pt x="744" y="662"/>
                    </a:lnTo>
                    <a:lnTo>
                      <a:pt x="793" y="679"/>
                    </a:lnTo>
                    <a:lnTo>
                      <a:pt x="844" y="694"/>
                    </a:lnTo>
                    <a:lnTo>
                      <a:pt x="897" y="710"/>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52" name="Freeform 671"/>
              <p:cNvSpPr/>
              <p:nvPr/>
            </p:nvSpPr>
            <p:spPr bwMode="auto">
              <a:xfrm>
                <a:off x="5264" y="3427"/>
                <a:ext cx="566" cy="112"/>
              </a:xfrm>
              <a:custGeom>
                <a:avLst/>
                <a:gdLst>
                  <a:gd name="T0" fmla="*/ 5 w 1132"/>
                  <a:gd name="T1" fmla="*/ 0 h 224"/>
                  <a:gd name="T2" fmla="*/ 5 w 1132"/>
                  <a:gd name="T3" fmla="*/ 0 h 224"/>
                  <a:gd name="T4" fmla="*/ 5 w 1132"/>
                  <a:gd name="T5" fmla="*/ 1 h 224"/>
                  <a:gd name="T6" fmla="*/ 5 w 1132"/>
                  <a:gd name="T7" fmla="*/ 1 h 224"/>
                  <a:gd name="T8" fmla="*/ 5 w 1132"/>
                  <a:gd name="T9" fmla="*/ 1 h 224"/>
                  <a:gd name="T10" fmla="*/ 5 w 1132"/>
                  <a:gd name="T11" fmla="*/ 1 h 224"/>
                  <a:gd name="T12" fmla="*/ 5 w 1132"/>
                  <a:gd name="T13" fmla="*/ 1 h 224"/>
                  <a:gd name="T14" fmla="*/ 5 w 1132"/>
                  <a:gd name="T15" fmla="*/ 1 h 224"/>
                  <a:gd name="T16" fmla="*/ 5 w 1132"/>
                  <a:gd name="T17" fmla="*/ 1 h 224"/>
                  <a:gd name="T18" fmla="*/ 4 w 1132"/>
                  <a:gd name="T19" fmla="*/ 1 h 224"/>
                  <a:gd name="T20" fmla="*/ 4 w 1132"/>
                  <a:gd name="T21" fmla="*/ 1 h 224"/>
                  <a:gd name="T22" fmla="*/ 4 w 1132"/>
                  <a:gd name="T23" fmla="*/ 1 h 224"/>
                  <a:gd name="T24" fmla="*/ 4 w 1132"/>
                  <a:gd name="T25" fmla="*/ 1 h 224"/>
                  <a:gd name="T26" fmla="*/ 4 w 1132"/>
                  <a:gd name="T27" fmla="*/ 1 h 224"/>
                  <a:gd name="T28" fmla="*/ 4 w 1132"/>
                  <a:gd name="T29" fmla="*/ 1 h 224"/>
                  <a:gd name="T30" fmla="*/ 4 w 1132"/>
                  <a:gd name="T31" fmla="*/ 1 h 224"/>
                  <a:gd name="T32" fmla="*/ 4 w 1132"/>
                  <a:gd name="T33" fmla="*/ 1 h 224"/>
                  <a:gd name="T34" fmla="*/ 3 w 1132"/>
                  <a:gd name="T35" fmla="*/ 1 h 224"/>
                  <a:gd name="T36" fmla="*/ 3 w 1132"/>
                  <a:gd name="T37" fmla="*/ 1 h 224"/>
                  <a:gd name="T38" fmla="*/ 3 w 1132"/>
                  <a:gd name="T39" fmla="*/ 1 h 224"/>
                  <a:gd name="T40" fmla="*/ 3 w 1132"/>
                  <a:gd name="T41" fmla="*/ 1 h 224"/>
                  <a:gd name="T42" fmla="*/ 3 w 1132"/>
                  <a:gd name="T43" fmla="*/ 1 h 224"/>
                  <a:gd name="T44" fmla="*/ 3 w 1132"/>
                  <a:gd name="T45" fmla="*/ 1 h 224"/>
                  <a:gd name="T46" fmla="*/ 2 w 1132"/>
                  <a:gd name="T47" fmla="*/ 1 h 224"/>
                  <a:gd name="T48" fmla="*/ 2 w 1132"/>
                  <a:gd name="T49" fmla="*/ 1 h 224"/>
                  <a:gd name="T50" fmla="*/ 2 w 1132"/>
                  <a:gd name="T51" fmla="*/ 1 h 224"/>
                  <a:gd name="T52" fmla="*/ 2 w 1132"/>
                  <a:gd name="T53" fmla="*/ 1 h 224"/>
                  <a:gd name="T54" fmla="*/ 2 w 1132"/>
                  <a:gd name="T55" fmla="*/ 1 h 224"/>
                  <a:gd name="T56" fmla="*/ 2 w 1132"/>
                  <a:gd name="T57" fmla="*/ 1 h 224"/>
                  <a:gd name="T58" fmla="*/ 1 w 1132"/>
                  <a:gd name="T59" fmla="*/ 1 h 224"/>
                  <a:gd name="T60" fmla="*/ 1 w 1132"/>
                  <a:gd name="T61" fmla="*/ 1 h 224"/>
                  <a:gd name="T62" fmla="*/ 1 w 1132"/>
                  <a:gd name="T63" fmla="*/ 1 h 224"/>
                  <a:gd name="T64" fmla="*/ 1 w 1132"/>
                  <a:gd name="T65" fmla="*/ 1 h 224"/>
                  <a:gd name="T66" fmla="*/ 0 w 1132"/>
                  <a:gd name="T67" fmla="*/ 1 h 22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32" h="224">
                    <a:moveTo>
                      <a:pt x="1132" y="0"/>
                    </a:moveTo>
                    <a:lnTo>
                      <a:pt x="1132" y="0"/>
                    </a:lnTo>
                    <a:lnTo>
                      <a:pt x="1125" y="22"/>
                    </a:lnTo>
                    <a:lnTo>
                      <a:pt x="1115" y="43"/>
                    </a:lnTo>
                    <a:lnTo>
                      <a:pt x="1103" y="61"/>
                    </a:lnTo>
                    <a:lnTo>
                      <a:pt x="1087" y="80"/>
                    </a:lnTo>
                    <a:lnTo>
                      <a:pt x="1070" y="97"/>
                    </a:lnTo>
                    <a:lnTo>
                      <a:pt x="1050" y="114"/>
                    </a:lnTo>
                    <a:lnTo>
                      <a:pt x="1030" y="129"/>
                    </a:lnTo>
                    <a:lnTo>
                      <a:pt x="1006" y="143"/>
                    </a:lnTo>
                    <a:lnTo>
                      <a:pt x="980" y="155"/>
                    </a:lnTo>
                    <a:lnTo>
                      <a:pt x="953" y="167"/>
                    </a:lnTo>
                    <a:lnTo>
                      <a:pt x="923" y="179"/>
                    </a:lnTo>
                    <a:lnTo>
                      <a:pt x="892" y="187"/>
                    </a:lnTo>
                    <a:lnTo>
                      <a:pt x="860" y="196"/>
                    </a:lnTo>
                    <a:lnTo>
                      <a:pt x="824" y="204"/>
                    </a:lnTo>
                    <a:lnTo>
                      <a:pt x="788" y="209"/>
                    </a:lnTo>
                    <a:lnTo>
                      <a:pt x="751" y="214"/>
                    </a:lnTo>
                    <a:lnTo>
                      <a:pt x="712" y="219"/>
                    </a:lnTo>
                    <a:lnTo>
                      <a:pt x="671" y="221"/>
                    </a:lnTo>
                    <a:lnTo>
                      <a:pt x="629" y="223"/>
                    </a:lnTo>
                    <a:lnTo>
                      <a:pt x="586" y="224"/>
                    </a:lnTo>
                    <a:lnTo>
                      <a:pt x="542" y="223"/>
                    </a:lnTo>
                    <a:lnTo>
                      <a:pt x="498" y="221"/>
                    </a:lnTo>
                    <a:lnTo>
                      <a:pt x="450" y="218"/>
                    </a:lnTo>
                    <a:lnTo>
                      <a:pt x="405" y="214"/>
                    </a:lnTo>
                    <a:lnTo>
                      <a:pt x="355" y="207"/>
                    </a:lnTo>
                    <a:lnTo>
                      <a:pt x="306" y="202"/>
                    </a:lnTo>
                    <a:lnTo>
                      <a:pt x="257" y="194"/>
                    </a:lnTo>
                    <a:lnTo>
                      <a:pt x="207" y="184"/>
                    </a:lnTo>
                    <a:lnTo>
                      <a:pt x="156" y="173"/>
                    </a:lnTo>
                    <a:lnTo>
                      <a:pt x="106" y="162"/>
                    </a:lnTo>
                    <a:lnTo>
                      <a:pt x="53" y="150"/>
                    </a:lnTo>
                    <a:lnTo>
                      <a:pt x="0" y="134"/>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53" name="Freeform 672"/>
              <p:cNvSpPr/>
              <p:nvPr/>
            </p:nvSpPr>
            <p:spPr bwMode="auto">
              <a:xfrm>
                <a:off x="4867" y="3454"/>
                <a:ext cx="344" cy="225"/>
              </a:xfrm>
              <a:custGeom>
                <a:avLst/>
                <a:gdLst>
                  <a:gd name="T0" fmla="*/ 1 w 688"/>
                  <a:gd name="T1" fmla="*/ 0 h 450"/>
                  <a:gd name="T2" fmla="*/ 1 w 688"/>
                  <a:gd name="T3" fmla="*/ 0 h 450"/>
                  <a:gd name="T4" fmla="*/ 1 w 688"/>
                  <a:gd name="T5" fmla="*/ 1 h 450"/>
                  <a:gd name="T6" fmla="*/ 0 w 688"/>
                  <a:gd name="T7" fmla="*/ 1 h 450"/>
                  <a:gd name="T8" fmla="*/ 1 w 688"/>
                  <a:gd name="T9" fmla="*/ 1 h 450"/>
                  <a:gd name="T10" fmla="*/ 1 w 688"/>
                  <a:gd name="T11" fmla="*/ 1 h 450"/>
                  <a:gd name="T12" fmla="*/ 1 w 688"/>
                  <a:gd name="T13" fmla="*/ 1 h 450"/>
                  <a:gd name="T14" fmla="*/ 1 w 688"/>
                  <a:gd name="T15" fmla="*/ 1 h 450"/>
                  <a:gd name="T16" fmla="*/ 1 w 688"/>
                  <a:gd name="T17" fmla="*/ 1 h 450"/>
                  <a:gd name="T18" fmla="*/ 1 w 688"/>
                  <a:gd name="T19" fmla="*/ 1 h 450"/>
                  <a:gd name="T20" fmla="*/ 1 w 688"/>
                  <a:gd name="T21" fmla="*/ 1 h 450"/>
                  <a:gd name="T22" fmla="*/ 1 w 688"/>
                  <a:gd name="T23" fmla="*/ 1 h 450"/>
                  <a:gd name="T24" fmla="*/ 1 w 688"/>
                  <a:gd name="T25" fmla="*/ 1 h 450"/>
                  <a:gd name="T26" fmla="*/ 1 w 688"/>
                  <a:gd name="T27" fmla="*/ 1 h 450"/>
                  <a:gd name="T28" fmla="*/ 1 w 688"/>
                  <a:gd name="T29" fmla="*/ 1 h 450"/>
                  <a:gd name="T30" fmla="*/ 1 w 688"/>
                  <a:gd name="T31" fmla="*/ 2 h 450"/>
                  <a:gd name="T32" fmla="*/ 2 w 688"/>
                  <a:gd name="T33" fmla="*/ 2 h 450"/>
                  <a:gd name="T34" fmla="*/ 2 w 688"/>
                  <a:gd name="T35" fmla="*/ 2 h 450"/>
                  <a:gd name="T36" fmla="*/ 2 w 688"/>
                  <a:gd name="T37" fmla="*/ 2 h 450"/>
                  <a:gd name="T38" fmla="*/ 2 w 688"/>
                  <a:gd name="T39" fmla="*/ 2 h 450"/>
                  <a:gd name="T40" fmla="*/ 3 w 688"/>
                  <a:gd name="T41" fmla="*/ 2 h 450"/>
                  <a:gd name="T42" fmla="*/ 3 w 688"/>
                  <a:gd name="T43" fmla="*/ 2 h 450"/>
                  <a:gd name="T44" fmla="*/ 3 w 688"/>
                  <a:gd name="T45" fmla="*/ 2 h 45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688" h="450">
                    <a:moveTo>
                      <a:pt x="4" y="0"/>
                    </a:moveTo>
                    <a:lnTo>
                      <a:pt x="4" y="0"/>
                    </a:lnTo>
                    <a:lnTo>
                      <a:pt x="2" y="11"/>
                    </a:lnTo>
                    <a:lnTo>
                      <a:pt x="0" y="25"/>
                    </a:lnTo>
                    <a:lnTo>
                      <a:pt x="2" y="39"/>
                    </a:lnTo>
                    <a:lnTo>
                      <a:pt x="5" y="51"/>
                    </a:lnTo>
                    <a:lnTo>
                      <a:pt x="10" y="66"/>
                    </a:lnTo>
                    <a:lnTo>
                      <a:pt x="17" y="79"/>
                    </a:lnTo>
                    <a:lnTo>
                      <a:pt x="26" y="93"/>
                    </a:lnTo>
                    <a:lnTo>
                      <a:pt x="36" y="108"/>
                    </a:lnTo>
                    <a:lnTo>
                      <a:pt x="48" y="122"/>
                    </a:lnTo>
                    <a:lnTo>
                      <a:pt x="61" y="137"/>
                    </a:lnTo>
                    <a:lnTo>
                      <a:pt x="94" y="168"/>
                    </a:lnTo>
                    <a:lnTo>
                      <a:pt x="133" y="198"/>
                    </a:lnTo>
                    <a:lnTo>
                      <a:pt x="175" y="229"/>
                    </a:lnTo>
                    <a:lnTo>
                      <a:pt x="224" y="259"/>
                    </a:lnTo>
                    <a:lnTo>
                      <a:pt x="279" y="288"/>
                    </a:lnTo>
                    <a:lnTo>
                      <a:pt x="338" y="319"/>
                    </a:lnTo>
                    <a:lnTo>
                      <a:pt x="401" y="348"/>
                    </a:lnTo>
                    <a:lnTo>
                      <a:pt x="467" y="375"/>
                    </a:lnTo>
                    <a:lnTo>
                      <a:pt x="537" y="400"/>
                    </a:lnTo>
                    <a:lnTo>
                      <a:pt x="612" y="426"/>
                    </a:lnTo>
                    <a:lnTo>
                      <a:pt x="688" y="450"/>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54" name="Freeform 673"/>
              <p:cNvSpPr/>
              <p:nvPr/>
            </p:nvSpPr>
            <p:spPr bwMode="auto">
              <a:xfrm>
                <a:off x="5208" y="3678"/>
                <a:ext cx="353" cy="54"/>
              </a:xfrm>
              <a:custGeom>
                <a:avLst/>
                <a:gdLst>
                  <a:gd name="T0" fmla="*/ 2 w 707"/>
                  <a:gd name="T1" fmla="*/ 1 h 107"/>
                  <a:gd name="T2" fmla="*/ 2 w 707"/>
                  <a:gd name="T3" fmla="*/ 1 h 107"/>
                  <a:gd name="T4" fmla="*/ 2 w 707"/>
                  <a:gd name="T5" fmla="*/ 1 h 107"/>
                  <a:gd name="T6" fmla="*/ 2 w 707"/>
                  <a:gd name="T7" fmla="*/ 1 h 107"/>
                  <a:gd name="T8" fmla="*/ 2 w 707"/>
                  <a:gd name="T9" fmla="*/ 1 h 107"/>
                  <a:gd name="T10" fmla="*/ 2 w 707"/>
                  <a:gd name="T11" fmla="*/ 1 h 107"/>
                  <a:gd name="T12" fmla="*/ 2 w 707"/>
                  <a:gd name="T13" fmla="*/ 1 h 107"/>
                  <a:gd name="T14" fmla="*/ 2 w 707"/>
                  <a:gd name="T15" fmla="*/ 1 h 107"/>
                  <a:gd name="T16" fmla="*/ 2 w 707"/>
                  <a:gd name="T17" fmla="*/ 1 h 107"/>
                  <a:gd name="T18" fmla="*/ 2 w 707"/>
                  <a:gd name="T19" fmla="*/ 1 h 107"/>
                  <a:gd name="T20" fmla="*/ 2 w 707"/>
                  <a:gd name="T21" fmla="*/ 1 h 107"/>
                  <a:gd name="T22" fmla="*/ 2 w 707"/>
                  <a:gd name="T23" fmla="*/ 1 h 107"/>
                  <a:gd name="T24" fmla="*/ 1 w 707"/>
                  <a:gd name="T25" fmla="*/ 1 h 107"/>
                  <a:gd name="T26" fmla="*/ 1 w 707"/>
                  <a:gd name="T27" fmla="*/ 1 h 107"/>
                  <a:gd name="T28" fmla="*/ 1 w 707"/>
                  <a:gd name="T29" fmla="*/ 1 h 107"/>
                  <a:gd name="T30" fmla="*/ 1 w 707"/>
                  <a:gd name="T31" fmla="*/ 1 h 107"/>
                  <a:gd name="T32" fmla="*/ 1 w 707"/>
                  <a:gd name="T33" fmla="*/ 1 h 107"/>
                  <a:gd name="T34" fmla="*/ 0 w 707"/>
                  <a:gd name="T35" fmla="*/ 1 h 107"/>
                  <a:gd name="T36" fmla="*/ 0 w 707"/>
                  <a:gd name="T37" fmla="*/ 1 h 107"/>
                  <a:gd name="T38" fmla="*/ 0 w 707"/>
                  <a:gd name="T39" fmla="*/ 1 h 107"/>
                  <a:gd name="T40" fmla="*/ 0 w 707"/>
                  <a:gd name="T41" fmla="*/ 0 h 10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07" h="107">
                    <a:moveTo>
                      <a:pt x="707" y="73"/>
                    </a:moveTo>
                    <a:lnTo>
                      <a:pt x="707" y="73"/>
                    </a:lnTo>
                    <a:lnTo>
                      <a:pt x="705" y="78"/>
                    </a:lnTo>
                    <a:lnTo>
                      <a:pt x="700" y="83"/>
                    </a:lnTo>
                    <a:lnTo>
                      <a:pt x="695" y="88"/>
                    </a:lnTo>
                    <a:lnTo>
                      <a:pt x="686" y="93"/>
                    </a:lnTo>
                    <a:lnTo>
                      <a:pt x="678" y="97"/>
                    </a:lnTo>
                    <a:lnTo>
                      <a:pt x="668" y="100"/>
                    </a:lnTo>
                    <a:lnTo>
                      <a:pt x="642" y="104"/>
                    </a:lnTo>
                    <a:lnTo>
                      <a:pt x="610" y="107"/>
                    </a:lnTo>
                    <a:lnTo>
                      <a:pt x="574" y="107"/>
                    </a:lnTo>
                    <a:lnTo>
                      <a:pt x="532" y="105"/>
                    </a:lnTo>
                    <a:lnTo>
                      <a:pt x="486" y="100"/>
                    </a:lnTo>
                    <a:lnTo>
                      <a:pt x="437" y="95"/>
                    </a:lnTo>
                    <a:lnTo>
                      <a:pt x="382" y="87"/>
                    </a:lnTo>
                    <a:lnTo>
                      <a:pt x="326" y="76"/>
                    </a:lnTo>
                    <a:lnTo>
                      <a:pt x="265" y="66"/>
                    </a:lnTo>
                    <a:lnTo>
                      <a:pt x="202" y="51"/>
                    </a:lnTo>
                    <a:lnTo>
                      <a:pt x="136" y="36"/>
                    </a:lnTo>
                    <a:lnTo>
                      <a:pt x="70" y="19"/>
                    </a:lnTo>
                    <a:lnTo>
                      <a:pt x="0" y="0"/>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55" name="Line 674"/>
              <p:cNvSpPr>
                <a:spLocks noChangeShapeType="1"/>
              </p:cNvSpPr>
              <p:nvPr/>
            </p:nvSpPr>
            <p:spPr bwMode="auto">
              <a:xfrm flipH="1">
                <a:off x="5195" y="2724"/>
                <a:ext cx="294" cy="1030"/>
              </a:xfrm>
              <a:prstGeom prst="line">
                <a:avLst/>
              </a:prstGeom>
              <a:noFill/>
              <a:ln w="3175">
                <a:solidFill>
                  <a:srgbClr val="F5F4DD"/>
                </a:solidFill>
                <a:round/>
              </a:ln>
              <a:extLst>
                <a:ext uri="{909E8E84-426E-40DD-AFC4-6F175D3DCCD1}">
                  <a14:hiddenFill xmlns:a14="http://schemas.microsoft.com/office/drawing/2010/main">
                    <a:noFill/>
                  </a14:hiddenFill>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56" name="Freeform 675"/>
              <p:cNvSpPr/>
              <p:nvPr/>
            </p:nvSpPr>
            <p:spPr bwMode="auto">
              <a:xfrm>
                <a:off x="4807" y="2702"/>
                <a:ext cx="1059" cy="1066"/>
              </a:xfrm>
              <a:custGeom>
                <a:avLst/>
                <a:gdLst>
                  <a:gd name="T0" fmla="*/ 9 w 2117"/>
                  <a:gd name="T1" fmla="*/ 6 h 2132"/>
                  <a:gd name="T2" fmla="*/ 8 w 2117"/>
                  <a:gd name="T3" fmla="*/ 7 h 2132"/>
                  <a:gd name="T4" fmla="*/ 8 w 2117"/>
                  <a:gd name="T5" fmla="*/ 7 h 2132"/>
                  <a:gd name="T6" fmla="*/ 8 w 2117"/>
                  <a:gd name="T7" fmla="*/ 8 h 2132"/>
                  <a:gd name="T8" fmla="*/ 7 w 2117"/>
                  <a:gd name="T9" fmla="*/ 8 h 2132"/>
                  <a:gd name="T10" fmla="*/ 7 w 2117"/>
                  <a:gd name="T11" fmla="*/ 8 h 2132"/>
                  <a:gd name="T12" fmla="*/ 6 w 2117"/>
                  <a:gd name="T13" fmla="*/ 9 h 2132"/>
                  <a:gd name="T14" fmla="*/ 6 w 2117"/>
                  <a:gd name="T15" fmla="*/ 9 h 2132"/>
                  <a:gd name="T16" fmla="*/ 5 w 2117"/>
                  <a:gd name="T17" fmla="*/ 9 h 2132"/>
                  <a:gd name="T18" fmla="*/ 4 w 2117"/>
                  <a:gd name="T19" fmla="*/ 9 h 2132"/>
                  <a:gd name="T20" fmla="*/ 4 w 2117"/>
                  <a:gd name="T21" fmla="*/ 9 h 2132"/>
                  <a:gd name="T22" fmla="*/ 3 w 2117"/>
                  <a:gd name="T23" fmla="*/ 9 h 2132"/>
                  <a:gd name="T24" fmla="*/ 3 w 2117"/>
                  <a:gd name="T25" fmla="*/ 8 h 2132"/>
                  <a:gd name="T26" fmla="*/ 2 w 2117"/>
                  <a:gd name="T27" fmla="*/ 8 h 2132"/>
                  <a:gd name="T28" fmla="*/ 2 w 2117"/>
                  <a:gd name="T29" fmla="*/ 8 h 2132"/>
                  <a:gd name="T30" fmla="*/ 1 w 2117"/>
                  <a:gd name="T31" fmla="*/ 7 h 2132"/>
                  <a:gd name="T32" fmla="*/ 1 w 2117"/>
                  <a:gd name="T33" fmla="*/ 7 h 2132"/>
                  <a:gd name="T34" fmla="*/ 1 w 2117"/>
                  <a:gd name="T35" fmla="*/ 6 h 2132"/>
                  <a:gd name="T36" fmla="*/ 1 w 2117"/>
                  <a:gd name="T37" fmla="*/ 6 h 2132"/>
                  <a:gd name="T38" fmla="*/ 1 w 2117"/>
                  <a:gd name="T39" fmla="*/ 5 h 2132"/>
                  <a:gd name="T40" fmla="*/ 1 w 2117"/>
                  <a:gd name="T41" fmla="*/ 4 h 2132"/>
                  <a:gd name="T42" fmla="*/ 1 w 2117"/>
                  <a:gd name="T43" fmla="*/ 4 h 2132"/>
                  <a:gd name="T44" fmla="*/ 1 w 2117"/>
                  <a:gd name="T45" fmla="*/ 3 h 2132"/>
                  <a:gd name="T46" fmla="*/ 1 w 2117"/>
                  <a:gd name="T47" fmla="*/ 3 h 2132"/>
                  <a:gd name="T48" fmla="*/ 1 w 2117"/>
                  <a:gd name="T49" fmla="*/ 2 h 2132"/>
                  <a:gd name="T50" fmla="*/ 2 w 2117"/>
                  <a:gd name="T51" fmla="*/ 2 h 2132"/>
                  <a:gd name="T52" fmla="*/ 2 w 2117"/>
                  <a:gd name="T53" fmla="*/ 1 h 2132"/>
                  <a:gd name="T54" fmla="*/ 3 w 2117"/>
                  <a:gd name="T55" fmla="*/ 1 h 2132"/>
                  <a:gd name="T56" fmla="*/ 3 w 2117"/>
                  <a:gd name="T57" fmla="*/ 1 h 2132"/>
                  <a:gd name="T58" fmla="*/ 4 w 2117"/>
                  <a:gd name="T59" fmla="*/ 1 h 2132"/>
                  <a:gd name="T60" fmla="*/ 4 w 2117"/>
                  <a:gd name="T61" fmla="*/ 1 h 2132"/>
                  <a:gd name="T62" fmla="*/ 5 w 2117"/>
                  <a:gd name="T63" fmla="*/ 1 h 2132"/>
                  <a:gd name="T64" fmla="*/ 6 w 2117"/>
                  <a:gd name="T65" fmla="*/ 1 h 2132"/>
                  <a:gd name="T66" fmla="*/ 6 w 2117"/>
                  <a:gd name="T67" fmla="*/ 1 h 2132"/>
                  <a:gd name="T68" fmla="*/ 7 w 2117"/>
                  <a:gd name="T69" fmla="*/ 1 h 2132"/>
                  <a:gd name="T70" fmla="*/ 7 w 2117"/>
                  <a:gd name="T71" fmla="*/ 1 h 2132"/>
                  <a:gd name="T72" fmla="*/ 8 w 2117"/>
                  <a:gd name="T73" fmla="*/ 2 h 2132"/>
                  <a:gd name="T74" fmla="*/ 8 w 2117"/>
                  <a:gd name="T75" fmla="*/ 2 h 2132"/>
                  <a:gd name="T76" fmla="*/ 8 w 2117"/>
                  <a:gd name="T77" fmla="*/ 3 h 2132"/>
                  <a:gd name="T78" fmla="*/ 9 w 2117"/>
                  <a:gd name="T79" fmla="*/ 3 h 2132"/>
                  <a:gd name="T80" fmla="*/ 9 w 2117"/>
                  <a:gd name="T81" fmla="*/ 4 h 2132"/>
                  <a:gd name="T82" fmla="*/ 9 w 2117"/>
                  <a:gd name="T83" fmla="*/ 4 h 2132"/>
                  <a:gd name="T84" fmla="*/ 9 w 2117"/>
                  <a:gd name="T85" fmla="*/ 5 h 2132"/>
                  <a:gd name="T86" fmla="*/ 9 w 2117"/>
                  <a:gd name="T87" fmla="*/ 6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10"/>
                    </a:lnTo>
                    <a:lnTo>
                      <a:pt x="2041" y="1461"/>
                    </a:lnTo>
                    <a:lnTo>
                      <a:pt x="2020" y="1510"/>
                    </a:lnTo>
                    <a:lnTo>
                      <a:pt x="1996" y="1558"/>
                    </a:lnTo>
                    <a:lnTo>
                      <a:pt x="1971" y="1604"/>
                    </a:lnTo>
                    <a:lnTo>
                      <a:pt x="1944" y="1650"/>
                    </a:lnTo>
                    <a:lnTo>
                      <a:pt x="1913" y="1692"/>
                    </a:lnTo>
                    <a:lnTo>
                      <a:pt x="1883" y="1733"/>
                    </a:lnTo>
                    <a:lnTo>
                      <a:pt x="1849" y="1774"/>
                    </a:lnTo>
                    <a:lnTo>
                      <a:pt x="1813" y="1811"/>
                    </a:lnTo>
                    <a:lnTo>
                      <a:pt x="1777" y="1847"/>
                    </a:lnTo>
                    <a:lnTo>
                      <a:pt x="1738" y="1881"/>
                    </a:lnTo>
                    <a:lnTo>
                      <a:pt x="1699" y="1913"/>
                    </a:lnTo>
                    <a:lnTo>
                      <a:pt x="1657" y="1944"/>
                    </a:lnTo>
                    <a:lnTo>
                      <a:pt x="1614" y="1971"/>
                    </a:lnTo>
                    <a:lnTo>
                      <a:pt x="1572" y="1998"/>
                    </a:lnTo>
                    <a:lnTo>
                      <a:pt x="1526" y="2022"/>
                    </a:lnTo>
                    <a:lnTo>
                      <a:pt x="1480" y="2042"/>
                    </a:lnTo>
                    <a:lnTo>
                      <a:pt x="1432" y="2062"/>
                    </a:lnTo>
                    <a:lnTo>
                      <a:pt x="1385" y="2079"/>
                    </a:lnTo>
                    <a:lnTo>
                      <a:pt x="1336" y="2095"/>
                    </a:lnTo>
                    <a:lnTo>
                      <a:pt x="1286" y="2107"/>
                    </a:lnTo>
                    <a:lnTo>
                      <a:pt x="1235" y="2117"/>
                    </a:lnTo>
                    <a:lnTo>
                      <a:pt x="1184" y="2125"/>
                    </a:lnTo>
                    <a:lnTo>
                      <a:pt x="1133" y="2130"/>
                    </a:lnTo>
                    <a:lnTo>
                      <a:pt x="1081" y="2132"/>
                    </a:lnTo>
                    <a:lnTo>
                      <a:pt x="1030" y="2132"/>
                    </a:lnTo>
                    <a:lnTo>
                      <a:pt x="977" y="2130"/>
                    </a:lnTo>
                    <a:lnTo>
                      <a:pt x="924" y="2125"/>
                    </a:lnTo>
                    <a:lnTo>
                      <a:pt x="872" y="2117"/>
                    </a:lnTo>
                    <a:lnTo>
                      <a:pt x="819" y="2107"/>
                    </a:lnTo>
                    <a:lnTo>
                      <a:pt x="766" y="2093"/>
                    </a:lnTo>
                    <a:lnTo>
                      <a:pt x="714" y="2076"/>
                    </a:lnTo>
                    <a:lnTo>
                      <a:pt x="663" y="2057"/>
                    </a:lnTo>
                    <a:lnTo>
                      <a:pt x="613" y="2037"/>
                    </a:lnTo>
                    <a:lnTo>
                      <a:pt x="568" y="2013"/>
                    </a:lnTo>
                    <a:lnTo>
                      <a:pt x="520" y="1988"/>
                    </a:lnTo>
                    <a:lnTo>
                      <a:pt x="476" y="1961"/>
                    </a:lnTo>
                    <a:lnTo>
                      <a:pt x="433" y="1930"/>
                    </a:lnTo>
                    <a:lnTo>
                      <a:pt x="393" y="1899"/>
                    </a:lnTo>
                    <a:lnTo>
                      <a:pt x="354" y="1865"/>
                    </a:lnTo>
                    <a:lnTo>
                      <a:pt x="316" y="1830"/>
                    </a:lnTo>
                    <a:lnTo>
                      <a:pt x="281" y="1794"/>
                    </a:lnTo>
                    <a:lnTo>
                      <a:pt x="247" y="1755"/>
                    </a:lnTo>
                    <a:lnTo>
                      <a:pt x="216" y="1714"/>
                    </a:lnTo>
                    <a:lnTo>
                      <a:pt x="185" y="1673"/>
                    </a:lnTo>
                    <a:lnTo>
                      <a:pt x="158" y="1631"/>
                    </a:lnTo>
                    <a:lnTo>
                      <a:pt x="133" y="1587"/>
                    </a:lnTo>
                    <a:lnTo>
                      <a:pt x="109" y="1541"/>
                    </a:lnTo>
                    <a:lnTo>
                      <a:pt x="87" y="1495"/>
                    </a:lnTo>
                    <a:lnTo>
                      <a:pt x="68" y="1448"/>
                    </a:lnTo>
                    <a:lnTo>
                      <a:pt x="51" y="1400"/>
                    </a:lnTo>
                    <a:lnTo>
                      <a:pt x="38" y="1351"/>
                    </a:lnTo>
                    <a:lnTo>
                      <a:pt x="24" y="1300"/>
                    </a:lnTo>
                    <a:lnTo>
                      <a:pt x="15" y="1249"/>
                    </a:lnTo>
                    <a:lnTo>
                      <a:pt x="7" y="1198"/>
                    </a:lnTo>
                    <a:lnTo>
                      <a:pt x="2" y="1147"/>
                    </a:lnTo>
                    <a:lnTo>
                      <a:pt x="0" y="1094"/>
                    </a:lnTo>
                    <a:lnTo>
                      <a:pt x="0" y="1042"/>
                    </a:lnTo>
                    <a:lnTo>
                      <a:pt x="4" y="989"/>
                    </a:lnTo>
                    <a:lnTo>
                      <a:pt x="9" y="936"/>
                    </a:lnTo>
                    <a:lnTo>
                      <a:pt x="17" y="882"/>
                    </a:lnTo>
                    <a:lnTo>
                      <a:pt x="27" y="829"/>
                    </a:lnTo>
                    <a:lnTo>
                      <a:pt x="41" y="777"/>
                    </a:lnTo>
                    <a:lnTo>
                      <a:pt x="58" y="724"/>
                    </a:lnTo>
                    <a:lnTo>
                      <a:pt x="77" y="673"/>
                    </a:lnTo>
                    <a:lnTo>
                      <a:pt x="99" y="624"/>
                    </a:lnTo>
                    <a:lnTo>
                      <a:pt x="121" y="576"/>
                    </a:lnTo>
                    <a:lnTo>
                      <a:pt x="146" y="529"/>
                    </a:lnTo>
                    <a:lnTo>
                      <a:pt x="175" y="484"/>
                    </a:lnTo>
                    <a:lnTo>
                      <a:pt x="204" y="442"/>
                    </a:lnTo>
                    <a:lnTo>
                      <a:pt x="236" y="399"/>
                    </a:lnTo>
                    <a:lnTo>
                      <a:pt x="269" y="360"/>
                    </a:lnTo>
                    <a:lnTo>
                      <a:pt x="304" y="323"/>
                    </a:lnTo>
                    <a:lnTo>
                      <a:pt x="340" y="286"/>
                    </a:lnTo>
                    <a:lnTo>
                      <a:pt x="379" y="252"/>
                    </a:lnTo>
                    <a:lnTo>
                      <a:pt x="418" y="219"/>
                    </a:lnTo>
                    <a:lnTo>
                      <a:pt x="461" y="190"/>
                    </a:lnTo>
                    <a:lnTo>
                      <a:pt x="503" y="162"/>
                    </a:lnTo>
                    <a:lnTo>
                      <a:pt x="547" y="136"/>
                    </a:lnTo>
                    <a:lnTo>
                      <a:pt x="591" y="112"/>
                    </a:lnTo>
                    <a:lnTo>
                      <a:pt x="637" y="90"/>
                    </a:lnTo>
                    <a:lnTo>
                      <a:pt x="685" y="72"/>
                    </a:lnTo>
                    <a:lnTo>
                      <a:pt x="732" y="53"/>
                    </a:lnTo>
                    <a:lnTo>
                      <a:pt x="782" y="39"/>
                    </a:lnTo>
                    <a:lnTo>
                      <a:pt x="831" y="26"/>
                    </a:lnTo>
                    <a:lnTo>
                      <a:pt x="882" y="15"/>
                    </a:lnTo>
                    <a:lnTo>
                      <a:pt x="933" y="9"/>
                    </a:lnTo>
                    <a:lnTo>
                      <a:pt x="984" y="4"/>
                    </a:lnTo>
                    <a:lnTo>
                      <a:pt x="1037" y="0"/>
                    </a:lnTo>
                    <a:lnTo>
                      <a:pt x="1087" y="0"/>
                    </a:lnTo>
                    <a:lnTo>
                      <a:pt x="1140" y="4"/>
                    </a:lnTo>
                    <a:lnTo>
                      <a:pt x="1193" y="9"/>
                    </a:lnTo>
                    <a:lnTo>
                      <a:pt x="1245" y="17"/>
                    </a:lnTo>
                    <a:lnTo>
                      <a:pt x="1300" y="27"/>
                    </a:lnTo>
                    <a:lnTo>
                      <a:pt x="1353" y="41"/>
                    </a:lnTo>
                    <a:lnTo>
                      <a:pt x="1403" y="56"/>
                    </a:lnTo>
                    <a:lnTo>
                      <a:pt x="1454" y="75"/>
                    </a:lnTo>
                    <a:lnTo>
                      <a:pt x="1504" y="97"/>
                    </a:lnTo>
                    <a:lnTo>
                      <a:pt x="1551" y="121"/>
                    </a:lnTo>
                    <a:lnTo>
                      <a:pt x="1597" y="146"/>
                    </a:lnTo>
                    <a:lnTo>
                      <a:pt x="1641" y="173"/>
                    </a:lnTo>
                    <a:lnTo>
                      <a:pt x="1684" y="202"/>
                    </a:lnTo>
                    <a:lnTo>
                      <a:pt x="1725" y="235"/>
                    </a:lnTo>
                    <a:lnTo>
                      <a:pt x="1764" y="269"/>
                    </a:lnTo>
                    <a:lnTo>
                      <a:pt x="1801" y="303"/>
                    </a:lnTo>
                    <a:lnTo>
                      <a:pt x="1837" y="340"/>
                    </a:lnTo>
                    <a:lnTo>
                      <a:pt x="1871" y="379"/>
                    </a:lnTo>
                    <a:lnTo>
                      <a:pt x="1903" y="418"/>
                    </a:lnTo>
                    <a:lnTo>
                      <a:pt x="1932" y="461"/>
                    </a:lnTo>
                    <a:lnTo>
                      <a:pt x="1959" y="503"/>
                    </a:lnTo>
                    <a:lnTo>
                      <a:pt x="1984" y="547"/>
                    </a:lnTo>
                    <a:lnTo>
                      <a:pt x="2008" y="591"/>
                    </a:lnTo>
                    <a:lnTo>
                      <a:pt x="2030" y="639"/>
                    </a:lnTo>
                    <a:lnTo>
                      <a:pt x="2049" y="685"/>
                    </a:lnTo>
                    <a:lnTo>
                      <a:pt x="2066" y="734"/>
                    </a:lnTo>
                    <a:lnTo>
                      <a:pt x="2081" y="783"/>
                    </a:lnTo>
                    <a:lnTo>
                      <a:pt x="2093" y="833"/>
                    </a:lnTo>
                    <a:lnTo>
                      <a:pt x="2103" y="884"/>
                    </a:lnTo>
                    <a:lnTo>
                      <a:pt x="2110" y="934"/>
                    </a:lnTo>
                    <a:lnTo>
                      <a:pt x="2115" y="987"/>
                    </a:lnTo>
                    <a:lnTo>
                      <a:pt x="2117" y="1038"/>
                    </a:lnTo>
                    <a:lnTo>
                      <a:pt x="2117" y="1091"/>
                    </a:lnTo>
                    <a:lnTo>
                      <a:pt x="2114" y="1145"/>
                    </a:lnTo>
                    <a:lnTo>
                      <a:pt x="2109" y="1198"/>
                    </a:lnTo>
                    <a:lnTo>
                      <a:pt x="2100" y="1250"/>
                    </a:lnTo>
                    <a:lnTo>
                      <a:pt x="2090" y="1303"/>
                    </a:lnTo>
                    <a:lnTo>
                      <a:pt x="2076" y="1357"/>
                    </a:lnTo>
                    <a:close/>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57" name="Freeform 676"/>
              <p:cNvSpPr/>
              <p:nvPr/>
            </p:nvSpPr>
            <p:spPr bwMode="auto">
              <a:xfrm>
                <a:off x="4810" y="2703"/>
                <a:ext cx="1059" cy="1066"/>
              </a:xfrm>
              <a:custGeom>
                <a:avLst/>
                <a:gdLst>
                  <a:gd name="T0" fmla="*/ 9 w 2117"/>
                  <a:gd name="T1" fmla="*/ 6 h 2132"/>
                  <a:gd name="T2" fmla="*/ 8 w 2117"/>
                  <a:gd name="T3" fmla="*/ 7 h 2132"/>
                  <a:gd name="T4" fmla="*/ 8 w 2117"/>
                  <a:gd name="T5" fmla="*/ 7 h 2132"/>
                  <a:gd name="T6" fmla="*/ 8 w 2117"/>
                  <a:gd name="T7" fmla="*/ 8 h 2132"/>
                  <a:gd name="T8" fmla="*/ 7 w 2117"/>
                  <a:gd name="T9" fmla="*/ 8 h 2132"/>
                  <a:gd name="T10" fmla="*/ 7 w 2117"/>
                  <a:gd name="T11" fmla="*/ 8 h 2132"/>
                  <a:gd name="T12" fmla="*/ 6 w 2117"/>
                  <a:gd name="T13" fmla="*/ 9 h 2132"/>
                  <a:gd name="T14" fmla="*/ 6 w 2117"/>
                  <a:gd name="T15" fmla="*/ 9 h 2132"/>
                  <a:gd name="T16" fmla="*/ 5 w 2117"/>
                  <a:gd name="T17" fmla="*/ 9 h 2132"/>
                  <a:gd name="T18" fmla="*/ 4 w 2117"/>
                  <a:gd name="T19" fmla="*/ 9 h 2132"/>
                  <a:gd name="T20" fmla="*/ 4 w 2117"/>
                  <a:gd name="T21" fmla="*/ 9 h 2132"/>
                  <a:gd name="T22" fmla="*/ 3 w 2117"/>
                  <a:gd name="T23" fmla="*/ 9 h 2132"/>
                  <a:gd name="T24" fmla="*/ 3 w 2117"/>
                  <a:gd name="T25" fmla="*/ 8 h 2132"/>
                  <a:gd name="T26" fmla="*/ 2 w 2117"/>
                  <a:gd name="T27" fmla="*/ 8 h 2132"/>
                  <a:gd name="T28" fmla="*/ 2 w 2117"/>
                  <a:gd name="T29" fmla="*/ 8 h 2132"/>
                  <a:gd name="T30" fmla="*/ 1 w 2117"/>
                  <a:gd name="T31" fmla="*/ 7 h 2132"/>
                  <a:gd name="T32" fmla="*/ 1 w 2117"/>
                  <a:gd name="T33" fmla="*/ 7 h 2132"/>
                  <a:gd name="T34" fmla="*/ 1 w 2117"/>
                  <a:gd name="T35" fmla="*/ 6 h 2132"/>
                  <a:gd name="T36" fmla="*/ 1 w 2117"/>
                  <a:gd name="T37" fmla="*/ 6 h 2132"/>
                  <a:gd name="T38" fmla="*/ 1 w 2117"/>
                  <a:gd name="T39" fmla="*/ 5 h 2132"/>
                  <a:gd name="T40" fmla="*/ 1 w 2117"/>
                  <a:gd name="T41" fmla="*/ 4 h 2132"/>
                  <a:gd name="T42" fmla="*/ 1 w 2117"/>
                  <a:gd name="T43" fmla="*/ 4 h 2132"/>
                  <a:gd name="T44" fmla="*/ 1 w 2117"/>
                  <a:gd name="T45" fmla="*/ 3 h 2132"/>
                  <a:gd name="T46" fmla="*/ 1 w 2117"/>
                  <a:gd name="T47" fmla="*/ 3 h 2132"/>
                  <a:gd name="T48" fmla="*/ 1 w 2117"/>
                  <a:gd name="T49" fmla="*/ 2 h 2132"/>
                  <a:gd name="T50" fmla="*/ 2 w 2117"/>
                  <a:gd name="T51" fmla="*/ 2 h 2132"/>
                  <a:gd name="T52" fmla="*/ 2 w 2117"/>
                  <a:gd name="T53" fmla="*/ 1 h 2132"/>
                  <a:gd name="T54" fmla="*/ 3 w 2117"/>
                  <a:gd name="T55" fmla="*/ 1 h 2132"/>
                  <a:gd name="T56" fmla="*/ 3 w 2117"/>
                  <a:gd name="T57" fmla="*/ 1 h 2132"/>
                  <a:gd name="T58" fmla="*/ 4 w 2117"/>
                  <a:gd name="T59" fmla="*/ 1 h 2132"/>
                  <a:gd name="T60" fmla="*/ 4 w 2117"/>
                  <a:gd name="T61" fmla="*/ 1 h 2132"/>
                  <a:gd name="T62" fmla="*/ 5 w 2117"/>
                  <a:gd name="T63" fmla="*/ 1 h 2132"/>
                  <a:gd name="T64" fmla="*/ 6 w 2117"/>
                  <a:gd name="T65" fmla="*/ 1 h 2132"/>
                  <a:gd name="T66" fmla="*/ 6 w 2117"/>
                  <a:gd name="T67" fmla="*/ 1 h 2132"/>
                  <a:gd name="T68" fmla="*/ 7 w 2117"/>
                  <a:gd name="T69" fmla="*/ 1 h 2132"/>
                  <a:gd name="T70" fmla="*/ 7 w 2117"/>
                  <a:gd name="T71" fmla="*/ 1 h 2132"/>
                  <a:gd name="T72" fmla="*/ 8 w 2117"/>
                  <a:gd name="T73" fmla="*/ 2 h 2132"/>
                  <a:gd name="T74" fmla="*/ 8 w 2117"/>
                  <a:gd name="T75" fmla="*/ 2 h 2132"/>
                  <a:gd name="T76" fmla="*/ 8 w 2117"/>
                  <a:gd name="T77" fmla="*/ 3 h 2132"/>
                  <a:gd name="T78" fmla="*/ 9 w 2117"/>
                  <a:gd name="T79" fmla="*/ 3 h 2132"/>
                  <a:gd name="T80" fmla="*/ 9 w 2117"/>
                  <a:gd name="T81" fmla="*/ 4 h 2132"/>
                  <a:gd name="T82" fmla="*/ 9 w 2117"/>
                  <a:gd name="T83" fmla="*/ 4 h 2132"/>
                  <a:gd name="T84" fmla="*/ 9 w 2117"/>
                  <a:gd name="T85" fmla="*/ 5 h 2132"/>
                  <a:gd name="T86" fmla="*/ 9 w 2117"/>
                  <a:gd name="T87" fmla="*/ 6 h 2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117" h="2132">
                    <a:moveTo>
                      <a:pt x="2076" y="1357"/>
                    </a:moveTo>
                    <a:lnTo>
                      <a:pt x="2076" y="1357"/>
                    </a:lnTo>
                    <a:lnTo>
                      <a:pt x="2059" y="1408"/>
                    </a:lnTo>
                    <a:lnTo>
                      <a:pt x="2040" y="1459"/>
                    </a:lnTo>
                    <a:lnTo>
                      <a:pt x="2020" y="1510"/>
                    </a:lnTo>
                    <a:lnTo>
                      <a:pt x="1996" y="1558"/>
                    </a:lnTo>
                    <a:lnTo>
                      <a:pt x="1971" y="1604"/>
                    </a:lnTo>
                    <a:lnTo>
                      <a:pt x="1944" y="1648"/>
                    </a:lnTo>
                    <a:lnTo>
                      <a:pt x="1913" y="1692"/>
                    </a:lnTo>
                    <a:lnTo>
                      <a:pt x="1882" y="1733"/>
                    </a:lnTo>
                    <a:lnTo>
                      <a:pt x="1848" y="1773"/>
                    </a:lnTo>
                    <a:lnTo>
                      <a:pt x="1813" y="1811"/>
                    </a:lnTo>
                    <a:lnTo>
                      <a:pt x="1777" y="1846"/>
                    </a:lnTo>
                    <a:lnTo>
                      <a:pt x="1738" y="1880"/>
                    </a:lnTo>
                    <a:lnTo>
                      <a:pt x="1699" y="1913"/>
                    </a:lnTo>
                    <a:lnTo>
                      <a:pt x="1656" y="1943"/>
                    </a:lnTo>
                    <a:lnTo>
                      <a:pt x="1614" y="1970"/>
                    </a:lnTo>
                    <a:lnTo>
                      <a:pt x="1570" y="1998"/>
                    </a:lnTo>
                    <a:lnTo>
                      <a:pt x="1526" y="2021"/>
                    </a:lnTo>
                    <a:lnTo>
                      <a:pt x="1480" y="2042"/>
                    </a:lnTo>
                    <a:lnTo>
                      <a:pt x="1432" y="2062"/>
                    </a:lnTo>
                    <a:lnTo>
                      <a:pt x="1385" y="2079"/>
                    </a:lnTo>
                    <a:lnTo>
                      <a:pt x="1335" y="2094"/>
                    </a:lnTo>
                    <a:lnTo>
                      <a:pt x="1286" y="2106"/>
                    </a:lnTo>
                    <a:lnTo>
                      <a:pt x="1235" y="2117"/>
                    </a:lnTo>
                    <a:lnTo>
                      <a:pt x="1184" y="2125"/>
                    </a:lnTo>
                    <a:lnTo>
                      <a:pt x="1133" y="2130"/>
                    </a:lnTo>
                    <a:lnTo>
                      <a:pt x="1080" y="2132"/>
                    </a:lnTo>
                    <a:lnTo>
                      <a:pt x="1030" y="2132"/>
                    </a:lnTo>
                    <a:lnTo>
                      <a:pt x="977" y="2130"/>
                    </a:lnTo>
                    <a:lnTo>
                      <a:pt x="924" y="2125"/>
                    </a:lnTo>
                    <a:lnTo>
                      <a:pt x="872" y="2117"/>
                    </a:lnTo>
                    <a:lnTo>
                      <a:pt x="819" y="2105"/>
                    </a:lnTo>
                    <a:lnTo>
                      <a:pt x="766" y="2091"/>
                    </a:lnTo>
                    <a:lnTo>
                      <a:pt x="714" y="2076"/>
                    </a:lnTo>
                    <a:lnTo>
                      <a:pt x="663" y="2057"/>
                    </a:lnTo>
                    <a:lnTo>
                      <a:pt x="613" y="2035"/>
                    </a:lnTo>
                    <a:lnTo>
                      <a:pt x="566" y="2013"/>
                    </a:lnTo>
                    <a:lnTo>
                      <a:pt x="520" y="1987"/>
                    </a:lnTo>
                    <a:lnTo>
                      <a:pt x="476" y="1959"/>
                    </a:lnTo>
                    <a:lnTo>
                      <a:pt x="433" y="1930"/>
                    </a:lnTo>
                    <a:lnTo>
                      <a:pt x="392" y="1897"/>
                    </a:lnTo>
                    <a:lnTo>
                      <a:pt x="353" y="1865"/>
                    </a:lnTo>
                    <a:lnTo>
                      <a:pt x="316" y="1829"/>
                    </a:lnTo>
                    <a:lnTo>
                      <a:pt x="280" y="1792"/>
                    </a:lnTo>
                    <a:lnTo>
                      <a:pt x="246" y="1755"/>
                    </a:lnTo>
                    <a:lnTo>
                      <a:pt x="216" y="1714"/>
                    </a:lnTo>
                    <a:lnTo>
                      <a:pt x="185" y="1673"/>
                    </a:lnTo>
                    <a:lnTo>
                      <a:pt x="158" y="1631"/>
                    </a:lnTo>
                    <a:lnTo>
                      <a:pt x="133" y="1587"/>
                    </a:lnTo>
                    <a:lnTo>
                      <a:pt x="109" y="1541"/>
                    </a:lnTo>
                    <a:lnTo>
                      <a:pt x="87" y="1495"/>
                    </a:lnTo>
                    <a:lnTo>
                      <a:pt x="68" y="1447"/>
                    </a:lnTo>
                    <a:lnTo>
                      <a:pt x="51" y="1398"/>
                    </a:lnTo>
                    <a:lnTo>
                      <a:pt x="37" y="1350"/>
                    </a:lnTo>
                    <a:lnTo>
                      <a:pt x="24" y="1299"/>
                    </a:lnTo>
                    <a:lnTo>
                      <a:pt x="15" y="1248"/>
                    </a:lnTo>
                    <a:lnTo>
                      <a:pt x="7" y="1198"/>
                    </a:lnTo>
                    <a:lnTo>
                      <a:pt x="2" y="1147"/>
                    </a:lnTo>
                    <a:lnTo>
                      <a:pt x="0" y="1094"/>
                    </a:lnTo>
                    <a:lnTo>
                      <a:pt x="0" y="1041"/>
                    </a:lnTo>
                    <a:lnTo>
                      <a:pt x="3" y="989"/>
                    </a:lnTo>
                    <a:lnTo>
                      <a:pt x="8" y="936"/>
                    </a:lnTo>
                    <a:lnTo>
                      <a:pt x="17" y="882"/>
                    </a:lnTo>
                    <a:lnTo>
                      <a:pt x="27" y="829"/>
                    </a:lnTo>
                    <a:lnTo>
                      <a:pt x="41" y="776"/>
                    </a:lnTo>
                    <a:lnTo>
                      <a:pt x="58" y="724"/>
                    </a:lnTo>
                    <a:lnTo>
                      <a:pt x="76" y="673"/>
                    </a:lnTo>
                    <a:lnTo>
                      <a:pt x="97" y="623"/>
                    </a:lnTo>
                    <a:lnTo>
                      <a:pt x="121" y="574"/>
                    </a:lnTo>
                    <a:lnTo>
                      <a:pt x="146" y="528"/>
                    </a:lnTo>
                    <a:lnTo>
                      <a:pt x="173" y="484"/>
                    </a:lnTo>
                    <a:lnTo>
                      <a:pt x="204" y="440"/>
                    </a:lnTo>
                    <a:lnTo>
                      <a:pt x="234" y="399"/>
                    </a:lnTo>
                    <a:lnTo>
                      <a:pt x="268" y="360"/>
                    </a:lnTo>
                    <a:lnTo>
                      <a:pt x="304" y="321"/>
                    </a:lnTo>
                    <a:lnTo>
                      <a:pt x="340" y="285"/>
                    </a:lnTo>
                    <a:lnTo>
                      <a:pt x="379" y="251"/>
                    </a:lnTo>
                    <a:lnTo>
                      <a:pt x="418" y="219"/>
                    </a:lnTo>
                    <a:lnTo>
                      <a:pt x="460" y="190"/>
                    </a:lnTo>
                    <a:lnTo>
                      <a:pt x="503" y="161"/>
                    </a:lnTo>
                    <a:lnTo>
                      <a:pt x="547" y="136"/>
                    </a:lnTo>
                    <a:lnTo>
                      <a:pt x="591" y="112"/>
                    </a:lnTo>
                    <a:lnTo>
                      <a:pt x="637" y="90"/>
                    </a:lnTo>
                    <a:lnTo>
                      <a:pt x="685" y="70"/>
                    </a:lnTo>
                    <a:lnTo>
                      <a:pt x="732" y="53"/>
                    </a:lnTo>
                    <a:lnTo>
                      <a:pt x="781" y="39"/>
                    </a:lnTo>
                    <a:lnTo>
                      <a:pt x="831" y="25"/>
                    </a:lnTo>
                    <a:lnTo>
                      <a:pt x="882" y="15"/>
                    </a:lnTo>
                    <a:lnTo>
                      <a:pt x="933" y="8"/>
                    </a:lnTo>
                    <a:lnTo>
                      <a:pt x="984" y="3"/>
                    </a:lnTo>
                    <a:lnTo>
                      <a:pt x="1036" y="0"/>
                    </a:lnTo>
                    <a:lnTo>
                      <a:pt x="1087" y="0"/>
                    </a:lnTo>
                    <a:lnTo>
                      <a:pt x="1140" y="3"/>
                    </a:lnTo>
                    <a:lnTo>
                      <a:pt x="1193" y="8"/>
                    </a:lnTo>
                    <a:lnTo>
                      <a:pt x="1245" y="15"/>
                    </a:lnTo>
                    <a:lnTo>
                      <a:pt x="1298" y="27"/>
                    </a:lnTo>
                    <a:lnTo>
                      <a:pt x="1351" y="41"/>
                    </a:lnTo>
                    <a:lnTo>
                      <a:pt x="1403" y="56"/>
                    </a:lnTo>
                    <a:lnTo>
                      <a:pt x="1454" y="75"/>
                    </a:lnTo>
                    <a:lnTo>
                      <a:pt x="1504" y="97"/>
                    </a:lnTo>
                    <a:lnTo>
                      <a:pt x="1551" y="119"/>
                    </a:lnTo>
                    <a:lnTo>
                      <a:pt x="1597" y="144"/>
                    </a:lnTo>
                    <a:lnTo>
                      <a:pt x="1641" y="173"/>
                    </a:lnTo>
                    <a:lnTo>
                      <a:pt x="1684" y="202"/>
                    </a:lnTo>
                    <a:lnTo>
                      <a:pt x="1724" y="234"/>
                    </a:lnTo>
                    <a:lnTo>
                      <a:pt x="1763" y="267"/>
                    </a:lnTo>
                    <a:lnTo>
                      <a:pt x="1801" y="302"/>
                    </a:lnTo>
                    <a:lnTo>
                      <a:pt x="1836" y="340"/>
                    </a:lnTo>
                    <a:lnTo>
                      <a:pt x="1870" y="377"/>
                    </a:lnTo>
                    <a:lnTo>
                      <a:pt x="1901" y="418"/>
                    </a:lnTo>
                    <a:lnTo>
                      <a:pt x="1932" y="459"/>
                    </a:lnTo>
                    <a:lnTo>
                      <a:pt x="1959" y="503"/>
                    </a:lnTo>
                    <a:lnTo>
                      <a:pt x="1984" y="547"/>
                    </a:lnTo>
                    <a:lnTo>
                      <a:pt x="2008" y="591"/>
                    </a:lnTo>
                    <a:lnTo>
                      <a:pt x="2030" y="637"/>
                    </a:lnTo>
                    <a:lnTo>
                      <a:pt x="2049" y="684"/>
                    </a:lnTo>
                    <a:lnTo>
                      <a:pt x="2066" y="734"/>
                    </a:lnTo>
                    <a:lnTo>
                      <a:pt x="2079" y="783"/>
                    </a:lnTo>
                    <a:lnTo>
                      <a:pt x="2093" y="832"/>
                    </a:lnTo>
                    <a:lnTo>
                      <a:pt x="2102" y="883"/>
                    </a:lnTo>
                    <a:lnTo>
                      <a:pt x="2110" y="934"/>
                    </a:lnTo>
                    <a:lnTo>
                      <a:pt x="2115" y="987"/>
                    </a:lnTo>
                    <a:lnTo>
                      <a:pt x="2117" y="1038"/>
                    </a:lnTo>
                    <a:lnTo>
                      <a:pt x="2117" y="1090"/>
                    </a:lnTo>
                    <a:lnTo>
                      <a:pt x="2113" y="1143"/>
                    </a:lnTo>
                    <a:lnTo>
                      <a:pt x="2108" y="1198"/>
                    </a:lnTo>
                    <a:lnTo>
                      <a:pt x="2100" y="1250"/>
                    </a:lnTo>
                    <a:lnTo>
                      <a:pt x="2090" y="1303"/>
                    </a:lnTo>
                    <a:lnTo>
                      <a:pt x="2076" y="1357"/>
                    </a:lnTo>
                    <a:close/>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58" name="Freeform 677"/>
              <p:cNvSpPr/>
              <p:nvPr/>
            </p:nvSpPr>
            <p:spPr bwMode="auto">
              <a:xfrm>
                <a:off x="4867" y="2805"/>
                <a:ext cx="804" cy="663"/>
              </a:xfrm>
              <a:custGeom>
                <a:avLst/>
                <a:gdLst>
                  <a:gd name="T0" fmla="*/ 0 w 1609"/>
                  <a:gd name="T1" fmla="*/ 6 h 1326"/>
                  <a:gd name="T2" fmla="*/ 0 w 1609"/>
                  <a:gd name="T3" fmla="*/ 6 h 1326"/>
                  <a:gd name="T4" fmla="*/ 0 w 1609"/>
                  <a:gd name="T5" fmla="*/ 5 h 1326"/>
                  <a:gd name="T6" fmla="*/ 0 w 1609"/>
                  <a:gd name="T7" fmla="*/ 5 h 1326"/>
                  <a:gd name="T8" fmla="*/ 0 w 1609"/>
                  <a:gd name="T9" fmla="*/ 5 h 1326"/>
                  <a:gd name="T10" fmla="*/ 0 w 1609"/>
                  <a:gd name="T11" fmla="*/ 4 h 1326"/>
                  <a:gd name="T12" fmla="*/ 0 w 1609"/>
                  <a:gd name="T13" fmla="*/ 4 h 1326"/>
                  <a:gd name="T14" fmla="*/ 0 w 1609"/>
                  <a:gd name="T15" fmla="*/ 4 h 1326"/>
                  <a:gd name="T16" fmla="*/ 0 w 1609"/>
                  <a:gd name="T17" fmla="*/ 4 h 1326"/>
                  <a:gd name="T18" fmla="*/ 1 w 1609"/>
                  <a:gd name="T19" fmla="*/ 3 h 1326"/>
                  <a:gd name="T20" fmla="*/ 1 w 1609"/>
                  <a:gd name="T21" fmla="*/ 3 h 1326"/>
                  <a:gd name="T22" fmla="*/ 1 w 1609"/>
                  <a:gd name="T23" fmla="*/ 3 h 1326"/>
                  <a:gd name="T24" fmla="*/ 1 w 1609"/>
                  <a:gd name="T25" fmla="*/ 3 h 1326"/>
                  <a:gd name="T26" fmla="*/ 1 w 1609"/>
                  <a:gd name="T27" fmla="*/ 2 h 1326"/>
                  <a:gd name="T28" fmla="*/ 1 w 1609"/>
                  <a:gd name="T29" fmla="*/ 2 h 1326"/>
                  <a:gd name="T30" fmla="*/ 2 w 1609"/>
                  <a:gd name="T31" fmla="*/ 2 h 1326"/>
                  <a:gd name="T32" fmla="*/ 2 w 1609"/>
                  <a:gd name="T33" fmla="*/ 2 h 1326"/>
                  <a:gd name="T34" fmla="*/ 2 w 1609"/>
                  <a:gd name="T35" fmla="*/ 2 h 1326"/>
                  <a:gd name="T36" fmla="*/ 2 w 1609"/>
                  <a:gd name="T37" fmla="*/ 1 h 1326"/>
                  <a:gd name="T38" fmla="*/ 3 w 1609"/>
                  <a:gd name="T39" fmla="*/ 1 h 1326"/>
                  <a:gd name="T40" fmla="*/ 3 w 1609"/>
                  <a:gd name="T41" fmla="*/ 1 h 1326"/>
                  <a:gd name="T42" fmla="*/ 3 w 1609"/>
                  <a:gd name="T43" fmla="*/ 1 h 1326"/>
                  <a:gd name="T44" fmla="*/ 3 w 1609"/>
                  <a:gd name="T45" fmla="*/ 1 h 1326"/>
                  <a:gd name="T46" fmla="*/ 3 w 1609"/>
                  <a:gd name="T47" fmla="*/ 1 h 1326"/>
                  <a:gd name="T48" fmla="*/ 4 w 1609"/>
                  <a:gd name="T49" fmla="*/ 1 h 1326"/>
                  <a:gd name="T50" fmla="*/ 4 w 1609"/>
                  <a:gd name="T51" fmla="*/ 1 h 1326"/>
                  <a:gd name="T52" fmla="*/ 4 w 1609"/>
                  <a:gd name="T53" fmla="*/ 1 h 1326"/>
                  <a:gd name="T54" fmla="*/ 4 w 1609"/>
                  <a:gd name="T55" fmla="*/ 1 h 1326"/>
                  <a:gd name="T56" fmla="*/ 5 w 1609"/>
                  <a:gd name="T57" fmla="*/ 1 h 1326"/>
                  <a:gd name="T58" fmla="*/ 5 w 1609"/>
                  <a:gd name="T59" fmla="*/ 0 h 1326"/>
                  <a:gd name="T60" fmla="*/ 5 w 1609"/>
                  <a:gd name="T61" fmla="*/ 0 h 1326"/>
                  <a:gd name="T62" fmla="*/ 5 w 1609"/>
                  <a:gd name="T63" fmla="*/ 0 h 1326"/>
                  <a:gd name="T64" fmla="*/ 5 w 1609"/>
                  <a:gd name="T65" fmla="*/ 1 h 1326"/>
                  <a:gd name="T66" fmla="*/ 5 w 1609"/>
                  <a:gd name="T67" fmla="*/ 1 h 1326"/>
                  <a:gd name="T68" fmla="*/ 5 w 1609"/>
                  <a:gd name="T69" fmla="*/ 1 h 1326"/>
                  <a:gd name="T70" fmla="*/ 5 w 1609"/>
                  <a:gd name="T71" fmla="*/ 1 h 1326"/>
                  <a:gd name="T72" fmla="*/ 6 w 1609"/>
                  <a:gd name="T73" fmla="*/ 1 h 1326"/>
                  <a:gd name="T74" fmla="*/ 6 w 1609"/>
                  <a:gd name="T75" fmla="*/ 1 h 1326"/>
                  <a:gd name="T76" fmla="*/ 6 w 1609"/>
                  <a:gd name="T77" fmla="*/ 1 h 13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609" h="1326">
                    <a:moveTo>
                      <a:pt x="0" y="1326"/>
                    </a:moveTo>
                    <a:lnTo>
                      <a:pt x="0" y="1326"/>
                    </a:lnTo>
                    <a:lnTo>
                      <a:pt x="26" y="1243"/>
                    </a:lnTo>
                    <a:lnTo>
                      <a:pt x="53" y="1162"/>
                    </a:lnTo>
                    <a:lnTo>
                      <a:pt x="83" y="1082"/>
                    </a:lnTo>
                    <a:lnTo>
                      <a:pt x="116" y="1005"/>
                    </a:lnTo>
                    <a:lnTo>
                      <a:pt x="151" y="931"/>
                    </a:lnTo>
                    <a:lnTo>
                      <a:pt x="189" y="858"/>
                    </a:lnTo>
                    <a:lnTo>
                      <a:pt x="228" y="786"/>
                    </a:lnTo>
                    <a:lnTo>
                      <a:pt x="269" y="718"/>
                    </a:lnTo>
                    <a:lnTo>
                      <a:pt x="311" y="654"/>
                    </a:lnTo>
                    <a:lnTo>
                      <a:pt x="357" y="591"/>
                    </a:lnTo>
                    <a:lnTo>
                      <a:pt x="403" y="531"/>
                    </a:lnTo>
                    <a:lnTo>
                      <a:pt x="452" y="474"/>
                    </a:lnTo>
                    <a:lnTo>
                      <a:pt x="501" y="419"/>
                    </a:lnTo>
                    <a:lnTo>
                      <a:pt x="552" y="367"/>
                    </a:lnTo>
                    <a:lnTo>
                      <a:pt x="605" y="319"/>
                    </a:lnTo>
                    <a:lnTo>
                      <a:pt x="658" y="273"/>
                    </a:lnTo>
                    <a:lnTo>
                      <a:pt x="714" y="231"/>
                    </a:lnTo>
                    <a:lnTo>
                      <a:pt x="768" y="192"/>
                    </a:lnTo>
                    <a:lnTo>
                      <a:pt x="826" y="156"/>
                    </a:lnTo>
                    <a:lnTo>
                      <a:pt x="884" y="124"/>
                    </a:lnTo>
                    <a:lnTo>
                      <a:pt x="941" y="97"/>
                    </a:lnTo>
                    <a:lnTo>
                      <a:pt x="1001" y="71"/>
                    </a:lnTo>
                    <a:lnTo>
                      <a:pt x="1060" y="49"/>
                    </a:lnTo>
                    <a:lnTo>
                      <a:pt x="1120" y="32"/>
                    </a:lnTo>
                    <a:lnTo>
                      <a:pt x="1181" y="17"/>
                    </a:lnTo>
                    <a:lnTo>
                      <a:pt x="1242" y="8"/>
                    </a:lnTo>
                    <a:lnTo>
                      <a:pt x="1303" y="1"/>
                    </a:lnTo>
                    <a:lnTo>
                      <a:pt x="1334" y="0"/>
                    </a:lnTo>
                    <a:lnTo>
                      <a:pt x="1364" y="0"/>
                    </a:lnTo>
                    <a:lnTo>
                      <a:pt x="1395" y="0"/>
                    </a:lnTo>
                    <a:lnTo>
                      <a:pt x="1425" y="1"/>
                    </a:lnTo>
                    <a:lnTo>
                      <a:pt x="1456" y="5"/>
                    </a:lnTo>
                    <a:lnTo>
                      <a:pt x="1487" y="8"/>
                    </a:lnTo>
                    <a:lnTo>
                      <a:pt x="1517" y="13"/>
                    </a:lnTo>
                    <a:lnTo>
                      <a:pt x="1548" y="18"/>
                    </a:lnTo>
                    <a:lnTo>
                      <a:pt x="1578" y="25"/>
                    </a:lnTo>
                    <a:lnTo>
                      <a:pt x="1609" y="34"/>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59" name="Freeform 678"/>
              <p:cNvSpPr/>
              <p:nvPr/>
            </p:nvSpPr>
            <p:spPr bwMode="auto">
              <a:xfrm>
                <a:off x="5277" y="2707"/>
                <a:ext cx="408" cy="964"/>
              </a:xfrm>
              <a:custGeom>
                <a:avLst/>
                <a:gdLst>
                  <a:gd name="T0" fmla="*/ 2 w 817"/>
                  <a:gd name="T1" fmla="*/ 8 h 1928"/>
                  <a:gd name="T2" fmla="*/ 2 w 817"/>
                  <a:gd name="T3" fmla="*/ 8 h 1928"/>
                  <a:gd name="T4" fmla="*/ 2 w 817"/>
                  <a:gd name="T5" fmla="*/ 8 h 1928"/>
                  <a:gd name="T6" fmla="*/ 3 w 817"/>
                  <a:gd name="T7" fmla="*/ 7 h 1928"/>
                  <a:gd name="T8" fmla="*/ 3 w 817"/>
                  <a:gd name="T9" fmla="*/ 7 h 1928"/>
                  <a:gd name="T10" fmla="*/ 3 w 817"/>
                  <a:gd name="T11" fmla="*/ 7 h 1928"/>
                  <a:gd name="T12" fmla="*/ 3 w 817"/>
                  <a:gd name="T13" fmla="*/ 6 h 1928"/>
                  <a:gd name="T14" fmla="*/ 3 w 817"/>
                  <a:gd name="T15" fmla="*/ 6 h 1928"/>
                  <a:gd name="T16" fmla="*/ 3 w 817"/>
                  <a:gd name="T17" fmla="*/ 6 h 1928"/>
                  <a:gd name="T18" fmla="*/ 3 w 817"/>
                  <a:gd name="T19" fmla="*/ 5 h 1928"/>
                  <a:gd name="T20" fmla="*/ 3 w 817"/>
                  <a:gd name="T21" fmla="*/ 5 h 1928"/>
                  <a:gd name="T22" fmla="*/ 3 w 817"/>
                  <a:gd name="T23" fmla="*/ 5 h 1928"/>
                  <a:gd name="T24" fmla="*/ 3 w 817"/>
                  <a:gd name="T25" fmla="*/ 5 h 1928"/>
                  <a:gd name="T26" fmla="*/ 3 w 817"/>
                  <a:gd name="T27" fmla="*/ 4 h 1928"/>
                  <a:gd name="T28" fmla="*/ 3 w 817"/>
                  <a:gd name="T29" fmla="*/ 4 h 1928"/>
                  <a:gd name="T30" fmla="*/ 2 w 817"/>
                  <a:gd name="T31" fmla="*/ 4 h 1928"/>
                  <a:gd name="T32" fmla="*/ 2 w 817"/>
                  <a:gd name="T33" fmla="*/ 3 h 1928"/>
                  <a:gd name="T34" fmla="*/ 2 w 817"/>
                  <a:gd name="T35" fmla="*/ 3 h 1928"/>
                  <a:gd name="T36" fmla="*/ 2 w 817"/>
                  <a:gd name="T37" fmla="*/ 3 h 1928"/>
                  <a:gd name="T38" fmla="*/ 2 w 817"/>
                  <a:gd name="T39" fmla="*/ 3 h 1928"/>
                  <a:gd name="T40" fmla="*/ 2 w 817"/>
                  <a:gd name="T41" fmla="*/ 3 h 1928"/>
                  <a:gd name="T42" fmla="*/ 2 w 817"/>
                  <a:gd name="T43" fmla="*/ 2 h 1928"/>
                  <a:gd name="T44" fmla="*/ 2 w 817"/>
                  <a:gd name="T45" fmla="*/ 2 h 1928"/>
                  <a:gd name="T46" fmla="*/ 1 w 817"/>
                  <a:gd name="T47" fmla="*/ 2 h 1928"/>
                  <a:gd name="T48" fmla="*/ 1 w 817"/>
                  <a:gd name="T49" fmla="*/ 2 h 1928"/>
                  <a:gd name="T50" fmla="*/ 1 w 817"/>
                  <a:gd name="T51" fmla="*/ 1 h 1928"/>
                  <a:gd name="T52" fmla="*/ 1 w 817"/>
                  <a:gd name="T53" fmla="*/ 1 h 1928"/>
                  <a:gd name="T54" fmla="*/ 1 w 817"/>
                  <a:gd name="T55" fmla="*/ 1 h 1928"/>
                  <a:gd name="T56" fmla="*/ 1 w 817"/>
                  <a:gd name="T57" fmla="*/ 1 h 1928"/>
                  <a:gd name="T58" fmla="*/ 0 w 817"/>
                  <a:gd name="T59" fmla="*/ 1 h 1928"/>
                  <a:gd name="T60" fmla="*/ 0 w 817"/>
                  <a:gd name="T61" fmla="*/ 1 h 1928"/>
                  <a:gd name="T62" fmla="*/ 0 w 817"/>
                  <a:gd name="T63" fmla="*/ 1 h 1928"/>
                  <a:gd name="T64" fmla="*/ 0 w 817"/>
                  <a:gd name="T65" fmla="*/ 1 h 1928"/>
                  <a:gd name="T66" fmla="*/ 0 w 817"/>
                  <a:gd name="T67" fmla="*/ 1 h 1928"/>
                  <a:gd name="T68" fmla="*/ 0 w 817"/>
                  <a:gd name="T69" fmla="*/ 1 h 1928"/>
                  <a:gd name="T70" fmla="*/ 0 w 817"/>
                  <a:gd name="T71" fmla="*/ 1 h 1928"/>
                  <a:gd name="T72" fmla="*/ 0 w 817"/>
                  <a:gd name="T73" fmla="*/ 0 h 192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17" h="1928">
                    <a:moveTo>
                      <a:pt x="730" y="1928"/>
                    </a:moveTo>
                    <a:lnTo>
                      <a:pt x="730" y="1928"/>
                    </a:lnTo>
                    <a:lnTo>
                      <a:pt x="752" y="1845"/>
                    </a:lnTo>
                    <a:lnTo>
                      <a:pt x="771" y="1762"/>
                    </a:lnTo>
                    <a:lnTo>
                      <a:pt x="786" y="1680"/>
                    </a:lnTo>
                    <a:lnTo>
                      <a:pt x="800" y="1599"/>
                    </a:lnTo>
                    <a:lnTo>
                      <a:pt x="808" y="1517"/>
                    </a:lnTo>
                    <a:lnTo>
                      <a:pt x="813" y="1436"/>
                    </a:lnTo>
                    <a:lnTo>
                      <a:pt x="817" y="1358"/>
                    </a:lnTo>
                    <a:lnTo>
                      <a:pt x="815" y="1278"/>
                    </a:lnTo>
                    <a:lnTo>
                      <a:pt x="812" y="1201"/>
                    </a:lnTo>
                    <a:lnTo>
                      <a:pt x="805" y="1125"/>
                    </a:lnTo>
                    <a:lnTo>
                      <a:pt x="796" y="1050"/>
                    </a:lnTo>
                    <a:lnTo>
                      <a:pt x="783" y="977"/>
                    </a:lnTo>
                    <a:lnTo>
                      <a:pt x="768" y="906"/>
                    </a:lnTo>
                    <a:lnTo>
                      <a:pt x="751" y="836"/>
                    </a:lnTo>
                    <a:lnTo>
                      <a:pt x="729" y="767"/>
                    </a:lnTo>
                    <a:lnTo>
                      <a:pt x="706" y="702"/>
                    </a:lnTo>
                    <a:lnTo>
                      <a:pt x="679" y="637"/>
                    </a:lnTo>
                    <a:lnTo>
                      <a:pt x="650" y="575"/>
                    </a:lnTo>
                    <a:lnTo>
                      <a:pt x="620" y="515"/>
                    </a:lnTo>
                    <a:lnTo>
                      <a:pt x="586" y="457"/>
                    </a:lnTo>
                    <a:lnTo>
                      <a:pt x="548" y="403"/>
                    </a:lnTo>
                    <a:lnTo>
                      <a:pt x="511" y="352"/>
                    </a:lnTo>
                    <a:lnTo>
                      <a:pt x="469" y="301"/>
                    </a:lnTo>
                    <a:lnTo>
                      <a:pt x="426" y="255"/>
                    </a:lnTo>
                    <a:lnTo>
                      <a:pt x="380" y="211"/>
                    </a:lnTo>
                    <a:lnTo>
                      <a:pt x="333" y="172"/>
                    </a:lnTo>
                    <a:lnTo>
                      <a:pt x="282" y="135"/>
                    </a:lnTo>
                    <a:lnTo>
                      <a:pt x="229" y="101"/>
                    </a:lnTo>
                    <a:lnTo>
                      <a:pt x="175" y="70"/>
                    </a:lnTo>
                    <a:lnTo>
                      <a:pt x="147" y="56"/>
                    </a:lnTo>
                    <a:lnTo>
                      <a:pt x="119" y="43"/>
                    </a:lnTo>
                    <a:lnTo>
                      <a:pt x="90" y="31"/>
                    </a:lnTo>
                    <a:lnTo>
                      <a:pt x="61" y="19"/>
                    </a:lnTo>
                    <a:lnTo>
                      <a:pt x="30" y="9"/>
                    </a:lnTo>
                    <a:lnTo>
                      <a:pt x="0" y="0"/>
                    </a:lnTo>
                  </a:path>
                </a:pathLst>
              </a:custGeom>
              <a:noFill/>
              <a:ln w="3175" cmpd="sng">
                <a:solidFill>
                  <a:srgbClr val="F5F4DD"/>
                </a:solidFill>
                <a:prstDash val="solid"/>
                <a:round/>
              </a:ln>
              <a:extLst>
                <a:ext uri="{909E8E84-426E-40DD-AFC4-6F175D3DCCD1}">
                  <a14:hiddenFill xmlns:a14="http://schemas.microsoft.com/office/drawing/2010/main">
                    <a:solidFill>
                      <a:srgbClr val="FFFFFF"/>
                    </a:solidFill>
                  </a14:hiddenFill>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grpSp>
        <p:cxnSp>
          <p:nvCxnSpPr>
            <p:cNvPr id="45" name="直接连接符 44"/>
            <p:cNvCxnSpPr/>
            <p:nvPr/>
          </p:nvCxnSpPr>
          <p:spPr>
            <a:xfrm flipV="1">
              <a:off x="1249363" y="5635625"/>
              <a:ext cx="3749675" cy="1588"/>
            </a:xfrm>
            <a:prstGeom prst="line">
              <a:avLst/>
            </a:prstGeom>
            <a:noFill/>
            <a:ln w="6350" cap="flat" cmpd="sng" algn="ctr">
              <a:solidFill>
                <a:sysClr val="windowText" lastClr="000000"/>
              </a:solidFill>
              <a:prstDash val="dash"/>
              <a:miter lim="800000"/>
            </a:ln>
            <a:effectLst/>
          </p:spPr>
        </p:cxnSp>
        <p:sp>
          <p:nvSpPr>
            <p:cNvPr id="46" name="文本框 110"/>
            <p:cNvSpPr txBox="1">
              <a:spLocks noChangeArrowheads="1"/>
            </p:cNvSpPr>
            <p:nvPr/>
          </p:nvSpPr>
          <p:spPr bwMode="auto">
            <a:xfrm>
              <a:off x="2282824" y="4348163"/>
              <a:ext cx="15843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600" kern="0" dirty="0">
                  <a:solidFill>
                    <a:prstClr val="black"/>
                  </a:solidFill>
                  <a:latin typeface="Impact" panose="020B0806030902050204" pitchFamily="34" charset="0"/>
                  <a:ea typeface="Hiragino Sans GB W3" pitchFamily="34" charset="-122"/>
                </a:rPr>
                <a:t>标题文字内容</a:t>
              </a:r>
            </a:p>
          </p:txBody>
        </p:sp>
        <p:sp>
          <p:nvSpPr>
            <p:cNvPr id="47" name="文本框 111"/>
            <p:cNvSpPr txBox="1"/>
            <p:nvPr/>
          </p:nvSpPr>
          <p:spPr>
            <a:xfrm>
              <a:off x="2379663" y="4579938"/>
              <a:ext cx="2252662" cy="585032"/>
            </a:xfrm>
            <a:prstGeom prst="rect">
              <a:avLst/>
            </a:prstGeom>
            <a:noFill/>
          </p:spPr>
          <p:txBody>
            <a:bodyPr>
              <a:spAutoFit/>
            </a:bodyPr>
            <a:lstStyle/>
            <a:p>
              <a:pPr defTabSz="1218565" eaLnBrk="0" fontAlgn="base" hangingPunct="0">
                <a:lnSpc>
                  <a:spcPct val="150000"/>
                </a:lnSpc>
                <a:spcBef>
                  <a:spcPct val="0"/>
                </a:spcBef>
                <a:spcAft>
                  <a:spcPct val="0"/>
                </a:spcAft>
                <a:defRPr/>
              </a:pPr>
              <a:r>
                <a:rPr lang="zh-CN" altLang="en-US" sz="1065" kern="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a:t>
              </a:r>
            </a:p>
          </p:txBody>
        </p:sp>
      </p:grpSp>
      <p:grpSp>
        <p:nvGrpSpPr>
          <p:cNvPr id="60" name="组合 59"/>
          <p:cNvGrpSpPr/>
          <p:nvPr/>
        </p:nvGrpSpPr>
        <p:grpSpPr>
          <a:xfrm>
            <a:off x="1249364" y="2841627"/>
            <a:ext cx="3749675" cy="1266826"/>
            <a:chOff x="1249363" y="2841625"/>
            <a:chExt cx="3749675" cy="1266825"/>
          </a:xfrm>
        </p:grpSpPr>
        <p:sp>
          <p:nvSpPr>
            <p:cNvPr id="61" name="椭圆 60"/>
            <p:cNvSpPr/>
            <p:nvPr/>
          </p:nvSpPr>
          <p:spPr>
            <a:xfrm>
              <a:off x="1487488" y="2952750"/>
              <a:ext cx="792162" cy="792163"/>
            </a:xfrm>
            <a:prstGeom prst="ellipse">
              <a:avLst/>
            </a:prstGeom>
            <a:solidFill>
              <a:srgbClr val="34BEA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66" name="Freeform 466"/>
            <p:cNvSpPr/>
            <p:nvPr/>
          </p:nvSpPr>
          <p:spPr bwMode="auto">
            <a:xfrm>
              <a:off x="1762125" y="3019425"/>
              <a:ext cx="242888" cy="674688"/>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F5F4DD"/>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cxnSp>
          <p:nvCxnSpPr>
            <p:cNvPr id="67" name="直接连接符 66"/>
            <p:cNvCxnSpPr/>
            <p:nvPr/>
          </p:nvCxnSpPr>
          <p:spPr>
            <a:xfrm flipV="1">
              <a:off x="1249363" y="4105275"/>
              <a:ext cx="3749675" cy="3175"/>
            </a:xfrm>
            <a:prstGeom prst="line">
              <a:avLst/>
            </a:prstGeom>
            <a:noFill/>
            <a:ln w="6350" cap="flat" cmpd="sng" algn="ctr">
              <a:solidFill>
                <a:sysClr val="windowText" lastClr="000000"/>
              </a:solidFill>
              <a:prstDash val="dash"/>
              <a:miter lim="800000"/>
            </a:ln>
            <a:effectLst/>
          </p:spPr>
        </p:cxnSp>
        <p:sp>
          <p:nvSpPr>
            <p:cNvPr id="68" name="文本框 112"/>
            <p:cNvSpPr txBox="1">
              <a:spLocks noChangeArrowheads="1"/>
            </p:cNvSpPr>
            <p:nvPr/>
          </p:nvSpPr>
          <p:spPr bwMode="auto">
            <a:xfrm>
              <a:off x="2282824" y="2841625"/>
              <a:ext cx="15843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600" kern="0" dirty="0">
                  <a:solidFill>
                    <a:prstClr val="black"/>
                  </a:solidFill>
                  <a:latin typeface="Impact" panose="020B0806030902050204" pitchFamily="34" charset="0"/>
                  <a:ea typeface="Hiragino Sans GB W3" pitchFamily="34" charset="-122"/>
                </a:rPr>
                <a:t>标题文字内容</a:t>
              </a:r>
            </a:p>
          </p:txBody>
        </p:sp>
        <p:sp>
          <p:nvSpPr>
            <p:cNvPr id="69" name="文本框 113"/>
            <p:cNvSpPr txBox="1"/>
            <p:nvPr/>
          </p:nvSpPr>
          <p:spPr>
            <a:xfrm>
              <a:off x="2379663" y="3073400"/>
              <a:ext cx="2252662" cy="585032"/>
            </a:xfrm>
            <a:prstGeom prst="rect">
              <a:avLst/>
            </a:prstGeom>
            <a:noFill/>
          </p:spPr>
          <p:txBody>
            <a:bodyPr>
              <a:spAutoFit/>
            </a:bodyPr>
            <a:lstStyle/>
            <a:p>
              <a:pPr defTabSz="1218565" eaLnBrk="0" fontAlgn="base" hangingPunct="0">
                <a:lnSpc>
                  <a:spcPct val="150000"/>
                </a:lnSpc>
                <a:spcBef>
                  <a:spcPct val="0"/>
                </a:spcBef>
                <a:spcAft>
                  <a:spcPct val="0"/>
                </a:spcAft>
                <a:defRPr/>
              </a:pPr>
              <a:r>
                <a:rPr lang="zh-CN" altLang="en-US" sz="1065" kern="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grpSp>
        <p:nvGrpSpPr>
          <p:cNvPr id="6" name="组合 5"/>
          <p:cNvGrpSpPr/>
          <p:nvPr/>
        </p:nvGrpSpPr>
        <p:grpSpPr>
          <a:xfrm>
            <a:off x="3946526" y="1604798"/>
            <a:ext cx="1885951" cy="1885951"/>
            <a:chOff x="3946525" y="1341438"/>
            <a:chExt cx="1885950" cy="1885950"/>
          </a:xfrm>
        </p:grpSpPr>
        <p:sp>
          <p:nvSpPr>
            <p:cNvPr id="7" name="同心圆 6"/>
            <p:cNvSpPr/>
            <p:nvPr/>
          </p:nvSpPr>
          <p:spPr>
            <a:xfrm rot="5400000">
              <a:off x="3946525" y="1341438"/>
              <a:ext cx="1885950" cy="1885950"/>
            </a:xfrm>
            <a:prstGeom prst="donut">
              <a:avLst/>
            </a:prstGeom>
            <a:solidFill>
              <a:srgbClr val="268A79"/>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8" name="椭圆 7"/>
            <p:cNvSpPr/>
            <p:nvPr/>
          </p:nvSpPr>
          <p:spPr>
            <a:xfrm>
              <a:off x="4356100" y="1762125"/>
              <a:ext cx="1044575" cy="1044575"/>
            </a:xfrm>
            <a:prstGeom prst="ellipse">
              <a:avLst/>
            </a:prstGeom>
            <a:solidFill>
              <a:sysClr val="window" lastClr="FFFFFF"/>
            </a:solidFill>
            <a:ln w="12700" cap="flat" cmpd="sng" algn="ctr">
              <a:noFill/>
              <a:prstDash val="solid"/>
              <a:miter lim="800000"/>
            </a:ln>
            <a:effectLst/>
          </p:spPr>
          <p:txBody>
            <a:bodyPr anchor="ctr"/>
            <a:lstStyle/>
            <a:p>
              <a:pPr algn="ctr" defTabSz="1218565">
                <a:defRPr/>
              </a:pPr>
              <a:r>
                <a:rPr lang="en-US" altLang="zh-CN" sz="4400" kern="0" dirty="0">
                  <a:solidFill>
                    <a:srgbClr val="268A79"/>
                  </a:solidFill>
                  <a:latin typeface="Impact" panose="020B0806030902050204" pitchFamily="34" charset="0"/>
                  <a:ea typeface="造字工房尚雅体演示版常规体" pitchFamily="50" charset="-122"/>
                </a:rPr>
                <a:t>1</a:t>
              </a:r>
              <a:endParaRPr lang="zh-CN" altLang="en-US" sz="4400" kern="0" dirty="0">
                <a:solidFill>
                  <a:srgbClr val="268A79"/>
                </a:solidFill>
                <a:latin typeface="Impact" panose="020B0806030902050204" pitchFamily="34" charset="0"/>
                <a:ea typeface="造字工房尚雅体演示版常规体" pitchFamily="50" charset="-122"/>
              </a:endParaRPr>
            </a:p>
          </p:txBody>
        </p:sp>
      </p:grpSp>
      <p:grpSp>
        <p:nvGrpSpPr>
          <p:cNvPr id="9" name="组合 8"/>
          <p:cNvGrpSpPr/>
          <p:nvPr/>
        </p:nvGrpSpPr>
        <p:grpSpPr>
          <a:xfrm>
            <a:off x="5951538" y="1604798"/>
            <a:ext cx="1885951" cy="1885951"/>
            <a:chOff x="5951538" y="1341438"/>
            <a:chExt cx="1885950" cy="1885950"/>
          </a:xfrm>
        </p:grpSpPr>
        <p:sp>
          <p:nvSpPr>
            <p:cNvPr id="10" name="同心圆 9"/>
            <p:cNvSpPr/>
            <p:nvPr/>
          </p:nvSpPr>
          <p:spPr>
            <a:xfrm rot="16200000" flipH="1">
              <a:off x="5951538" y="1341438"/>
              <a:ext cx="1885950" cy="1885950"/>
            </a:xfrm>
            <a:prstGeom prst="donut">
              <a:avLst/>
            </a:pr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1" name="椭圆 10"/>
            <p:cNvSpPr/>
            <p:nvPr/>
          </p:nvSpPr>
          <p:spPr>
            <a:xfrm>
              <a:off x="6372225" y="1762125"/>
              <a:ext cx="1044575" cy="1044575"/>
            </a:xfrm>
            <a:prstGeom prst="ellipse">
              <a:avLst/>
            </a:prstGeom>
            <a:solidFill>
              <a:sysClr val="window" lastClr="FFFFFF"/>
            </a:solidFill>
            <a:ln w="12700" cap="flat" cmpd="sng" algn="ctr">
              <a:noFill/>
              <a:prstDash val="solid"/>
              <a:miter lim="800000"/>
            </a:ln>
            <a:effectLst/>
          </p:spPr>
          <p:txBody>
            <a:bodyPr anchor="ctr"/>
            <a:lstStyle/>
            <a:p>
              <a:pPr algn="ctr" defTabSz="1218565">
                <a:defRPr/>
              </a:pPr>
              <a:r>
                <a:rPr lang="en-US" altLang="zh-CN" sz="4400" kern="0" dirty="0">
                  <a:solidFill>
                    <a:srgbClr val="72BB2C"/>
                  </a:solidFill>
                  <a:latin typeface="Impact" panose="020B0806030902050204" pitchFamily="34" charset="0"/>
                  <a:ea typeface="造字工房尚雅体演示版常规体" pitchFamily="50" charset="-122"/>
                </a:rPr>
                <a:t>2</a:t>
              </a:r>
              <a:endParaRPr lang="zh-CN" altLang="en-US" sz="4400" kern="0" dirty="0">
                <a:solidFill>
                  <a:srgbClr val="72BB2C"/>
                </a:solidFill>
                <a:latin typeface="Impact" panose="020B0806030902050204" pitchFamily="34" charset="0"/>
                <a:ea typeface="造字工房尚雅体演示版常规体" pitchFamily="50" charset="-122"/>
              </a:endParaRPr>
            </a:p>
          </p:txBody>
        </p:sp>
      </p:grpSp>
      <p:grpSp>
        <p:nvGrpSpPr>
          <p:cNvPr id="12" name="组合 11"/>
          <p:cNvGrpSpPr/>
          <p:nvPr/>
        </p:nvGrpSpPr>
        <p:grpSpPr>
          <a:xfrm>
            <a:off x="5940425" y="3590761"/>
            <a:ext cx="1887539" cy="1885951"/>
            <a:chOff x="5940425" y="3327400"/>
            <a:chExt cx="1887538" cy="1885950"/>
          </a:xfrm>
        </p:grpSpPr>
        <p:sp>
          <p:nvSpPr>
            <p:cNvPr id="13" name="同心圆 12"/>
            <p:cNvSpPr/>
            <p:nvPr/>
          </p:nvSpPr>
          <p:spPr>
            <a:xfrm flipH="1">
              <a:off x="5940425" y="3327400"/>
              <a:ext cx="1887538" cy="1885950"/>
            </a:xfrm>
            <a:prstGeom prst="donut">
              <a:avLst/>
            </a:prstGeom>
            <a:solidFill>
              <a:srgbClr val="13570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4" name="椭圆 13"/>
            <p:cNvSpPr/>
            <p:nvPr/>
          </p:nvSpPr>
          <p:spPr>
            <a:xfrm>
              <a:off x="6372225" y="3748088"/>
              <a:ext cx="1044575" cy="1044575"/>
            </a:xfrm>
            <a:prstGeom prst="ellipse">
              <a:avLst/>
            </a:prstGeom>
            <a:solidFill>
              <a:sysClr val="window" lastClr="FFFFFF"/>
            </a:solidFill>
            <a:ln w="12700" cap="flat" cmpd="sng" algn="ctr">
              <a:noFill/>
              <a:prstDash val="solid"/>
              <a:miter lim="800000"/>
            </a:ln>
            <a:effectLst/>
          </p:spPr>
          <p:txBody>
            <a:bodyPr anchor="ctr"/>
            <a:lstStyle/>
            <a:p>
              <a:pPr algn="ctr" defTabSz="1218565">
                <a:defRPr/>
              </a:pPr>
              <a:r>
                <a:rPr lang="en-US" altLang="zh-CN" sz="4400" kern="0" dirty="0">
                  <a:solidFill>
                    <a:srgbClr val="135707"/>
                  </a:solidFill>
                  <a:latin typeface="Impact" panose="020B0806030902050204" pitchFamily="34" charset="0"/>
                  <a:ea typeface="造字工房尚雅体演示版常规体" pitchFamily="50" charset="-122"/>
                </a:rPr>
                <a:t>4</a:t>
              </a:r>
              <a:endParaRPr lang="zh-CN" altLang="en-US" sz="4400" kern="0" dirty="0">
                <a:solidFill>
                  <a:srgbClr val="135707"/>
                </a:solidFill>
                <a:latin typeface="Impact" panose="020B0806030902050204" pitchFamily="34" charset="0"/>
                <a:ea typeface="造字工房尚雅体演示版常规体" pitchFamily="50" charset="-122"/>
              </a:endParaRPr>
            </a:p>
          </p:txBody>
        </p:sp>
      </p:grpSp>
      <p:grpSp>
        <p:nvGrpSpPr>
          <p:cNvPr id="15" name="组合 14"/>
          <p:cNvGrpSpPr/>
          <p:nvPr/>
        </p:nvGrpSpPr>
        <p:grpSpPr>
          <a:xfrm>
            <a:off x="3935414" y="3590761"/>
            <a:ext cx="1885951" cy="1885951"/>
            <a:chOff x="3935413" y="3327400"/>
            <a:chExt cx="1885950" cy="1885950"/>
          </a:xfrm>
        </p:grpSpPr>
        <p:sp>
          <p:nvSpPr>
            <p:cNvPr id="16" name="同心圆 15"/>
            <p:cNvSpPr/>
            <p:nvPr/>
          </p:nvSpPr>
          <p:spPr>
            <a:xfrm>
              <a:off x="3935413" y="3327400"/>
              <a:ext cx="1885950" cy="1885950"/>
            </a:xfrm>
            <a:prstGeom prst="donut">
              <a:avLst/>
            </a:prstGeom>
            <a:solidFill>
              <a:srgbClr val="34BEA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7" name="椭圆 16"/>
            <p:cNvSpPr/>
            <p:nvPr/>
          </p:nvSpPr>
          <p:spPr>
            <a:xfrm>
              <a:off x="4362450" y="3748088"/>
              <a:ext cx="1042988" cy="1044575"/>
            </a:xfrm>
            <a:prstGeom prst="ellipse">
              <a:avLst/>
            </a:prstGeom>
            <a:solidFill>
              <a:sysClr val="window" lastClr="FFFFFF"/>
            </a:solidFill>
            <a:ln w="12700" cap="flat" cmpd="sng" algn="ctr">
              <a:noFill/>
              <a:prstDash val="solid"/>
              <a:miter lim="800000"/>
            </a:ln>
            <a:effectLst/>
          </p:spPr>
          <p:txBody>
            <a:bodyPr anchor="ctr"/>
            <a:lstStyle/>
            <a:p>
              <a:pPr algn="ctr" defTabSz="1218565">
                <a:defRPr/>
              </a:pPr>
              <a:r>
                <a:rPr lang="en-US" altLang="zh-CN" sz="4400" kern="0" dirty="0">
                  <a:solidFill>
                    <a:srgbClr val="34BEA7"/>
                  </a:solidFill>
                  <a:latin typeface="Impact" panose="020B0806030902050204" pitchFamily="34" charset="0"/>
                  <a:ea typeface="造字工房尚雅体演示版常规体" pitchFamily="50" charset="-122"/>
                </a:rPr>
                <a:t>3</a:t>
              </a:r>
              <a:endParaRPr lang="zh-CN" altLang="en-US" sz="4400" kern="0" dirty="0">
                <a:solidFill>
                  <a:srgbClr val="34BEA7"/>
                </a:solidFill>
                <a:latin typeface="Impact" panose="020B0806030902050204" pitchFamily="34" charset="0"/>
                <a:ea typeface="造字工房尚雅体演示版常规体" pitchFamily="50" charset="-122"/>
              </a:endParaRPr>
            </a:p>
          </p:txBody>
        </p:sp>
      </p:grpSp>
      <p:grpSp>
        <p:nvGrpSpPr>
          <p:cNvPr id="18" name="组合 17"/>
          <p:cNvGrpSpPr/>
          <p:nvPr/>
        </p:nvGrpSpPr>
        <p:grpSpPr>
          <a:xfrm>
            <a:off x="1382713" y="1949285"/>
            <a:ext cx="2271713" cy="3296846"/>
            <a:chOff x="1382712" y="1685925"/>
            <a:chExt cx="2271713" cy="3296846"/>
          </a:xfrm>
        </p:grpSpPr>
        <p:grpSp>
          <p:nvGrpSpPr>
            <p:cNvPr id="19" name="组合 18"/>
            <p:cNvGrpSpPr/>
            <p:nvPr/>
          </p:nvGrpSpPr>
          <p:grpSpPr>
            <a:xfrm>
              <a:off x="1382712" y="1685925"/>
              <a:ext cx="2271713" cy="1340155"/>
              <a:chOff x="1382712" y="1685925"/>
              <a:chExt cx="2271713" cy="1340155"/>
            </a:xfrm>
          </p:grpSpPr>
          <p:sp>
            <p:nvSpPr>
              <p:cNvPr id="23" name="文本框 58"/>
              <p:cNvSpPr txBox="1">
                <a:spLocks noChangeArrowheads="1"/>
              </p:cNvSpPr>
              <p:nvPr/>
            </p:nvSpPr>
            <p:spPr bwMode="auto">
              <a:xfrm>
                <a:off x="1382712" y="1685925"/>
                <a:ext cx="1800753"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1865" dirty="0">
                    <a:solidFill>
                      <a:prstClr val="black"/>
                    </a:solidFill>
                    <a:latin typeface="Impact" panose="020B0806030902050204" pitchFamily="34" charset="0"/>
                    <a:ea typeface="Hiragino Sans GB W3" pitchFamily="34" charset="-122"/>
                  </a:rPr>
                  <a:t>标题文字内容</a:t>
                </a:r>
              </a:p>
            </p:txBody>
          </p:sp>
          <p:sp>
            <p:nvSpPr>
              <p:cNvPr id="24" name="文本框 69"/>
              <p:cNvSpPr txBox="1"/>
              <p:nvPr/>
            </p:nvSpPr>
            <p:spPr>
              <a:xfrm>
                <a:off x="1403351" y="1917700"/>
                <a:ext cx="2251074" cy="1108380"/>
              </a:xfrm>
              <a:prstGeom prst="rect">
                <a:avLst/>
              </a:prstGeom>
              <a:noFill/>
            </p:spPr>
            <p:txBody>
              <a:bodyPr>
                <a:spAutoFit/>
              </a:bodyPr>
              <a:lstStyle/>
              <a:p>
                <a:pPr eaLnBrk="0" fontAlgn="base" hangingPunct="0">
                  <a:lnSpc>
                    <a:spcPct val="150000"/>
                  </a:lnSpc>
                  <a:spcBef>
                    <a:spcPct val="0"/>
                  </a:spcBef>
                  <a:spcAft>
                    <a:spcPct val="0"/>
                  </a:spcAft>
                </a:pPr>
                <a:r>
                  <a:rPr lang="zh-CN" altLang="en-US" sz="1465"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grpSp>
        <p:grpSp>
          <p:nvGrpSpPr>
            <p:cNvPr id="20" name="组合 19"/>
            <p:cNvGrpSpPr/>
            <p:nvPr/>
          </p:nvGrpSpPr>
          <p:grpSpPr>
            <a:xfrm>
              <a:off x="1382713" y="3642616"/>
              <a:ext cx="2271712" cy="1340155"/>
              <a:chOff x="1382713" y="1685925"/>
              <a:chExt cx="2271712" cy="1340155"/>
            </a:xfrm>
          </p:grpSpPr>
          <p:sp>
            <p:nvSpPr>
              <p:cNvPr id="21" name="文本框 58"/>
              <p:cNvSpPr txBox="1">
                <a:spLocks noChangeArrowheads="1"/>
              </p:cNvSpPr>
              <p:nvPr/>
            </p:nvSpPr>
            <p:spPr bwMode="auto">
              <a:xfrm>
                <a:off x="1382713" y="1685925"/>
                <a:ext cx="1800752"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1865" dirty="0">
                    <a:solidFill>
                      <a:prstClr val="black"/>
                    </a:solidFill>
                    <a:latin typeface="Impact" panose="020B0806030902050204" pitchFamily="34" charset="0"/>
                    <a:ea typeface="Hiragino Sans GB W3" pitchFamily="34" charset="-122"/>
                  </a:rPr>
                  <a:t>标题文字内容</a:t>
                </a:r>
              </a:p>
            </p:txBody>
          </p:sp>
          <p:sp>
            <p:nvSpPr>
              <p:cNvPr id="22" name="文本框 69"/>
              <p:cNvSpPr txBox="1"/>
              <p:nvPr/>
            </p:nvSpPr>
            <p:spPr>
              <a:xfrm>
                <a:off x="1403350" y="1917700"/>
                <a:ext cx="2251075" cy="1108380"/>
              </a:xfrm>
              <a:prstGeom prst="rect">
                <a:avLst/>
              </a:prstGeom>
              <a:noFill/>
            </p:spPr>
            <p:txBody>
              <a:bodyPr>
                <a:spAutoFit/>
              </a:bodyPr>
              <a:lstStyle/>
              <a:p>
                <a:pPr eaLnBrk="0" fontAlgn="base" hangingPunct="0">
                  <a:lnSpc>
                    <a:spcPct val="150000"/>
                  </a:lnSpc>
                  <a:spcBef>
                    <a:spcPct val="0"/>
                  </a:spcBef>
                  <a:spcAft>
                    <a:spcPct val="0"/>
                  </a:spcAft>
                </a:pPr>
                <a:r>
                  <a:rPr lang="zh-CN" altLang="en-US" sz="1465"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grpSp>
      </p:grpSp>
      <p:grpSp>
        <p:nvGrpSpPr>
          <p:cNvPr id="25" name="组合 24"/>
          <p:cNvGrpSpPr/>
          <p:nvPr/>
        </p:nvGrpSpPr>
        <p:grpSpPr>
          <a:xfrm>
            <a:off x="8253413" y="1949285"/>
            <a:ext cx="2271712" cy="3296846"/>
            <a:chOff x="8253413" y="1685925"/>
            <a:chExt cx="2271712" cy="3296846"/>
          </a:xfrm>
        </p:grpSpPr>
        <p:grpSp>
          <p:nvGrpSpPr>
            <p:cNvPr id="26" name="组合 25"/>
            <p:cNvGrpSpPr/>
            <p:nvPr/>
          </p:nvGrpSpPr>
          <p:grpSpPr>
            <a:xfrm>
              <a:off x="8253413" y="1685925"/>
              <a:ext cx="2271712" cy="1340155"/>
              <a:chOff x="1382713" y="1685925"/>
              <a:chExt cx="2271712" cy="1340155"/>
            </a:xfrm>
          </p:grpSpPr>
          <p:sp>
            <p:nvSpPr>
              <p:cNvPr id="30" name="文本框 58"/>
              <p:cNvSpPr txBox="1">
                <a:spLocks noChangeArrowheads="1"/>
              </p:cNvSpPr>
              <p:nvPr/>
            </p:nvSpPr>
            <p:spPr bwMode="auto">
              <a:xfrm>
                <a:off x="1382713" y="1685925"/>
                <a:ext cx="1855787"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1865" dirty="0">
                    <a:solidFill>
                      <a:prstClr val="black"/>
                    </a:solidFill>
                    <a:latin typeface="Impact" panose="020B0806030902050204" pitchFamily="34" charset="0"/>
                    <a:ea typeface="Hiragino Sans GB W3" pitchFamily="34" charset="-122"/>
                  </a:rPr>
                  <a:t>标题文字内容</a:t>
                </a:r>
              </a:p>
            </p:txBody>
          </p:sp>
          <p:sp>
            <p:nvSpPr>
              <p:cNvPr id="31" name="文本框 69"/>
              <p:cNvSpPr txBox="1"/>
              <p:nvPr/>
            </p:nvSpPr>
            <p:spPr>
              <a:xfrm>
                <a:off x="1403350" y="1917700"/>
                <a:ext cx="2251075" cy="1108380"/>
              </a:xfrm>
              <a:prstGeom prst="rect">
                <a:avLst/>
              </a:prstGeom>
              <a:noFill/>
            </p:spPr>
            <p:txBody>
              <a:bodyPr>
                <a:spAutoFit/>
              </a:bodyPr>
              <a:lstStyle/>
              <a:p>
                <a:pPr eaLnBrk="0" fontAlgn="base" hangingPunct="0">
                  <a:lnSpc>
                    <a:spcPct val="150000"/>
                  </a:lnSpc>
                  <a:spcBef>
                    <a:spcPct val="0"/>
                  </a:spcBef>
                  <a:spcAft>
                    <a:spcPct val="0"/>
                  </a:spcAft>
                </a:pPr>
                <a:r>
                  <a:rPr lang="zh-CN" altLang="en-US" sz="1465"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grpSp>
        <p:grpSp>
          <p:nvGrpSpPr>
            <p:cNvPr id="27" name="组合 26"/>
            <p:cNvGrpSpPr/>
            <p:nvPr/>
          </p:nvGrpSpPr>
          <p:grpSpPr>
            <a:xfrm>
              <a:off x="8253413" y="3642616"/>
              <a:ext cx="2271712" cy="1340155"/>
              <a:chOff x="1382713" y="1685925"/>
              <a:chExt cx="2271712" cy="1340155"/>
            </a:xfrm>
          </p:grpSpPr>
          <p:sp>
            <p:nvSpPr>
              <p:cNvPr id="28" name="文本框 58"/>
              <p:cNvSpPr txBox="1">
                <a:spLocks noChangeArrowheads="1"/>
              </p:cNvSpPr>
              <p:nvPr/>
            </p:nvSpPr>
            <p:spPr bwMode="auto">
              <a:xfrm>
                <a:off x="1382713" y="1685925"/>
                <a:ext cx="1855787"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1865" dirty="0">
                    <a:solidFill>
                      <a:prstClr val="black"/>
                    </a:solidFill>
                    <a:latin typeface="Impact" panose="020B0806030902050204" pitchFamily="34" charset="0"/>
                    <a:ea typeface="Hiragino Sans GB W3" pitchFamily="34" charset="-122"/>
                  </a:rPr>
                  <a:t>标题文字内容</a:t>
                </a:r>
              </a:p>
            </p:txBody>
          </p:sp>
          <p:sp>
            <p:nvSpPr>
              <p:cNvPr id="29" name="文本框 69"/>
              <p:cNvSpPr txBox="1"/>
              <p:nvPr/>
            </p:nvSpPr>
            <p:spPr>
              <a:xfrm>
                <a:off x="1403350" y="1917700"/>
                <a:ext cx="2251075" cy="1108380"/>
              </a:xfrm>
              <a:prstGeom prst="rect">
                <a:avLst/>
              </a:prstGeom>
              <a:noFill/>
            </p:spPr>
            <p:txBody>
              <a:bodyPr>
                <a:spAutoFit/>
              </a:bodyPr>
              <a:lstStyle/>
              <a:p>
                <a:pPr eaLnBrk="0" fontAlgn="base" hangingPunct="0">
                  <a:lnSpc>
                    <a:spcPct val="150000"/>
                  </a:lnSpc>
                  <a:spcBef>
                    <a:spcPct val="0"/>
                  </a:spcBef>
                  <a:spcAft>
                    <a:spcPct val="0"/>
                  </a:spcAft>
                </a:pPr>
                <a:r>
                  <a:rPr lang="zh-CN" altLang="en-US" sz="1465"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grpSp>
        <p:nvGrpSpPr>
          <p:cNvPr id="6" name="组合 5"/>
          <p:cNvGrpSpPr/>
          <p:nvPr/>
        </p:nvGrpSpPr>
        <p:grpSpPr>
          <a:xfrm>
            <a:off x="4083051" y="1676402"/>
            <a:ext cx="3354388" cy="3344863"/>
            <a:chOff x="4083050" y="1676400"/>
            <a:chExt cx="3354388" cy="3344863"/>
          </a:xfrm>
        </p:grpSpPr>
        <p:sp>
          <p:nvSpPr>
            <p:cNvPr id="7" name="等腰三角形 6"/>
            <p:cNvSpPr/>
            <p:nvPr/>
          </p:nvSpPr>
          <p:spPr>
            <a:xfrm rot="5400000">
              <a:off x="4125913" y="3135313"/>
              <a:ext cx="1885950" cy="1885950"/>
            </a:xfrm>
            <a:prstGeom prst="triangle">
              <a:avLst/>
            </a:prstGeom>
            <a:solidFill>
              <a:srgbClr val="34BEA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8" name="等腰三角形 7"/>
            <p:cNvSpPr/>
            <p:nvPr/>
          </p:nvSpPr>
          <p:spPr>
            <a:xfrm rot="10800000">
              <a:off x="4083050" y="1695450"/>
              <a:ext cx="1887538" cy="1885950"/>
            </a:xfrm>
            <a:prstGeom prst="triangle">
              <a:avLst/>
            </a:pr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9" name="等腰三角形 8"/>
            <p:cNvSpPr/>
            <p:nvPr/>
          </p:nvSpPr>
          <p:spPr>
            <a:xfrm flipH="1">
              <a:off x="5549900" y="3116263"/>
              <a:ext cx="1887538" cy="1885950"/>
            </a:xfrm>
            <a:prstGeom prst="triangle">
              <a:avLst/>
            </a:prstGeom>
            <a:solidFill>
              <a:srgbClr val="268A79"/>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0" name="等腰三角形 9"/>
            <p:cNvSpPr/>
            <p:nvPr/>
          </p:nvSpPr>
          <p:spPr>
            <a:xfrm rot="16200000" flipH="1">
              <a:off x="5521325" y="1676400"/>
              <a:ext cx="1885950" cy="1885950"/>
            </a:xfrm>
            <a:prstGeom prst="triangle">
              <a:avLst/>
            </a:prstGeom>
            <a:solidFill>
              <a:srgbClr val="13570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grpSp>
      <p:grpSp>
        <p:nvGrpSpPr>
          <p:cNvPr id="11" name="组合 10"/>
          <p:cNvGrpSpPr/>
          <p:nvPr/>
        </p:nvGrpSpPr>
        <p:grpSpPr>
          <a:xfrm>
            <a:off x="1382713" y="1685925"/>
            <a:ext cx="2271713" cy="3296846"/>
            <a:chOff x="1382712" y="1685925"/>
            <a:chExt cx="2271713" cy="3296846"/>
          </a:xfrm>
        </p:grpSpPr>
        <p:grpSp>
          <p:nvGrpSpPr>
            <p:cNvPr id="12" name="组合 11"/>
            <p:cNvGrpSpPr/>
            <p:nvPr/>
          </p:nvGrpSpPr>
          <p:grpSpPr>
            <a:xfrm>
              <a:off x="1382712" y="1685925"/>
              <a:ext cx="2271713" cy="1340155"/>
              <a:chOff x="1382712" y="1685925"/>
              <a:chExt cx="2271713" cy="1340155"/>
            </a:xfrm>
          </p:grpSpPr>
          <p:sp>
            <p:nvSpPr>
              <p:cNvPr id="16" name="文本框 58"/>
              <p:cNvSpPr txBox="1">
                <a:spLocks noChangeArrowheads="1"/>
              </p:cNvSpPr>
              <p:nvPr/>
            </p:nvSpPr>
            <p:spPr bwMode="auto">
              <a:xfrm>
                <a:off x="1382712" y="1685925"/>
                <a:ext cx="1902353"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1865" dirty="0">
                    <a:solidFill>
                      <a:prstClr val="black"/>
                    </a:solidFill>
                    <a:latin typeface="Impact" panose="020B0806030902050204" pitchFamily="34" charset="0"/>
                    <a:ea typeface="Hiragino Sans GB W3" pitchFamily="34" charset="-122"/>
                  </a:rPr>
                  <a:t>标题文字内容</a:t>
                </a:r>
              </a:p>
            </p:txBody>
          </p:sp>
          <p:sp>
            <p:nvSpPr>
              <p:cNvPr id="17" name="文本框 69"/>
              <p:cNvSpPr txBox="1"/>
              <p:nvPr/>
            </p:nvSpPr>
            <p:spPr>
              <a:xfrm>
                <a:off x="1403351" y="1917700"/>
                <a:ext cx="2251074" cy="1108380"/>
              </a:xfrm>
              <a:prstGeom prst="rect">
                <a:avLst/>
              </a:prstGeom>
              <a:noFill/>
            </p:spPr>
            <p:txBody>
              <a:bodyPr>
                <a:spAutoFit/>
              </a:bodyPr>
              <a:lstStyle/>
              <a:p>
                <a:pPr eaLnBrk="0" fontAlgn="base" hangingPunct="0">
                  <a:lnSpc>
                    <a:spcPct val="150000"/>
                  </a:lnSpc>
                  <a:spcBef>
                    <a:spcPct val="0"/>
                  </a:spcBef>
                  <a:spcAft>
                    <a:spcPct val="0"/>
                  </a:spcAft>
                </a:pPr>
                <a:r>
                  <a:rPr lang="zh-CN" altLang="en-US" sz="1465"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grpSp>
        <p:grpSp>
          <p:nvGrpSpPr>
            <p:cNvPr id="13" name="组合 12"/>
            <p:cNvGrpSpPr/>
            <p:nvPr/>
          </p:nvGrpSpPr>
          <p:grpSpPr>
            <a:xfrm>
              <a:off x="1382713" y="3642616"/>
              <a:ext cx="2271712" cy="1340155"/>
              <a:chOff x="1382713" y="1685925"/>
              <a:chExt cx="2271712" cy="1340155"/>
            </a:xfrm>
          </p:grpSpPr>
          <p:sp>
            <p:nvSpPr>
              <p:cNvPr id="14" name="文本框 58"/>
              <p:cNvSpPr txBox="1">
                <a:spLocks noChangeArrowheads="1"/>
              </p:cNvSpPr>
              <p:nvPr/>
            </p:nvSpPr>
            <p:spPr bwMode="auto">
              <a:xfrm>
                <a:off x="1382713" y="1685925"/>
                <a:ext cx="1902352"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1865" dirty="0">
                    <a:solidFill>
                      <a:prstClr val="black"/>
                    </a:solidFill>
                    <a:latin typeface="Impact" panose="020B0806030902050204" pitchFamily="34" charset="0"/>
                    <a:ea typeface="Hiragino Sans GB W3" pitchFamily="34" charset="-122"/>
                  </a:rPr>
                  <a:t>标题文字内容</a:t>
                </a:r>
              </a:p>
            </p:txBody>
          </p:sp>
          <p:sp>
            <p:nvSpPr>
              <p:cNvPr id="15" name="文本框 69"/>
              <p:cNvSpPr txBox="1"/>
              <p:nvPr/>
            </p:nvSpPr>
            <p:spPr>
              <a:xfrm>
                <a:off x="1403350" y="1917700"/>
                <a:ext cx="2251075" cy="1108380"/>
              </a:xfrm>
              <a:prstGeom prst="rect">
                <a:avLst/>
              </a:prstGeom>
              <a:noFill/>
            </p:spPr>
            <p:txBody>
              <a:bodyPr>
                <a:spAutoFit/>
              </a:bodyPr>
              <a:lstStyle/>
              <a:p>
                <a:pPr eaLnBrk="0" fontAlgn="base" hangingPunct="0">
                  <a:lnSpc>
                    <a:spcPct val="150000"/>
                  </a:lnSpc>
                  <a:spcBef>
                    <a:spcPct val="0"/>
                  </a:spcBef>
                  <a:spcAft>
                    <a:spcPct val="0"/>
                  </a:spcAft>
                </a:pPr>
                <a:r>
                  <a:rPr lang="zh-CN" altLang="en-US" sz="1465"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grpSp>
      </p:grpSp>
      <p:grpSp>
        <p:nvGrpSpPr>
          <p:cNvPr id="18" name="组合 17"/>
          <p:cNvGrpSpPr/>
          <p:nvPr/>
        </p:nvGrpSpPr>
        <p:grpSpPr>
          <a:xfrm>
            <a:off x="8253413" y="1685925"/>
            <a:ext cx="2271712" cy="3296846"/>
            <a:chOff x="8253413" y="1685925"/>
            <a:chExt cx="2271712" cy="3296846"/>
          </a:xfrm>
        </p:grpSpPr>
        <p:grpSp>
          <p:nvGrpSpPr>
            <p:cNvPr id="19" name="组合 18"/>
            <p:cNvGrpSpPr/>
            <p:nvPr/>
          </p:nvGrpSpPr>
          <p:grpSpPr>
            <a:xfrm>
              <a:off x="8253413" y="1685925"/>
              <a:ext cx="2271712" cy="1340155"/>
              <a:chOff x="1382713" y="1685925"/>
              <a:chExt cx="2271712" cy="1340155"/>
            </a:xfrm>
          </p:grpSpPr>
          <p:sp>
            <p:nvSpPr>
              <p:cNvPr id="23" name="文本框 58"/>
              <p:cNvSpPr txBox="1">
                <a:spLocks noChangeArrowheads="1"/>
              </p:cNvSpPr>
              <p:nvPr/>
            </p:nvSpPr>
            <p:spPr bwMode="auto">
              <a:xfrm>
                <a:off x="1382713" y="1685925"/>
                <a:ext cx="1821920"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1865" dirty="0">
                    <a:solidFill>
                      <a:prstClr val="black"/>
                    </a:solidFill>
                    <a:latin typeface="Impact" panose="020B0806030902050204" pitchFamily="34" charset="0"/>
                    <a:ea typeface="Hiragino Sans GB W3" pitchFamily="34" charset="-122"/>
                  </a:rPr>
                  <a:t>标题文字内容</a:t>
                </a:r>
              </a:p>
            </p:txBody>
          </p:sp>
          <p:sp>
            <p:nvSpPr>
              <p:cNvPr id="24" name="文本框 69"/>
              <p:cNvSpPr txBox="1"/>
              <p:nvPr/>
            </p:nvSpPr>
            <p:spPr>
              <a:xfrm>
                <a:off x="1403350" y="1917700"/>
                <a:ext cx="2251075" cy="1108380"/>
              </a:xfrm>
              <a:prstGeom prst="rect">
                <a:avLst/>
              </a:prstGeom>
              <a:noFill/>
            </p:spPr>
            <p:txBody>
              <a:bodyPr>
                <a:spAutoFit/>
              </a:bodyPr>
              <a:lstStyle/>
              <a:p>
                <a:pPr eaLnBrk="0" fontAlgn="base" hangingPunct="0">
                  <a:lnSpc>
                    <a:spcPct val="150000"/>
                  </a:lnSpc>
                  <a:spcBef>
                    <a:spcPct val="0"/>
                  </a:spcBef>
                  <a:spcAft>
                    <a:spcPct val="0"/>
                  </a:spcAft>
                </a:pPr>
                <a:r>
                  <a:rPr lang="zh-CN" altLang="en-US" sz="1465"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grpSp>
        <p:grpSp>
          <p:nvGrpSpPr>
            <p:cNvPr id="20" name="组合 19"/>
            <p:cNvGrpSpPr/>
            <p:nvPr/>
          </p:nvGrpSpPr>
          <p:grpSpPr>
            <a:xfrm>
              <a:off x="8253413" y="3642616"/>
              <a:ext cx="2271712" cy="1340155"/>
              <a:chOff x="1382713" y="1685925"/>
              <a:chExt cx="2271712" cy="1340155"/>
            </a:xfrm>
          </p:grpSpPr>
          <p:sp>
            <p:nvSpPr>
              <p:cNvPr id="21" name="文本框 58"/>
              <p:cNvSpPr txBox="1">
                <a:spLocks noChangeArrowheads="1"/>
              </p:cNvSpPr>
              <p:nvPr/>
            </p:nvSpPr>
            <p:spPr bwMode="auto">
              <a:xfrm>
                <a:off x="1382713" y="1685925"/>
                <a:ext cx="1821920"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1865" dirty="0">
                    <a:solidFill>
                      <a:prstClr val="black"/>
                    </a:solidFill>
                    <a:latin typeface="Impact" panose="020B0806030902050204" pitchFamily="34" charset="0"/>
                    <a:ea typeface="Hiragino Sans GB W3" pitchFamily="34" charset="-122"/>
                  </a:rPr>
                  <a:t>标题文字内容</a:t>
                </a:r>
              </a:p>
            </p:txBody>
          </p:sp>
          <p:sp>
            <p:nvSpPr>
              <p:cNvPr id="22" name="文本框 69"/>
              <p:cNvSpPr txBox="1"/>
              <p:nvPr/>
            </p:nvSpPr>
            <p:spPr>
              <a:xfrm>
                <a:off x="1403350" y="1917700"/>
                <a:ext cx="2251075" cy="1108380"/>
              </a:xfrm>
              <a:prstGeom prst="rect">
                <a:avLst/>
              </a:prstGeom>
              <a:noFill/>
            </p:spPr>
            <p:txBody>
              <a:bodyPr>
                <a:spAutoFit/>
              </a:bodyPr>
              <a:lstStyle/>
              <a:p>
                <a:pPr eaLnBrk="0" fontAlgn="base" hangingPunct="0">
                  <a:lnSpc>
                    <a:spcPct val="150000"/>
                  </a:lnSpc>
                  <a:spcBef>
                    <a:spcPct val="0"/>
                  </a:spcBef>
                  <a:spcAft>
                    <a:spcPct val="0"/>
                  </a:spcAft>
                </a:pPr>
                <a:r>
                  <a:rPr lang="zh-CN" altLang="en-US" sz="1465"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grpSp>
        <p:nvGrpSpPr>
          <p:cNvPr id="6" name="组合 1"/>
          <p:cNvGrpSpPr/>
          <p:nvPr/>
        </p:nvGrpSpPr>
        <p:grpSpPr bwMode="auto">
          <a:xfrm>
            <a:off x="1631950" y="1491729"/>
            <a:ext cx="8712201" cy="454797"/>
            <a:chOff x="1631502" y="2146604"/>
            <a:chExt cx="8712970" cy="456134"/>
          </a:xfrm>
        </p:grpSpPr>
        <p:sp>
          <p:nvSpPr>
            <p:cNvPr id="7" name="圆角矩形 6"/>
            <p:cNvSpPr/>
            <p:nvPr/>
          </p:nvSpPr>
          <p:spPr>
            <a:xfrm flipV="1">
              <a:off x="1631503" y="2221966"/>
              <a:ext cx="8712969" cy="359831"/>
            </a:xfrm>
            <a:prstGeom prst="roundRect">
              <a:avLst/>
            </a:prstGeom>
            <a:solidFill>
              <a:sysClr val="window" lastClr="FFFFFF">
                <a:lumMod val="75000"/>
                <a:alpha val="40000"/>
              </a:sysClr>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8" name="圆角矩形 7"/>
            <p:cNvSpPr/>
            <p:nvPr/>
          </p:nvSpPr>
          <p:spPr>
            <a:xfrm flipV="1">
              <a:off x="1631503" y="2221966"/>
              <a:ext cx="4978839" cy="359831"/>
            </a:xfrm>
            <a:prstGeom prst="roundRect">
              <a:avLst/>
            </a:prstGeom>
            <a:solidFill>
              <a:srgbClr val="34BEA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9" name="文本框 50"/>
            <p:cNvSpPr txBox="1"/>
            <p:nvPr/>
          </p:nvSpPr>
          <p:spPr>
            <a:xfrm>
              <a:off x="1631502" y="2146604"/>
              <a:ext cx="2259211" cy="421800"/>
            </a:xfrm>
            <a:prstGeom prst="rect">
              <a:avLst/>
            </a:prstGeom>
            <a:noFill/>
          </p:spPr>
          <p:txBody>
            <a:bodyPr wrap="square">
              <a:spAutoFit/>
            </a:bodyPr>
            <a:lstStyle/>
            <a:p>
              <a:pPr algn="ctr" defTabSz="1218565">
                <a:defRPr/>
              </a:pPr>
              <a:r>
                <a:rPr lang="zh-CN" altLang="en-US" sz="2135" kern="0" dirty="0">
                  <a:solidFill>
                    <a:prstClr val="white"/>
                  </a:solidFill>
                  <a:effectLst>
                    <a:outerShdw blurRad="38100" dist="38100" dir="2700000" algn="tl">
                      <a:srgbClr val="000000">
                        <a:alpha val="43137"/>
                      </a:srgbClr>
                    </a:outerShdw>
                  </a:effectLst>
                  <a:latin typeface="Impact" panose="020B0806030902050204" pitchFamily="34" charset="0"/>
                  <a:ea typeface="Hiragino Sans GB W3" pitchFamily="34" charset="-122"/>
                </a:rPr>
                <a:t>标题文字内容</a:t>
              </a:r>
            </a:p>
          </p:txBody>
        </p:sp>
        <p:sp>
          <p:nvSpPr>
            <p:cNvPr id="10" name="文本框 3"/>
            <p:cNvSpPr txBox="1">
              <a:spLocks noChangeArrowheads="1"/>
            </p:cNvSpPr>
            <p:nvPr/>
          </p:nvSpPr>
          <p:spPr bwMode="auto">
            <a:xfrm>
              <a:off x="6610343" y="2221966"/>
              <a:ext cx="709795" cy="380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865" kern="0" dirty="0">
                  <a:solidFill>
                    <a:prstClr val="white"/>
                  </a:solidFill>
                  <a:latin typeface="造字工房尚雅体演示版常规体" pitchFamily="50" charset="-122"/>
                  <a:ea typeface="造字工房尚雅体演示版常规体" pitchFamily="50" charset="-122"/>
                </a:rPr>
                <a:t>56%</a:t>
              </a:r>
              <a:endParaRPr lang="zh-CN" altLang="en-US" sz="1865" kern="0" dirty="0">
                <a:solidFill>
                  <a:prstClr val="white"/>
                </a:solidFill>
                <a:latin typeface="造字工房尚雅体演示版常规体" pitchFamily="50" charset="-122"/>
                <a:ea typeface="造字工房尚雅体演示版常规体" pitchFamily="50" charset="-122"/>
              </a:endParaRPr>
            </a:p>
          </p:txBody>
        </p:sp>
      </p:grpSp>
      <p:grpSp>
        <p:nvGrpSpPr>
          <p:cNvPr id="11" name="组合 5"/>
          <p:cNvGrpSpPr/>
          <p:nvPr/>
        </p:nvGrpSpPr>
        <p:grpSpPr bwMode="auto">
          <a:xfrm>
            <a:off x="1631951" y="2538943"/>
            <a:ext cx="8712200" cy="461566"/>
            <a:chOff x="1631503" y="2725772"/>
            <a:chExt cx="8712969" cy="460734"/>
          </a:xfrm>
        </p:grpSpPr>
        <p:sp>
          <p:nvSpPr>
            <p:cNvPr id="12" name="圆角矩形 11"/>
            <p:cNvSpPr/>
            <p:nvPr/>
          </p:nvSpPr>
          <p:spPr>
            <a:xfrm flipV="1">
              <a:off x="1631503" y="2798138"/>
              <a:ext cx="8712969" cy="359712"/>
            </a:xfrm>
            <a:prstGeom prst="roundRect">
              <a:avLst/>
            </a:prstGeom>
            <a:solidFill>
              <a:sysClr val="window" lastClr="FFFFFF">
                <a:lumMod val="75000"/>
                <a:alpha val="40000"/>
              </a:sysClr>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3" name="圆角矩形 12"/>
            <p:cNvSpPr/>
            <p:nvPr/>
          </p:nvSpPr>
          <p:spPr>
            <a:xfrm flipV="1">
              <a:off x="1631503" y="2798138"/>
              <a:ext cx="3734130" cy="359712"/>
            </a:xfrm>
            <a:prstGeom prst="roundRect">
              <a:avLst/>
            </a:prstGeom>
            <a:solidFill>
              <a:srgbClr val="13570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4" name="文本框 51"/>
            <p:cNvSpPr txBox="1"/>
            <p:nvPr/>
          </p:nvSpPr>
          <p:spPr>
            <a:xfrm>
              <a:off x="1631503" y="2725772"/>
              <a:ext cx="2259210" cy="419806"/>
            </a:xfrm>
            <a:prstGeom prst="rect">
              <a:avLst/>
            </a:prstGeom>
            <a:noFill/>
          </p:spPr>
          <p:txBody>
            <a:bodyPr wrap="square">
              <a:spAutoFit/>
            </a:bodyPr>
            <a:lstStyle/>
            <a:p>
              <a:pPr algn="ctr" defTabSz="1218565">
                <a:defRPr/>
              </a:pPr>
              <a:r>
                <a:rPr lang="zh-CN" altLang="en-US" sz="2135" kern="0" dirty="0">
                  <a:solidFill>
                    <a:prstClr val="white"/>
                  </a:solidFill>
                  <a:effectLst>
                    <a:outerShdw blurRad="38100" dist="38100" dir="2700000" algn="tl">
                      <a:srgbClr val="000000">
                        <a:alpha val="43137"/>
                      </a:srgbClr>
                    </a:outerShdw>
                  </a:effectLst>
                  <a:latin typeface="Impact" panose="020B0806030902050204" pitchFamily="34" charset="0"/>
                  <a:ea typeface="Hiragino Sans GB W3" pitchFamily="34" charset="-122"/>
                </a:rPr>
                <a:t>标题文字内容</a:t>
              </a:r>
            </a:p>
          </p:txBody>
        </p:sp>
        <p:sp>
          <p:nvSpPr>
            <p:cNvPr id="15" name="文本框 54"/>
            <p:cNvSpPr txBox="1">
              <a:spLocks noChangeArrowheads="1"/>
            </p:cNvSpPr>
            <p:nvPr/>
          </p:nvSpPr>
          <p:spPr bwMode="auto">
            <a:xfrm>
              <a:off x="5366047" y="2807534"/>
              <a:ext cx="709795" cy="378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865" kern="0">
                  <a:solidFill>
                    <a:prstClr val="white"/>
                  </a:solidFill>
                  <a:latin typeface="造字工房尚雅体演示版常规体" pitchFamily="50" charset="-122"/>
                  <a:ea typeface="造字工房尚雅体演示版常规体" pitchFamily="50" charset="-122"/>
                </a:rPr>
                <a:t>56%</a:t>
              </a:r>
              <a:endParaRPr lang="zh-CN" altLang="en-US" sz="1865" kern="0">
                <a:solidFill>
                  <a:prstClr val="white"/>
                </a:solidFill>
                <a:latin typeface="造字工房尚雅体演示版常规体" pitchFamily="50" charset="-122"/>
                <a:ea typeface="造字工房尚雅体演示版常规体" pitchFamily="50" charset="-122"/>
              </a:endParaRPr>
            </a:p>
          </p:txBody>
        </p:sp>
      </p:grpSp>
      <p:grpSp>
        <p:nvGrpSpPr>
          <p:cNvPr id="16" name="组合 4"/>
          <p:cNvGrpSpPr/>
          <p:nvPr/>
        </p:nvGrpSpPr>
        <p:grpSpPr bwMode="auto">
          <a:xfrm>
            <a:off x="1631950" y="3584046"/>
            <a:ext cx="8712201" cy="460029"/>
            <a:chOff x="1631503" y="3295761"/>
            <a:chExt cx="8712969" cy="460138"/>
          </a:xfrm>
        </p:grpSpPr>
        <p:sp>
          <p:nvSpPr>
            <p:cNvPr id="17" name="圆角矩形 16"/>
            <p:cNvSpPr/>
            <p:nvPr/>
          </p:nvSpPr>
          <p:spPr>
            <a:xfrm flipV="1">
              <a:off x="1631504" y="3374094"/>
              <a:ext cx="8712968" cy="360447"/>
            </a:xfrm>
            <a:prstGeom prst="roundRect">
              <a:avLst/>
            </a:prstGeom>
            <a:solidFill>
              <a:sysClr val="window" lastClr="FFFFFF">
                <a:lumMod val="75000"/>
                <a:alpha val="40000"/>
              </a:sysClr>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8" name="圆角矩形 17"/>
            <p:cNvSpPr/>
            <p:nvPr/>
          </p:nvSpPr>
          <p:spPr>
            <a:xfrm flipV="1">
              <a:off x="1631504" y="3374094"/>
              <a:ext cx="6223549" cy="360447"/>
            </a:xfrm>
            <a:prstGeom prst="roundRect">
              <a:avLst/>
            </a:prstGeom>
            <a:solidFill>
              <a:srgbClr val="268A79"/>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9" name="文本框 52"/>
            <p:cNvSpPr txBox="1"/>
            <p:nvPr/>
          </p:nvSpPr>
          <p:spPr>
            <a:xfrm>
              <a:off x="1631503" y="3295761"/>
              <a:ext cx="2489421" cy="420664"/>
            </a:xfrm>
            <a:prstGeom prst="rect">
              <a:avLst/>
            </a:prstGeom>
            <a:noFill/>
          </p:spPr>
          <p:txBody>
            <a:bodyPr wrap="square">
              <a:spAutoFit/>
            </a:bodyPr>
            <a:lstStyle/>
            <a:p>
              <a:pPr algn="ctr" defTabSz="1218565">
                <a:defRPr/>
              </a:pPr>
              <a:r>
                <a:rPr lang="zh-CN" altLang="en-US" sz="2135" kern="0" dirty="0">
                  <a:solidFill>
                    <a:prstClr val="white"/>
                  </a:solidFill>
                  <a:effectLst>
                    <a:outerShdw blurRad="38100" dist="38100" dir="2700000" algn="tl">
                      <a:srgbClr val="000000">
                        <a:alpha val="43137"/>
                      </a:srgbClr>
                    </a:outerShdw>
                  </a:effectLst>
                  <a:latin typeface="Impact" panose="020B0806030902050204" pitchFamily="34" charset="0"/>
                  <a:ea typeface="Hiragino Sans GB W3" pitchFamily="34" charset="-122"/>
                </a:rPr>
                <a:t>标题文字内容</a:t>
              </a:r>
            </a:p>
          </p:txBody>
        </p:sp>
        <p:sp>
          <p:nvSpPr>
            <p:cNvPr id="20" name="文本框 55"/>
            <p:cNvSpPr txBox="1">
              <a:spLocks noChangeArrowheads="1"/>
            </p:cNvSpPr>
            <p:nvPr/>
          </p:nvSpPr>
          <p:spPr bwMode="auto">
            <a:xfrm>
              <a:off x="7847539" y="3376153"/>
              <a:ext cx="709795" cy="379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865" kern="0">
                  <a:solidFill>
                    <a:prstClr val="white"/>
                  </a:solidFill>
                  <a:latin typeface="造字工房尚雅体演示版常规体" pitchFamily="50" charset="-122"/>
                  <a:ea typeface="造字工房尚雅体演示版常规体" pitchFamily="50" charset="-122"/>
                </a:rPr>
                <a:t>56%</a:t>
              </a:r>
              <a:endParaRPr lang="zh-CN" altLang="en-US" sz="1865" kern="0">
                <a:solidFill>
                  <a:prstClr val="white"/>
                </a:solidFill>
                <a:latin typeface="造字工房尚雅体演示版常规体" pitchFamily="50" charset="-122"/>
                <a:ea typeface="造字工房尚雅体演示版常规体" pitchFamily="50" charset="-122"/>
              </a:endParaRPr>
            </a:p>
          </p:txBody>
        </p:sp>
      </p:grpSp>
      <p:grpSp>
        <p:nvGrpSpPr>
          <p:cNvPr id="21" name="组合 2"/>
          <p:cNvGrpSpPr/>
          <p:nvPr/>
        </p:nvGrpSpPr>
        <p:grpSpPr bwMode="auto">
          <a:xfrm>
            <a:off x="1631951" y="4710108"/>
            <a:ext cx="8712200" cy="393115"/>
            <a:chOff x="1631504" y="3944776"/>
            <a:chExt cx="8712968" cy="393181"/>
          </a:xfrm>
        </p:grpSpPr>
        <p:sp>
          <p:nvSpPr>
            <p:cNvPr id="22" name="圆角矩形 21"/>
            <p:cNvSpPr/>
            <p:nvPr/>
          </p:nvSpPr>
          <p:spPr>
            <a:xfrm flipV="1">
              <a:off x="1631504" y="3949539"/>
              <a:ext cx="8712968" cy="360424"/>
            </a:xfrm>
            <a:prstGeom prst="roundRect">
              <a:avLst/>
            </a:prstGeom>
            <a:solidFill>
              <a:sysClr val="window" lastClr="FFFFFF">
                <a:lumMod val="75000"/>
                <a:alpha val="40000"/>
              </a:sysClr>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23" name="圆角矩形 22"/>
            <p:cNvSpPr/>
            <p:nvPr/>
          </p:nvSpPr>
          <p:spPr>
            <a:xfrm flipV="1">
              <a:off x="1631504" y="3949539"/>
              <a:ext cx="2738679" cy="360424"/>
            </a:xfrm>
            <a:prstGeom prst="roundRect">
              <a:avLst/>
            </a:pr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24" name="文本框 53"/>
            <p:cNvSpPr txBox="1">
              <a:spLocks noChangeArrowheads="1"/>
            </p:cNvSpPr>
            <p:nvPr/>
          </p:nvSpPr>
          <p:spPr bwMode="auto">
            <a:xfrm>
              <a:off x="1631504" y="3950157"/>
              <a:ext cx="2000426" cy="38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a:spcBef>
                  <a:spcPts val="0"/>
                </a:spcBef>
                <a:buNone/>
                <a:defRPr/>
              </a:pPr>
              <a:r>
                <a:rPr lang="zh-CN" altLang="en-US" sz="2135" kern="0" dirty="0">
                  <a:solidFill>
                    <a:prstClr val="white"/>
                  </a:solidFill>
                  <a:effectLst>
                    <a:outerShdw blurRad="38100" dist="38100" dir="2700000" algn="tl">
                      <a:srgbClr val="000000">
                        <a:alpha val="43137"/>
                      </a:srgbClr>
                    </a:outerShdw>
                  </a:effectLst>
                  <a:latin typeface="Impact" panose="020B0806030902050204" pitchFamily="34" charset="0"/>
                  <a:ea typeface="Hiragino Sans GB W3" pitchFamily="34" charset="-122"/>
                </a:rPr>
                <a:t>标题文字内容</a:t>
              </a:r>
            </a:p>
          </p:txBody>
        </p:sp>
        <p:sp>
          <p:nvSpPr>
            <p:cNvPr id="25" name="文本框 56"/>
            <p:cNvSpPr txBox="1">
              <a:spLocks noChangeArrowheads="1"/>
            </p:cNvSpPr>
            <p:nvPr/>
          </p:nvSpPr>
          <p:spPr bwMode="auto">
            <a:xfrm>
              <a:off x="4370169" y="3944776"/>
              <a:ext cx="709795" cy="379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865" kern="0">
                  <a:solidFill>
                    <a:prstClr val="white"/>
                  </a:solidFill>
                  <a:latin typeface="造字工房尚雅体演示版常规体" pitchFamily="50" charset="-122"/>
                  <a:ea typeface="造字工房尚雅体演示版常规体" pitchFamily="50" charset="-122"/>
                </a:rPr>
                <a:t>56%</a:t>
              </a:r>
              <a:endParaRPr lang="zh-CN" altLang="en-US" sz="1865" kern="0">
                <a:solidFill>
                  <a:prstClr val="white"/>
                </a:solidFill>
                <a:latin typeface="造字工房尚雅体演示版常规体" pitchFamily="50" charset="-122"/>
                <a:ea typeface="造字工房尚雅体演示版常规体" pitchFamily="50"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grpSp>
        <p:nvGrpSpPr>
          <p:cNvPr id="6" name="组合 5"/>
          <p:cNvGrpSpPr/>
          <p:nvPr/>
        </p:nvGrpSpPr>
        <p:grpSpPr>
          <a:xfrm>
            <a:off x="1208089" y="2201865"/>
            <a:ext cx="9456737" cy="2306637"/>
            <a:chOff x="1208088" y="2201863"/>
            <a:chExt cx="9456737" cy="2306637"/>
          </a:xfrm>
        </p:grpSpPr>
        <p:sp>
          <p:nvSpPr>
            <p:cNvPr id="7" name="矩形 6"/>
            <p:cNvSpPr/>
            <p:nvPr/>
          </p:nvSpPr>
          <p:spPr>
            <a:xfrm>
              <a:off x="1208088" y="2201863"/>
              <a:ext cx="6432550" cy="307975"/>
            </a:xfrm>
            <a:prstGeom prst="rect">
              <a:avLst/>
            </a:prstGeom>
            <a:solidFill>
              <a:srgbClr val="135707"/>
            </a:solidFill>
            <a:ln w="12700" cap="flat" cmpd="sng" algn="ctr">
              <a:noFill/>
              <a:prstDash val="solid"/>
              <a:miter lim="800000"/>
            </a:ln>
            <a:effectLst/>
          </p:spPr>
          <p:txBody>
            <a:bodyPr lIns="162560" tIns="81280" rIns="162560" bIns="81280"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8" name="矩形 7"/>
            <p:cNvSpPr/>
            <p:nvPr/>
          </p:nvSpPr>
          <p:spPr>
            <a:xfrm>
              <a:off x="4616450" y="2859088"/>
              <a:ext cx="2640013" cy="309562"/>
            </a:xfrm>
            <a:prstGeom prst="rect">
              <a:avLst/>
            </a:prstGeom>
            <a:solidFill>
              <a:srgbClr val="268A79"/>
            </a:solidFill>
            <a:ln w="12700" cap="flat" cmpd="sng" algn="ctr">
              <a:noFill/>
              <a:prstDash val="solid"/>
              <a:miter lim="800000"/>
            </a:ln>
            <a:effectLst/>
          </p:spPr>
          <p:txBody>
            <a:bodyPr lIns="162560" tIns="81280" rIns="162560" bIns="81280"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9" name="矩形 8"/>
            <p:cNvSpPr/>
            <p:nvPr/>
          </p:nvSpPr>
          <p:spPr>
            <a:xfrm>
              <a:off x="4616450" y="3529013"/>
              <a:ext cx="2640013" cy="309562"/>
            </a:xfrm>
            <a:prstGeom prst="rect">
              <a:avLst/>
            </a:prstGeom>
            <a:solidFill>
              <a:srgbClr val="72BB2C"/>
            </a:solidFill>
            <a:ln w="12700" cap="flat" cmpd="sng" algn="ctr">
              <a:noFill/>
              <a:prstDash val="solid"/>
              <a:miter lim="800000"/>
            </a:ln>
            <a:effectLst/>
          </p:spPr>
          <p:txBody>
            <a:bodyPr lIns="162560" tIns="81280" rIns="162560" bIns="81280"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0" name="平行四边形 9"/>
            <p:cNvSpPr/>
            <p:nvPr/>
          </p:nvSpPr>
          <p:spPr>
            <a:xfrm>
              <a:off x="4616450" y="2506663"/>
              <a:ext cx="3024188" cy="352425"/>
            </a:xfrm>
            <a:prstGeom prst="parallelogram">
              <a:avLst>
                <a:gd name="adj" fmla="val 167114"/>
              </a:avLst>
            </a:prstGeom>
            <a:solidFill>
              <a:srgbClr val="BFBFBF">
                <a:alpha val="40000"/>
              </a:srgbClr>
            </a:solidFill>
            <a:ln w="12700" cap="flat" cmpd="sng" algn="ctr">
              <a:noFill/>
              <a:prstDash val="solid"/>
              <a:miter lim="800000"/>
            </a:ln>
            <a:effectLst/>
          </p:spPr>
          <p:txBody>
            <a:bodyPr lIns="162560" tIns="81280" rIns="162560" bIns="81280"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1" name="平行四边形 10"/>
            <p:cNvSpPr/>
            <p:nvPr/>
          </p:nvSpPr>
          <p:spPr>
            <a:xfrm>
              <a:off x="4616450" y="3176588"/>
              <a:ext cx="2640013" cy="352425"/>
            </a:xfrm>
            <a:prstGeom prst="parallelogram">
              <a:avLst>
                <a:gd name="adj" fmla="val 167114"/>
              </a:avLst>
            </a:prstGeom>
            <a:solidFill>
              <a:srgbClr val="BFBFBF">
                <a:alpha val="40000"/>
              </a:srgbClr>
            </a:solidFill>
            <a:ln w="12700" cap="flat" cmpd="sng" algn="ctr">
              <a:noFill/>
              <a:prstDash val="solid"/>
              <a:miter lim="800000"/>
            </a:ln>
            <a:effectLst/>
          </p:spPr>
          <p:txBody>
            <a:bodyPr lIns="162560" tIns="81280" rIns="162560" bIns="81280"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2" name="矩形 11"/>
            <p:cNvSpPr/>
            <p:nvPr/>
          </p:nvSpPr>
          <p:spPr>
            <a:xfrm>
              <a:off x="4232275" y="4198938"/>
              <a:ext cx="6432550" cy="309562"/>
            </a:xfrm>
            <a:prstGeom prst="rect">
              <a:avLst/>
            </a:prstGeom>
            <a:solidFill>
              <a:srgbClr val="34BEA7"/>
            </a:solidFill>
            <a:ln w="12700" cap="flat" cmpd="sng" algn="ctr">
              <a:noFill/>
              <a:prstDash val="solid"/>
              <a:miter lim="800000"/>
            </a:ln>
            <a:effectLst/>
          </p:spPr>
          <p:txBody>
            <a:bodyPr lIns="162560" tIns="81280" rIns="162560" bIns="81280"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3" name="平行四边形 12"/>
            <p:cNvSpPr/>
            <p:nvPr/>
          </p:nvSpPr>
          <p:spPr>
            <a:xfrm>
              <a:off x="4232275" y="3846513"/>
              <a:ext cx="3024188" cy="352425"/>
            </a:xfrm>
            <a:prstGeom prst="parallelogram">
              <a:avLst>
                <a:gd name="adj" fmla="val 167114"/>
              </a:avLst>
            </a:prstGeom>
            <a:solidFill>
              <a:srgbClr val="BFBFBF">
                <a:alpha val="40000"/>
              </a:srgbClr>
            </a:solidFill>
            <a:ln w="12700" cap="flat" cmpd="sng" algn="ctr">
              <a:noFill/>
              <a:prstDash val="solid"/>
              <a:miter lim="800000"/>
            </a:ln>
            <a:effectLst/>
          </p:spPr>
          <p:txBody>
            <a:bodyPr lIns="162560" tIns="81280" rIns="162560" bIns="81280"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4" name="TextBox 46"/>
            <p:cNvSpPr txBox="1"/>
            <p:nvPr/>
          </p:nvSpPr>
          <p:spPr>
            <a:xfrm>
              <a:off x="1212851" y="2226785"/>
              <a:ext cx="3130551" cy="256545"/>
            </a:xfrm>
            <a:prstGeom prst="rect">
              <a:avLst/>
            </a:prstGeom>
            <a:noFill/>
          </p:spPr>
          <p:txBody>
            <a:bodyPr anchor="ctr">
              <a:spAutoFit/>
            </a:bodyPr>
            <a:lstStyle/>
            <a:p>
              <a:pPr defTabSz="1218565">
                <a:defRPr/>
              </a:pPr>
              <a:r>
                <a:rPr lang="zh-CN" altLang="en-US" sz="1065" kern="0" dirty="0">
                  <a:solidFill>
                    <a:prstClr val="white"/>
                  </a:solidFill>
                  <a:latin typeface="Hiragino Sans GB W3" pitchFamily="34" charset="-122"/>
                  <a:ea typeface="Hiragino Sans GB W3" pitchFamily="34" charset="-122"/>
                </a:rPr>
                <a:t>标题文字内容</a:t>
              </a:r>
            </a:p>
          </p:txBody>
        </p:sp>
        <p:sp>
          <p:nvSpPr>
            <p:cNvPr id="15" name="TextBox 61"/>
            <p:cNvSpPr txBox="1"/>
            <p:nvPr/>
          </p:nvSpPr>
          <p:spPr>
            <a:xfrm>
              <a:off x="7493000" y="4221478"/>
              <a:ext cx="3159125" cy="256545"/>
            </a:xfrm>
            <a:prstGeom prst="rect">
              <a:avLst/>
            </a:prstGeom>
            <a:noFill/>
          </p:spPr>
          <p:txBody>
            <a:bodyPr anchor="ctr">
              <a:spAutoFit/>
            </a:bodyPr>
            <a:lstStyle/>
            <a:p>
              <a:pPr defTabSz="1218565">
                <a:defRPr/>
              </a:pPr>
              <a:r>
                <a:rPr lang="zh-CN" altLang="en-US" sz="1065" kern="0" dirty="0">
                  <a:solidFill>
                    <a:prstClr val="white"/>
                  </a:solidFill>
                  <a:latin typeface="Hiragino Sans GB W3" pitchFamily="34" charset="-122"/>
                  <a:ea typeface="Hiragino Sans GB W3" pitchFamily="34" charset="-122"/>
                </a:rPr>
                <a:t>标题文字内容</a:t>
              </a:r>
            </a:p>
          </p:txBody>
        </p:sp>
      </p:grpSp>
      <p:grpSp>
        <p:nvGrpSpPr>
          <p:cNvPr id="16" name="组合 15"/>
          <p:cNvGrpSpPr/>
          <p:nvPr/>
        </p:nvGrpSpPr>
        <p:grpSpPr>
          <a:xfrm>
            <a:off x="1265239" y="1277940"/>
            <a:ext cx="5627687" cy="646331"/>
            <a:chOff x="2243138" y="4173538"/>
            <a:chExt cx="5627687" cy="646331"/>
          </a:xfrm>
        </p:grpSpPr>
        <p:sp>
          <p:nvSpPr>
            <p:cNvPr id="17" name="矩形 54"/>
            <p:cNvSpPr>
              <a:spLocks noChangeArrowheads="1"/>
            </p:cNvSpPr>
            <p:nvPr/>
          </p:nvSpPr>
          <p:spPr bwMode="auto">
            <a:xfrm>
              <a:off x="2243138" y="4173538"/>
              <a:ext cx="26622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0" fontAlgn="base" hangingPunct="0">
                <a:lnSpc>
                  <a:spcPct val="150000"/>
                </a:lnSpc>
                <a:spcAft>
                  <a:spcPct val="0"/>
                </a:spcAft>
              </a:pPr>
              <a:r>
                <a:rPr lang="zh-CN" altLang="en-US" sz="12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sp>
          <p:nvSpPr>
            <p:cNvPr id="18" name="矩形 55"/>
            <p:cNvSpPr>
              <a:spLocks noChangeArrowheads="1"/>
            </p:cNvSpPr>
            <p:nvPr/>
          </p:nvSpPr>
          <p:spPr bwMode="auto">
            <a:xfrm>
              <a:off x="5207000" y="4173538"/>
              <a:ext cx="26638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0" fontAlgn="base" hangingPunct="0">
                <a:lnSpc>
                  <a:spcPct val="150000"/>
                </a:lnSpc>
                <a:spcAft>
                  <a:spcPct val="0"/>
                </a:spcAft>
              </a:pPr>
              <a:r>
                <a:rPr lang="zh-CN" altLang="en-US" sz="12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grpSp>
      <p:grpSp>
        <p:nvGrpSpPr>
          <p:cNvPr id="19" name="组合 18"/>
          <p:cNvGrpSpPr/>
          <p:nvPr/>
        </p:nvGrpSpPr>
        <p:grpSpPr>
          <a:xfrm>
            <a:off x="4951414" y="4869549"/>
            <a:ext cx="5627687" cy="646331"/>
            <a:chOff x="2243138" y="4173538"/>
            <a:chExt cx="5627687" cy="646331"/>
          </a:xfrm>
        </p:grpSpPr>
        <p:sp>
          <p:nvSpPr>
            <p:cNvPr id="20" name="矩形 54"/>
            <p:cNvSpPr>
              <a:spLocks noChangeArrowheads="1"/>
            </p:cNvSpPr>
            <p:nvPr/>
          </p:nvSpPr>
          <p:spPr bwMode="auto">
            <a:xfrm>
              <a:off x="2243138" y="4173538"/>
              <a:ext cx="26622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0" fontAlgn="base" hangingPunct="0">
                <a:lnSpc>
                  <a:spcPct val="150000"/>
                </a:lnSpc>
                <a:spcAft>
                  <a:spcPct val="0"/>
                </a:spcAft>
              </a:pPr>
              <a:r>
                <a:rPr lang="zh-CN" altLang="en-US" sz="12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sp>
          <p:nvSpPr>
            <p:cNvPr id="21" name="矩形 55"/>
            <p:cNvSpPr>
              <a:spLocks noChangeArrowheads="1"/>
            </p:cNvSpPr>
            <p:nvPr/>
          </p:nvSpPr>
          <p:spPr bwMode="auto">
            <a:xfrm>
              <a:off x="5207000" y="4173538"/>
              <a:ext cx="26638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0" fontAlgn="base" hangingPunct="0">
                <a:lnSpc>
                  <a:spcPct val="150000"/>
                </a:lnSpc>
                <a:spcAft>
                  <a:spcPct val="0"/>
                </a:spcAft>
              </a:pPr>
              <a:r>
                <a:rPr lang="zh-CN" altLang="en-US" sz="120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grpSp>
        <p:nvGrpSpPr>
          <p:cNvPr id="6" name="组合 5"/>
          <p:cNvGrpSpPr/>
          <p:nvPr/>
        </p:nvGrpSpPr>
        <p:grpSpPr bwMode="auto">
          <a:xfrm>
            <a:off x="2159563" y="1810615"/>
            <a:ext cx="4493885" cy="3538599"/>
            <a:chOff x="2447925" y="1754188"/>
            <a:chExt cx="3711575" cy="2922587"/>
          </a:xfrm>
        </p:grpSpPr>
        <p:grpSp>
          <p:nvGrpSpPr>
            <p:cNvPr id="7" name="组合 10"/>
            <p:cNvGrpSpPr/>
            <p:nvPr/>
          </p:nvGrpSpPr>
          <p:grpSpPr bwMode="auto">
            <a:xfrm>
              <a:off x="2447925" y="1755775"/>
              <a:ext cx="2022475" cy="2921000"/>
              <a:chOff x="2038369" y="982285"/>
              <a:chExt cx="1517689" cy="2191079"/>
            </a:xfrm>
          </p:grpSpPr>
          <p:sp>
            <p:nvSpPr>
              <p:cNvPr id="17" name="矩形 78"/>
              <p:cNvSpPr/>
              <p:nvPr/>
            </p:nvSpPr>
            <p:spPr>
              <a:xfrm rot="1078907">
                <a:off x="2038369" y="2600588"/>
                <a:ext cx="1517689" cy="572776"/>
              </a:xfrm>
              <a:custGeom>
                <a:avLst/>
                <a:gdLst/>
                <a:ahLst/>
                <a:cxnLst/>
                <a:rect l="l" t="t" r="r" b="b"/>
                <a:pathLst>
                  <a:path w="1517689" h="572400">
                    <a:moveTo>
                      <a:pt x="191125" y="0"/>
                    </a:moveTo>
                    <a:lnTo>
                      <a:pt x="1327214" y="0"/>
                    </a:lnTo>
                    <a:lnTo>
                      <a:pt x="1517689" y="572400"/>
                    </a:lnTo>
                    <a:lnTo>
                      <a:pt x="0" y="572400"/>
                    </a:lnTo>
                    <a:close/>
                  </a:path>
                </a:pathLst>
              </a:custGeom>
              <a:solidFill>
                <a:srgbClr val="13570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8" name="矩形 80"/>
              <p:cNvSpPr/>
              <p:nvPr/>
            </p:nvSpPr>
            <p:spPr>
              <a:xfrm rot="1078907">
                <a:off x="2417196" y="2040910"/>
                <a:ext cx="1124567" cy="572776"/>
              </a:xfrm>
              <a:custGeom>
                <a:avLst/>
                <a:gdLst/>
                <a:ahLst/>
                <a:cxnLst/>
                <a:rect l="l" t="t" r="r" b="b"/>
                <a:pathLst>
                  <a:path w="1124990" h="572400">
                    <a:moveTo>
                      <a:pt x="191125" y="0"/>
                    </a:moveTo>
                    <a:lnTo>
                      <a:pt x="934514" y="0"/>
                    </a:lnTo>
                    <a:lnTo>
                      <a:pt x="1124990" y="572400"/>
                    </a:lnTo>
                    <a:lnTo>
                      <a:pt x="0" y="572400"/>
                    </a:lnTo>
                    <a:close/>
                  </a:path>
                </a:pathLst>
              </a:custGeom>
              <a:solidFill>
                <a:srgbClr val="34BEA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9" name="矩形 81"/>
              <p:cNvSpPr/>
              <p:nvPr/>
            </p:nvSpPr>
            <p:spPr>
              <a:xfrm rot="1078907">
                <a:off x="2800787" y="1471706"/>
                <a:ext cx="726680" cy="572776"/>
              </a:xfrm>
              <a:custGeom>
                <a:avLst/>
                <a:gdLst/>
                <a:ahLst/>
                <a:cxnLst/>
                <a:rect l="l" t="t" r="r" b="b"/>
                <a:pathLst>
                  <a:path w="726451" h="572400">
                    <a:moveTo>
                      <a:pt x="191126" y="0"/>
                    </a:moveTo>
                    <a:lnTo>
                      <a:pt x="535975" y="0"/>
                    </a:lnTo>
                    <a:lnTo>
                      <a:pt x="726451" y="572400"/>
                    </a:lnTo>
                    <a:lnTo>
                      <a:pt x="0" y="572400"/>
                    </a:lnTo>
                    <a:close/>
                  </a:path>
                </a:pathLst>
              </a:custGeom>
              <a:solidFill>
                <a:srgbClr val="289180"/>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20" name="矩形 82"/>
              <p:cNvSpPr/>
              <p:nvPr/>
            </p:nvSpPr>
            <p:spPr>
              <a:xfrm rot="1078907">
                <a:off x="3171275" y="982285"/>
                <a:ext cx="329984" cy="494184"/>
              </a:xfrm>
              <a:custGeom>
                <a:avLst/>
                <a:gdLst/>
                <a:ahLst/>
                <a:cxnLst/>
                <a:rect l="l" t="t" r="r" b="b"/>
                <a:pathLst>
                  <a:path w="329676" h="494514">
                    <a:moveTo>
                      <a:pt x="165119" y="0"/>
                    </a:moveTo>
                    <a:lnTo>
                      <a:pt x="329676" y="494514"/>
                    </a:lnTo>
                    <a:lnTo>
                      <a:pt x="0" y="494514"/>
                    </a:lnTo>
                    <a:close/>
                  </a:path>
                </a:pathLst>
              </a:cu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grpSp>
        <p:grpSp>
          <p:nvGrpSpPr>
            <p:cNvPr id="8" name="组合 83"/>
            <p:cNvGrpSpPr/>
            <p:nvPr/>
          </p:nvGrpSpPr>
          <p:grpSpPr bwMode="auto">
            <a:xfrm flipH="1">
              <a:off x="4135438" y="1754188"/>
              <a:ext cx="2024062" cy="2921000"/>
              <a:chOff x="2038369" y="982285"/>
              <a:chExt cx="1517689" cy="2191079"/>
            </a:xfrm>
          </p:grpSpPr>
          <p:sp>
            <p:nvSpPr>
              <p:cNvPr id="13" name="矩形 78"/>
              <p:cNvSpPr/>
              <p:nvPr/>
            </p:nvSpPr>
            <p:spPr>
              <a:xfrm rot="1078907">
                <a:off x="2038369" y="2600587"/>
                <a:ext cx="1517689" cy="572777"/>
              </a:xfrm>
              <a:custGeom>
                <a:avLst/>
                <a:gdLst/>
                <a:ahLst/>
                <a:cxnLst/>
                <a:rect l="l" t="t" r="r" b="b"/>
                <a:pathLst>
                  <a:path w="1517689" h="572400">
                    <a:moveTo>
                      <a:pt x="191125" y="0"/>
                    </a:moveTo>
                    <a:lnTo>
                      <a:pt x="1327214" y="0"/>
                    </a:lnTo>
                    <a:lnTo>
                      <a:pt x="1517689" y="572400"/>
                    </a:lnTo>
                    <a:lnTo>
                      <a:pt x="0" y="572400"/>
                    </a:lnTo>
                    <a:close/>
                  </a:path>
                </a:pathLst>
              </a:custGeom>
              <a:solidFill>
                <a:srgbClr val="13570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4" name="矩形 80"/>
              <p:cNvSpPr/>
              <p:nvPr/>
            </p:nvSpPr>
            <p:spPr>
              <a:xfrm rot="1078907">
                <a:off x="2416899" y="2040909"/>
                <a:ext cx="1124875" cy="572777"/>
              </a:xfrm>
              <a:custGeom>
                <a:avLst/>
                <a:gdLst/>
                <a:ahLst/>
                <a:cxnLst/>
                <a:rect l="l" t="t" r="r" b="b"/>
                <a:pathLst>
                  <a:path w="1124990" h="572400">
                    <a:moveTo>
                      <a:pt x="191125" y="0"/>
                    </a:moveTo>
                    <a:lnTo>
                      <a:pt x="934514" y="0"/>
                    </a:lnTo>
                    <a:lnTo>
                      <a:pt x="1124990" y="572400"/>
                    </a:lnTo>
                    <a:lnTo>
                      <a:pt x="0" y="572400"/>
                    </a:lnTo>
                    <a:close/>
                  </a:path>
                </a:pathLst>
              </a:custGeom>
              <a:solidFill>
                <a:srgbClr val="34BEA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5" name="矩形 81"/>
              <p:cNvSpPr/>
              <p:nvPr/>
            </p:nvSpPr>
            <p:spPr>
              <a:xfrm rot="1078907">
                <a:off x="2801380" y="1471705"/>
                <a:ext cx="726110" cy="572777"/>
              </a:xfrm>
              <a:custGeom>
                <a:avLst/>
                <a:gdLst/>
                <a:ahLst/>
                <a:cxnLst/>
                <a:rect l="l" t="t" r="r" b="b"/>
                <a:pathLst>
                  <a:path w="726451" h="572400">
                    <a:moveTo>
                      <a:pt x="191126" y="0"/>
                    </a:moveTo>
                    <a:lnTo>
                      <a:pt x="535975" y="0"/>
                    </a:lnTo>
                    <a:lnTo>
                      <a:pt x="726451" y="572400"/>
                    </a:lnTo>
                    <a:lnTo>
                      <a:pt x="0" y="572400"/>
                    </a:lnTo>
                    <a:close/>
                  </a:path>
                </a:pathLst>
              </a:custGeom>
              <a:solidFill>
                <a:srgbClr val="289180"/>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6" name="矩形 82"/>
              <p:cNvSpPr/>
              <p:nvPr/>
            </p:nvSpPr>
            <p:spPr>
              <a:xfrm rot="1078907">
                <a:off x="3171577" y="982285"/>
                <a:ext cx="329725" cy="494183"/>
              </a:xfrm>
              <a:custGeom>
                <a:avLst/>
                <a:gdLst/>
                <a:ahLst/>
                <a:cxnLst/>
                <a:rect l="l" t="t" r="r" b="b"/>
                <a:pathLst>
                  <a:path w="329676" h="494514">
                    <a:moveTo>
                      <a:pt x="165119" y="0"/>
                    </a:moveTo>
                    <a:lnTo>
                      <a:pt x="329676" y="494514"/>
                    </a:lnTo>
                    <a:lnTo>
                      <a:pt x="0" y="494514"/>
                    </a:lnTo>
                    <a:close/>
                  </a:path>
                </a:pathLst>
              </a:cu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grpSp>
        <p:sp>
          <p:nvSpPr>
            <p:cNvPr id="9" name="TextBox 8"/>
            <p:cNvSpPr txBox="1"/>
            <p:nvPr/>
          </p:nvSpPr>
          <p:spPr>
            <a:xfrm>
              <a:off x="4358394" y="2068513"/>
              <a:ext cx="224012" cy="245672"/>
            </a:xfrm>
            <a:prstGeom prst="rect">
              <a:avLst/>
            </a:prstGeom>
            <a:noFill/>
          </p:spPr>
          <p:txBody>
            <a:bodyPr wrap="none">
              <a:spAutoFit/>
            </a:bodyPr>
            <a:lstStyle>
              <a:defPPr>
                <a:defRPr lang="zh-CN"/>
              </a:defPPr>
              <a:lvl1pPr>
                <a:defRPr>
                  <a:solidFill>
                    <a:srgbClr val="92D050"/>
                  </a:solidFill>
                  <a:latin typeface="冬青黑体简体中文 W3" pitchFamily="34" charset="-122"/>
                  <a:ea typeface="冬青黑体简体中文 W3" pitchFamily="34" charset="-122"/>
                </a:defRPr>
              </a:lvl1pPr>
            </a:lstStyle>
            <a:p>
              <a:pPr algn="ctr" defTabSz="1218565">
                <a:defRPr/>
              </a:pPr>
              <a:r>
                <a:rPr lang="en-US" altLang="zh-CN" sz="1335" kern="0" dirty="0">
                  <a:solidFill>
                    <a:prstClr val="white"/>
                  </a:solidFill>
                  <a:latin typeface="Impact" panose="020B0806030902050204" pitchFamily="34" charset="0"/>
                  <a:ea typeface="造字工房尚雅体演示版常规体" pitchFamily="50" charset="-122"/>
                </a:rPr>
                <a:t>A</a:t>
              </a:r>
              <a:endParaRPr lang="zh-CN" altLang="en-US" sz="1335" kern="0" dirty="0">
                <a:solidFill>
                  <a:prstClr val="white"/>
                </a:solidFill>
                <a:latin typeface="Impact" panose="020B0806030902050204" pitchFamily="34" charset="0"/>
                <a:ea typeface="造字工房尚雅体演示版常规体" pitchFamily="50" charset="-122"/>
              </a:endParaRPr>
            </a:p>
          </p:txBody>
        </p:sp>
        <p:sp>
          <p:nvSpPr>
            <p:cNvPr id="10" name="TextBox 9"/>
            <p:cNvSpPr txBox="1"/>
            <p:nvPr/>
          </p:nvSpPr>
          <p:spPr>
            <a:xfrm>
              <a:off x="4559872" y="2625725"/>
              <a:ext cx="230632" cy="245672"/>
            </a:xfrm>
            <a:prstGeom prst="rect">
              <a:avLst/>
            </a:prstGeom>
            <a:noFill/>
          </p:spPr>
          <p:txBody>
            <a:bodyPr wrap="none">
              <a:spAutoFit/>
            </a:bodyPr>
            <a:lstStyle>
              <a:defPPr>
                <a:defRPr lang="zh-CN"/>
              </a:defPPr>
              <a:lvl1pPr>
                <a:defRPr>
                  <a:solidFill>
                    <a:srgbClr val="92D050"/>
                  </a:solidFill>
                  <a:latin typeface="冬青黑体简体中文 W3" pitchFamily="34" charset="-122"/>
                  <a:ea typeface="冬青黑体简体中文 W3" pitchFamily="34" charset="-122"/>
                </a:defRPr>
              </a:lvl1pPr>
            </a:lstStyle>
            <a:p>
              <a:pPr algn="ctr" defTabSz="1218565">
                <a:defRPr/>
              </a:pPr>
              <a:r>
                <a:rPr lang="en-US" altLang="zh-CN" sz="1335" kern="0" dirty="0">
                  <a:solidFill>
                    <a:prstClr val="white"/>
                  </a:solidFill>
                  <a:latin typeface="Impact" panose="020B0806030902050204" pitchFamily="34" charset="0"/>
                  <a:ea typeface="造字工房尚雅体演示版常规体" pitchFamily="50" charset="-122"/>
                </a:rPr>
                <a:t>B</a:t>
              </a:r>
              <a:endParaRPr lang="zh-CN" altLang="en-US" sz="1335" kern="0" dirty="0">
                <a:solidFill>
                  <a:prstClr val="white"/>
                </a:solidFill>
                <a:latin typeface="Impact" panose="020B0806030902050204" pitchFamily="34" charset="0"/>
                <a:ea typeface="造字工房尚雅体演示版常规体" pitchFamily="50" charset="-122"/>
              </a:endParaRPr>
            </a:p>
          </p:txBody>
        </p:sp>
        <p:sp>
          <p:nvSpPr>
            <p:cNvPr id="11" name="TextBox 10"/>
            <p:cNvSpPr txBox="1"/>
            <p:nvPr/>
          </p:nvSpPr>
          <p:spPr>
            <a:xfrm>
              <a:off x="4788472" y="3382962"/>
              <a:ext cx="230632" cy="245672"/>
            </a:xfrm>
            <a:prstGeom prst="rect">
              <a:avLst/>
            </a:prstGeom>
            <a:noFill/>
          </p:spPr>
          <p:txBody>
            <a:bodyPr wrap="none">
              <a:spAutoFit/>
            </a:bodyPr>
            <a:lstStyle>
              <a:defPPr>
                <a:defRPr lang="zh-CN"/>
              </a:defPPr>
              <a:lvl1pPr>
                <a:defRPr>
                  <a:solidFill>
                    <a:srgbClr val="92D050"/>
                  </a:solidFill>
                  <a:latin typeface="冬青黑体简体中文 W3" pitchFamily="34" charset="-122"/>
                  <a:ea typeface="冬青黑体简体中文 W3" pitchFamily="34" charset="-122"/>
                </a:defRPr>
              </a:lvl1pPr>
            </a:lstStyle>
            <a:p>
              <a:pPr algn="ctr" defTabSz="1218565">
                <a:defRPr/>
              </a:pPr>
              <a:r>
                <a:rPr lang="en-US" altLang="zh-CN" sz="1335" kern="0" dirty="0">
                  <a:solidFill>
                    <a:prstClr val="white"/>
                  </a:solidFill>
                  <a:latin typeface="Impact" panose="020B0806030902050204" pitchFamily="34" charset="0"/>
                  <a:ea typeface="造字工房尚雅体演示版常规体" pitchFamily="50" charset="-122"/>
                </a:rPr>
                <a:t>C</a:t>
              </a:r>
              <a:endParaRPr lang="zh-CN" altLang="en-US" sz="1335" kern="0" dirty="0">
                <a:solidFill>
                  <a:prstClr val="white"/>
                </a:solidFill>
                <a:latin typeface="Impact" panose="020B0806030902050204" pitchFamily="34" charset="0"/>
                <a:ea typeface="造字工房尚雅体演示版常规体" pitchFamily="50" charset="-122"/>
              </a:endParaRPr>
            </a:p>
          </p:txBody>
        </p:sp>
        <p:sp>
          <p:nvSpPr>
            <p:cNvPr id="12" name="TextBox 11"/>
            <p:cNvSpPr txBox="1"/>
            <p:nvPr/>
          </p:nvSpPr>
          <p:spPr>
            <a:xfrm>
              <a:off x="5031359" y="4143375"/>
              <a:ext cx="230632" cy="245672"/>
            </a:xfrm>
            <a:prstGeom prst="rect">
              <a:avLst/>
            </a:prstGeom>
            <a:noFill/>
          </p:spPr>
          <p:txBody>
            <a:bodyPr wrap="none">
              <a:spAutoFit/>
            </a:bodyPr>
            <a:lstStyle>
              <a:defPPr>
                <a:defRPr lang="zh-CN"/>
              </a:defPPr>
              <a:lvl1pPr>
                <a:defRPr>
                  <a:solidFill>
                    <a:srgbClr val="92D050"/>
                  </a:solidFill>
                  <a:latin typeface="冬青黑体简体中文 W3" pitchFamily="34" charset="-122"/>
                  <a:ea typeface="冬青黑体简体中文 W3" pitchFamily="34" charset="-122"/>
                </a:defRPr>
              </a:lvl1pPr>
            </a:lstStyle>
            <a:p>
              <a:pPr algn="ctr" defTabSz="1218565">
                <a:defRPr/>
              </a:pPr>
              <a:r>
                <a:rPr lang="en-US" altLang="zh-CN" sz="1335" kern="0" dirty="0">
                  <a:solidFill>
                    <a:prstClr val="white"/>
                  </a:solidFill>
                  <a:latin typeface="Impact" panose="020B0806030902050204" pitchFamily="34" charset="0"/>
                  <a:ea typeface="造字工房尚雅体演示版常规体" pitchFamily="50" charset="-122"/>
                </a:rPr>
                <a:t>D</a:t>
              </a:r>
              <a:endParaRPr lang="zh-CN" altLang="en-US" sz="1335" kern="0" dirty="0">
                <a:solidFill>
                  <a:prstClr val="white"/>
                </a:solidFill>
                <a:latin typeface="Impact" panose="020B0806030902050204" pitchFamily="34" charset="0"/>
                <a:ea typeface="造字工房尚雅体演示版常规体" pitchFamily="50" charset="-122"/>
              </a:endParaRPr>
            </a:p>
          </p:txBody>
        </p:sp>
      </p:grpSp>
      <p:grpSp>
        <p:nvGrpSpPr>
          <p:cNvPr id="21" name="组合 20"/>
          <p:cNvGrpSpPr/>
          <p:nvPr/>
        </p:nvGrpSpPr>
        <p:grpSpPr bwMode="auto">
          <a:xfrm>
            <a:off x="4733007" y="1831623"/>
            <a:ext cx="5779484" cy="3017490"/>
            <a:chOff x="4637333" y="1703388"/>
            <a:chExt cx="4773367" cy="2492195"/>
          </a:xfrm>
        </p:grpSpPr>
        <p:cxnSp>
          <p:nvCxnSpPr>
            <p:cNvPr id="22" name="直接连接符 21"/>
            <p:cNvCxnSpPr/>
            <p:nvPr/>
          </p:nvCxnSpPr>
          <p:spPr>
            <a:xfrm flipH="1">
              <a:off x="4959355" y="2655888"/>
              <a:ext cx="2097086" cy="0"/>
            </a:xfrm>
            <a:prstGeom prst="line">
              <a:avLst/>
            </a:prstGeom>
            <a:noFill/>
            <a:ln w="6350" cap="flat" cmpd="sng" algn="ctr">
              <a:solidFill>
                <a:sysClr val="windowText" lastClr="000000">
                  <a:lumMod val="75000"/>
                  <a:lumOff val="25000"/>
                </a:sysClr>
              </a:solidFill>
              <a:prstDash val="dash"/>
              <a:miter lim="800000"/>
            </a:ln>
            <a:effectLst/>
          </p:spPr>
        </p:cxnSp>
        <p:grpSp>
          <p:nvGrpSpPr>
            <p:cNvPr id="23" name="组合 11"/>
            <p:cNvGrpSpPr/>
            <p:nvPr/>
          </p:nvGrpSpPr>
          <p:grpSpPr bwMode="auto">
            <a:xfrm>
              <a:off x="4637333" y="1990721"/>
              <a:ext cx="2419109" cy="242633"/>
              <a:chOff x="3435800" y="1348944"/>
              <a:chExt cx="844199" cy="182389"/>
            </a:xfrm>
          </p:grpSpPr>
          <p:cxnSp>
            <p:nvCxnSpPr>
              <p:cNvPr id="42" name="直接连接符 41"/>
              <p:cNvCxnSpPr/>
              <p:nvPr/>
            </p:nvCxnSpPr>
            <p:spPr>
              <a:xfrm flipV="1">
                <a:off x="3435800" y="1349468"/>
                <a:ext cx="268048" cy="181865"/>
              </a:xfrm>
              <a:prstGeom prst="line">
                <a:avLst/>
              </a:prstGeom>
              <a:noFill/>
              <a:ln w="6350" cap="flat" cmpd="sng" algn="ctr">
                <a:solidFill>
                  <a:sysClr val="windowText" lastClr="000000">
                    <a:lumMod val="75000"/>
                    <a:lumOff val="25000"/>
                  </a:sysClr>
                </a:solidFill>
                <a:prstDash val="dash"/>
                <a:miter lim="800000"/>
              </a:ln>
              <a:effectLst/>
            </p:spPr>
          </p:cxnSp>
          <p:cxnSp>
            <p:nvCxnSpPr>
              <p:cNvPr id="43" name="直接连接符 42"/>
              <p:cNvCxnSpPr/>
              <p:nvPr/>
            </p:nvCxnSpPr>
            <p:spPr>
              <a:xfrm>
                <a:off x="3703848" y="1348944"/>
                <a:ext cx="576151" cy="0"/>
              </a:xfrm>
              <a:prstGeom prst="line">
                <a:avLst/>
              </a:prstGeom>
              <a:noFill/>
              <a:ln w="6350" cap="flat" cmpd="sng" algn="ctr">
                <a:solidFill>
                  <a:sysClr val="windowText" lastClr="000000">
                    <a:lumMod val="75000"/>
                    <a:lumOff val="25000"/>
                  </a:sysClr>
                </a:solidFill>
                <a:prstDash val="dash"/>
                <a:miter lim="800000"/>
              </a:ln>
              <a:effectLst/>
            </p:spPr>
          </p:cxnSp>
        </p:grpSp>
        <p:cxnSp>
          <p:nvCxnSpPr>
            <p:cNvPr id="24" name="直接连接符 23"/>
            <p:cNvCxnSpPr/>
            <p:nvPr/>
          </p:nvCxnSpPr>
          <p:spPr>
            <a:xfrm flipH="1">
              <a:off x="5424492" y="3302000"/>
              <a:ext cx="1631948" cy="0"/>
            </a:xfrm>
            <a:prstGeom prst="line">
              <a:avLst/>
            </a:prstGeom>
            <a:noFill/>
            <a:ln w="6350" cap="flat" cmpd="sng" algn="ctr">
              <a:solidFill>
                <a:sysClr val="windowText" lastClr="000000">
                  <a:lumMod val="75000"/>
                  <a:lumOff val="25000"/>
                </a:sysClr>
              </a:solidFill>
              <a:prstDash val="dash"/>
              <a:miter lim="800000"/>
            </a:ln>
            <a:effectLst/>
          </p:spPr>
        </p:cxnSp>
        <p:cxnSp>
          <p:nvCxnSpPr>
            <p:cNvPr id="25" name="直接连接符 24"/>
            <p:cNvCxnSpPr/>
            <p:nvPr/>
          </p:nvCxnSpPr>
          <p:spPr>
            <a:xfrm flipH="1">
              <a:off x="6000754" y="4005263"/>
              <a:ext cx="1055687" cy="0"/>
            </a:xfrm>
            <a:prstGeom prst="line">
              <a:avLst/>
            </a:prstGeom>
            <a:noFill/>
            <a:ln w="6350" cap="flat" cmpd="sng" algn="ctr">
              <a:solidFill>
                <a:sysClr val="windowText" lastClr="000000">
                  <a:lumMod val="75000"/>
                  <a:lumOff val="25000"/>
                </a:sysClr>
              </a:solidFill>
              <a:prstDash val="dash"/>
              <a:miter lim="800000"/>
            </a:ln>
            <a:effectLst/>
          </p:spPr>
        </p:cxnSp>
        <p:grpSp>
          <p:nvGrpSpPr>
            <p:cNvPr id="26" name="组合 112"/>
            <p:cNvGrpSpPr/>
            <p:nvPr/>
          </p:nvGrpSpPr>
          <p:grpSpPr bwMode="auto">
            <a:xfrm>
              <a:off x="7081838" y="2327276"/>
              <a:ext cx="2311400" cy="514169"/>
              <a:chOff x="5364088" y="1192844"/>
              <a:chExt cx="2315739" cy="515476"/>
            </a:xfrm>
          </p:grpSpPr>
          <p:sp>
            <p:nvSpPr>
              <p:cNvPr id="39" name="Freeform 466"/>
              <p:cNvSpPr/>
              <p:nvPr/>
            </p:nvSpPr>
            <p:spPr bwMode="auto">
              <a:xfrm>
                <a:off x="5364088" y="1192844"/>
                <a:ext cx="185642" cy="514784"/>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289180"/>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40" name="TextBox 114"/>
              <p:cNvSpPr txBox="1">
                <a:spLocks noChangeArrowheads="1"/>
              </p:cNvSpPr>
              <p:nvPr/>
            </p:nvSpPr>
            <p:spPr bwMode="auto">
              <a:xfrm>
                <a:off x="5652119" y="1211604"/>
                <a:ext cx="416765" cy="263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fontAlgn="base">
                  <a:lnSpc>
                    <a:spcPct val="100000"/>
                  </a:lnSpc>
                  <a:spcBef>
                    <a:spcPct val="0"/>
                  </a:spcBef>
                  <a:spcAft>
                    <a:spcPct val="0"/>
                  </a:spcAft>
                  <a:buNone/>
                  <a:defRPr/>
                </a:pPr>
                <a:r>
                  <a:rPr lang="en-US" altLang="zh-CN" sz="1465" kern="0">
                    <a:solidFill>
                      <a:srgbClr val="289180"/>
                    </a:solidFill>
                    <a:latin typeface="Impact" panose="020B0806030902050204" pitchFamily="34" charset="0"/>
                    <a:ea typeface="造字工房尚雅体演示版常规体" pitchFamily="50" charset="-122"/>
                  </a:rPr>
                  <a:t>42%</a:t>
                </a:r>
                <a:endParaRPr lang="zh-CN" altLang="en-US" sz="1465" kern="0">
                  <a:solidFill>
                    <a:srgbClr val="289180"/>
                  </a:solidFill>
                  <a:latin typeface="Impact" panose="020B0806030902050204" pitchFamily="34" charset="0"/>
                  <a:ea typeface="造字工房尚雅体演示版常规体" pitchFamily="50" charset="-122"/>
                </a:endParaRPr>
              </a:p>
            </p:txBody>
          </p:sp>
          <p:sp>
            <p:nvSpPr>
              <p:cNvPr id="41" name="矩形 115"/>
              <p:cNvSpPr>
                <a:spLocks noChangeArrowheads="1"/>
              </p:cNvSpPr>
              <p:nvPr/>
            </p:nvSpPr>
            <p:spPr bwMode="auto">
              <a:xfrm>
                <a:off x="5549729" y="1427992"/>
                <a:ext cx="2130098" cy="280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600" kern="0">
                    <a:solidFill>
                      <a:prstClr val="black"/>
                    </a:solidFill>
                    <a:latin typeface="Impact" panose="020B0806030902050204" pitchFamily="34" charset="0"/>
                    <a:ea typeface="Hiragino Sans GB W3" pitchFamily="34" charset="-122"/>
                  </a:rPr>
                  <a:t>添加标题文字</a:t>
                </a:r>
              </a:p>
            </p:txBody>
          </p:sp>
        </p:grpSp>
        <p:grpSp>
          <p:nvGrpSpPr>
            <p:cNvPr id="27" name="组合 120"/>
            <p:cNvGrpSpPr/>
            <p:nvPr/>
          </p:nvGrpSpPr>
          <p:grpSpPr bwMode="auto">
            <a:xfrm>
              <a:off x="7100888" y="1703388"/>
              <a:ext cx="2287587" cy="514047"/>
              <a:chOff x="5386421" y="1193050"/>
              <a:chExt cx="2293406" cy="515170"/>
            </a:xfrm>
          </p:grpSpPr>
          <p:sp>
            <p:nvSpPr>
              <p:cNvPr id="36" name="Freeform 466"/>
              <p:cNvSpPr/>
              <p:nvPr/>
            </p:nvSpPr>
            <p:spPr bwMode="auto">
              <a:xfrm>
                <a:off x="5386421" y="1193050"/>
                <a:ext cx="185642" cy="514784"/>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72BB2C"/>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37" name="TextBox 122"/>
              <p:cNvSpPr txBox="1">
                <a:spLocks noChangeArrowheads="1"/>
              </p:cNvSpPr>
              <p:nvPr/>
            </p:nvSpPr>
            <p:spPr bwMode="auto">
              <a:xfrm>
                <a:off x="5674453" y="1211810"/>
                <a:ext cx="417042" cy="263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fontAlgn="base">
                  <a:lnSpc>
                    <a:spcPct val="100000"/>
                  </a:lnSpc>
                  <a:spcBef>
                    <a:spcPct val="0"/>
                  </a:spcBef>
                  <a:spcAft>
                    <a:spcPct val="0"/>
                  </a:spcAft>
                  <a:buNone/>
                  <a:defRPr/>
                </a:pPr>
                <a:r>
                  <a:rPr lang="en-US" altLang="zh-CN" sz="1465" kern="0">
                    <a:solidFill>
                      <a:srgbClr val="72BB2C"/>
                    </a:solidFill>
                    <a:latin typeface="Impact" panose="020B0806030902050204" pitchFamily="34" charset="0"/>
                    <a:ea typeface="造字工房尚雅体演示版常规体" pitchFamily="50" charset="-122"/>
                  </a:rPr>
                  <a:t>42%</a:t>
                </a:r>
                <a:endParaRPr lang="zh-CN" altLang="en-US" sz="1465" kern="0">
                  <a:solidFill>
                    <a:srgbClr val="72BB2C"/>
                  </a:solidFill>
                  <a:latin typeface="Impact" panose="020B0806030902050204" pitchFamily="34" charset="0"/>
                  <a:ea typeface="造字工房尚雅体演示版常规体" pitchFamily="50" charset="-122"/>
                </a:endParaRPr>
              </a:p>
            </p:txBody>
          </p:sp>
          <p:sp>
            <p:nvSpPr>
              <p:cNvPr id="38" name="矩形 123"/>
              <p:cNvSpPr>
                <a:spLocks noChangeArrowheads="1"/>
              </p:cNvSpPr>
              <p:nvPr/>
            </p:nvSpPr>
            <p:spPr bwMode="auto">
              <a:xfrm>
                <a:off x="5549729" y="1427992"/>
                <a:ext cx="2130098" cy="280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600" kern="0">
                    <a:solidFill>
                      <a:prstClr val="black"/>
                    </a:solidFill>
                    <a:latin typeface="Impact" panose="020B0806030902050204" pitchFamily="34" charset="0"/>
                    <a:ea typeface="Hiragino Sans GB W3" pitchFamily="34" charset="-122"/>
                  </a:rPr>
                  <a:t>添加标题文字</a:t>
                </a:r>
              </a:p>
            </p:txBody>
          </p:sp>
        </p:grpSp>
        <p:grpSp>
          <p:nvGrpSpPr>
            <p:cNvPr id="28" name="组合 124"/>
            <p:cNvGrpSpPr/>
            <p:nvPr/>
          </p:nvGrpSpPr>
          <p:grpSpPr bwMode="auto">
            <a:xfrm>
              <a:off x="7081838" y="3681414"/>
              <a:ext cx="2311400" cy="514169"/>
              <a:chOff x="5364088" y="1192844"/>
              <a:chExt cx="2315739" cy="515477"/>
            </a:xfrm>
          </p:grpSpPr>
          <p:sp>
            <p:nvSpPr>
              <p:cNvPr id="33" name="Freeform 466"/>
              <p:cNvSpPr/>
              <p:nvPr/>
            </p:nvSpPr>
            <p:spPr bwMode="auto">
              <a:xfrm>
                <a:off x="5364088" y="1192844"/>
                <a:ext cx="185642" cy="514784"/>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135707"/>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34" name="TextBox 126"/>
              <p:cNvSpPr txBox="1">
                <a:spLocks noChangeArrowheads="1"/>
              </p:cNvSpPr>
              <p:nvPr/>
            </p:nvSpPr>
            <p:spPr bwMode="auto">
              <a:xfrm>
                <a:off x="5652119" y="1211604"/>
                <a:ext cx="416765" cy="263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fontAlgn="base">
                  <a:lnSpc>
                    <a:spcPct val="100000"/>
                  </a:lnSpc>
                  <a:spcBef>
                    <a:spcPct val="0"/>
                  </a:spcBef>
                  <a:spcAft>
                    <a:spcPct val="0"/>
                  </a:spcAft>
                  <a:buNone/>
                  <a:defRPr/>
                </a:pPr>
                <a:r>
                  <a:rPr lang="en-US" altLang="zh-CN" sz="1465" kern="0">
                    <a:solidFill>
                      <a:srgbClr val="135707"/>
                    </a:solidFill>
                    <a:latin typeface="Impact" panose="020B0806030902050204" pitchFamily="34" charset="0"/>
                    <a:ea typeface="造字工房尚雅体演示版常规体" pitchFamily="50" charset="-122"/>
                  </a:rPr>
                  <a:t>42%</a:t>
                </a:r>
                <a:endParaRPr lang="zh-CN" altLang="en-US" sz="1465" kern="0">
                  <a:solidFill>
                    <a:srgbClr val="135707"/>
                  </a:solidFill>
                  <a:latin typeface="Impact" panose="020B0806030902050204" pitchFamily="34" charset="0"/>
                  <a:ea typeface="造字工房尚雅体演示版常规体" pitchFamily="50" charset="-122"/>
                </a:endParaRPr>
              </a:p>
            </p:txBody>
          </p:sp>
          <p:sp>
            <p:nvSpPr>
              <p:cNvPr id="35" name="矩形 127"/>
              <p:cNvSpPr>
                <a:spLocks noChangeArrowheads="1"/>
              </p:cNvSpPr>
              <p:nvPr/>
            </p:nvSpPr>
            <p:spPr bwMode="auto">
              <a:xfrm>
                <a:off x="5549729" y="1427992"/>
                <a:ext cx="2130098" cy="28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600" kern="0">
                    <a:solidFill>
                      <a:prstClr val="black"/>
                    </a:solidFill>
                    <a:latin typeface="Impact" panose="020B0806030902050204" pitchFamily="34" charset="0"/>
                    <a:ea typeface="Hiragino Sans GB W3" pitchFamily="34" charset="-122"/>
                  </a:rPr>
                  <a:t>添加标题文字</a:t>
                </a:r>
              </a:p>
            </p:txBody>
          </p:sp>
        </p:grpSp>
        <p:grpSp>
          <p:nvGrpSpPr>
            <p:cNvPr id="29" name="组合 132"/>
            <p:cNvGrpSpPr/>
            <p:nvPr/>
          </p:nvGrpSpPr>
          <p:grpSpPr bwMode="auto">
            <a:xfrm>
              <a:off x="7100888" y="3021014"/>
              <a:ext cx="2309812" cy="514169"/>
              <a:chOff x="5364088" y="1192844"/>
              <a:chExt cx="2315739" cy="515477"/>
            </a:xfrm>
          </p:grpSpPr>
          <p:sp>
            <p:nvSpPr>
              <p:cNvPr id="30" name="Freeform 466"/>
              <p:cNvSpPr/>
              <p:nvPr/>
            </p:nvSpPr>
            <p:spPr bwMode="auto">
              <a:xfrm>
                <a:off x="5364088" y="1192844"/>
                <a:ext cx="185642" cy="514784"/>
              </a:xfrm>
              <a:custGeom>
                <a:avLst/>
                <a:gdLst>
                  <a:gd name="T0" fmla="*/ 2147483647 w 6132"/>
                  <a:gd name="T1" fmla="*/ 2147483647 h 16980"/>
                  <a:gd name="T2" fmla="*/ 2147483647 w 6132"/>
                  <a:gd name="T3" fmla="*/ 2147483647 h 16980"/>
                  <a:gd name="T4" fmla="*/ 2147483647 w 6132"/>
                  <a:gd name="T5" fmla="*/ 2147483647 h 16980"/>
                  <a:gd name="T6" fmla="*/ 2147483647 w 6132"/>
                  <a:gd name="T7" fmla="*/ 2147483647 h 16980"/>
                  <a:gd name="T8" fmla="*/ 2147483647 w 6132"/>
                  <a:gd name="T9" fmla="*/ 2147483647 h 16980"/>
                  <a:gd name="T10" fmla="*/ 2147483647 w 6132"/>
                  <a:gd name="T11" fmla="*/ 2147483647 h 16980"/>
                  <a:gd name="T12" fmla="*/ 2147483647 w 6132"/>
                  <a:gd name="T13" fmla="*/ 2147483647 h 16980"/>
                  <a:gd name="T14" fmla="*/ 2147483647 w 6132"/>
                  <a:gd name="T15" fmla="*/ 2147483647 h 16980"/>
                  <a:gd name="T16" fmla="*/ 2147483647 w 6132"/>
                  <a:gd name="T17" fmla="*/ 2147483647 h 16980"/>
                  <a:gd name="T18" fmla="*/ 2147483647 w 6132"/>
                  <a:gd name="T19" fmla="*/ 2147483647 h 16980"/>
                  <a:gd name="T20" fmla="*/ 2147483647 w 6132"/>
                  <a:gd name="T21" fmla="*/ 2147483647 h 16980"/>
                  <a:gd name="T22" fmla="*/ 2147483647 w 6132"/>
                  <a:gd name="T23" fmla="*/ 2147483647 h 16980"/>
                  <a:gd name="T24" fmla="*/ 2147483647 w 6132"/>
                  <a:gd name="T25" fmla="*/ 2147483647 h 16980"/>
                  <a:gd name="T26" fmla="*/ 2147483647 w 6132"/>
                  <a:gd name="T27" fmla="*/ 2147483647 h 16980"/>
                  <a:gd name="T28" fmla="*/ 2147483647 w 6132"/>
                  <a:gd name="T29" fmla="*/ 2147483647 h 16980"/>
                  <a:gd name="T30" fmla="*/ 2147483647 w 6132"/>
                  <a:gd name="T31" fmla="*/ 2147483647 h 16980"/>
                  <a:gd name="T32" fmla="*/ 2147483647 w 6132"/>
                  <a:gd name="T33" fmla="*/ 2147483647 h 16980"/>
                  <a:gd name="T34" fmla="*/ 2147483647 w 6132"/>
                  <a:gd name="T35" fmla="*/ 2147483647 h 16980"/>
                  <a:gd name="T36" fmla="*/ 2147483647 w 6132"/>
                  <a:gd name="T37" fmla="*/ 2147483647 h 16980"/>
                  <a:gd name="T38" fmla="*/ 2147483647 w 6132"/>
                  <a:gd name="T39" fmla="*/ 2147483647 h 16980"/>
                  <a:gd name="T40" fmla="*/ 2147483647 w 6132"/>
                  <a:gd name="T41" fmla="*/ 2147483647 h 16980"/>
                  <a:gd name="T42" fmla="*/ 2147483647 w 6132"/>
                  <a:gd name="T43" fmla="*/ 2147483647 h 16980"/>
                  <a:gd name="T44" fmla="*/ 2147483647 w 6132"/>
                  <a:gd name="T45" fmla="*/ 2147483647 h 16980"/>
                  <a:gd name="T46" fmla="*/ 2147483647 w 6132"/>
                  <a:gd name="T47" fmla="*/ 2147483647 h 16980"/>
                  <a:gd name="T48" fmla="*/ 2147483647 w 6132"/>
                  <a:gd name="T49" fmla="*/ 2147483647 h 16980"/>
                  <a:gd name="T50" fmla="*/ 2147483647 w 6132"/>
                  <a:gd name="T51" fmla="*/ 2147483647 h 16980"/>
                  <a:gd name="T52" fmla="*/ 2147483647 w 6132"/>
                  <a:gd name="T53" fmla="*/ 2147483647 h 16980"/>
                  <a:gd name="T54" fmla="*/ 2147483647 w 6132"/>
                  <a:gd name="T55" fmla="*/ 2147483647 h 16980"/>
                  <a:gd name="T56" fmla="*/ 2147483647 w 6132"/>
                  <a:gd name="T57" fmla="*/ 2147483647 h 16980"/>
                  <a:gd name="T58" fmla="*/ 2147483647 w 6132"/>
                  <a:gd name="T59" fmla="*/ 2147483647 h 16980"/>
                  <a:gd name="T60" fmla="*/ 2147483647 w 6132"/>
                  <a:gd name="T61" fmla="*/ 2147483647 h 16980"/>
                  <a:gd name="T62" fmla="*/ 2147483647 w 6132"/>
                  <a:gd name="T63" fmla="*/ 2147483647 h 16980"/>
                  <a:gd name="T64" fmla="*/ 2147483647 w 6132"/>
                  <a:gd name="T65" fmla="*/ 2147483647 h 16980"/>
                  <a:gd name="T66" fmla="*/ 2147483647 w 6132"/>
                  <a:gd name="T67" fmla="*/ 2147483647 h 16980"/>
                  <a:gd name="T68" fmla="*/ 2147483647 w 6132"/>
                  <a:gd name="T69" fmla="*/ 2147483647 h 16980"/>
                  <a:gd name="T70" fmla="*/ 2147483647 w 6132"/>
                  <a:gd name="T71" fmla="*/ 2147483647 h 16980"/>
                  <a:gd name="T72" fmla="*/ 2147483647 w 6132"/>
                  <a:gd name="T73" fmla="*/ 2147483647 h 16980"/>
                  <a:gd name="T74" fmla="*/ 2147483647 w 6132"/>
                  <a:gd name="T75" fmla="*/ 2147483647 h 16980"/>
                  <a:gd name="T76" fmla="*/ 2147483647 w 6132"/>
                  <a:gd name="T77" fmla="*/ 2147483647 h 16980"/>
                  <a:gd name="T78" fmla="*/ 2147483647 w 6132"/>
                  <a:gd name="T79" fmla="*/ 2147483647 h 16980"/>
                  <a:gd name="T80" fmla="*/ 2147483647 w 6132"/>
                  <a:gd name="T81" fmla="*/ 2147483647 h 16980"/>
                  <a:gd name="T82" fmla="*/ 2147483647 w 6132"/>
                  <a:gd name="T83" fmla="*/ 2147483647 h 16980"/>
                  <a:gd name="T84" fmla="*/ 2147483647 w 6132"/>
                  <a:gd name="T85" fmla="*/ 2147483647 h 16980"/>
                  <a:gd name="T86" fmla="*/ 2147483647 w 6132"/>
                  <a:gd name="T87" fmla="*/ 2147483647 h 16980"/>
                  <a:gd name="T88" fmla="*/ 2147483647 w 6132"/>
                  <a:gd name="T89" fmla="*/ 2147483647 h 16980"/>
                  <a:gd name="T90" fmla="*/ 2147483647 w 6132"/>
                  <a:gd name="T91" fmla="*/ 2147483647 h 16980"/>
                  <a:gd name="T92" fmla="*/ 2147483647 w 6132"/>
                  <a:gd name="T93" fmla="*/ 2147483647 h 16980"/>
                  <a:gd name="T94" fmla="*/ 2147483647 w 6132"/>
                  <a:gd name="T95" fmla="*/ 2147483647 h 16980"/>
                  <a:gd name="T96" fmla="*/ 2147483647 w 6132"/>
                  <a:gd name="T97" fmla="*/ 2147483647 h 16980"/>
                  <a:gd name="T98" fmla="*/ 2147483647 w 6132"/>
                  <a:gd name="T99" fmla="*/ 2147483647 h 16980"/>
                  <a:gd name="T100" fmla="*/ 2147483647 w 6132"/>
                  <a:gd name="T101" fmla="*/ 2147483647 h 16980"/>
                  <a:gd name="T102" fmla="*/ 2147483647 w 6132"/>
                  <a:gd name="T103" fmla="*/ 2147483647 h 16980"/>
                  <a:gd name="T104" fmla="*/ 2147483647 w 6132"/>
                  <a:gd name="T105" fmla="*/ 2147483647 h 16980"/>
                  <a:gd name="T106" fmla="*/ 2147483647 w 6132"/>
                  <a:gd name="T107" fmla="*/ 2147483647 h 16980"/>
                  <a:gd name="T108" fmla="*/ 2147483647 w 6132"/>
                  <a:gd name="T109" fmla="*/ 2147483647 h 16980"/>
                  <a:gd name="T110" fmla="*/ 2147483647 w 6132"/>
                  <a:gd name="T111" fmla="*/ 2147483647 h 16980"/>
                  <a:gd name="T112" fmla="*/ 2147483647 w 6132"/>
                  <a:gd name="T113" fmla="*/ 2147483647 h 16980"/>
                  <a:gd name="T114" fmla="*/ 2147483647 w 6132"/>
                  <a:gd name="T115" fmla="*/ 2147483647 h 16980"/>
                  <a:gd name="T116" fmla="*/ 2147483647 w 6132"/>
                  <a:gd name="T117" fmla="*/ 2147483647 h 16980"/>
                  <a:gd name="T118" fmla="*/ 2147483647 w 6132"/>
                  <a:gd name="T119" fmla="*/ 2147483647 h 16980"/>
                  <a:gd name="T120" fmla="*/ 2147483647 w 6132"/>
                  <a:gd name="T121" fmla="*/ 2147483647 h 1698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6132" h="16980">
                    <a:moveTo>
                      <a:pt x="3480" y="3522"/>
                    </a:moveTo>
                    <a:lnTo>
                      <a:pt x="4254" y="3522"/>
                    </a:lnTo>
                    <a:lnTo>
                      <a:pt x="4298" y="3522"/>
                    </a:lnTo>
                    <a:lnTo>
                      <a:pt x="4342" y="3524"/>
                    </a:lnTo>
                    <a:lnTo>
                      <a:pt x="4386" y="3527"/>
                    </a:lnTo>
                    <a:lnTo>
                      <a:pt x="4429" y="3531"/>
                    </a:lnTo>
                    <a:lnTo>
                      <a:pt x="4473" y="3536"/>
                    </a:lnTo>
                    <a:lnTo>
                      <a:pt x="4515" y="3543"/>
                    </a:lnTo>
                    <a:lnTo>
                      <a:pt x="4558" y="3551"/>
                    </a:lnTo>
                    <a:lnTo>
                      <a:pt x="4601" y="3560"/>
                    </a:lnTo>
                    <a:lnTo>
                      <a:pt x="4643" y="3570"/>
                    </a:lnTo>
                    <a:lnTo>
                      <a:pt x="4685" y="3582"/>
                    </a:lnTo>
                    <a:lnTo>
                      <a:pt x="4727" y="3595"/>
                    </a:lnTo>
                    <a:lnTo>
                      <a:pt x="4769" y="3609"/>
                    </a:lnTo>
                    <a:lnTo>
                      <a:pt x="4809" y="3624"/>
                    </a:lnTo>
                    <a:lnTo>
                      <a:pt x="4851" y="3640"/>
                    </a:lnTo>
                    <a:lnTo>
                      <a:pt x="4892" y="3658"/>
                    </a:lnTo>
                    <a:lnTo>
                      <a:pt x="4932" y="3676"/>
                    </a:lnTo>
                    <a:lnTo>
                      <a:pt x="4973" y="3696"/>
                    </a:lnTo>
                    <a:lnTo>
                      <a:pt x="5013" y="3717"/>
                    </a:lnTo>
                    <a:lnTo>
                      <a:pt x="5052" y="3739"/>
                    </a:lnTo>
                    <a:lnTo>
                      <a:pt x="5093" y="3763"/>
                    </a:lnTo>
                    <a:lnTo>
                      <a:pt x="5132" y="3788"/>
                    </a:lnTo>
                    <a:lnTo>
                      <a:pt x="5171" y="3814"/>
                    </a:lnTo>
                    <a:lnTo>
                      <a:pt x="5210" y="3842"/>
                    </a:lnTo>
                    <a:lnTo>
                      <a:pt x="5249" y="3870"/>
                    </a:lnTo>
                    <a:lnTo>
                      <a:pt x="5287" y="3900"/>
                    </a:lnTo>
                    <a:lnTo>
                      <a:pt x="5325" y="3931"/>
                    </a:lnTo>
                    <a:lnTo>
                      <a:pt x="5364" y="3963"/>
                    </a:lnTo>
                    <a:lnTo>
                      <a:pt x="5401" y="3997"/>
                    </a:lnTo>
                    <a:lnTo>
                      <a:pt x="5438" y="4031"/>
                    </a:lnTo>
                    <a:lnTo>
                      <a:pt x="5475" y="4067"/>
                    </a:lnTo>
                    <a:lnTo>
                      <a:pt x="5512" y="4104"/>
                    </a:lnTo>
                    <a:lnTo>
                      <a:pt x="5549" y="4142"/>
                    </a:lnTo>
                    <a:lnTo>
                      <a:pt x="5584" y="4181"/>
                    </a:lnTo>
                    <a:lnTo>
                      <a:pt x="5619" y="4220"/>
                    </a:lnTo>
                    <a:lnTo>
                      <a:pt x="5652" y="4260"/>
                    </a:lnTo>
                    <a:lnTo>
                      <a:pt x="5685" y="4300"/>
                    </a:lnTo>
                    <a:lnTo>
                      <a:pt x="5716" y="4339"/>
                    </a:lnTo>
                    <a:lnTo>
                      <a:pt x="5747" y="4379"/>
                    </a:lnTo>
                    <a:lnTo>
                      <a:pt x="5775" y="4420"/>
                    </a:lnTo>
                    <a:lnTo>
                      <a:pt x="5803" y="4460"/>
                    </a:lnTo>
                    <a:lnTo>
                      <a:pt x="5830" y="4502"/>
                    </a:lnTo>
                    <a:lnTo>
                      <a:pt x="5855" y="4543"/>
                    </a:lnTo>
                    <a:lnTo>
                      <a:pt x="5880" y="4585"/>
                    </a:lnTo>
                    <a:lnTo>
                      <a:pt x="5904" y="4626"/>
                    </a:lnTo>
                    <a:lnTo>
                      <a:pt x="5925" y="4667"/>
                    </a:lnTo>
                    <a:lnTo>
                      <a:pt x="5946" y="4710"/>
                    </a:lnTo>
                    <a:lnTo>
                      <a:pt x="5967" y="4752"/>
                    </a:lnTo>
                    <a:lnTo>
                      <a:pt x="5986" y="4795"/>
                    </a:lnTo>
                    <a:lnTo>
                      <a:pt x="6004" y="4838"/>
                    </a:lnTo>
                    <a:lnTo>
                      <a:pt x="6020" y="4880"/>
                    </a:lnTo>
                    <a:lnTo>
                      <a:pt x="6036" y="4924"/>
                    </a:lnTo>
                    <a:lnTo>
                      <a:pt x="6049" y="4967"/>
                    </a:lnTo>
                    <a:lnTo>
                      <a:pt x="6063" y="5011"/>
                    </a:lnTo>
                    <a:lnTo>
                      <a:pt x="6075" y="5055"/>
                    </a:lnTo>
                    <a:lnTo>
                      <a:pt x="6085" y="5100"/>
                    </a:lnTo>
                    <a:lnTo>
                      <a:pt x="6095" y="5144"/>
                    </a:lnTo>
                    <a:lnTo>
                      <a:pt x="6104" y="5189"/>
                    </a:lnTo>
                    <a:lnTo>
                      <a:pt x="6111" y="5234"/>
                    </a:lnTo>
                    <a:lnTo>
                      <a:pt x="6117" y="5280"/>
                    </a:lnTo>
                    <a:lnTo>
                      <a:pt x="6123" y="5324"/>
                    </a:lnTo>
                    <a:lnTo>
                      <a:pt x="6127" y="5370"/>
                    </a:lnTo>
                    <a:lnTo>
                      <a:pt x="6130" y="5417"/>
                    </a:lnTo>
                    <a:lnTo>
                      <a:pt x="6131" y="5463"/>
                    </a:lnTo>
                    <a:lnTo>
                      <a:pt x="6132" y="5509"/>
                    </a:lnTo>
                    <a:lnTo>
                      <a:pt x="6132" y="9605"/>
                    </a:lnTo>
                    <a:lnTo>
                      <a:pt x="6132" y="9643"/>
                    </a:lnTo>
                    <a:lnTo>
                      <a:pt x="6130" y="9682"/>
                    </a:lnTo>
                    <a:lnTo>
                      <a:pt x="6129" y="9719"/>
                    </a:lnTo>
                    <a:lnTo>
                      <a:pt x="6126" y="9756"/>
                    </a:lnTo>
                    <a:lnTo>
                      <a:pt x="6122" y="9793"/>
                    </a:lnTo>
                    <a:lnTo>
                      <a:pt x="6117" y="9829"/>
                    </a:lnTo>
                    <a:lnTo>
                      <a:pt x="6112" y="9866"/>
                    </a:lnTo>
                    <a:lnTo>
                      <a:pt x="6107" y="9901"/>
                    </a:lnTo>
                    <a:lnTo>
                      <a:pt x="6099" y="9937"/>
                    </a:lnTo>
                    <a:lnTo>
                      <a:pt x="6092" y="9972"/>
                    </a:lnTo>
                    <a:lnTo>
                      <a:pt x="6083" y="10007"/>
                    </a:lnTo>
                    <a:lnTo>
                      <a:pt x="6074" y="10041"/>
                    </a:lnTo>
                    <a:lnTo>
                      <a:pt x="6063" y="10075"/>
                    </a:lnTo>
                    <a:lnTo>
                      <a:pt x="6053" y="10109"/>
                    </a:lnTo>
                    <a:lnTo>
                      <a:pt x="6041" y="10142"/>
                    </a:lnTo>
                    <a:lnTo>
                      <a:pt x="6028" y="10175"/>
                    </a:lnTo>
                    <a:lnTo>
                      <a:pt x="6014" y="10208"/>
                    </a:lnTo>
                    <a:lnTo>
                      <a:pt x="6001" y="10241"/>
                    </a:lnTo>
                    <a:lnTo>
                      <a:pt x="5986" y="10273"/>
                    </a:lnTo>
                    <a:lnTo>
                      <a:pt x="5970" y="10305"/>
                    </a:lnTo>
                    <a:lnTo>
                      <a:pt x="5953" y="10335"/>
                    </a:lnTo>
                    <a:lnTo>
                      <a:pt x="5935" y="10366"/>
                    </a:lnTo>
                    <a:lnTo>
                      <a:pt x="5917" y="10397"/>
                    </a:lnTo>
                    <a:lnTo>
                      <a:pt x="5898" y="10428"/>
                    </a:lnTo>
                    <a:lnTo>
                      <a:pt x="5877" y="10458"/>
                    </a:lnTo>
                    <a:lnTo>
                      <a:pt x="5857" y="10487"/>
                    </a:lnTo>
                    <a:lnTo>
                      <a:pt x="5835" y="10517"/>
                    </a:lnTo>
                    <a:lnTo>
                      <a:pt x="5813" y="10546"/>
                    </a:lnTo>
                    <a:lnTo>
                      <a:pt x="5789" y="10575"/>
                    </a:lnTo>
                    <a:lnTo>
                      <a:pt x="5766" y="10603"/>
                    </a:lnTo>
                    <a:lnTo>
                      <a:pt x="5740" y="10632"/>
                    </a:lnTo>
                    <a:lnTo>
                      <a:pt x="5715" y="10660"/>
                    </a:lnTo>
                    <a:lnTo>
                      <a:pt x="5688" y="10687"/>
                    </a:lnTo>
                    <a:lnTo>
                      <a:pt x="5661" y="10714"/>
                    </a:lnTo>
                    <a:lnTo>
                      <a:pt x="5633" y="10739"/>
                    </a:lnTo>
                    <a:lnTo>
                      <a:pt x="5606" y="10765"/>
                    </a:lnTo>
                    <a:lnTo>
                      <a:pt x="5576" y="10790"/>
                    </a:lnTo>
                    <a:lnTo>
                      <a:pt x="5546" y="10814"/>
                    </a:lnTo>
                    <a:lnTo>
                      <a:pt x="5516" y="10838"/>
                    </a:lnTo>
                    <a:lnTo>
                      <a:pt x="5486" y="10860"/>
                    </a:lnTo>
                    <a:lnTo>
                      <a:pt x="5455" y="10883"/>
                    </a:lnTo>
                    <a:lnTo>
                      <a:pt x="5422" y="10905"/>
                    </a:lnTo>
                    <a:lnTo>
                      <a:pt x="5390" y="10925"/>
                    </a:lnTo>
                    <a:lnTo>
                      <a:pt x="5357" y="10947"/>
                    </a:lnTo>
                    <a:lnTo>
                      <a:pt x="5323" y="10966"/>
                    </a:lnTo>
                    <a:lnTo>
                      <a:pt x="5288" y="10985"/>
                    </a:lnTo>
                    <a:lnTo>
                      <a:pt x="5253" y="11004"/>
                    </a:lnTo>
                    <a:lnTo>
                      <a:pt x="5218" y="11022"/>
                    </a:lnTo>
                    <a:lnTo>
                      <a:pt x="5182" y="11039"/>
                    </a:lnTo>
                    <a:lnTo>
                      <a:pt x="5145" y="11056"/>
                    </a:lnTo>
                    <a:lnTo>
                      <a:pt x="5108" y="11072"/>
                    </a:lnTo>
                    <a:lnTo>
                      <a:pt x="5069" y="11087"/>
                    </a:lnTo>
                    <a:lnTo>
                      <a:pt x="5031" y="11102"/>
                    </a:lnTo>
                    <a:lnTo>
                      <a:pt x="4992" y="11117"/>
                    </a:lnTo>
                    <a:lnTo>
                      <a:pt x="4952" y="11130"/>
                    </a:lnTo>
                    <a:lnTo>
                      <a:pt x="4911" y="11143"/>
                    </a:lnTo>
                    <a:lnTo>
                      <a:pt x="4871" y="11155"/>
                    </a:lnTo>
                    <a:lnTo>
                      <a:pt x="4828" y="11167"/>
                    </a:lnTo>
                    <a:lnTo>
                      <a:pt x="4787" y="11178"/>
                    </a:lnTo>
                    <a:lnTo>
                      <a:pt x="4743" y="11189"/>
                    </a:lnTo>
                    <a:lnTo>
                      <a:pt x="4701" y="11199"/>
                    </a:lnTo>
                    <a:lnTo>
                      <a:pt x="4656" y="11208"/>
                    </a:lnTo>
                    <a:lnTo>
                      <a:pt x="4612" y="11217"/>
                    </a:lnTo>
                    <a:lnTo>
                      <a:pt x="4567" y="11225"/>
                    </a:lnTo>
                    <a:lnTo>
                      <a:pt x="4567" y="16980"/>
                    </a:lnTo>
                    <a:lnTo>
                      <a:pt x="1510" y="16980"/>
                    </a:lnTo>
                    <a:lnTo>
                      <a:pt x="1510" y="11225"/>
                    </a:lnTo>
                    <a:lnTo>
                      <a:pt x="1424" y="11201"/>
                    </a:lnTo>
                    <a:lnTo>
                      <a:pt x="1340" y="11175"/>
                    </a:lnTo>
                    <a:lnTo>
                      <a:pt x="1298" y="11161"/>
                    </a:lnTo>
                    <a:lnTo>
                      <a:pt x="1258" y="11148"/>
                    </a:lnTo>
                    <a:lnTo>
                      <a:pt x="1218" y="11134"/>
                    </a:lnTo>
                    <a:lnTo>
                      <a:pt x="1178" y="11120"/>
                    </a:lnTo>
                    <a:lnTo>
                      <a:pt x="1139" y="11105"/>
                    </a:lnTo>
                    <a:lnTo>
                      <a:pt x="1101" y="11089"/>
                    </a:lnTo>
                    <a:lnTo>
                      <a:pt x="1064" y="11074"/>
                    </a:lnTo>
                    <a:lnTo>
                      <a:pt x="1026" y="11058"/>
                    </a:lnTo>
                    <a:lnTo>
                      <a:pt x="990" y="11042"/>
                    </a:lnTo>
                    <a:lnTo>
                      <a:pt x="954" y="11025"/>
                    </a:lnTo>
                    <a:lnTo>
                      <a:pt x="918" y="11009"/>
                    </a:lnTo>
                    <a:lnTo>
                      <a:pt x="884" y="10991"/>
                    </a:lnTo>
                    <a:lnTo>
                      <a:pt x="849" y="10974"/>
                    </a:lnTo>
                    <a:lnTo>
                      <a:pt x="816" y="10956"/>
                    </a:lnTo>
                    <a:lnTo>
                      <a:pt x="782" y="10938"/>
                    </a:lnTo>
                    <a:lnTo>
                      <a:pt x="750" y="10920"/>
                    </a:lnTo>
                    <a:lnTo>
                      <a:pt x="719" y="10901"/>
                    </a:lnTo>
                    <a:lnTo>
                      <a:pt x="687" y="10882"/>
                    </a:lnTo>
                    <a:lnTo>
                      <a:pt x="656" y="10862"/>
                    </a:lnTo>
                    <a:lnTo>
                      <a:pt x="626" y="10841"/>
                    </a:lnTo>
                    <a:lnTo>
                      <a:pt x="596" y="10821"/>
                    </a:lnTo>
                    <a:lnTo>
                      <a:pt x="567" y="10801"/>
                    </a:lnTo>
                    <a:lnTo>
                      <a:pt x="539" y="10780"/>
                    </a:lnTo>
                    <a:lnTo>
                      <a:pt x="510" y="10758"/>
                    </a:lnTo>
                    <a:lnTo>
                      <a:pt x="484" y="10736"/>
                    </a:lnTo>
                    <a:lnTo>
                      <a:pt x="456" y="10714"/>
                    </a:lnTo>
                    <a:lnTo>
                      <a:pt x="431" y="10691"/>
                    </a:lnTo>
                    <a:lnTo>
                      <a:pt x="405" y="10668"/>
                    </a:lnTo>
                    <a:lnTo>
                      <a:pt x="380" y="10646"/>
                    </a:lnTo>
                    <a:lnTo>
                      <a:pt x="355" y="10622"/>
                    </a:lnTo>
                    <a:lnTo>
                      <a:pt x="332" y="10599"/>
                    </a:lnTo>
                    <a:lnTo>
                      <a:pt x="310" y="10576"/>
                    </a:lnTo>
                    <a:lnTo>
                      <a:pt x="289" y="10551"/>
                    </a:lnTo>
                    <a:lnTo>
                      <a:pt x="267" y="10528"/>
                    </a:lnTo>
                    <a:lnTo>
                      <a:pt x="247" y="10503"/>
                    </a:lnTo>
                    <a:lnTo>
                      <a:pt x="228" y="10480"/>
                    </a:lnTo>
                    <a:lnTo>
                      <a:pt x="209" y="10455"/>
                    </a:lnTo>
                    <a:lnTo>
                      <a:pt x="191" y="10431"/>
                    </a:lnTo>
                    <a:lnTo>
                      <a:pt x="174" y="10407"/>
                    </a:lnTo>
                    <a:lnTo>
                      <a:pt x="158" y="10382"/>
                    </a:lnTo>
                    <a:lnTo>
                      <a:pt x="142" y="10357"/>
                    </a:lnTo>
                    <a:lnTo>
                      <a:pt x="128" y="10332"/>
                    </a:lnTo>
                    <a:lnTo>
                      <a:pt x="114" y="10307"/>
                    </a:lnTo>
                    <a:lnTo>
                      <a:pt x="101" y="10281"/>
                    </a:lnTo>
                    <a:lnTo>
                      <a:pt x="89" y="10256"/>
                    </a:lnTo>
                    <a:lnTo>
                      <a:pt x="77" y="10230"/>
                    </a:lnTo>
                    <a:lnTo>
                      <a:pt x="67" y="10205"/>
                    </a:lnTo>
                    <a:lnTo>
                      <a:pt x="57" y="10179"/>
                    </a:lnTo>
                    <a:lnTo>
                      <a:pt x="48" y="10153"/>
                    </a:lnTo>
                    <a:lnTo>
                      <a:pt x="39" y="10127"/>
                    </a:lnTo>
                    <a:lnTo>
                      <a:pt x="32" y="10100"/>
                    </a:lnTo>
                    <a:lnTo>
                      <a:pt x="25" y="10074"/>
                    </a:lnTo>
                    <a:lnTo>
                      <a:pt x="19" y="10047"/>
                    </a:lnTo>
                    <a:lnTo>
                      <a:pt x="14" y="10021"/>
                    </a:lnTo>
                    <a:lnTo>
                      <a:pt x="9" y="9994"/>
                    </a:lnTo>
                    <a:lnTo>
                      <a:pt x="6" y="9967"/>
                    </a:lnTo>
                    <a:lnTo>
                      <a:pt x="3" y="9940"/>
                    </a:lnTo>
                    <a:lnTo>
                      <a:pt x="1" y="9912"/>
                    </a:lnTo>
                    <a:lnTo>
                      <a:pt x="0" y="9885"/>
                    </a:lnTo>
                    <a:lnTo>
                      <a:pt x="0" y="9857"/>
                    </a:lnTo>
                    <a:lnTo>
                      <a:pt x="0" y="5509"/>
                    </a:lnTo>
                    <a:lnTo>
                      <a:pt x="1" y="5453"/>
                    </a:lnTo>
                    <a:lnTo>
                      <a:pt x="2" y="5398"/>
                    </a:lnTo>
                    <a:lnTo>
                      <a:pt x="5" y="5342"/>
                    </a:lnTo>
                    <a:lnTo>
                      <a:pt x="9" y="5288"/>
                    </a:lnTo>
                    <a:lnTo>
                      <a:pt x="15" y="5235"/>
                    </a:lnTo>
                    <a:lnTo>
                      <a:pt x="21" y="5182"/>
                    </a:lnTo>
                    <a:lnTo>
                      <a:pt x="28" y="5130"/>
                    </a:lnTo>
                    <a:lnTo>
                      <a:pt x="37" y="5079"/>
                    </a:lnTo>
                    <a:lnTo>
                      <a:pt x="47" y="5028"/>
                    </a:lnTo>
                    <a:lnTo>
                      <a:pt x="57" y="4978"/>
                    </a:lnTo>
                    <a:lnTo>
                      <a:pt x="70" y="4929"/>
                    </a:lnTo>
                    <a:lnTo>
                      <a:pt x="83" y="4880"/>
                    </a:lnTo>
                    <a:lnTo>
                      <a:pt x="97" y="4832"/>
                    </a:lnTo>
                    <a:lnTo>
                      <a:pt x="112" y="4785"/>
                    </a:lnTo>
                    <a:lnTo>
                      <a:pt x="129" y="4739"/>
                    </a:lnTo>
                    <a:lnTo>
                      <a:pt x="147" y="4693"/>
                    </a:lnTo>
                    <a:lnTo>
                      <a:pt x="166" y="4648"/>
                    </a:lnTo>
                    <a:lnTo>
                      <a:pt x="187" y="4604"/>
                    </a:lnTo>
                    <a:lnTo>
                      <a:pt x="208" y="4560"/>
                    </a:lnTo>
                    <a:lnTo>
                      <a:pt x="230" y="4518"/>
                    </a:lnTo>
                    <a:lnTo>
                      <a:pt x="255" y="4476"/>
                    </a:lnTo>
                    <a:lnTo>
                      <a:pt x="279" y="4435"/>
                    </a:lnTo>
                    <a:lnTo>
                      <a:pt x="306" y="4393"/>
                    </a:lnTo>
                    <a:lnTo>
                      <a:pt x="332" y="4354"/>
                    </a:lnTo>
                    <a:lnTo>
                      <a:pt x="361" y="4315"/>
                    </a:lnTo>
                    <a:lnTo>
                      <a:pt x="391" y="4275"/>
                    </a:lnTo>
                    <a:lnTo>
                      <a:pt x="421" y="4238"/>
                    </a:lnTo>
                    <a:lnTo>
                      <a:pt x="453" y="4201"/>
                    </a:lnTo>
                    <a:lnTo>
                      <a:pt x="486" y="4165"/>
                    </a:lnTo>
                    <a:lnTo>
                      <a:pt x="520" y="4129"/>
                    </a:lnTo>
                    <a:lnTo>
                      <a:pt x="556" y="4093"/>
                    </a:lnTo>
                    <a:lnTo>
                      <a:pt x="592" y="4059"/>
                    </a:lnTo>
                    <a:lnTo>
                      <a:pt x="629" y="4025"/>
                    </a:lnTo>
                    <a:lnTo>
                      <a:pt x="668" y="3994"/>
                    </a:lnTo>
                    <a:lnTo>
                      <a:pt x="707" y="3963"/>
                    </a:lnTo>
                    <a:lnTo>
                      <a:pt x="747" y="3933"/>
                    </a:lnTo>
                    <a:lnTo>
                      <a:pt x="789" y="3904"/>
                    </a:lnTo>
                    <a:lnTo>
                      <a:pt x="830" y="3876"/>
                    </a:lnTo>
                    <a:lnTo>
                      <a:pt x="873" y="3849"/>
                    </a:lnTo>
                    <a:lnTo>
                      <a:pt x="916" y="3823"/>
                    </a:lnTo>
                    <a:lnTo>
                      <a:pt x="961" y="3799"/>
                    </a:lnTo>
                    <a:lnTo>
                      <a:pt x="1005" y="3775"/>
                    </a:lnTo>
                    <a:lnTo>
                      <a:pt x="1052" y="3752"/>
                    </a:lnTo>
                    <a:lnTo>
                      <a:pt x="1099" y="3731"/>
                    </a:lnTo>
                    <a:lnTo>
                      <a:pt x="1146" y="3711"/>
                    </a:lnTo>
                    <a:lnTo>
                      <a:pt x="1194" y="3691"/>
                    </a:lnTo>
                    <a:lnTo>
                      <a:pt x="1244" y="3672"/>
                    </a:lnTo>
                    <a:lnTo>
                      <a:pt x="1294" y="3655"/>
                    </a:lnTo>
                    <a:lnTo>
                      <a:pt x="1345" y="3640"/>
                    </a:lnTo>
                    <a:lnTo>
                      <a:pt x="1397" y="3624"/>
                    </a:lnTo>
                    <a:lnTo>
                      <a:pt x="1450" y="3610"/>
                    </a:lnTo>
                    <a:lnTo>
                      <a:pt x="1503" y="3597"/>
                    </a:lnTo>
                    <a:lnTo>
                      <a:pt x="1558" y="3584"/>
                    </a:lnTo>
                    <a:lnTo>
                      <a:pt x="1614" y="3574"/>
                    </a:lnTo>
                    <a:lnTo>
                      <a:pt x="1670" y="3564"/>
                    </a:lnTo>
                    <a:lnTo>
                      <a:pt x="1726" y="3554"/>
                    </a:lnTo>
                    <a:lnTo>
                      <a:pt x="1785" y="3547"/>
                    </a:lnTo>
                    <a:lnTo>
                      <a:pt x="1843" y="3540"/>
                    </a:lnTo>
                    <a:lnTo>
                      <a:pt x="1902" y="3534"/>
                    </a:lnTo>
                    <a:lnTo>
                      <a:pt x="1963" y="3530"/>
                    </a:lnTo>
                    <a:lnTo>
                      <a:pt x="2024" y="3526"/>
                    </a:lnTo>
                    <a:lnTo>
                      <a:pt x="2086" y="3524"/>
                    </a:lnTo>
                    <a:lnTo>
                      <a:pt x="2149" y="3522"/>
                    </a:lnTo>
                    <a:lnTo>
                      <a:pt x="2212" y="3522"/>
                    </a:lnTo>
                    <a:lnTo>
                      <a:pt x="2218" y="3517"/>
                    </a:lnTo>
                    <a:lnTo>
                      <a:pt x="2224" y="3514"/>
                    </a:lnTo>
                    <a:lnTo>
                      <a:pt x="2230" y="3513"/>
                    </a:lnTo>
                    <a:lnTo>
                      <a:pt x="2237" y="3512"/>
                    </a:lnTo>
                    <a:lnTo>
                      <a:pt x="2243" y="3512"/>
                    </a:lnTo>
                    <a:lnTo>
                      <a:pt x="2251" y="3512"/>
                    </a:lnTo>
                    <a:lnTo>
                      <a:pt x="2261" y="3512"/>
                    </a:lnTo>
                    <a:lnTo>
                      <a:pt x="2274" y="3512"/>
                    </a:lnTo>
                    <a:lnTo>
                      <a:pt x="2312" y="3514"/>
                    </a:lnTo>
                    <a:lnTo>
                      <a:pt x="2353" y="3516"/>
                    </a:lnTo>
                    <a:lnTo>
                      <a:pt x="2393" y="3517"/>
                    </a:lnTo>
                    <a:lnTo>
                      <a:pt x="2435" y="3519"/>
                    </a:lnTo>
                    <a:lnTo>
                      <a:pt x="2479" y="3520"/>
                    </a:lnTo>
                    <a:lnTo>
                      <a:pt x="2522" y="3520"/>
                    </a:lnTo>
                    <a:lnTo>
                      <a:pt x="2568" y="3522"/>
                    </a:lnTo>
                    <a:lnTo>
                      <a:pt x="2615" y="3522"/>
                    </a:lnTo>
                    <a:lnTo>
                      <a:pt x="2616" y="3516"/>
                    </a:lnTo>
                    <a:lnTo>
                      <a:pt x="2617" y="3511"/>
                    </a:lnTo>
                    <a:lnTo>
                      <a:pt x="2620" y="3505"/>
                    </a:lnTo>
                    <a:lnTo>
                      <a:pt x="2623" y="3498"/>
                    </a:lnTo>
                    <a:lnTo>
                      <a:pt x="2634" y="3483"/>
                    </a:lnTo>
                    <a:lnTo>
                      <a:pt x="2649" y="3466"/>
                    </a:lnTo>
                    <a:lnTo>
                      <a:pt x="2663" y="3450"/>
                    </a:lnTo>
                    <a:lnTo>
                      <a:pt x="2674" y="3439"/>
                    </a:lnTo>
                    <a:lnTo>
                      <a:pt x="2678" y="3434"/>
                    </a:lnTo>
                    <a:lnTo>
                      <a:pt x="2683" y="3431"/>
                    </a:lnTo>
                    <a:lnTo>
                      <a:pt x="2686" y="3430"/>
                    </a:lnTo>
                    <a:lnTo>
                      <a:pt x="2688" y="3429"/>
                    </a:lnTo>
                    <a:lnTo>
                      <a:pt x="2651" y="3417"/>
                    </a:lnTo>
                    <a:lnTo>
                      <a:pt x="2614" y="3406"/>
                    </a:lnTo>
                    <a:lnTo>
                      <a:pt x="2578" y="3393"/>
                    </a:lnTo>
                    <a:lnTo>
                      <a:pt x="2542" y="3380"/>
                    </a:lnTo>
                    <a:lnTo>
                      <a:pt x="2506" y="3366"/>
                    </a:lnTo>
                    <a:lnTo>
                      <a:pt x="2471" y="3351"/>
                    </a:lnTo>
                    <a:lnTo>
                      <a:pt x="2436" y="3337"/>
                    </a:lnTo>
                    <a:lnTo>
                      <a:pt x="2402" y="3322"/>
                    </a:lnTo>
                    <a:lnTo>
                      <a:pt x="2368" y="3306"/>
                    </a:lnTo>
                    <a:lnTo>
                      <a:pt x="2336" y="3289"/>
                    </a:lnTo>
                    <a:lnTo>
                      <a:pt x="2303" y="3272"/>
                    </a:lnTo>
                    <a:lnTo>
                      <a:pt x="2271" y="3255"/>
                    </a:lnTo>
                    <a:lnTo>
                      <a:pt x="2239" y="3237"/>
                    </a:lnTo>
                    <a:lnTo>
                      <a:pt x="2208" y="3218"/>
                    </a:lnTo>
                    <a:lnTo>
                      <a:pt x="2177" y="3198"/>
                    </a:lnTo>
                    <a:lnTo>
                      <a:pt x="2147" y="3178"/>
                    </a:lnTo>
                    <a:lnTo>
                      <a:pt x="2117" y="3158"/>
                    </a:lnTo>
                    <a:lnTo>
                      <a:pt x="2087" y="3137"/>
                    </a:lnTo>
                    <a:lnTo>
                      <a:pt x="2058" y="3115"/>
                    </a:lnTo>
                    <a:lnTo>
                      <a:pt x="2030" y="3093"/>
                    </a:lnTo>
                    <a:lnTo>
                      <a:pt x="2002" y="3071"/>
                    </a:lnTo>
                    <a:lnTo>
                      <a:pt x="1975" y="3047"/>
                    </a:lnTo>
                    <a:lnTo>
                      <a:pt x="1948" y="3024"/>
                    </a:lnTo>
                    <a:lnTo>
                      <a:pt x="1921" y="3000"/>
                    </a:lnTo>
                    <a:lnTo>
                      <a:pt x="1895" y="2975"/>
                    </a:lnTo>
                    <a:lnTo>
                      <a:pt x="1869" y="2950"/>
                    </a:lnTo>
                    <a:lnTo>
                      <a:pt x="1844" y="2924"/>
                    </a:lnTo>
                    <a:lnTo>
                      <a:pt x="1820" y="2898"/>
                    </a:lnTo>
                    <a:lnTo>
                      <a:pt x="1795" y="2871"/>
                    </a:lnTo>
                    <a:lnTo>
                      <a:pt x="1771" y="2843"/>
                    </a:lnTo>
                    <a:lnTo>
                      <a:pt x="1747" y="2816"/>
                    </a:lnTo>
                    <a:lnTo>
                      <a:pt x="1725" y="2787"/>
                    </a:lnTo>
                    <a:lnTo>
                      <a:pt x="1703" y="2757"/>
                    </a:lnTo>
                    <a:lnTo>
                      <a:pt x="1682" y="2729"/>
                    </a:lnTo>
                    <a:lnTo>
                      <a:pt x="1660" y="2699"/>
                    </a:lnTo>
                    <a:lnTo>
                      <a:pt x="1640" y="2669"/>
                    </a:lnTo>
                    <a:lnTo>
                      <a:pt x="1621" y="2638"/>
                    </a:lnTo>
                    <a:lnTo>
                      <a:pt x="1603" y="2608"/>
                    </a:lnTo>
                    <a:lnTo>
                      <a:pt x="1585" y="2578"/>
                    </a:lnTo>
                    <a:lnTo>
                      <a:pt x="1568" y="2547"/>
                    </a:lnTo>
                    <a:lnTo>
                      <a:pt x="1551" y="2516"/>
                    </a:lnTo>
                    <a:lnTo>
                      <a:pt x="1535" y="2484"/>
                    </a:lnTo>
                    <a:lnTo>
                      <a:pt x="1520" y="2452"/>
                    </a:lnTo>
                    <a:lnTo>
                      <a:pt x="1506" y="2420"/>
                    </a:lnTo>
                    <a:lnTo>
                      <a:pt x="1493" y="2388"/>
                    </a:lnTo>
                    <a:lnTo>
                      <a:pt x="1479" y="2356"/>
                    </a:lnTo>
                    <a:lnTo>
                      <a:pt x="1467" y="2324"/>
                    </a:lnTo>
                    <a:lnTo>
                      <a:pt x="1455" y="2291"/>
                    </a:lnTo>
                    <a:lnTo>
                      <a:pt x="1445" y="2258"/>
                    </a:lnTo>
                    <a:lnTo>
                      <a:pt x="1434" y="2225"/>
                    </a:lnTo>
                    <a:lnTo>
                      <a:pt x="1425" y="2191"/>
                    </a:lnTo>
                    <a:lnTo>
                      <a:pt x="1416" y="2157"/>
                    </a:lnTo>
                    <a:lnTo>
                      <a:pt x="1408" y="2123"/>
                    </a:lnTo>
                    <a:lnTo>
                      <a:pt x="1400" y="2089"/>
                    </a:lnTo>
                    <a:lnTo>
                      <a:pt x="1394" y="2054"/>
                    </a:lnTo>
                    <a:lnTo>
                      <a:pt x="1389" y="2018"/>
                    </a:lnTo>
                    <a:lnTo>
                      <a:pt x="1383" y="1983"/>
                    </a:lnTo>
                    <a:lnTo>
                      <a:pt x="1378" y="1948"/>
                    </a:lnTo>
                    <a:lnTo>
                      <a:pt x="1375" y="1912"/>
                    </a:lnTo>
                    <a:lnTo>
                      <a:pt x="1372" y="1876"/>
                    </a:lnTo>
                    <a:lnTo>
                      <a:pt x="1368" y="1840"/>
                    </a:lnTo>
                    <a:lnTo>
                      <a:pt x="1367" y="1804"/>
                    </a:lnTo>
                    <a:lnTo>
                      <a:pt x="1366" y="1767"/>
                    </a:lnTo>
                    <a:lnTo>
                      <a:pt x="1365" y="1729"/>
                    </a:lnTo>
                    <a:lnTo>
                      <a:pt x="1366" y="1686"/>
                    </a:lnTo>
                    <a:lnTo>
                      <a:pt x="1367" y="1641"/>
                    </a:lnTo>
                    <a:lnTo>
                      <a:pt x="1370" y="1598"/>
                    </a:lnTo>
                    <a:lnTo>
                      <a:pt x="1374" y="1555"/>
                    </a:lnTo>
                    <a:lnTo>
                      <a:pt x="1378" y="1511"/>
                    </a:lnTo>
                    <a:lnTo>
                      <a:pt x="1383" y="1469"/>
                    </a:lnTo>
                    <a:lnTo>
                      <a:pt x="1390" y="1427"/>
                    </a:lnTo>
                    <a:lnTo>
                      <a:pt x="1397" y="1386"/>
                    </a:lnTo>
                    <a:lnTo>
                      <a:pt x="1405" y="1345"/>
                    </a:lnTo>
                    <a:lnTo>
                      <a:pt x="1415" y="1304"/>
                    </a:lnTo>
                    <a:lnTo>
                      <a:pt x="1426" y="1264"/>
                    </a:lnTo>
                    <a:lnTo>
                      <a:pt x="1437" y="1223"/>
                    </a:lnTo>
                    <a:lnTo>
                      <a:pt x="1449" y="1184"/>
                    </a:lnTo>
                    <a:lnTo>
                      <a:pt x="1463" y="1145"/>
                    </a:lnTo>
                    <a:lnTo>
                      <a:pt x="1477" y="1106"/>
                    </a:lnTo>
                    <a:lnTo>
                      <a:pt x="1493" y="1068"/>
                    </a:lnTo>
                    <a:lnTo>
                      <a:pt x="1508" y="1030"/>
                    </a:lnTo>
                    <a:lnTo>
                      <a:pt x="1527" y="993"/>
                    </a:lnTo>
                    <a:lnTo>
                      <a:pt x="1545" y="955"/>
                    </a:lnTo>
                    <a:lnTo>
                      <a:pt x="1564" y="919"/>
                    </a:lnTo>
                    <a:lnTo>
                      <a:pt x="1585" y="883"/>
                    </a:lnTo>
                    <a:lnTo>
                      <a:pt x="1606" y="847"/>
                    </a:lnTo>
                    <a:lnTo>
                      <a:pt x="1628" y="811"/>
                    </a:lnTo>
                    <a:lnTo>
                      <a:pt x="1652" y="776"/>
                    </a:lnTo>
                    <a:lnTo>
                      <a:pt x="1676" y="742"/>
                    </a:lnTo>
                    <a:lnTo>
                      <a:pt x="1702" y="708"/>
                    </a:lnTo>
                    <a:lnTo>
                      <a:pt x="1728" y="674"/>
                    </a:lnTo>
                    <a:lnTo>
                      <a:pt x="1756" y="640"/>
                    </a:lnTo>
                    <a:lnTo>
                      <a:pt x="1783" y="607"/>
                    </a:lnTo>
                    <a:lnTo>
                      <a:pt x="1813" y="574"/>
                    </a:lnTo>
                    <a:lnTo>
                      <a:pt x="1844" y="542"/>
                    </a:lnTo>
                    <a:lnTo>
                      <a:pt x="1875" y="510"/>
                    </a:lnTo>
                    <a:lnTo>
                      <a:pt x="1907" y="478"/>
                    </a:lnTo>
                    <a:lnTo>
                      <a:pt x="1940" y="448"/>
                    </a:lnTo>
                    <a:lnTo>
                      <a:pt x="1971" y="419"/>
                    </a:lnTo>
                    <a:lnTo>
                      <a:pt x="2005" y="390"/>
                    </a:lnTo>
                    <a:lnTo>
                      <a:pt x="2038" y="362"/>
                    </a:lnTo>
                    <a:lnTo>
                      <a:pt x="2072" y="336"/>
                    </a:lnTo>
                    <a:lnTo>
                      <a:pt x="2106" y="311"/>
                    </a:lnTo>
                    <a:lnTo>
                      <a:pt x="2141" y="287"/>
                    </a:lnTo>
                    <a:lnTo>
                      <a:pt x="2176" y="263"/>
                    </a:lnTo>
                    <a:lnTo>
                      <a:pt x="2211" y="240"/>
                    </a:lnTo>
                    <a:lnTo>
                      <a:pt x="2247" y="219"/>
                    </a:lnTo>
                    <a:lnTo>
                      <a:pt x="2284" y="199"/>
                    </a:lnTo>
                    <a:lnTo>
                      <a:pt x="2320" y="179"/>
                    </a:lnTo>
                    <a:lnTo>
                      <a:pt x="2357" y="160"/>
                    </a:lnTo>
                    <a:lnTo>
                      <a:pt x="2395" y="143"/>
                    </a:lnTo>
                    <a:lnTo>
                      <a:pt x="2432" y="127"/>
                    </a:lnTo>
                    <a:lnTo>
                      <a:pt x="2470" y="111"/>
                    </a:lnTo>
                    <a:lnTo>
                      <a:pt x="2510" y="98"/>
                    </a:lnTo>
                    <a:lnTo>
                      <a:pt x="2549" y="84"/>
                    </a:lnTo>
                    <a:lnTo>
                      <a:pt x="2588" y="71"/>
                    </a:lnTo>
                    <a:lnTo>
                      <a:pt x="2628" y="60"/>
                    </a:lnTo>
                    <a:lnTo>
                      <a:pt x="2668" y="50"/>
                    </a:lnTo>
                    <a:lnTo>
                      <a:pt x="2709" y="40"/>
                    </a:lnTo>
                    <a:lnTo>
                      <a:pt x="2750" y="32"/>
                    </a:lnTo>
                    <a:lnTo>
                      <a:pt x="2791" y="24"/>
                    </a:lnTo>
                    <a:lnTo>
                      <a:pt x="2833" y="18"/>
                    </a:lnTo>
                    <a:lnTo>
                      <a:pt x="2876" y="13"/>
                    </a:lnTo>
                    <a:lnTo>
                      <a:pt x="2918" y="7"/>
                    </a:lnTo>
                    <a:lnTo>
                      <a:pt x="2962" y="4"/>
                    </a:lnTo>
                    <a:lnTo>
                      <a:pt x="3005" y="2"/>
                    </a:lnTo>
                    <a:lnTo>
                      <a:pt x="3049" y="1"/>
                    </a:lnTo>
                    <a:lnTo>
                      <a:pt x="3094" y="0"/>
                    </a:lnTo>
                    <a:lnTo>
                      <a:pt x="3138" y="1"/>
                    </a:lnTo>
                    <a:lnTo>
                      <a:pt x="3183" y="2"/>
                    </a:lnTo>
                    <a:lnTo>
                      <a:pt x="3226" y="4"/>
                    </a:lnTo>
                    <a:lnTo>
                      <a:pt x="3270" y="7"/>
                    </a:lnTo>
                    <a:lnTo>
                      <a:pt x="3312" y="13"/>
                    </a:lnTo>
                    <a:lnTo>
                      <a:pt x="3356" y="18"/>
                    </a:lnTo>
                    <a:lnTo>
                      <a:pt x="3397" y="24"/>
                    </a:lnTo>
                    <a:lnTo>
                      <a:pt x="3440" y="32"/>
                    </a:lnTo>
                    <a:lnTo>
                      <a:pt x="3481" y="40"/>
                    </a:lnTo>
                    <a:lnTo>
                      <a:pt x="3521" y="50"/>
                    </a:lnTo>
                    <a:lnTo>
                      <a:pt x="3563" y="60"/>
                    </a:lnTo>
                    <a:lnTo>
                      <a:pt x="3602" y="71"/>
                    </a:lnTo>
                    <a:lnTo>
                      <a:pt x="3643" y="84"/>
                    </a:lnTo>
                    <a:lnTo>
                      <a:pt x="3682" y="98"/>
                    </a:lnTo>
                    <a:lnTo>
                      <a:pt x="3721" y="111"/>
                    </a:lnTo>
                    <a:lnTo>
                      <a:pt x="3759" y="127"/>
                    </a:lnTo>
                    <a:lnTo>
                      <a:pt x="3798" y="143"/>
                    </a:lnTo>
                    <a:lnTo>
                      <a:pt x="3835" y="160"/>
                    </a:lnTo>
                    <a:lnTo>
                      <a:pt x="3873" y="179"/>
                    </a:lnTo>
                    <a:lnTo>
                      <a:pt x="3909" y="199"/>
                    </a:lnTo>
                    <a:lnTo>
                      <a:pt x="3946" y="219"/>
                    </a:lnTo>
                    <a:lnTo>
                      <a:pt x="3982" y="240"/>
                    </a:lnTo>
                    <a:lnTo>
                      <a:pt x="4017" y="263"/>
                    </a:lnTo>
                    <a:lnTo>
                      <a:pt x="4053" y="287"/>
                    </a:lnTo>
                    <a:lnTo>
                      <a:pt x="4088" y="311"/>
                    </a:lnTo>
                    <a:lnTo>
                      <a:pt x="4122" y="336"/>
                    </a:lnTo>
                    <a:lnTo>
                      <a:pt x="4156" y="362"/>
                    </a:lnTo>
                    <a:lnTo>
                      <a:pt x="4190" y="390"/>
                    </a:lnTo>
                    <a:lnTo>
                      <a:pt x="4223" y="419"/>
                    </a:lnTo>
                    <a:lnTo>
                      <a:pt x="4256" y="448"/>
                    </a:lnTo>
                    <a:lnTo>
                      <a:pt x="4289" y="478"/>
                    </a:lnTo>
                    <a:lnTo>
                      <a:pt x="4321" y="510"/>
                    </a:lnTo>
                    <a:lnTo>
                      <a:pt x="4353" y="542"/>
                    </a:lnTo>
                    <a:lnTo>
                      <a:pt x="4383" y="574"/>
                    </a:lnTo>
                    <a:lnTo>
                      <a:pt x="4412" y="607"/>
                    </a:lnTo>
                    <a:lnTo>
                      <a:pt x="4440" y="640"/>
                    </a:lnTo>
                    <a:lnTo>
                      <a:pt x="4467" y="674"/>
                    </a:lnTo>
                    <a:lnTo>
                      <a:pt x="4493" y="708"/>
                    </a:lnTo>
                    <a:lnTo>
                      <a:pt x="4518" y="742"/>
                    </a:lnTo>
                    <a:lnTo>
                      <a:pt x="4543" y="776"/>
                    </a:lnTo>
                    <a:lnTo>
                      <a:pt x="4566" y="811"/>
                    </a:lnTo>
                    <a:lnTo>
                      <a:pt x="4588" y="847"/>
                    </a:lnTo>
                    <a:lnTo>
                      <a:pt x="4610" y="883"/>
                    </a:lnTo>
                    <a:lnTo>
                      <a:pt x="4630" y="919"/>
                    </a:lnTo>
                    <a:lnTo>
                      <a:pt x="4649" y="955"/>
                    </a:lnTo>
                    <a:lnTo>
                      <a:pt x="4667" y="993"/>
                    </a:lnTo>
                    <a:lnTo>
                      <a:pt x="4685" y="1030"/>
                    </a:lnTo>
                    <a:lnTo>
                      <a:pt x="4701" y="1068"/>
                    </a:lnTo>
                    <a:lnTo>
                      <a:pt x="4716" y="1106"/>
                    </a:lnTo>
                    <a:lnTo>
                      <a:pt x="4731" y="1145"/>
                    </a:lnTo>
                    <a:lnTo>
                      <a:pt x="4745" y="1184"/>
                    </a:lnTo>
                    <a:lnTo>
                      <a:pt x="4756" y="1223"/>
                    </a:lnTo>
                    <a:lnTo>
                      <a:pt x="4768" y="1264"/>
                    </a:lnTo>
                    <a:lnTo>
                      <a:pt x="4779" y="1304"/>
                    </a:lnTo>
                    <a:lnTo>
                      <a:pt x="4788" y="1345"/>
                    </a:lnTo>
                    <a:lnTo>
                      <a:pt x="4797" y="1386"/>
                    </a:lnTo>
                    <a:lnTo>
                      <a:pt x="4803" y="1427"/>
                    </a:lnTo>
                    <a:lnTo>
                      <a:pt x="4810" y="1469"/>
                    </a:lnTo>
                    <a:lnTo>
                      <a:pt x="4816" y="1511"/>
                    </a:lnTo>
                    <a:lnTo>
                      <a:pt x="4820" y="1555"/>
                    </a:lnTo>
                    <a:lnTo>
                      <a:pt x="4823" y="1598"/>
                    </a:lnTo>
                    <a:lnTo>
                      <a:pt x="4825" y="1641"/>
                    </a:lnTo>
                    <a:lnTo>
                      <a:pt x="4827" y="1686"/>
                    </a:lnTo>
                    <a:lnTo>
                      <a:pt x="4827" y="1729"/>
                    </a:lnTo>
                    <a:lnTo>
                      <a:pt x="4827" y="1768"/>
                    </a:lnTo>
                    <a:lnTo>
                      <a:pt x="4826" y="1806"/>
                    </a:lnTo>
                    <a:lnTo>
                      <a:pt x="4824" y="1843"/>
                    </a:lnTo>
                    <a:lnTo>
                      <a:pt x="4822" y="1880"/>
                    </a:lnTo>
                    <a:lnTo>
                      <a:pt x="4818" y="1917"/>
                    </a:lnTo>
                    <a:lnTo>
                      <a:pt x="4814" y="1954"/>
                    </a:lnTo>
                    <a:lnTo>
                      <a:pt x="4808" y="1990"/>
                    </a:lnTo>
                    <a:lnTo>
                      <a:pt x="4803" y="2027"/>
                    </a:lnTo>
                    <a:lnTo>
                      <a:pt x="4797" y="2062"/>
                    </a:lnTo>
                    <a:lnTo>
                      <a:pt x="4789" y="2098"/>
                    </a:lnTo>
                    <a:lnTo>
                      <a:pt x="4781" y="2134"/>
                    </a:lnTo>
                    <a:lnTo>
                      <a:pt x="4772" y="2169"/>
                    </a:lnTo>
                    <a:lnTo>
                      <a:pt x="4763" y="2204"/>
                    </a:lnTo>
                    <a:lnTo>
                      <a:pt x="4752" y="2240"/>
                    </a:lnTo>
                    <a:lnTo>
                      <a:pt x="4740" y="2274"/>
                    </a:lnTo>
                    <a:lnTo>
                      <a:pt x="4729" y="2308"/>
                    </a:lnTo>
                    <a:lnTo>
                      <a:pt x="4716" y="2342"/>
                    </a:lnTo>
                    <a:lnTo>
                      <a:pt x="4702" y="2376"/>
                    </a:lnTo>
                    <a:lnTo>
                      <a:pt x="4688" y="2410"/>
                    </a:lnTo>
                    <a:lnTo>
                      <a:pt x="4673" y="2443"/>
                    </a:lnTo>
                    <a:lnTo>
                      <a:pt x="4657" y="2476"/>
                    </a:lnTo>
                    <a:lnTo>
                      <a:pt x="4641" y="2508"/>
                    </a:lnTo>
                    <a:lnTo>
                      <a:pt x="4624" y="2541"/>
                    </a:lnTo>
                    <a:lnTo>
                      <a:pt x="4605" y="2573"/>
                    </a:lnTo>
                    <a:lnTo>
                      <a:pt x="4586" y="2606"/>
                    </a:lnTo>
                    <a:lnTo>
                      <a:pt x="4566" y="2638"/>
                    </a:lnTo>
                    <a:lnTo>
                      <a:pt x="4546" y="2669"/>
                    </a:lnTo>
                    <a:lnTo>
                      <a:pt x="4525" y="2701"/>
                    </a:lnTo>
                    <a:lnTo>
                      <a:pt x="4502" y="2732"/>
                    </a:lnTo>
                    <a:lnTo>
                      <a:pt x="4480" y="2763"/>
                    </a:lnTo>
                    <a:lnTo>
                      <a:pt x="4456" y="2793"/>
                    </a:lnTo>
                    <a:lnTo>
                      <a:pt x="4431" y="2824"/>
                    </a:lnTo>
                    <a:lnTo>
                      <a:pt x="4407" y="2853"/>
                    </a:lnTo>
                    <a:lnTo>
                      <a:pt x="4381" y="2883"/>
                    </a:lnTo>
                    <a:lnTo>
                      <a:pt x="4356" y="2910"/>
                    </a:lnTo>
                    <a:lnTo>
                      <a:pt x="4329" y="2938"/>
                    </a:lnTo>
                    <a:lnTo>
                      <a:pt x="4303" y="2965"/>
                    </a:lnTo>
                    <a:lnTo>
                      <a:pt x="4276" y="2991"/>
                    </a:lnTo>
                    <a:lnTo>
                      <a:pt x="4249" y="3017"/>
                    </a:lnTo>
                    <a:lnTo>
                      <a:pt x="4220" y="3041"/>
                    </a:lnTo>
                    <a:lnTo>
                      <a:pt x="4192" y="3066"/>
                    </a:lnTo>
                    <a:lnTo>
                      <a:pt x="4164" y="3089"/>
                    </a:lnTo>
                    <a:lnTo>
                      <a:pt x="4134" y="3112"/>
                    </a:lnTo>
                    <a:lnTo>
                      <a:pt x="4105" y="3134"/>
                    </a:lnTo>
                    <a:lnTo>
                      <a:pt x="4075" y="3155"/>
                    </a:lnTo>
                    <a:lnTo>
                      <a:pt x="4045" y="3176"/>
                    </a:lnTo>
                    <a:lnTo>
                      <a:pt x="4014" y="3196"/>
                    </a:lnTo>
                    <a:lnTo>
                      <a:pt x="3982" y="3215"/>
                    </a:lnTo>
                    <a:lnTo>
                      <a:pt x="3950" y="3233"/>
                    </a:lnTo>
                    <a:lnTo>
                      <a:pt x="3919" y="3252"/>
                    </a:lnTo>
                    <a:lnTo>
                      <a:pt x="3887" y="3269"/>
                    </a:lnTo>
                    <a:lnTo>
                      <a:pt x="3854" y="3286"/>
                    </a:lnTo>
                    <a:lnTo>
                      <a:pt x="3820" y="3301"/>
                    </a:lnTo>
                    <a:lnTo>
                      <a:pt x="3786" y="3316"/>
                    </a:lnTo>
                    <a:lnTo>
                      <a:pt x="3752" y="3331"/>
                    </a:lnTo>
                    <a:lnTo>
                      <a:pt x="3718" y="3344"/>
                    </a:lnTo>
                    <a:lnTo>
                      <a:pt x="3683" y="3358"/>
                    </a:lnTo>
                    <a:lnTo>
                      <a:pt x="3647" y="3370"/>
                    </a:lnTo>
                    <a:lnTo>
                      <a:pt x="3611" y="3381"/>
                    </a:lnTo>
                    <a:lnTo>
                      <a:pt x="3575" y="3393"/>
                    </a:lnTo>
                    <a:lnTo>
                      <a:pt x="3538" y="3402"/>
                    </a:lnTo>
                    <a:lnTo>
                      <a:pt x="3500" y="3412"/>
                    </a:lnTo>
                    <a:lnTo>
                      <a:pt x="3463" y="3421"/>
                    </a:lnTo>
                    <a:lnTo>
                      <a:pt x="3425" y="3429"/>
                    </a:lnTo>
                    <a:lnTo>
                      <a:pt x="3438" y="3443"/>
                    </a:lnTo>
                    <a:lnTo>
                      <a:pt x="3449" y="3456"/>
                    </a:lnTo>
                    <a:lnTo>
                      <a:pt x="3459" y="3468"/>
                    </a:lnTo>
                    <a:lnTo>
                      <a:pt x="3466" y="3480"/>
                    </a:lnTo>
                    <a:lnTo>
                      <a:pt x="3473" y="3491"/>
                    </a:lnTo>
                    <a:lnTo>
                      <a:pt x="3477" y="3501"/>
                    </a:lnTo>
                    <a:lnTo>
                      <a:pt x="3479" y="3512"/>
                    </a:lnTo>
                    <a:lnTo>
                      <a:pt x="3480" y="3522"/>
                    </a:lnTo>
                    <a:close/>
                  </a:path>
                </a:pathLst>
              </a:custGeom>
              <a:solidFill>
                <a:srgbClr val="34BEA7"/>
              </a:solidFill>
              <a:ln>
                <a:noFill/>
              </a:ln>
              <a:extLst>
                <a:ext uri="{91240B29-F687-4F45-9708-019B960494DF}">
                  <a14:hiddenLine xmlns:a14="http://schemas.microsoft.com/office/drawing/2010/main" w="9525">
                    <a:solidFill>
                      <a:srgbClr val="000000"/>
                    </a:solidFill>
                    <a:round/>
                  </a14:hiddenLine>
                </a:ext>
              </a:extLst>
            </p:spPr>
            <p:txBody>
              <a:bodyPr/>
              <a:lstStyle/>
              <a:p>
                <a:pPr defTabSz="1218565" eaLnBrk="0" fontAlgn="base" hangingPunct="0">
                  <a:spcBef>
                    <a:spcPct val="0"/>
                  </a:spcBef>
                  <a:spcAft>
                    <a:spcPct val="0"/>
                  </a:spcAft>
                  <a:defRPr/>
                </a:pPr>
                <a:endParaRPr lang="zh-CN" altLang="en-US" sz="2400" kern="0">
                  <a:solidFill>
                    <a:prstClr val="black"/>
                  </a:solidFill>
                </a:endParaRPr>
              </a:p>
            </p:txBody>
          </p:sp>
          <p:sp>
            <p:nvSpPr>
              <p:cNvPr id="31" name="TextBox 134"/>
              <p:cNvSpPr txBox="1">
                <a:spLocks noChangeArrowheads="1"/>
              </p:cNvSpPr>
              <p:nvPr/>
            </p:nvSpPr>
            <p:spPr bwMode="auto">
              <a:xfrm>
                <a:off x="5652120" y="1211604"/>
                <a:ext cx="417051" cy="263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fontAlgn="base">
                  <a:lnSpc>
                    <a:spcPct val="100000"/>
                  </a:lnSpc>
                  <a:spcBef>
                    <a:spcPct val="0"/>
                  </a:spcBef>
                  <a:spcAft>
                    <a:spcPct val="0"/>
                  </a:spcAft>
                  <a:buNone/>
                  <a:defRPr/>
                </a:pPr>
                <a:r>
                  <a:rPr lang="en-US" altLang="zh-CN" sz="1465" kern="0">
                    <a:solidFill>
                      <a:srgbClr val="34BEA7"/>
                    </a:solidFill>
                    <a:latin typeface="Impact" panose="020B0806030902050204" pitchFamily="34" charset="0"/>
                    <a:ea typeface="造字工房尚雅体演示版常规体" pitchFamily="50" charset="-122"/>
                  </a:rPr>
                  <a:t>42%</a:t>
                </a:r>
                <a:endParaRPr lang="zh-CN" altLang="en-US" sz="1465" kern="0">
                  <a:solidFill>
                    <a:srgbClr val="34BEA7"/>
                  </a:solidFill>
                  <a:latin typeface="Impact" panose="020B0806030902050204" pitchFamily="34" charset="0"/>
                  <a:ea typeface="造字工房尚雅体演示版常规体" pitchFamily="50" charset="-122"/>
                </a:endParaRPr>
              </a:p>
            </p:txBody>
          </p:sp>
          <p:sp>
            <p:nvSpPr>
              <p:cNvPr id="32" name="矩形 135"/>
              <p:cNvSpPr>
                <a:spLocks noChangeArrowheads="1"/>
              </p:cNvSpPr>
              <p:nvPr/>
            </p:nvSpPr>
            <p:spPr bwMode="auto">
              <a:xfrm>
                <a:off x="5549730" y="1427992"/>
                <a:ext cx="2130097" cy="28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600" kern="0">
                    <a:solidFill>
                      <a:prstClr val="black"/>
                    </a:solidFill>
                    <a:latin typeface="Impact" panose="020B0806030902050204" pitchFamily="34" charset="0"/>
                    <a:ea typeface="Hiragino Sans GB W3" pitchFamily="34" charset="-122"/>
                  </a:rPr>
                  <a:t>添加标题文字</a:t>
                </a:r>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grpSp>
        <p:nvGrpSpPr>
          <p:cNvPr id="54" name="组合 53"/>
          <p:cNvGrpSpPr/>
          <p:nvPr/>
        </p:nvGrpSpPr>
        <p:grpSpPr>
          <a:xfrm>
            <a:off x="1583499" y="1290606"/>
            <a:ext cx="4422775" cy="1919289"/>
            <a:chOff x="1673225" y="1050925"/>
            <a:chExt cx="4422775" cy="1919288"/>
          </a:xfrm>
        </p:grpSpPr>
        <p:grpSp>
          <p:nvGrpSpPr>
            <p:cNvPr id="55" name="组合 14"/>
            <p:cNvGrpSpPr/>
            <p:nvPr/>
          </p:nvGrpSpPr>
          <p:grpSpPr bwMode="auto">
            <a:xfrm>
              <a:off x="1673225" y="1050925"/>
              <a:ext cx="2370138" cy="1919288"/>
              <a:chOff x="2243390" y="1017130"/>
              <a:chExt cx="1776900" cy="1440160"/>
            </a:xfrm>
          </p:grpSpPr>
          <p:grpSp>
            <p:nvGrpSpPr>
              <p:cNvPr id="57" name="组合 12"/>
              <p:cNvGrpSpPr/>
              <p:nvPr/>
            </p:nvGrpSpPr>
            <p:grpSpPr bwMode="auto">
              <a:xfrm>
                <a:off x="2243390" y="1017130"/>
                <a:ext cx="1776900" cy="1440160"/>
                <a:chOff x="2243390" y="1017130"/>
                <a:chExt cx="1776900" cy="1440160"/>
              </a:xfrm>
            </p:grpSpPr>
            <p:grpSp>
              <p:nvGrpSpPr>
                <p:cNvPr id="59" name="组合 10"/>
                <p:cNvGrpSpPr/>
                <p:nvPr/>
              </p:nvGrpSpPr>
              <p:grpSpPr bwMode="auto">
                <a:xfrm>
                  <a:off x="2411760" y="1017130"/>
                  <a:ext cx="1440160" cy="1440160"/>
                  <a:chOff x="899592" y="1419622"/>
                  <a:chExt cx="1728192" cy="1728192"/>
                </a:xfrm>
              </p:grpSpPr>
              <p:grpSp>
                <p:nvGrpSpPr>
                  <p:cNvPr id="66" name="组合 9"/>
                  <p:cNvGrpSpPr/>
                  <p:nvPr/>
                </p:nvGrpSpPr>
                <p:grpSpPr bwMode="auto">
                  <a:xfrm>
                    <a:off x="1079612" y="1599642"/>
                    <a:ext cx="1368152" cy="1368152"/>
                    <a:chOff x="1115616" y="1563638"/>
                    <a:chExt cx="1368152" cy="1368152"/>
                  </a:xfrm>
                </p:grpSpPr>
                <p:sp>
                  <p:nvSpPr>
                    <p:cNvPr id="68" name="饼形 67"/>
                    <p:cNvSpPr/>
                    <p:nvPr/>
                  </p:nvSpPr>
                  <p:spPr>
                    <a:xfrm>
                      <a:off x="1109166" y="1563727"/>
                      <a:ext cx="1381054" cy="1367974"/>
                    </a:xfrm>
                    <a:prstGeom prst="pie">
                      <a:avLst>
                        <a:gd name="adj1" fmla="val 0"/>
                        <a:gd name="adj2" fmla="val 19854564"/>
                      </a:avLst>
                    </a:prstGeom>
                    <a:solidFill>
                      <a:srgbClr val="F5F4DD"/>
                    </a:solidFill>
                    <a:ln w="12700" cap="flat" cmpd="sng" algn="ctr">
                      <a:noFill/>
                      <a:prstDash val="solid"/>
                      <a:miter lim="800000"/>
                    </a:ln>
                    <a:effectLst/>
                  </p:spPr>
                  <p:txBody>
                    <a:bodyPr anchor="ctr"/>
                    <a:lstStyle/>
                    <a:p>
                      <a:pPr algn="ctr" defTabSz="1218565">
                        <a:defRPr/>
                      </a:pPr>
                      <a:endParaRPr lang="zh-CN" altLang="en-US" sz="2400" kern="0">
                        <a:solidFill>
                          <a:prstClr val="black"/>
                        </a:solidFill>
                        <a:latin typeface="造字工房尚雅体演示版常规体" pitchFamily="50" charset="-122"/>
                        <a:ea typeface="造字工房尚雅体演示版常规体" pitchFamily="50" charset="-122"/>
                      </a:endParaRPr>
                    </a:p>
                  </p:txBody>
                </p:sp>
                <p:sp>
                  <p:nvSpPr>
                    <p:cNvPr id="69" name="饼形 68"/>
                    <p:cNvSpPr/>
                    <p:nvPr/>
                  </p:nvSpPr>
                  <p:spPr>
                    <a:xfrm rot="5400000">
                      <a:off x="1115706" y="1557187"/>
                      <a:ext cx="1367974" cy="1381054"/>
                    </a:xfrm>
                    <a:prstGeom prst="pie">
                      <a:avLst>
                        <a:gd name="adj1" fmla="val 14365049"/>
                        <a:gd name="adj2" fmla="val 16200000"/>
                      </a:avLst>
                    </a:prstGeom>
                    <a:solidFill>
                      <a:srgbClr val="268A79"/>
                    </a:solidFill>
                    <a:ln w="12700" cap="flat" cmpd="sng" algn="ctr">
                      <a:noFill/>
                      <a:prstDash val="solid"/>
                      <a:miter lim="800000"/>
                    </a:ln>
                    <a:effectLst/>
                  </p:spPr>
                  <p:txBody>
                    <a:bodyPr anchor="ctr"/>
                    <a:lstStyle/>
                    <a:p>
                      <a:pPr algn="ctr" defTabSz="1218565">
                        <a:defRPr/>
                      </a:pPr>
                      <a:endParaRPr lang="zh-CN" altLang="en-US" sz="2400" kern="0">
                        <a:solidFill>
                          <a:prstClr val="black"/>
                        </a:solidFill>
                        <a:latin typeface="造字工房尚雅体演示版常规体" pitchFamily="50" charset="-122"/>
                        <a:ea typeface="造字工房尚雅体演示版常规体" pitchFamily="50" charset="-122"/>
                      </a:endParaRPr>
                    </a:p>
                  </p:txBody>
                </p:sp>
              </p:grpSp>
              <p:sp>
                <p:nvSpPr>
                  <p:cNvPr id="67" name="椭圆 66"/>
                  <p:cNvSpPr/>
                  <p:nvPr/>
                </p:nvSpPr>
                <p:spPr>
                  <a:xfrm>
                    <a:off x="898923" y="1419622"/>
                    <a:ext cx="1729531" cy="1728192"/>
                  </a:xfrm>
                  <a:prstGeom prst="ellipse">
                    <a:avLst/>
                  </a:prstGeom>
                  <a:noFill/>
                  <a:ln w="12700" cap="flat" cmpd="sng" algn="ctr">
                    <a:solidFill>
                      <a:sysClr val="windowText" lastClr="000000"/>
                    </a:solidFill>
                    <a:prstDash val="sysDot"/>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grpSp>
            <p:sp>
              <p:nvSpPr>
                <p:cNvPr id="60" name="矩形 59"/>
                <p:cNvSpPr/>
                <p:nvPr/>
              </p:nvSpPr>
              <p:spPr>
                <a:xfrm>
                  <a:off x="2243390" y="1995105"/>
                  <a:ext cx="1776900" cy="144135"/>
                </a:xfrm>
                <a:prstGeom prst="rect">
                  <a:avLst/>
                </a:prstGeom>
                <a:solidFill>
                  <a:sysClr val="window" lastClr="FFFFFF"/>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61" name="矩形 60"/>
                <p:cNvSpPr/>
                <p:nvPr/>
              </p:nvSpPr>
              <p:spPr>
                <a:xfrm>
                  <a:off x="2243390" y="2135666"/>
                  <a:ext cx="1776900" cy="144135"/>
                </a:xfrm>
                <a:prstGeom prst="rect">
                  <a:avLst/>
                </a:prstGeom>
                <a:solidFill>
                  <a:srgbClr val="268A79"/>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grpSp>
          <p:sp>
            <p:nvSpPr>
              <p:cNvPr id="58" name="TextBox 13"/>
              <p:cNvSpPr txBox="1">
                <a:spLocks noChangeArrowheads="1"/>
              </p:cNvSpPr>
              <p:nvPr/>
            </p:nvSpPr>
            <p:spPr bwMode="auto">
              <a:xfrm>
                <a:off x="2627784" y="1500449"/>
                <a:ext cx="570063" cy="284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fontAlgn="base">
                  <a:lnSpc>
                    <a:spcPct val="100000"/>
                  </a:lnSpc>
                  <a:spcBef>
                    <a:spcPct val="0"/>
                  </a:spcBef>
                  <a:spcAft>
                    <a:spcPct val="0"/>
                  </a:spcAft>
                  <a:buNone/>
                  <a:defRPr/>
                </a:pPr>
                <a:r>
                  <a:rPr lang="en-US" altLang="zh-CN" sz="1865" kern="0">
                    <a:solidFill>
                      <a:srgbClr val="268A79"/>
                    </a:solidFill>
                    <a:latin typeface="Impact" panose="020B0806030902050204" pitchFamily="34" charset="0"/>
                    <a:ea typeface="造字工房尚雅体演示版常规体" pitchFamily="50" charset="-122"/>
                  </a:rPr>
                  <a:t>8%</a:t>
                </a:r>
                <a:endParaRPr lang="zh-CN" altLang="en-US" sz="1865" kern="0">
                  <a:solidFill>
                    <a:srgbClr val="268A79"/>
                  </a:solidFill>
                  <a:latin typeface="Impact" panose="020B0806030902050204" pitchFamily="34" charset="0"/>
                  <a:ea typeface="造字工房尚雅体演示版常规体" pitchFamily="50" charset="-122"/>
                </a:endParaRPr>
              </a:p>
            </p:txBody>
          </p:sp>
        </p:grpSp>
        <p:sp>
          <p:nvSpPr>
            <p:cNvPr id="56" name="矩形 109"/>
            <p:cNvSpPr>
              <a:spLocks noChangeArrowheads="1"/>
            </p:cNvSpPr>
            <p:nvPr/>
          </p:nvSpPr>
          <p:spPr bwMode="auto">
            <a:xfrm>
              <a:off x="4125913" y="1474788"/>
              <a:ext cx="197008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eaLnBrk="0" fontAlgn="base" hangingPunct="0">
                <a:lnSpc>
                  <a:spcPct val="150000"/>
                </a:lnSpc>
                <a:spcBef>
                  <a:spcPts val="1335"/>
                </a:spcBef>
                <a:spcAft>
                  <a:spcPct val="0"/>
                </a:spcAft>
                <a:defRPr/>
              </a:pPr>
              <a:r>
                <a:rPr lang="zh-CN" altLang="en-US" sz="1200" kern="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grpSp>
      <p:grpSp>
        <p:nvGrpSpPr>
          <p:cNvPr id="70" name="组合 69"/>
          <p:cNvGrpSpPr/>
          <p:nvPr/>
        </p:nvGrpSpPr>
        <p:grpSpPr>
          <a:xfrm>
            <a:off x="6528561" y="1220755"/>
            <a:ext cx="4583112" cy="1919288"/>
            <a:chOff x="6618288" y="981075"/>
            <a:chExt cx="4583112" cy="1919288"/>
          </a:xfrm>
        </p:grpSpPr>
        <p:grpSp>
          <p:nvGrpSpPr>
            <p:cNvPr id="71" name="组合 58"/>
            <p:cNvGrpSpPr/>
            <p:nvPr/>
          </p:nvGrpSpPr>
          <p:grpSpPr bwMode="auto">
            <a:xfrm>
              <a:off x="6618288" y="981075"/>
              <a:ext cx="2368550" cy="1919288"/>
              <a:chOff x="2243390" y="1017130"/>
              <a:chExt cx="1776900" cy="1440160"/>
            </a:xfrm>
          </p:grpSpPr>
          <p:grpSp>
            <p:nvGrpSpPr>
              <p:cNvPr id="73" name="组合 62"/>
              <p:cNvGrpSpPr/>
              <p:nvPr/>
            </p:nvGrpSpPr>
            <p:grpSpPr bwMode="auto">
              <a:xfrm>
                <a:off x="2243390" y="1017130"/>
                <a:ext cx="1776900" cy="1440160"/>
                <a:chOff x="2243390" y="1017130"/>
                <a:chExt cx="1776900" cy="1440160"/>
              </a:xfrm>
            </p:grpSpPr>
            <p:grpSp>
              <p:nvGrpSpPr>
                <p:cNvPr id="75" name="组合 67"/>
                <p:cNvGrpSpPr/>
                <p:nvPr/>
              </p:nvGrpSpPr>
              <p:grpSpPr bwMode="auto">
                <a:xfrm>
                  <a:off x="2411760" y="1017130"/>
                  <a:ext cx="1440160" cy="1440160"/>
                  <a:chOff x="899592" y="1419622"/>
                  <a:chExt cx="1728192" cy="1728192"/>
                </a:xfrm>
              </p:grpSpPr>
              <p:grpSp>
                <p:nvGrpSpPr>
                  <p:cNvPr id="78" name="组合 70"/>
                  <p:cNvGrpSpPr/>
                  <p:nvPr/>
                </p:nvGrpSpPr>
                <p:grpSpPr bwMode="auto">
                  <a:xfrm>
                    <a:off x="1079612" y="1599642"/>
                    <a:ext cx="1368152" cy="1368152"/>
                    <a:chOff x="1115616" y="1563638"/>
                    <a:chExt cx="1368152" cy="1368152"/>
                  </a:xfrm>
                </p:grpSpPr>
                <p:sp>
                  <p:nvSpPr>
                    <p:cNvPr id="80" name="饼形 79"/>
                    <p:cNvSpPr/>
                    <p:nvPr/>
                  </p:nvSpPr>
                  <p:spPr>
                    <a:xfrm>
                      <a:off x="1115133" y="1563727"/>
                      <a:ext cx="1369118" cy="1367974"/>
                    </a:xfrm>
                    <a:prstGeom prst="pie">
                      <a:avLst>
                        <a:gd name="adj1" fmla="val 0"/>
                        <a:gd name="adj2" fmla="val 14686900"/>
                      </a:avLst>
                    </a:prstGeom>
                    <a:solidFill>
                      <a:srgbClr val="F5F4DD"/>
                    </a:solidFill>
                    <a:ln w="12700" cap="flat" cmpd="sng" algn="ctr">
                      <a:noFill/>
                      <a:prstDash val="solid"/>
                      <a:miter lim="800000"/>
                    </a:ln>
                    <a:effectLst/>
                  </p:spPr>
                  <p:txBody>
                    <a:bodyPr anchor="ctr"/>
                    <a:lstStyle/>
                    <a:p>
                      <a:pPr algn="ctr" defTabSz="1218565">
                        <a:defRPr/>
                      </a:pPr>
                      <a:endParaRPr lang="zh-CN" altLang="en-US" sz="2400" kern="0">
                        <a:solidFill>
                          <a:prstClr val="black"/>
                        </a:solidFill>
                        <a:latin typeface="造字工房尚雅体演示版常规体" pitchFamily="50" charset="-122"/>
                        <a:ea typeface="造字工房尚雅体演示版常规体" pitchFamily="50" charset="-122"/>
                      </a:endParaRPr>
                    </a:p>
                  </p:txBody>
                </p:sp>
                <p:sp>
                  <p:nvSpPr>
                    <p:cNvPr id="81" name="饼形 80"/>
                    <p:cNvSpPr/>
                    <p:nvPr/>
                  </p:nvSpPr>
                  <p:spPr>
                    <a:xfrm rot="5400000">
                      <a:off x="1115705" y="1563155"/>
                      <a:ext cx="1367974" cy="1369118"/>
                    </a:xfrm>
                    <a:prstGeom prst="pie">
                      <a:avLst>
                        <a:gd name="adj1" fmla="val 9163905"/>
                        <a:gd name="adj2" fmla="val 16200000"/>
                      </a:avLst>
                    </a:pr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prstClr val="black"/>
                        </a:solidFill>
                        <a:latin typeface="造字工房尚雅体演示版常规体" pitchFamily="50" charset="-122"/>
                        <a:ea typeface="造字工房尚雅体演示版常规体" pitchFamily="50" charset="-122"/>
                      </a:endParaRPr>
                    </a:p>
                  </p:txBody>
                </p:sp>
              </p:grpSp>
              <p:sp>
                <p:nvSpPr>
                  <p:cNvPr id="79" name="椭圆 78"/>
                  <p:cNvSpPr/>
                  <p:nvPr/>
                </p:nvSpPr>
                <p:spPr>
                  <a:xfrm>
                    <a:off x="899056" y="1419622"/>
                    <a:ext cx="1729261" cy="1728192"/>
                  </a:xfrm>
                  <a:prstGeom prst="ellipse">
                    <a:avLst/>
                  </a:prstGeom>
                  <a:noFill/>
                  <a:ln w="12700" cap="flat" cmpd="sng" algn="ctr">
                    <a:solidFill>
                      <a:sysClr val="windowText" lastClr="000000"/>
                    </a:solidFill>
                    <a:prstDash val="sysDot"/>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grpSp>
            <p:sp>
              <p:nvSpPr>
                <p:cNvPr id="76" name="矩形 75"/>
                <p:cNvSpPr/>
                <p:nvPr/>
              </p:nvSpPr>
              <p:spPr>
                <a:xfrm>
                  <a:off x="2243390" y="1995105"/>
                  <a:ext cx="1776900" cy="144135"/>
                </a:xfrm>
                <a:prstGeom prst="rect">
                  <a:avLst/>
                </a:prstGeom>
                <a:solidFill>
                  <a:sysClr val="window" lastClr="FFFFFF"/>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77" name="矩形 76"/>
                <p:cNvSpPr/>
                <p:nvPr/>
              </p:nvSpPr>
              <p:spPr>
                <a:xfrm>
                  <a:off x="2243390" y="2135666"/>
                  <a:ext cx="1776900" cy="144135"/>
                </a:xfrm>
                <a:prstGeom prst="rect">
                  <a:avLst/>
                </a:pr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prstClr val="black"/>
                    </a:solidFill>
                    <a:latin typeface="造字工房尚雅体演示版常规体" pitchFamily="50" charset="-122"/>
                    <a:ea typeface="造字工房尚雅体演示版常规体" pitchFamily="50" charset="-122"/>
                  </a:endParaRPr>
                </a:p>
              </p:txBody>
            </p:sp>
          </p:grpSp>
          <p:sp>
            <p:nvSpPr>
              <p:cNvPr id="74" name="TextBox 63"/>
              <p:cNvSpPr txBox="1">
                <a:spLocks noChangeArrowheads="1"/>
              </p:cNvSpPr>
              <p:nvPr/>
            </p:nvSpPr>
            <p:spPr bwMode="auto">
              <a:xfrm>
                <a:off x="2627784" y="1500449"/>
                <a:ext cx="664116" cy="284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fontAlgn="base">
                  <a:lnSpc>
                    <a:spcPct val="100000"/>
                  </a:lnSpc>
                  <a:spcBef>
                    <a:spcPct val="0"/>
                  </a:spcBef>
                  <a:spcAft>
                    <a:spcPct val="0"/>
                  </a:spcAft>
                  <a:buNone/>
                  <a:defRPr/>
                </a:pPr>
                <a:r>
                  <a:rPr lang="en-US" altLang="zh-CN" sz="1865" kern="0">
                    <a:solidFill>
                      <a:srgbClr val="72BB2C"/>
                    </a:solidFill>
                    <a:latin typeface="Impact" panose="020B0806030902050204" pitchFamily="34" charset="0"/>
                    <a:ea typeface="造字工房尚雅体演示版常规体" pitchFamily="50" charset="-122"/>
                  </a:rPr>
                  <a:t>40%</a:t>
                </a:r>
                <a:endParaRPr lang="zh-CN" altLang="en-US" sz="1865" kern="0">
                  <a:solidFill>
                    <a:srgbClr val="72BB2C"/>
                  </a:solidFill>
                  <a:latin typeface="Impact" panose="020B0806030902050204" pitchFamily="34" charset="0"/>
                  <a:ea typeface="造字工房尚雅体演示版常规体" pitchFamily="50" charset="-122"/>
                </a:endParaRPr>
              </a:p>
            </p:txBody>
          </p:sp>
        </p:grpSp>
        <p:sp>
          <p:nvSpPr>
            <p:cNvPr id="72" name="矩形 109"/>
            <p:cNvSpPr>
              <a:spLocks noChangeArrowheads="1"/>
            </p:cNvSpPr>
            <p:nvPr/>
          </p:nvSpPr>
          <p:spPr bwMode="auto">
            <a:xfrm>
              <a:off x="9231313" y="1474788"/>
              <a:ext cx="197008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eaLnBrk="0" fontAlgn="base" hangingPunct="0">
                <a:lnSpc>
                  <a:spcPct val="150000"/>
                </a:lnSpc>
                <a:spcBef>
                  <a:spcPts val="1335"/>
                </a:spcBef>
                <a:spcAft>
                  <a:spcPct val="0"/>
                </a:spcAft>
                <a:defRPr/>
              </a:pPr>
              <a:r>
                <a:rPr lang="zh-CN" altLang="en-US" sz="1200" kern="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grpSp>
      <p:grpSp>
        <p:nvGrpSpPr>
          <p:cNvPr id="82" name="组合 81"/>
          <p:cNvGrpSpPr/>
          <p:nvPr/>
        </p:nvGrpSpPr>
        <p:grpSpPr>
          <a:xfrm>
            <a:off x="1583499" y="3763931"/>
            <a:ext cx="4422775" cy="1920875"/>
            <a:chOff x="1673225" y="3524250"/>
            <a:chExt cx="4422775" cy="1920875"/>
          </a:xfrm>
        </p:grpSpPr>
        <p:grpSp>
          <p:nvGrpSpPr>
            <p:cNvPr id="83" name="组合 74"/>
            <p:cNvGrpSpPr/>
            <p:nvPr/>
          </p:nvGrpSpPr>
          <p:grpSpPr bwMode="auto">
            <a:xfrm>
              <a:off x="1673225" y="3524250"/>
              <a:ext cx="2370138" cy="1920875"/>
              <a:chOff x="2243390" y="1017130"/>
              <a:chExt cx="1776900" cy="1440160"/>
            </a:xfrm>
          </p:grpSpPr>
          <p:grpSp>
            <p:nvGrpSpPr>
              <p:cNvPr id="85" name="组合 75"/>
              <p:cNvGrpSpPr/>
              <p:nvPr/>
            </p:nvGrpSpPr>
            <p:grpSpPr bwMode="auto">
              <a:xfrm>
                <a:off x="2243390" y="1017130"/>
                <a:ext cx="1776900" cy="1440160"/>
                <a:chOff x="2243390" y="1017130"/>
                <a:chExt cx="1776900" cy="1440160"/>
              </a:xfrm>
            </p:grpSpPr>
            <p:grpSp>
              <p:nvGrpSpPr>
                <p:cNvPr id="87" name="组合 79"/>
                <p:cNvGrpSpPr/>
                <p:nvPr/>
              </p:nvGrpSpPr>
              <p:grpSpPr bwMode="auto">
                <a:xfrm>
                  <a:off x="2411760" y="1017130"/>
                  <a:ext cx="1440160" cy="1440160"/>
                  <a:chOff x="899592" y="1419622"/>
                  <a:chExt cx="1728192" cy="1728192"/>
                </a:xfrm>
              </p:grpSpPr>
              <p:grpSp>
                <p:nvGrpSpPr>
                  <p:cNvPr id="90" name="组合 82"/>
                  <p:cNvGrpSpPr/>
                  <p:nvPr/>
                </p:nvGrpSpPr>
                <p:grpSpPr bwMode="auto">
                  <a:xfrm>
                    <a:off x="1079612" y="1599642"/>
                    <a:ext cx="1368152" cy="1368152"/>
                    <a:chOff x="1115616" y="1563638"/>
                    <a:chExt cx="1368152" cy="1368152"/>
                  </a:xfrm>
                </p:grpSpPr>
                <p:sp>
                  <p:nvSpPr>
                    <p:cNvPr id="92" name="饼形 91"/>
                    <p:cNvSpPr/>
                    <p:nvPr/>
                  </p:nvSpPr>
                  <p:spPr>
                    <a:xfrm>
                      <a:off x="1109166" y="1563579"/>
                      <a:ext cx="1381054" cy="1368271"/>
                    </a:xfrm>
                    <a:prstGeom prst="pie">
                      <a:avLst>
                        <a:gd name="adj1" fmla="val 0"/>
                        <a:gd name="adj2" fmla="val 16299409"/>
                      </a:avLst>
                    </a:prstGeom>
                    <a:solidFill>
                      <a:srgbClr val="F5F4DD"/>
                    </a:solidFill>
                    <a:ln w="12700" cap="flat" cmpd="sng" algn="ctr">
                      <a:noFill/>
                      <a:prstDash val="solid"/>
                      <a:miter lim="800000"/>
                    </a:ln>
                    <a:effectLst/>
                  </p:spPr>
                  <p:txBody>
                    <a:bodyPr anchor="ctr"/>
                    <a:lstStyle/>
                    <a:p>
                      <a:pPr algn="ctr" defTabSz="1218565">
                        <a:defRPr/>
                      </a:pPr>
                      <a:endParaRPr lang="zh-CN" altLang="en-US" sz="2400" kern="0">
                        <a:solidFill>
                          <a:prstClr val="black"/>
                        </a:solidFill>
                        <a:latin typeface="造字工房尚雅体演示版常规体" pitchFamily="50" charset="-122"/>
                        <a:ea typeface="造字工房尚雅体演示版常规体" pitchFamily="50" charset="-122"/>
                      </a:endParaRPr>
                    </a:p>
                  </p:txBody>
                </p:sp>
                <p:sp>
                  <p:nvSpPr>
                    <p:cNvPr id="93" name="饼形 92"/>
                    <p:cNvSpPr/>
                    <p:nvPr/>
                  </p:nvSpPr>
                  <p:spPr>
                    <a:xfrm rot="5400000">
                      <a:off x="1115557" y="1557188"/>
                      <a:ext cx="1368271" cy="1381054"/>
                    </a:xfrm>
                    <a:prstGeom prst="pie">
                      <a:avLst>
                        <a:gd name="adj1" fmla="val 10811293"/>
                        <a:gd name="adj2" fmla="val 16200000"/>
                      </a:avLst>
                    </a:prstGeom>
                    <a:solidFill>
                      <a:srgbClr val="135707"/>
                    </a:solidFill>
                    <a:ln w="12700" cap="flat" cmpd="sng" algn="ctr">
                      <a:noFill/>
                      <a:prstDash val="solid"/>
                      <a:miter lim="800000"/>
                    </a:ln>
                    <a:effectLst/>
                  </p:spPr>
                  <p:txBody>
                    <a:bodyPr anchor="ctr"/>
                    <a:lstStyle/>
                    <a:p>
                      <a:pPr algn="ctr" defTabSz="1218565">
                        <a:defRPr/>
                      </a:pPr>
                      <a:endParaRPr lang="zh-CN" altLang="en-US" sz="2400" kern="0">
                        <a:solidFill>
                          <a:prstClr val="black"/>
                        </a:solidFill>
                        <a:latin typeface="造字工房尚雅体演示版常规体" pitchFamily="50" charset="-122"/>
                        <a:ea typeface="造字工房尚雅体演示版常规体" pitchFamily="50" charset="-122"/>
                      </a:endParaRPr>
                    </a:p>
                  </p:txBody>
                </p:sp>
              </p:grpSp>
              <p:sp>
                <p:nvSpPr>
                  <p:cNvPr id="91" name="椭圆 90"/>
                  <p:cNvSpPr/>
                  <p:nvPr/>
                </p:nvSpPr>
                <p:spPr>
                  <a:xfrm>
                    <a:off x="898923" y="1419622"/>
                    <a:ext cx="1729531" cy="1728192"/>
                  </a:xfrm>
                  <a:prstGeom prst="ellipse">
                    <a:avLst/>
                  </a:prstGeom>
                  <a:noFill/>
                  <a:ln w="12700" cap="flat" cmpd="sng" algn="ctr">
                    <a:solidFill>
                      <a:sysClr val="windowText" lastClr="000000"/>
                    </a:solidFill>
                    <a:prstDash val="sysDot"/>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grpSp>
            <p:sp>
              <p:nvSpPr>
                <p:cNvPr id="88" name="矩形 87"/>
                <p:cNvSpPr/>
                <p:nvPr/>
              </p:nvSpPr>
              <p:spPr>
                <a:xfrm>
                  <a:off x="2243390" y="1995487"/>
                  <a:ext cx="1776900" cy="144016"/>
                </a:xfrm>
                <a:prstGeom prst="rect">
                  <a:avLst/>
                </a:prstGeom>
                <a:solidFill>
                  <a:sysClr val="window" lastClr="FFFFFF"/>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89" name="矩形 88"/>
                <p:cNvSpPr/>
                <p:nvPr/>
              </p:nvSpPr>
              <p:spPr>
                <a:xfrm>
                  <a:off x="2243390" y="2135932"/>
                  <a:ext cx="1776900" cy="144016"/>
                </a:xfrm>
                <a:prstGeom prst="rect">
                  <a:avLst/>
                </a:prstGeom>
                <a:solidFill>
                  <a:srgbClr val="135707"/>
                </a:solidFill>
                <a:ln w="12700" cap="flat" cmpd="sng" algn="ctr">
                  <a:noFill/>
                  <a:prstDash val="solid"/>
                  <a:miter lim="800000"/>
                </a:ln>
                <a:effectLst/>
              </p:spPr>
              <p:txBody>
                <a:bodyPr anchor="ctr"/>
                <a:lstStyle/>
                <a:p>
                  <a:pPr algn="ctr" defTabSz="1218565">
                    <a:defRPr/>
                  </a:pPr>
                  <a:endParaRPr lang="zh-CN" altLang="en-US" sz="2400" kern="0">
                    <a:solidFill>
                      <a:prstClr val="black"/>
                    </a:solidFill>
                    <a:latin typeface="造字工房尚雅体演示版常规体" pitchFamily="50" charset="-122"/>
                    <a:ea typeface="造字工房尚雅体演示版常规体" pitchFamily="50" charset="-122"/>
                  </a:endParaRPr>
                </a:p>
              </p:txBody>
            </p:sp>
          </p:grpSp>
          <p:sp>
            <p:nvSpPr>
              <p:cNvPr id="86" name="TextBox 76"/>
              <p:cNvSpPr txBox="1">
                <a:spLocks noChangeArrowheads="1"/>
              </p:cNvSpPr>
              <p:nvPr/>
            </p:nvSpPr>
            <p:spPr bwMode="auto">
              <a:xfrm>
                <a:off x="2627784" y="1500449"/>
                <a:ext cx="699894" cy="284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fontAlgn="base">
                  <a:lnSpc>
                    <a:spcPct val="100000"/>
                  </a:lnSpc>
                  <a:spcBef>
                    <a:spcPct val="0"/>
                  </a:spcBef>
                  <a:spcAft>
                    <a:spcPct val="0"/>
                  </a:spcAft>
                  <a:buNone/>
                  <a:defRPr/>
                </a:pPr>
                <a:r>
                  <a:rPr lang="en-US" altLang="zh-CN" sz="1865" kern="0">
                    <a:solidFill>
                      <a:srgbClr val="135707"/>
                    </a:solidFill>
                    <a:latin typeface="Impact" panose="020B0806030902050204" pitchFamily="34" charset="0"/>
                    <a:ea typeface="造字工房尚雅体演示版常规体" pitchFamily="50" charset="-122"/>
                  </a:rPr>
                  <a:t>25%</a:t>
                </a:r>
                <a:endParaRPr lang="zh-CN" altLang="en-US" sz="1865" kern="0">
                  <a:solidFill>
                    <a:srgbClr val="135707"/>
                  </a:solidFill>
                  <a:latin typeface="Impact" panose="020B0806030902050204" pitchFamily="34" charset="0"/>
                  <a:ea typeface="造字工房尚雅体演示版常规体" pitchFamily="50" charset="-122"/>
                </a:endParaRPr>
              </a:p>
            </p:txBody>
          </p:sp>
        </p:grpSp>
        <p:sp>
          <p:nvSpPr>
            <p:cNvPr id="84" name="矩形 109"/>
            <p:cNvSpPr>
              <a:spLocks noChangeArrowheads="1"/>
            </p:cNvSpPr>
            <p:nvPr/>
          </p:nvSpPr>
          <p:spPr bwMode="auto">
            <a:xfrm>
              <a:off x="4125913" y="4039339"/>
              <a:ext cx="197008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eaLnBrk="0" fontAlgn="base" hangingPunct="0">
                <a:lnSpc>
                  <a:spcPct val="150000"/>
                </a:lnSpc>
                <a:spcBef>
                  <a:spcPts val="1335"/>
                </a:spcBef>
                <a:spcAft>
                  <a:spcPct val="0"/>
                </a:spcAft>
                <a:defRPr/>
              </a:pPr>
              <a:r>
                <a:rPr lang="zh-CN" altLang="en-US" sz="1200" kern="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grpSp>
      <p:grpSp>
        <p:nvGrpSpPr>
          <p:cNvPr id="94" name="组合 93"/>
          <p:cNvGrpSpPr/>
          <p:nvPr/>
        </p:nvGrpSpPr>
        <p:grpSpPr>
          <a:xfrm>
            <a:off x="6528561" y="3763931"/>
            <a:ext cx="4583112" cy="1920875"/>
            <a:chOff x="6618288" y="3524250"/>
            <a:chExt cx="4583112" cy="1920875"/>
          </a:xfrm>
        </p:grpSpPr>
        <p:grpSp>
          <p:nvGrpSpPr>
            <p:cNvPr id="95" name="组合 86"/>
            <p:cNvGrpSpPr/>
            <p:nvPr/>
          </p:nvGrpSpPr>
          <p:grpSpPr bwMode="auto">
            <a:xfrm>
              <a:off x="6618288" y="3524250"/>
              <a:ext cx="2368550" cy="1920875"/>
              <a:chOff x="2243390" y="1017130"/>
              <a:chExt cx="1776900" cy="1440160"/>
            </a:xfrm>
          </p:grpSpPr>
          <p:grpSp>
            <p:nvGrpSpPr>
              <p:cNvPr id="97" name="组合 87"/>
              <p:cNvGrpSpPr/>
              <p:nvPr/>
            </p:nvGrpSpPr>
            <p:grpSpPr bwMode="auto">
              <a:xfrm>
                <a:off x="2243390" y="1017130"/>
                <a:ext cx="1776900" cy="1440160"/>
                <a:chOff x="2243390" y="1017130"/>
                <a:chExt cx="1776900" cy="1440160"/>
              </a:xfrm>
            </p:grpSpPr>
            <p:grpSp>
              <p:nvGrpSpPr>
                <p:cNvPr id="99" name="组合 91"/>
                <p:cNvGrpSpPr/>
                <p:nvPr/>
              </p:nvGrpSpPr>
              <p:grpSpPr bwMode="auto">
                <a:xfrm>
                  <a:off x="2411760" y="1017130"/>
                  <a:ext cx="1440160" cy="1440160"/>
                  <a:chOff x="899592" y="1419622"/>
                  <a:chExt cx="1728192" cy="1728192"/>
                </a:xfrm>
              </p:grpSpPr>
              <p:grpSp>
                <p:nvGrpSpPr>
                  <p:cNvPr id="102" name="组合 94"/>
                  <p:cNvGrpSpPr/>
                  <p:nvPr/>
                </p:nvGrpSpPr>
                <p:grpSpPr bwMode="auto">
                  <a:xfrm>
                    <a:off x="1079612" y="1599642"/>
                    <a:ext cx="1368152" cy="1368152"/>
                    <a:chOff x="1115616" y="1563638"/>
                    <a:chExt cx="1368152" cy="1368152"/>
                  </a:xfrm>
                </p:grpSpPr>
                <p:sp>
                  <p:nvSpPr>
                    <p:cNvPr id="104" name="饼形 103"/>
                    <p:cNvSpPr/>
                    <p:nvPr/>
                  </p:nvSpPr>
                  <p:spPr>
                    <a:xfrm>
                      <a:off x="1115133" y="1563579"/>
                      <a:ext cx="1369118" cy="1368271"/>
                    </a:xfrm>
                    <a:prstGeom prst="pie">
                      <a:avLst>
                        <a:gd name="adj1" fmla="val 0"/>
                        <a:gd name="adj2" fmla="val 16155205"/>
                      </a:avLst>
                    </a:prstGeom>
                    <a:solidFill>
                      <a:srgbClr val="F5F4DD"/>
                    </a:solidFill>
                    <a:ln w="12700" cap="flat" cmpd="sng" algn="ctr">
                      <a:noFill/>
                      <a:prstDash val="solid"/>
                      <a:miter lim="800000"/>
                    </a:ln>
                    <a:effectLst/>
                  </p:spPr>
                  <p:txBody>
                    <a:bodyPr anchor="ctr"/>
                    <a:lstStyle/>
                    <a:p>
                      <a:pPr algn="ctr" defTabSz="1218565">
                        <a:defRPr/>
                      </a:pPr>
                      <a:endParaRPr lang="zh-CN" altLang="en-US" sz="2400" kern="0">
                        <a:solidFill>
                          <a:prstClr val="black"/>
                        </a:solidFill>
                        <a:latin typeface="造字工房尚雅体演示版常规体" pitchFamily="50" charset="-122"/>
                        <a:ea typeface="造字工房尚雅体演示版常规体" pitchFamily="50" charset="-122"/>
                      </a:endParaRPr>
                    </a:p>
                  </p:txBody>
                </p:sp>
                <p:sp>
                  <p:nvSpPr>
                    <p:cNvPr id="105" name="饼形 104"/>
                    <p:cNvSpPr/>
                    <p:nvPr/>
                  </p:nvSpPr>
                  <p:spPr>
                    <a:xfrm rot="5400000">
                      <a:off x="1115556" y="1563155"/>
                      <a:ext cx="1368271" cy="1369118"/>
                    </a:xfrm>
                    <a:prstGeom prst="pie">
                      <a:avLst>
                        <a:gd name="adj1" fmla="val 10707073"/>
                        <a:gd name="adj2" fmla="val 16200000"/>
                      </a:avLst>
                    </a:prstGeom>
                    <a:solidFill>
                      <a:srgbClr val="34BEA7"/>
                    </a:solidFill>
                    <a:ln w="12700" cap="flat" cmpd="sng" algn="ctr">
                      <a:noFill/>
                      <a:prstDash val="solid"/>
                      <a:miter lim="800000"/>
                    </a:ln>
                    <a:effectLst/>
                  </p:spPr>
                  <p:txBody>
                    <a:bodyPr anchor="ctr"/>
                    <a:lstStyle/>
                    <a:p>
                      <a:pPr algn="ctr" defTabSz="1218565">
                        <a:defRPr/>
                      </a:pPr>
                      <a:endParaRPr lang="zh-CN" altLang="en-US" sz="2400" kern="0">
                        <a:solidFill>
                          <a:prstClr val="black"/>
                        </a:solidFill>
                        <a:latin typeface="造字工房尚雅体演示版常规体" pitchFamily="50" charset="-122"/>
                        <a:ea typeface="造字工房尚雅体演示版常规体" pitchFamily="50" charset="-122"/>
                      </a:endParaRPr>
                    </a:p>
                  </p:txBody>
                </p:sp>
              </p:grpSp>
              <p:sp>
                <p:nvSpPr>
                  <p:cNvPr id="103" name="椭圆 102"/>
                  <p:cNvSpPr/>
                  <p:nvPr/>
                </p:nvSpPr>
                <p:spPr>
                  <a:xfrm>
                    <a:off x="899056" y="1419622"/>
                    <a:ext cx="1729261" cy="1728192"/>
                  </a:xfrm>
                  <a:prstGeom prst="ellipse">
                    <a:avLst/>
                  </a:prstGeom>
                  <a:noFill/>
                  <a:ln w="12700" cap="flat" cmpd="sng" algn="ctr">
                    <a:solidFill>
                      <a:sysClr val="windowText" lastClr="000000"/>
                    </a:solidFill>
                    <a:prstDash val="sysDot"/>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grpSp>
            <p:sp>
              <p:nvSpPr>
                <p:cNvPr id="100" name="矩形 99"/>
                <p:cNvSpPr/>
                <p:nvPr/>
              </p:nvSpPr>
              <p:spPr>
                <a:xfrm>
                  <a:off x="2243390" y="1995487"/>
                  <a:ext cx="1776900" cy="144016"/>
                </a:xfrm>
                <a:prstGeom prst="rect">
                  <a:avLst/>
                </a:prstGeom>
                <a:solidFill>
                  <a:sysClr val="window" lastClr="FFFFFF"/>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造字工房尚雅体演示版常规体" pitchFamily="50" charset="-122"/>
                    <a:ea typeface="造字工房尚雅体演示版常规体" pitchFamily="50" charset="-122"/>
                  </a:endParaRPr>
                </a:p>
              </p:txBody>
            </p:sp>
            <p:sp>
              <p:nvSpPr>
                <p:cNvPr id="101" name="矩形 100"/>
                <p:cNvSpPr/>
                <p:nvPr/>
              </p:nvSpPr>
              <p:spPr>
                <a:xfrm>
                  <a:off x="2243390" y="2135932"/>
                  <a:ext cx="1776900" cy="144016"/>
                </a:xfrm>
                <a:prstGeom prst="rect">
                  <a:avLst/>
                </a:prstGeom>
                <a:solidFill>
                  <a:srgbClr val="34BEA7"/>
                </a:solidFill>
                <a:ln w="12700" cap="flat" cmpd="sng" algn="ctr">
                  <a:noFill/>
                  <a:prstDash val="solid"/>
                  <a:miter lim="800000"/>
                </a:ln>
                <a:effectLst/>
              </p:spPr>
              <p:txBody>
                <a:bodyPr anchor="ctr"/>
                <a:lstStyle/>
                <a:p>
                  <a:pPr algn="ctr" defTabSz="1218565">
                    <a:defRPr/>
                  </a:pPr>
                  <a:endParaRPr lang="zh-CN" altLang="en-US" sz="2400" kern="0">
                    <a:solidFill>
                      <a:prstClr val="black"/>
                    </a:solidFill>
                    <a:latin typeface="造字工房尚雅体演示版常规体" pitchFamily="50" charset="-122"/>
                    <a:ea typeface="造字工房尚雅体演示版常规体" pitchFamily="50" charset="-122"/>
                  </a:endParaRPr>
                </a:p>
              </p:txBody>
            </p:sp>
          </p:grpSp>
          <p:sp>
            <p:nvSpPr>
              <p:cNvPr id="98" name="TextBox 88"/>
              <p:cNvSpPr txBox="1">
                <a:spLocks noChangeArrowheads="1"/>
              </p:cNvSpPr>
              <p:nvPr/>
            </p:nvSpPr>
            <p:spPr bwMode="auto">
              <a:xfrm>
                <a:off x="2627784" y="1500449"/>
                <a:ext cx="664116" cy="284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fontAlgn="base">
                  <a:lnSpc>
                    <a:spcPct val="100000"/>
                  </a:lnSpc>
                  <a:spcBef>
                    <a:spcPct val="0"/>
                  </a:spcBef>
                  <a:spcAft>
                    <a:spcPct val="0"/>
                  </a:spcAft>
                  <a:buNone/>
                  <a:defRPr/>
                </a:pPr>
                <a:r>
                  <a:rPr lang="en-US" altLang="zh-CN" sz="1865" kern="0">
                    <a:solidFill>
                      <a:srgbClr val="34BEA7"/>
                    </a:solidFill>
                    <a:latin typeface="Impact" panose="020B0806030902050204" pitchFamily="34" charset="0"/>
                    <a:ea typeface="造字工房尚雅体演示版常规体" pitchFamily="50" charset="-122"/>
                  </a:rPr>
                  <a:t>25%</a:t>
                </a:r>
                <a:endParaRPr lang="zh-CN" altLang="en-US" sz="1865" kern="0">
                  <a:solidFill>
                    <a:srgbClr val="34BEA7"/>
                  </a:solidFill>
                  <a:latin typeface="Impact" panose="020B0806030902050204" pitchFamily="34" charset="0"/>
                  <a:ea typeface="造字工房尚雅体演示版常规体" pitchFamily="50" charset="-122"/>
                </a:endParaRPr>
              </a:p>
            </p:txBody>
          </p:sp>
        </p:grpSp>
        <p:sp>
          <p:nvSpPr>
            <p:cNvPr id="96" name="矩形 109"/>
            <p:cNvSpPr>
              <a:spLocks noChangeArrowheads="1"/>
            </p:cNvSpPr>
            <p:nvPr/>
          </p:nvSpPr>
          <p:spPr bwMode="auto">
            <a:xfrm>
              <a:off x="9231313" y="4039339"/>
              <a:ext cx="1970087"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defTabSz="1218565" eaLnBrk="0" fontAlgn="base" hangingPunct="0">
                <a:lnSpc>
                  <a:spcPct val="150000"/>
                </a:lnSpc>
                <a:spcBef>
                  <a:spcPts val="1335"/>
                </a:spcBef>
                <a:spcAft>
                  <a:spcPct val="0"/>
                </a:spcAft>
                <a:defRPr/>
              </a:pPr>
              <a:r>
                <a:rPr lang="zh-CN" altLang="en-US" sz="1200" kern="0" dirty="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039208">
            <a:off x="5550856" y="3077801"/>
            <a:ext cx="4215873" cy="3796825"/>
          </a:xfrm>
          <a:prstGeom prst="rect">
            <a:avLst/>
          </a:prstGeom>
        </p:spPr>
      </p:pic>
      <p:sp>
        <p:nvSpPr>
          <p:cNvPr id="3" name="文本框 2"/>
          <p:cNvSpPr txBox="1"/>
          <p:nvPr/>
        </p:nvSpPr>
        <p:spPr>
          <a:xfrm>
            <a:off x="2386930" y="2203823"/>
            <a:ext cx="7505216" cy="1015663"/>
          </a:xfrm>
          <a:prstGeom prst="rect">
            <a:avLst/>
          </a:prstGeom>
          <a:noFill/>
        </p:spPr>
        <p:txBody>
          <a:bodyPr wrap="square" rtlCol="0">
            <a:spAutoFit/>
          </a:bodyPr>
          <a:lstStyle/>
          <a:p>
            <a:pPr algn="ctr"/>
            <a:r>
              <a:rPr lang="zh-CN" altLang="en-US" sz="6000" b="1" dirty="0" smtClean="0">
                <a:solidFill>
                  <a:srgbClr val="71D1CF"/>
                </a:solidFill>
                <a:latin typeface="方正清刻本悦宋简体" panose="02000000000000000000" pitchFamily="2" charset="-122"/>
                <a:ea typeface="方正清刻本悦宋简体" panose="02000000000000000000" pitchFamily="2" charset="-122"/>
              </a:rPr>
              <a:t>感谢您的观看</a:t>
            </a:r>
            <a:endParaRPr lang="zh-CN" altLang="en-US" sz="6000" b="1" dirty="0">
              <a:solidFill>
                <a:srgbClr val="71D1CF"/>
              </a:solidFill>
              <a:latin typeface="方正清刻本悦宋简体" panose="02000000000000000000" pitchFamily="2" charset="-122"/>
              <a:ea typeface="方正清刻本悦宋简体" panose="02000000000000000000" pitchFamily="2" charset="-122"/>
            </a:endParaRPr>
          </a:p>
        </p:txBody>
      </p:sp>
      <p:sp>
        <p:nvSpPr>
          <p:cNvPr id="4" name="文本框 3"/>
          <p:cNvSpPr txBox="1"/>
          <p:nvPr/>
        </p:nvSpPr>
        <p:spPr>
          <a:xfrm>
            <a:off x="3939822" y="3178760"/>
            <a:ext cx="4417602" cy="276999"/>
          </a:xfrm>
          <a:prstGeom prst="rect">
            <a:avLst/>
          </a:prstGeom>
          <a:noFill/>
        </p:spPr>
        <p:txBody>
          <a:bodyPr wrap="square" rtlCol="0">
            <a:spAutoFit/>
          </a:bodyPr>
          <a:lstStyle/>
          <a:p>
            <a:pPr algn="dist"/>
            <a:r>
              <a:rPr lang="en-US" altLang="zh-CN" sz="1200" dirty="0">
                <a:solidFill>
                  <a:srgbClr val="44AB83"/>
                </a:solidFill>
                <a:latin typeface="微软雅黑" panose="020B0503020204020204" pitchFamily="34" charset="-122"/>
                <a:ea typeface="微软雅黑" panose="020B0503020204020204" pitchFamily="34" charset="-122"/>
              </a:rPr>
              <a:t>THE PROFESSIONAL POWERPOINT TEMPLATE</a:t>
            </a:r>
            <a:endParaRPr lang="zh-CN" altLang="en-US" sz="1200" dirty="0">
              <a:solidFill>
                <a:srgbClr val="44AB83"/>
              </a:solidFill>
              <a:latin typeface="微软雅黑" panose="020B0503020204020204" pitchFamily="34" charset="-122"/>
              <a:ea typeface="微软雅黑" panose="020B0503020204020204" pitchFamily="34" charset="-122"/>
            </a:endParaRPr>
          </a:p>
        </p:txBody>
      </p:sp>
      <p:sp>
        <p:nvSpPr>
          <p:cNvPr id="5" name="文本框 32"/>
          <p:cNvSpPr txBox="1">
            <a:spLocks noChangeArrowheads="1"/>
          </p:cNvSpPr>
          <p:nvPr/>
        </p:nvSpPr>
        <p:spPr bwMode="auto">
          <a:xfrm>
            <a:off x="5512435" y="3455670"/>
            <a:ext cx="1494790" cy="28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dirty="0">
                <a:solidFill>
                  <a:srgbClr val="44AB83"/>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汇报人</a:t>
            </a:r>
            <a:r>
              <a:rPr lang="zh-CN" altLang="en-US" sz="1200" dirty="0" smtClean="0">
                <a:solidFill>
                  <a:srgbClr val="44AB83"/>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a:t>
            </a:r>
            <a:r>
              <a:rPr lang="en-US" altLang="zh-CN" sz="1200" dirty="0" smtClean="0">
                <a:solidFill>
                  <a:srgbClr val="44AB83"/>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X </a:t>
            </a:r>
            <a:r>
              <a:rPr lang="en-US" altLang="zh-CN" sz="1200" dirty="0" err="1" smtClean="0">
                <a:solidFill>
                  <a:srgbClr val="44AB83"/>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X</a:t>
            </a:r>
            <a:r>
              <a:rPr lang="en-US" altLang="zh-CN" sz="1200" dirty="0" smtClean="0">
                <a:solidFill>
                  <a:srgbClr val="44AB83"/>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 </a:t>
            </a:r>
            <a:r>
              <a:rPr lang="en-US" altLang="zh-CN" sz="1200" dirty="0" err="1" smtClean="0">
                <a:solidFill>
                  <a:srgbClr val="44AB83"/>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rPr>
              <a:t>X</a:t>
            </a:r>
            <a:endParaRPr lang="zh-CN" altLang="en-US" sz="1200" dirty="0" smtClean="0">
              <a:solidFill>
                <a:srgbClr val="44AB83"/>
              </a:solidFill>
              <a:latin typeface="微软雅黑" panose="020B0503020204020204" pitchFamily="34" charset="-122"/>
              <a:ea typeface="微软雅黑" panose="020B0503020204020204" pitchFamily="34" charset="-122"/>
              <a:cs typeface="Times New Roman" panose="02020603050405020304" pitchFamily="18" charset="0"/>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67100" y="6488668"/>
            <a:ext cx="5224572"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a:t>整理发布</a:t>
            </a:r>
          </a:p>
        </p:txBody>
      </p:sp>
    </p:spTree>
    <p:extLst>
      <p:ext uri="{BB962C8B-B14F-4D97-AF65-F5344CB8AC3E}">
        <p14:creationId xmlns:p14="http://schemas.microsoft.com/office/powerpoint/2010/main" val="38703767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cxnSp>
        <p:nvCxnSpPr>
          <p:cNvPr id="6" name="直接连接符 5"/>
          <p:cNvCxnSpPr/>
          <p:nvPr/>
        </p:nvCxnSpPr>
        <p:spPr>
          <a:xfrm>
            <a:off x="2892425" y="4837113"/>
            <a:ext cx="5976939" cy="0"/>
          </a:xfrm>
          <a:prstGeom prst="line">
            <a:avLst/>
          </a:prstGeom>
          <a:noFill/>
          <a:ln w="9525" cap="flat" cmpd="sng" algn="ctr">
            <a:solidFill>
              <a:sysClr val="window" lastClr="FFFFFF"/>
            </a:solidFill>
            <a:prstDash val="dash"/>
            <a:miter lim="800000"/>
          </a:ln>
          <a:effectLst/>
        </p:spPr>
      </p:cxnSp>
      <p:grpSp>
        <p:nvGrpSpPr>
          <p:cNvPr id="7" name="组合 6"/>
          <p:cNvGrpSpPr/>
          <p:nvPr/>
        </p:nvGrpSpPr>
        <p:grpSpPr bwMode="auto">
          <a:xfrm>
            <a:off x="2208214" y="3624266"/>
            <a:ext cx="1366837" cy="1830633"/>
            <a:chOff x="2208213" y="3624263"/>
            <a:chExt cx="1366837" cy="1830631"/>
          </a:xfrm>
        </p:grpSpPr>
        <p:sp>
          <p:nvSpPr>
            <p:cNvPr id="8" name="椭圆 7"/>
            <p:cNvSpPr>
              <a:spLocks noChangeAspect="1"/>
            </p:cNvSpPr>
            <p:nvPr/>
          </p:nvSpPr>
          <p:spPr>
            <a:xfrm>
              <a:off x="2825750" y="4772025"/>
              <a:ext cx="131763" cy="130175"/>
            </a:xfrm>
            <a:prstGeom prst="ellipse">
              <a:avLst/>
            </a:prstGeom>
            <a:solidFill>
              <a:srgbClr val="72BB2C"/>
            </a:solidFill>
            <a:ln w="12700" cap="flat" cmpd="sng" algn="ctr">
              <a:noFill/>
              <a:prstDash val="solid"/>
              <a:miter lim="800000"/>
            </a:ln>
            <a:effectLst/>
          </p:spPr>
          <p:txBody>
            <a:bodyPr anchor="ctr"/>
            <a:lstStyle/>
            <a:p>
              <a:pPr algn="ctr" defTabSz="1218565">
                <a:defRPr/>
              </a:pPr>
              <a:endParaRPr lang="zh-CN" altLang="en-US" sz="1865" kern="0">
                <a:solidFill>
                  <a:prstClr val="white"/>
                </a:solidFill>
                <a:latin typeface="Adobe 繁黑體 Std B" panose="020B0700000000000000" pitchFamily="34" charset="-128"/>
                <a:ea typeface="Adobe 繁黑體 Std B" panose="020B0700000000000000" pitchFamily="34" charset="-128"/>
              </a:endParaRPr>
            </a:p>
          </p:txBody>
        </p:sp>
        <p:sp>
          <p:nvSpPr>
            <p:cNvPr id="9" name="TextBox 8"/>
            <p:cNvSpPr txBox="1"/>
            <p:nvPr/>
          </p:nvSpPr>
          <p:spPr>
            <a:xfrm>
              <a:off x="2579688" y="4864099"/>
              <a:ext cx="582612" cy="276999"/>
            </a:xfrm>
            <a:prstGeom prst="rect">
              <a:avLst/>
            </a:prstGeom>
            <a:noFill/>
          </p:spPr>
          <p:txBody>
            <a:bodyPr>
              <a:spAutoFit/>
            </a:bodyPr>
            <a:lstStyle/>
            <a:p>
              <a:pPr algn="ctr" defTabSz="1218565">
                <a:defRPr/>
              </a:pPr>
              <a:r>
                <a:rPr lang="en-US" altLang="zh-CN" sz="1200" kern="0" dirty="0">
                  <a:solidFill>
                    <a:prstClr val="white">
                      <a:lumMod val="95000"/>
                    </a:prstClr>
                  </a:solidFill>
                  <a:latin typeface="时尚中黑简体" panose="01010104010101010101" pitchFamily="2" charset="-122"/>
                  <a:ea typeface="时尚中黑简体" panose="01010104010101010101" pitchFamily="2" charset="-122"/>
                </a:rPr>
                <a:t>2008</a:t>
              </a:r>
              <a:endParaRPr lang="zh-CN" altLang="en-US" sz="1200" kern="0" dirty="0">
                <a:solidFill>
                  <a:prstClr val="white">
                    <a:lumMod val="95000"/>
                  </a:prstClr>
                </a:solidFill>
                <a:latin typeface="时尚中黑简体" panose="01010104010101010101" pitchFamily="2" charset="-122"/>
                <a:ea typeface="时尚中黑简体" panose="01010104010101010101" pitchFamily="2" charset="-122"/>
              </a:endParaRPr>
            </a:p>
          </p:txBody>
        </p:sp>
        <p:sp>
          <p:nvSpPr>
            <p:cNvPr id="10" name="饼形 3"/>
            <p:cNvSpPr/>
            <p:nvPr/>
          </p:nvSpPr>
          <p:spPr>
            <a:xfrm rot="10800000">
              <a:off x="2266950" y="4229100"/>
              <a:ext cx="1249363" cy="357188"/>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rgbClr val="72BB2C"/>
            </a:solidFill>
            <a:ln w="12700" cap="flat" cmpd="sng" algn="ctr">
              <a:noFill/>
              <a:prstDash val="solid"/>
              <a:miter lim="800000"/>
            </a:ln>
            <a:effectLst/>
          </p:spPr>
          <p:txBody>
            <a:bodyPr anchor="ctr"/>
            <a:lstStyle/>
            <a:p>
              <a:pPr algn="ctr" defTabSz="1218565">
                <a:defRPr/>
              </a:pPr>
              <a:endParaRPr lang="zh-CN" altLang="en-US" sz="1865" kern="0">
                <a:solidFill>
                  <a:srgbClr val="B2D235"/>
                </a:solidFill>
                <a:latin typeface="Adobe 繁黑體 Std B" panose="020B0700000000000000" pitchFamily="34" charset="-128"/>
                <a:ea typeface="Adobe 繁黑體 Std B" panose="020B0700000000000000" pitchFamily="34" charset="-128"/>
              </a:endParaRPr>
            </a:p>
          </p:txBody>
        </p:sp>
        <p:sp>
          <p:nvSpPr>
            <p:cNvPr id="11" name="三十二角星 10"/>
            <p:cNvSpPr/>
            <p:nvPr/>
          </p:nvSpPr>
          <p:spPr>
            <a:xfrm>
              <a:off x="2608263" y="3624263"/>
              <a:ext cx="488950" cy="487362"/>
            </a:xfrm>
            <a:prstGeom prst="star32">
              <a:avLst/>
            </a:prstGeom>
            <a:solidFill>
              <a:srgbClr val="72BB2C"/>
            </a:solidFill>
            <a:ln w="12700" cap="flat" cmpd="sng" algn="ctr">
              <a:noFill/>
              <a:prstDash val="solid"/>
              <a:miter lim="800000"/>
            </a:ln>
            <a:effectLst/>
          </p:spPr>
          <p:txBody>
            <a:bodyPr anchor="ctr"/>
            <a:lstStyle/>
            <a:p>
              <a:pPr algn="ctr" defTabSz="1218565">
                <a:defRPr/>
              </a:pPr>
              <a:endParaRPr lang="zh-CN" altLang="en-US" sz="1865" kern="0" dirty="0">
                <a:solidFill>
                  <a:prstClr val="white"/>
                </a:solidFill>
                <a:latin typeface="Adobe 繁黑體 Std B" panose="020B0700000000000000" pitchFamily="34" charset="-128"/>
                <a:ea typeface="Adobe 繁黑體 Std B" panose="020B0700000000000000" pitchFamily="34" charset="-128"/>
              </a:endParaRPr>
            </a:p>
          </p:txBody>
        </p:sp>
        <p:sp>
          <p:nvSpPr>
            <p:cNvPr id="12" name="文本框 30"/>
            <p:cNvSpPr txBox="1">
              <a:spLocks noChangeArrowheads="1"/>
            </p:cNvSpPr>
            <p:nvPr/>
          </p:nvSpPr>
          <p:spPr bwMode="auto">
            <a:xfrm>
              <a:off x="2208213" y="5075238"/>
              <a:ext cx="1366837"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a:solidFill>
                    <a:prstClr val="black"/>
                  </a:solidFill>
                  <a:latin typeface="Hiragino Sans GB W3" pitchFamily="34" charset="-122"/>
                  <a:ea typeface="Hiragino Sans GB W3" pitchFamily="34" charset="-122"/>
                </a:rPr>
                <a:t>标题文字</a:t>
              </a:r>
            </a:p>
          </p:txBody>
        </p:sp>
      </p:grpSp>
      <p:grpSp>
        <p:nvGrpSpPr>
          <p:cNvPr id="13" name="组合 12"/>
          <p:cNvGrpSpPr/>
          <p:nvPr/>
        </p:nvGrpSpPr>
        <p:grpSpPr bwMode="auto">
          <a:xfrm>
            <a:off x="3406775" y="3803649"/>
            <a:ext cx="1366839" cy="1651243"/>
            <a:chOff x="3406775" y="3803650"/>
            <a:chExt cx="1366838" cy="1651245"/>
          </a:xfrm>
        </p:grpSpPr>
        <p:sp>
          <p:nvSpPr>
            <p:cNvPr id="14" name="椭圆 13"/>
            <p:cNvSpPr>
              <a:spLocks noChangeAspect="1"/>
            </p:cNvSpPr>
            <p:nvPr/>
          </p:nvSpPr>
          <p:spPr>
            <a:xfrm>
              <a:off x="4024313" y="4757738"/>
              <a:ext cx="131762" cy="131762"/>
            </a:xfrm>
            <a:prstGeom prst="ellipse">
              <a:avLst/>
            </a:prstGeom>
            <a:solidFill>
              <a:srgbClr val="135707"/>
            </a:solidFill>
            <a:ln w="12700" cap="flat" cmpd="sng" algn="ctr">
              <a:noFill/>
              <a:prstDash val="solid"/>
              <a:miter lim="800000"/>
            </a:ln>
            <a:effectLst/>
          </p:spPr>
          <p:txBody>
            <a:bodyPr anchor="ctr"/>
            <a:lstStyle/>
            <a:p>
              <a:pPr algn="ctr" defTabSz="1218565">
                <a:defRPr/>
              </a:pPr>
              <a:endParaRPr lang="zh-CN" altLang="en-US" sz="1865" kern="0">
                <a:solidFill>
                  <a:prstClr val="white"/>
                </a:solidFill>
                <a:latin typeface="Adobe 繁黑體 Std B" panose="020B0700000000000000" pitchFamily="34" charset="-128"/>
                <a:ea typeface="Adobe 繁黑體 Std B" panose="020B0700000000000000" pitchFamily="34" charset="-128"/>
              </a:endParaRPr>
            </a:p>
          </p:txBody>
        </p:sp>
        <p:sp>
          <p:nvSpPr>
            <p:cNvPr id="15" name="TextBox 14"/>
            <p:cNvSpPr txBox="1"/>
            <p:nvPr/>
          </p:nvSpPr>
          <p:spPr>
            <a:xfrm>
              <a:off x="3817937" y="4883151"/>
              <a:ext cx="582612" cy="276999"/>
            </a:xfrm>
            <a:prstGeom prst="rect">
              <a:avLst/>
            </a:prstGeom>
            <a:noFill/>
          </p:spPr>
          <p:txBody>
            <a:bodyPr>
              <a:spAutoFit/>
            </a:bodyPr>
            <a:lstStyle/>
            <a:p>
              <a:pPr algn="ctr" defTabSz="1218565">
                <a:defRPr/>
              </a:pPr>
              <a:r>
                <a:rPr lang="en-US" altLang="zh-CN" sz="1200" kern="0" dirty="0">
                  <a:solidFill>
                    <a:prstClr val="white">
                      <a:lumMod val="95000"/>
                    </a:prstClr>
                  </a:solidFill>
                  <a:latin typeface="时尚中黑简体" panose="01010104010101010101" pitchFamily="2" charset="-122"/>
                  <a:ea typeface="时尚中黑简体" panose="01010104010101010101" pitchFamily="2" charset="-122"/>
                </a:rPr>
                <a:t>2009</a:t>
              </a:r>
              <a:endParaRPr lang="zh-CN" altLang="en-US" sz="1200" kern="0" dirty="0">
                <a:solidFill>
                  <a:prstClr val="white">
                    <a:lumMod val="95000"/>
                  </a:prstClr>
                </a:solidFill>
                <a:latin typeface="时尚中黑简体" panose="01010104010101010101" pitchFamily="2" charset="-122"/>
                <a:ea typeface="时尚中黑简体" panose="01010104010101010101" pitchFamily="2" charset="-122"/>
              </a:endParaRPr>
            </a:p>
          </p:txBody>
        </p:sp>
        <p:sp>
          <p:nvSpPr>
            <p:cNvPr id="16" name="饼形 3"/>
            <p:cNvSpPr/>
            <p:nvPr/>
          </p:nvSpPr>
          <p:spPr>
            <a:xfrm rot="10800000">
              <a:off x="3465513" y="3803650"/>
              <a:ext cx="1249362" cy="782638"/>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rgbClr val="135707"/>
            </a:solidFill>
            <a:ln w="12700" cap="flat" cmpd="sng" algn="ctr">
              <a:noFill/>
              <a:prstDash val="solid"/>
              <a:miter lim="800000"/>
            </a:ln>
            <a:effectLst/>
          </p:spPr>
          <p:txBody>
            <a:bodyPr anchor="ctr"/>
            <a:lstStyle/>
            <a:p>
              <a:pPr algn="ctr" defTabSz="1218565">
                <a:defRPr/>
              </a:pPr>
              <a:endParaRPr lang="zh-CN" altLang="en-US" sz="1865" kern="0">
                <a:solidFill>
                  <a:prstClr val="white"/>
                </a:solidFill>
                <a:latin typeface="Adobe 繁黑體 Std B" panose="020B0700000000000000" pitchFamily="34" charset="-128"/>
                <a:ea typeface="Adobe 繁黑體 Std B" panose="020B0700000000000000" pitchFamily="34" charset="-128"/>
              </a:endParaRPr>
            </a:p>
          </p:txBody>
        </p:sp>
        <p:sp>
          <p:nvSpPr>
            <p:cNvPr id="17" name="文本框 31"/>
            <p:cNvSpPr txBox="1">
              <a:spLocks noChangeArrowheads="1"/>
            </p:cNvSpPr>
            <p:nvPr/>
          </p:nvSpPr>
          <p:spPr bwMode="auto">
            <a:xfrm>
              <a:off x="3406775" y="5075238"/>
              <a:ext cx="1366838" cy="379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a:solidFill>
                    <a:prstClr val="black"/>
                  </a:solidFill>
                  <a:latin typeface="Hiragino Sans GB W3" pitchFamily="34" charset="-122"/>
                  <a:ea typeface="Hiragino Sans GB W3" pitchFamily="34" charset="-122"/>
                </a:rPr>
                <a:t>标题文字</a:t>
              </a:r>
            </a:p>
          </p:txBody>
        </p:sp>
      </p:grpSp>
      <p:grpSp>
        <p:nvGrpSpPr>
          <p:cNvPr id="18" name="组合 17"/>
          <p:cNvGrpSpPr/>
          <p:nvPr/>
        </p:nvGrpSpPr>
        <p:grpSpPr bwMode="auto">
          <a:xfrm>
            <a:off x="4603752" y="3303590"/>
            <a:ext cx="1368425" cy="2151307"/>
            <a:chOff x="4603750" y="3303588"/>
            <a:chExt cx="1368425" cy="2151306"/>
          </a:xfrm>
        </p:grpSpPr>
        <p:sp>
          <p:nvSpPr>
            <p:cNvPr id="19" name="椭圆 18"/>
            <p:cNvSpPr>
              <a:spLocks noChangeAspect="1"/>
            </p:cNvSpPr>
            <p:nvPr/>
          </p:nvSpPr>
          <p:spPr>
            <a:xfrm>
              <a:off x="5222875" y="4757738"/>
              <a:ext cx="130175" cy="131762"/>
            </a:xfrm>
            <a:prstGeom prst="ellipse">
              <a:avLst/>
            </a:prstGeom>
            <a:solidFill>
              <a:srgbClr val="289180"/>
            </a:solidFill>
            <a:ln w="12700" cap="flat" cmpd="sng" algn="ctr">
              <a:noFill/>
              <a:prstDash val="solid"/>
              <a:miter lim="800000"/>
            </a:ln>
            <a:effectLst/>
          </p:spPr>
          <p:txBody>
            <a:bodyPr anchor="ctr"/>
            <a:lstStyle/>
            <a:p>
              <a:pPr algn="ctr" defTabSz="1218565">
                <a:defRPr/>
              </a:pPr>
              <a:endParaRPr lang="zh-CN" altLang="en-US" sz="1865" kern="0">
                <a:solidFill>
                  <a:prstClr val="white"/>
                </a:solidFill>
                <a:latin typeface="Adobe 繁黑體 Std B" panose="020B0700000000000000" pitchFamily="34" charset="-128"/>
                <a:ea typeface="Adobe 繁黑體 Std B" panose="020B0700000000000000" pitchFamily="34" charset="-128"/>
              </a:endParaRPr>
            </a:p>
          </p:txBody>
        </p:sp>
        <p:sp>
          <p:nvSpPr>
            <p:cNvPr id="20" name="TextBox 19"/>
            <p:cNvSpPr txBox="1"/>
            <p:nvPr/>
          </p:nvSpPr>
          <p:spPr>
            <a:xfrm>
              <a:off x="5014913" y="4864101"/>
              <a:ext cx="584200" cy="276999"/>
            </a:xfrm>
            <a:prstGeom prst="rect">
              <a:avLst/>
            </a:prstGeom>
            <a:noFill/>
          </p:spPr>
          <p:txBody>
            <a:bodyPr>
              <a:spAutoFit/>
            </a:bodyPr>
            <a:lstStyle/>
            <a:p>
              <a:pPr algn="ctr" defTabSz="1218565">
                <a:defRPr/>
              </a:pPr>
              <a:r>
                <a:rPr lang="en-US" altLang="zh-CN" sz="1200" kern="0" dirty="0">
                  <a:solidFill>
                    <a:prstClr val="white">
                      <a:lumMod val="95000"/>
                    </a:prstClr>
                  </a:solidFill>
                  <a:latin typeface="时尚中黑简体" panose="01010104010101010101" pitchFamily="2" charset="-122"/>
                  <a:ea typeface="时尚中黑简体" panose="01010104010101010101" pitchFamily="2" charset="-122"/>
                </a:rPr>
                <a:t>2010</a:t>
              </a:r>
              <a:endParaRPr lang="zh-CN" altLang="en-US" sz="1200" kern="0" dirty="0">
                <a:solidFill>
                  <a:prstClr val="white">
                    <a:lumMod val="95000"/>
                  </a:prstClr>
                </a:solidFill>
                <a:latin typeface="时尚中黑简体" panose="01010104010101010101" pitchFamily="2" charset="-122"/>
                <a:ea typeface="时尚中黑简体" panose="01010104010101010101" pitchFamily="2" charset="-122"/>
              </a:endParaRPr>
            </a:p>
          </p:txBody>
        </p:sp>
        <p:sp>
          <p:nvSpPr>
            <p:cNvPr id="21" name="饼形 3"/>
            <p:cNvSpPr/>
            <p:nvPr/>
          </p:nvSpPr>
          <p:spPr>
            <a:xfrm rot="10800000">
              <a:off x="4664075" y="3303588"/>
              <a:ext cx="1249363" cy="1282700"/>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rgbClr val="289180"/>
            </a:solidFill>
            <a:ln w="12700" cap="flat" cmpd="sng" algn="ctr">
              <a:noFill/>
              <a:prstDash val="solid"/>
              <a:miter lim="800000"/>
            </a:ln>
            <a:effectLst/>
          </p:spPr>
          <p:txBody>
            <a:bodyPr anchor="ctr"/>
            <a:lstStyle/>
            <a:p>
              <a:pPr algn="ctr" defTabSz="1218565">
                <a:defRPr/>
              </a:pPr>
              <a:endParaRPr lang="zh-CN" altLang="en-US" sz="1865" kern="0">
                <a:solidFill>
                  <a:prstClr val="white"/>
                </a:solidFill>
                <a:latin typeface="Adobe 繁黑體 Std B" panose="020B0700000000000000" pitchFamily="34" charset="-128"/>
                <a:ea typeface="Adobe 繁黑體 Std B" panose="020B0700000000000000" pitchFamily="34" charset="-128"/>
              </a:endParaRPr>
            </a:p>
          </p:txBody>
        </p:sp>
        <p:sp>
          <p:nvSpPr>
            <p:cNvPr id="22" name="文本框 32"/>
            <p:cNvSpPr txBox="1">
              <a:spLocks noChangeArrowheads="1"/>
            </p:cNvSpPr>
            <p:nvPr/>
          </p:nvSpPr>
          <p:spPr bwMode="auto">
            <a:xfrm>
              <a:off x="4603750" y="5075238"/>
              <a:ext cx="1368425"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a:solidFill>
                    <a:prstClr val="black"/>
                  </a:solidFill>
                  <a:latin typeface="Hiragino Sans GB W3" pitchFamily="34" charset="-122"/>
                  <a:ea typeface="Hiragino Sans GB W3" pitchFamily="34" charset="-122"/>
                </a:rPr>
                <a:t>标题文字</a:t>
              </a:r>
            </a:p>
          </p:txBody>
        </p:sp>
      </p:grpSp>
      <p:grpSp>
        <p:nvGrpSpPr>
          <p:cNvPr id="23" name="组合 22"/>
          <p:cNvGrpSpPr/>
          <p:nvPr/>
        </p:nvGrpSpPr>
        <p:grpSpPr bwMode="auto">
          <a:xfrm>
            <a:off x="5802314" y="2660652"/>
            <a:ext cx="1368425" cy="2794242"/>
            <a:chOff x="5802313" y="2660650"/>
            <a:chExt cx="1368425" cy="2794244"/>
          </a:xfrm>
        </p:grpSpPr>
        <p:sp>
          <p:nvSpPr>
            <p:cNvPr id="24" name="椭圆 23"/>
            <p:cNvSpPr>
              <a:spLocks noChangeAspect="1"/>
            </p:cNvSpPr>
            <p:nvPr/>
          </p:nvSpPr>
          <p:spPr>
            <a:xfrm>
              <a:off x="6421438" y="4765675"/>
              <a:ext cx="130175" cy="130175"/>
            </a:xfrm>
            <a:prstGeom prst="ellipse">
              <a:avLst/>
            </a:prstGeom>
            <a:solidFill>
              <a:srgbClr val="88C98E"/>
            </a:solidFill>
            <a:ln w="12700" cap="flat" cmpd="sng" algn="ctr">
              <a:noFill/>
              <a:prstDash val="solid"/>
              <a:miter lim="800000"/>
            </a:ln>
            <a:effectLst/>
          </p:spPr>
          <p:txBody>
            <a:bodyPr anchor="ctr"/>
            <a:lstStyle/>
            <a:p>
              <a:pPr algn="ctr" defTabSz="1218565">
                <a:defRPr/>
              </a:pPr>
              <a:endParaRPr lang="zh-CN" altLang="en-US" sz="1865" kern="0">
                <a:solidFill>
                  <a:prstClr val="white"/>
                </a:solidFill>
                <a:latin typeface="Adobe 繁黑體 Std B" panose="020B0700000000000000" pitchFamily="34" charset="-128"/>
                <a:ea typeface="Adobe 繁黑體 Std B" panose="020B0700000000000000" pitchFamily="34" charset="-128"/>
              </a:endParaRPr>
            </a:p>
          </p:txBody>
        </p:sp>
        <p:sp>
          <p:nvSpPr>
            <p:cNvPr id="25" name="TextBox 24"/>
            <p:cNvSpPr txBox="1"/>
            <p:nvPr/>
          </p:nvSpPr>
          <p:spPr>
            <a:xfrm>
              <a:off x="6213476" y="4883149"/>
              <a:ext cx="582613" cy="276999"/>
            </a:xfrm>
            <a:prstGeom prst="rect">
              <a:avLst/>
            </a:prstGeom>
            <a:noFill/>
          </p:spPr>
          <p:txBody>
            <a:bodyPr>
              <a:spAutoFit/>
            </a:bodyPr>
            <a:lstStyle/>
            <a:p>
              <a:pPr algn="ctr" defTabSz="1218565">
                <a:defRPr/>
              </a:pPr>
              <a:r>
                <a:rPr lang="en-US" altLang="zh-CN" sz="1200" kern="0" dirty="0">
                  <a:solidFill>
                    <a:prstClr val="white">
                      <a:lumMod val="95000"/>
                    </a:prstClr>
                  </a:solidFill>
                  <a:latin typeface="时尚中黑简体" panose="01010104010101010101" pitchFamily="2" charset="-122"/>
                  <a:ea typeface="时尚中黑简体" panose="01010104010101010101" pitchFamily="2" charset="-122"/>
                </a:rPr>
                <a:t>2011</a:t>
              </a:r>
              <a:endParaRPr lang="zh-CN" altLang="en-US" sz="1200" kern="0" dirty="0">
                <a:solidFill>
                  <a:prstClr val="white">
                    <a:lumMod val="95000"/>
                  </a:prstClr>
                </a:solidFill>
                <a:latin typeface="时尚中黑简体" panose="01010104010101010101" pitchFamily="2" charset="-122"/>
                <a:ea typeface="时尚中黑简体" panose="01010104010101010101" pitchFamily="2" charset="-122"/>
              </a:endParaRPr>
            </a:p>
          </p:txBody>
        </p:sp>
        <p:sp>
          <p:nvSpPr>
            <p:cNvPr id="26" name="饼形 3"/>
            <p:cNvSpPr/>
            <p:nvPr/>
          </p:nvSpPr>
          <p:spPr>
            <a:xfrm rot="10800000">
              <a:off x="5862638" y="2660650"/>
              <a:ext cx="1249362" cy="1925638"/>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rgbClr val="88C98E"/>
            </a:solidFill>
            <a:ln w="12700" cap="flat" cmpd="sng" algn="ctr">
              <a:noFill/>
              <a:prstDash val="solid"/>
              <a:miter lim="800000"/>
            </a:ln>
            <a:effectLst/>
          </p:spPr>
          <p:txBody>
            <a:bodyPr anchor="ctr"/>
            <a:lstStyle/>
            <a:p>
              <a:pPr algn="ctr" defTabSz="1218565">
                <a:defRPr/>
              </a:pPr>
              <a:endParaRPr lang="zh-CN" altLang="en-US" sz="1865" kern="0">
                <a:solidFill>
                  <a:prstClr val="white"/>
                </a:solidFill>
                <a:latin typeface="Adobe 繁黑體 Std B" panose="020B0700000000000000" pitchFamily="34" charset="-128"/>
                <a:ea typeface="Adobe 繁黑體 Std B" panose="020B0700000000000000" pitchFamily="34" charset="-128"/>
              </a:endParaRPr>
            </a:p>
          </p:txBody>
        </p:sp>
        <p:sp>
          <p:nvSpPr>
            <p:cNvPr id="27" name="文本框 33"/>
            <p:cNvSpPr txBox="1">
              <a:spLocks noChangeArrowheads="1"/>
            </p:cNvSpPr>
            <p:nvPr/>
          </p:nvSpPr>
          <p:spPr bwMode="auto">
            <a:xfrm>
              <a:off x="5802313" y="5075238"/>
              <a:ext cx="1368425"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a:solidFill>
                    <a:prstClr val="black"/>
                  </a:solidFill>
                  <a:latin typeface="Hiragino Sans GB W3" pitchFamily="34" charset="-122"/>
                  <a:ea typeface="Hiragino Sans GB W3" pitchFamily="34" charset="-122"/>
                </a:rPr>
                <a:t>标题文字</a:t>
              </a:r>
            </a:p>
          </p:txBody>
        </p:sp>
      </p:grpSp>
      <p:grpSp>
        <p:nvGrpSpPr>
          <p:cNvPr id="28" name="组合 27"/>
          <p:cNvGrpSpPr/>
          <p:nvPr/>
        </p:nvGrpSpPr>
        <p:grpSpPr bwMode="auto">
          <a:xfrm>
            <a:off x="7000877" y="2305052"/>
            <a:ext cx="1368425" cy="3149842"/>
            <a:chOff x="7000875" y="2305050"/>
            <a:chExt cx="1368425" cy="3149844"/>
          </a:xfrm>
        </p:grpSpPr>
        <p:sp>
          <p:nvSpPr>
            <p:cNvPr id="29" name="椭圆 28"/>
            <p:cNvSpPr>
              <a:spLocks noChangeAspect="1"/>
            </p:cNvSpPr>
            <p:nvPr/>
          </p:nvSpPr>
          <p:spPr>
            <a:xfrm>
              <a:off x="7620000" y="4772025"/>
              <a:ext cx="130175" cy="130175"/>
            </a:xfrm>
            <a:prstGeom prst="ellipse">
              <a:avLst/>
            </a:prstGeom>
            <a:solidFill>
              <a:srgbClr val="72BB2C"/>
            </a:solidFill>
            <a:ln w="12700" cap="flat" cmpd="sng" algn="ctr">
              <a:noFill/>
              <a:prstDash val="solid"/>
              <a:miter lim="800000"/>
            </a:ln>
            <a:effectLst/>
          </p:spPr>
          <p:txBody>
            <a:bodyPr anchor="ctr"/>
            <a:lstStyle/>
            <a:p>
              <a:pPr algn="ctr" defTabSz="1218565">
                <a:defRPr/>
              </a:pPr>
              <a:endParaRPr lang="zh-CN" altLang="en-US" sz="1865" kern="0">
                <a:solidFill>
                  <a:prstClr val="white"/>
                </a:solidFill>
                <a:latin typeface="Adobe 繁黑體 Std B" panose="020B0700000000000000" pitchFamily="34" charset="-128"/>
                <a:ea typeface="Adobe 繁黑體 Std B" panose="020B0700000000000000" pitchFamily="34" charset="-128"/>
              </a:endParaRPr>
            </a:p>
          </p:txBody>
        </p:sp>
        <p:sp>
          <p:nvSpPr>
            <p:cNvPr id="30" name="TextBox 29"/>
            <p:cNvSpPr txBox="1"/>
            <p:nvPr/>
          </p:nvSpPr>
          <p:spPr>
            <a:xfrm>
              <a:off x="7394575" y="4883149"/>
              <a:ext cx="582613" cy="276999"/>
            </a:xfrm>
            <a:prstGeom prst="rect">
              <a:avLst/>
            </a:prstGeom>
            <a:noFill/>
          </p:spPr>
          <p:txBody>
            <a:bodyPr>
              <a:spAutoFit/>
            </a:bodyPr>
            <a:lstStyle/>
            <a:p>
              <a:pPr algn="ctr" defTabSz="1218565">
                <a:defRPr/>
              </a:pPr>
              <a:r>
                <a:rPr lang="en-US" altLang="zh-CN" sz="1200" kern="0" dirty="0">
                  <a:solidFill>
                    <a:prstClr val="white">
                      <a:lumMod val="95000"/>
                    </a:prstClr>
                  </a:solidFill>
                  <a:latin typeface="时尚中黑简体" panose="01010104010101010101" pitchFamily="2" charset="-122"/>
                  <a:ea typeface="时尚中黑简体" panose="01010104010101010101" pitchFamily="2" charset="-122"/>
                </a:rPr>
                <a:t>2012</a:t>
              </a:r>
              <a:endParaRPr lang="zh-CN" altLang="en-US" sz="1200" kern="0" dirty="0">
                <a:solidFill>
                  <a:prstClr val="white">
                    <a:lumMod val="95000"/>
                  </a:prstClr>
                </a:solidFill>
                <a:latin typeface="时尚中黑简体" panose="01010104010101010101" pitchFamily="2" charset="-122"/>
                <a:ea typeface="时尚中黑简体" panose="01010104010101010101" pitchFamily="2" charset="-122"/>
              </a:endParaRPr>
            </a:p>
          </p:txBody>
        </p:sp>
        <p:sp>
          <p:nvSpPr>
            <p:cNvPr id="31" name="饼形 3"/>
            <p:cNvSpPr/>
            <p:nvPr/>
          </p:nvSpPr>
          <p:spPr>
            <a:xfrm rot="10800000">
              <a:off x="7061200" y="2305050"/>
              <a:ext cx="1247775" cy="2281238"/>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rgbClr val="72BB2C"/>
            </a:solidFill>
            <a:ln w="12700" cap="flat" cmpd="sng" algn="ctr">
              <a:noFill/>
              <a:prstDash val="solid"/>
              <a:miter lim="800000"/>
            </a:ln>
            <a:effectLst/>
          </p:spPr>
          <p:txBody>
            <a:bodyPr anchor="ctr"/>
            <a:lstStyle/>
            <a:p>
              <a:pPr algn="ctr" defTabSz="1218565">
                <a:defRPr/>
              </a:pPr>
              <a:endParaRPr lang="zh-CN" altLang="en-US" sz="1865" kern="0">
                <a:solidFill>
                  <a:prstClr val="white"/>
                </a:solidFill>
                <a:latin typeface="Adobe 繁黑體 Std B" panose="020B0700000000000000" pitchFamily="34" charset="-128"/>
                <a:ea typeface="Adobe 繁黑體 Std B" panose="020B0700000000000000" pitchFamily="34" charset="-128"/>
              </a:endParaRPr>
            </a:p>
          </p:txBody>
        </p:sp>
        <p:sp>
          <p:nvSpPr>
            <p:cNvPr id="32" name="文本框 34"/>
            <p:cNvSpPr txBox="1">
              <a:spLocks noChangeArrowheads="1"/>
            </p:cNvSpPr>
            <p:nvPr/>
          </p:nvSpPr>
          <p:spPr bwMode="auto">
            <a:xfrm>
              <a:off x="7000875" y="5075238"/>
              <a:ext cx="1368425"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a:solidFill>
                    <a:prstClr val="black"/>
                  </a:solidFill>
                  <a:latin typeface="Hiragino Sans GB W3" pitchFamily="34" charset="-122"/>
                  <a:ea typeface="Hiragino Sans GB W3" pitchFamily="34" charset="-122"/>
                </a:rPr>
                <a:t>标题文字</a:t>
              </a:r>
            </a:p>
          </p:txBody>
        </p:sp>
      </p:grpSp>
      <p:grpSp>
        <p:nvGrpSpPr>
          <p:cNvPr id="33" name="组合 32"/>
          <p:cNvGrpSpPr/>
          <p:nvPr/>
        </p:nvGrpSpPr>
        <p:grpSpPr bwMode="auto">
          <a:xfrm>
            <a:off x="8185150" y="836614"/>
            <a:ext cx="1366839" cy="4618282"/>
            <a:chOff x="8185150" y="836613"/>
            <a:chExt cx="1366838" cy="4618281"/>
          </a:xfrm>
        </p:grpSpPr>
        <p:sp>
          <p:nvSpPr>
            <p:cNvPr id="34" name="椭圆 33"/>
            <p:cNvSpPr>
              <a:spLocks noChangeAspect="1"/>
            </p:cNvSpPr>
            <p:nvPr/>
          </p:nvSpPr>
          <p:spPr>
            <a:xfrm>
              <a:off x="8802688" y="4765675"/>
              <a:ext cx="131762" cy="130175"/>
            </a:xfrm>
            <a:prstGeom prst="ellipse">
              <a:avLst/>
            </a:prstGeom>
            <a:solidFill>
              <a:srgbClr val="135707"/>
            </a:solidFill>
            <a:ln w="12700" cap="flat" cmpd="sng" algn="ctr">
              <a:noFill/>
              <a:prstDash val="solid"/>
              <a:miter lim="800000"/>
            </a:ln>
            <a:effectLst/>
          </p:spPr>
          <p:txBody>
            <a:bodyPr anchor="ctr"/>
            <a:lstStyle/>
            <a:p>
              <a:pPr algn="ctr" defTabSz="1218565">
                <a:defRPr/>
              </a:pPr>
              <a:endParaRPr lang="zh-CN" altLang="en-US" sz="1865" kern="0">
                <a:solidFill>
                  <a:prstClr val="white"/>
                </a:solidFill>
                <a:latin typeface="Adobe 繁黑體 Std B" panose="020B0700000000000000" pitchFamily="34" charset="-128"/>
                <a:ea typeface="Adobe 繁黑體 Std B" panose="020B0700000000000000" pitchFamily="34" charset="-128"/>
              </a:endParaRPr>
            </a:p>
          </p:txBody>
        </p:sp>
        <p:sp>
          <p:nvSpPr>
            <p:cNvPr id="35" name="TextBox 34"/>
            <p:cNvSpPr txBox="1"/>
            <p:nvPr/>
          </p:nvSpPr>
          <p:spPr>
            <a:xfrm>
              <a:off x="8577263" y="4883150"/>
              <a:ext cx="582612" cy="276999"/>
            </a:xfrm>
            <a:prstGeom prst="rect">
              <a:avLst/>
            </a:prstGeom>
            <a:noFill/>
          </p:spPr>
          <p:txBody>
            <a:bodyPr>
              <a:spAutoFit/>
            </a:bodyPr>
            <a:lstStyle/>
            <a:p>
              <a:pPr algn="ctr" defTabSz="1218565">
                <a:defRPr/>
              </a:pPr>
              <a:r>
                <a:rPr lang="en-US" altLang="zh-CN" sz="1200" kern="0" dirty="0">
                  <a:solidFill>
                    <a:prstClr val="white">
                      <a:lumMod val="95000"/>
                    </a:prstClr>
                  </a:solidFill>
                  <a:latin typeface="时尚中黑简体" panose="01010104010101010101" pitchFamily="2" charset="-122"/>
                  <a:ea typeface="时尚中黑简体" panose="01010104010101010101" pitchFamily="2" charset="-122"/>
                </a:rPr>
                <a:t>2013</a:t>
              </a:r>
              <a:endParaRPr lang="zh-CN" altLang="en-US" sz="1200" kern="0" dirty="0">
                <a:solidFill>
                  <a:prstClr val="white">
                    <a:lumMod val="95000"/>
                  </a:prstClr>
                </a:solidFill>
                <a:latin typeface="时尚中黑简体" panose="01010104010101010101" pitchFamily="2" charset="-122"/>
                <a:ea typeface="时尚中黑简体" panose="01010104010101010101" pitchFamily="2" charset="-122"/>
              </a:endParaRPr>
            </a:p>
          </p:txBody>
        </p:sp>
        <p:sp>
          <p:nvSpPr>
            <p:cNvPr id="36" name="饼形 3"/>
            <p:cNvSpPr/>
            <p:nvPr/>
          </p:nvSpPr>
          <p:spPr>
            <a:xfrm rot="10800000">
              <a:off x="8243888" y="1376363"/>
              <a:ext cx="1249362" cy="3211512"/>
            </a:xfrm>
            <a:custGeom>
              <a:avLst/>
              <a:gdLst/>
              <a:ahLst/>
              <a:cxnLst/>
              <a:rect l="l" t="t" r="r" b="b"/>
              <a:pathLst>
                <a:path w="939558" h="2732921">
                  <a:moveTo>
                    <a:pt x="469574" y="2732900"/>
                  </a:moveTo>
                  <a:cubicBezTo>
                    <a:pt x="366411" y="2728370"/>
                    <a:pt x="263486" y="2011705"/>
                    <a:pt x="238155" y="586285"/>
                  </a:cubicBezTo>
                  <a:lnTo>
                    <a:pt x="238030" y="586285"/>
                  </a:lnTo>
                  <a:lnTo>
                    <a:pt x="237908" y="586285"/>
                  </a:lnTo>
                  <a:lnTo>
                    <a:pt x="237908" y="583478"/>
                  </a:lnTo>
                  <a:cubicBezTo>
                    <a:pt x="236491" y="260766"/>
                    <a:pt x="130614" y="401"/>
                    <a:pt x="243" y="401"/>
                  </a:cubicBezTo>
                  <a:lnTo>
                    <a:pt x="0" y="461"/>
                  </a:lnTo>
                  <a:lnTo>
                    <a:pt x="0" y="0"/>
                  </a:lnTo>
                  <a:lnTo>
                    <a:pt x="237908" y="0"/>
                  </a:lnTo>
                  <a:lnTo>
                    <a:pt x="472303" y="0"/>
                  </a:lnTo>
                  <a:lnTo>
                    <a:pt x="475816" y="0"/>
                  </a:lnTo>
                  <a:lnTo>
                    <a:pt x="475816" y="227"/>
                  </a:lnTo>
                  <a:lnTo>
                    <a:pt x="701650" y="227"/>
                  </a:lnTo>
                  <a:lnTo>
                    <a:pt x="939558" y="227"/>
                  </a:lnTo>
                  <a:lnTo>
                    <a:pt x="939558" y="689"/>
                  </a:lnTo>
                  <a:lnTo>
                    <a:pt x="939315" y="628"/>
                  </a:lnTo>
                  <a:cubicBezTo>
                    <a:pt x="814690" y="628"/>
                    <a:pt x="712449" y="238872"/>
                    <a:pt x="703543" y="542189"/>
                  </a:cubicBezTo>
                  <a:cubicBezTo>
                    <a:pt x="679240" y="2008441"/>
                    <a:pt x="574285" y="2737497"/>
                    <a:pt x="469574" y="2732900"/>
                  </a:cubicBezTo>
                  <a:close/>
                </a:path>
              </a:pathLst>
            </a:custGeom>
            <a:solidFill>
              <a:srgbClr val="135707"/>
            </a:solidFill>
            <a:ln w="12700" cap="flat" cmpd="sng" algn="ctr">
              <a:noFill/>
              <a:prstDash val="solid"/>
              <a:miter lim="800000"/>
            </a:ln>
            <a:effectLst/>
          </p:spPr>
          <p:txBody>
            <a:bodyPr anchor="ctr"/>
            <a:lstStyle/>
            <a:p>
              <a:pPr algn="ctr" defTabSz="1218565">
                <a:defRPr/>
              </a:pPr>
              <a:endParaRPr lang="zh-CN" altLang="en-US" sz="1865" kern="0">
                <a:solidFill>
                  <a:prstClr val="white"/>
                </a:solidFill>
                <a:latin typeface="Adobe 繁黑體 Std B" panose="020B0700000000000000" pitchFamily="34" charset="-128"/>
                <a:ea typeface="Adobe 繁黑體 Std B" panose="020B0700000000000000" pitchFamily="34" charset="-128"/>
              </a:endParaRPr>
            </a:p>
          </p:txBody>
        </p:sp>
        <p:sp>
          <p:nvSpPr>
            <p:cNvPr id="37" name="三十二角星 36"/>
            <p:cNvSpPr/>
            <p:nvPr/>
          </p:nvSpPr>
          <p:spPr>
            <a:xfrm>
              <a:off x="8624888" y="836613"/>
              <a:ext cx="487362" cy="488950"/>
            </a:xfrm>
            <a:prstGeom prst="star32">
              <a:avLst/>
            </a:prstGeom>
            <a:solidFill>
              <a:srgbClr val="135707"/>
            </a:solidFill>
            <a:ln w="12700" cap="flat" cmpd="sng" algn="ctr">
              <a:noFill/>
              <a:prstDash val="solid"/>
              <a:miter lim="800000"/>
            </a:ln>
            <a:effectLst/>
          </p:spPr>
          <p:txBody>
            <a:bodyPr anchor="ctr"/>
            <a:lstStyle/>
            <a:p>
              <a:pPr algn="ctr" defTabSz="1218565">
                <a:defRPr/>
              </a:pPr>
              <a:endParaRPr lang="zh-CN" altLang="en-US" sz="1865" kern="0" dirty="0">
                <a:solidFill>
                  <a:prstClr val="white"/>
                </a:solidFill>
                <a:latin typeface="Adobe 繁黑體 Std B" panose="020B0700000000000000" pitchFamily="34" charset="-128"/>
                <a:ea typeface="Adobe 繁黑體 Std B" panose="020B0700000000000000" pitchFamily="34" charset="-128"/>
              </a:endParaRPr>
            </a:p>
          </p:txBody>
        </p:sp>
        <p:sp>
          <p:nvSpPr>
            <p:cNvPr id="38" name="文本框 35"/>
            <p:cNvSpPr txBox="1">
              <a:spLocks noChangeArrowheads="1"/>
            </p:cNvSpPr>
            <p:nvPr/>
          </p:nvSpPr>
          <p:spPr bwMode="auto">
            <a:xfrm>
              <a:off x="8185150" y="5075238"/>
              <a:ext cx="1366838"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a:solidFill>
                    <a:prstClr val="black"/>
                  </a:solidFill>
                  <a:latin typeface="Hiragino Sans GB W3" pitchFamily="34" charset="-122"/>
                  <a:ea typeface="Hiragino Sans GB W3" pitchFamily="34" charset="-122"/>
                </a:rPr>
                <a:t>标题文字</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grpSp>
        <p:nvGrpSpPr>
          <p:cNvPr id="6" name="组合 5"/>
          <p:cNvGrpSpPr/>
          <p:nvPr/>
        </p:nvGrpSpPr>
        <p:grpSpPr bwMode="auto">
          <a:xfrm>
            <a:off x="3162300" y="1604798"/>
            <a:ext cx="5994400" cy="3005139"/>
            <a:chOff x="3162300" y="1841500"/>
            <a:chExt cx="5994400" cy="3005138"/>
          </a:xfrm>
        </p:grpSpPr>
        <p:sp>
          <p:nvSpPr>
            <p:cNvPr id="7" name="流程图: 延期 6"/>
            <p:cNvSpPr/>
            <p:nvPr/>
          </p:nvSpPr>
          <p:spPr>
            <a:xfrm rot="5400000">
              <a:off x="3201194" y="4350544"/>
              <a:ext cx="515938" cy="457200"/>
            </a:xfrm>
            <a:prstGeom prst="flowChartDelay">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Adobe 繁黑體 Std B" panose="020B0700000000000000" pitchFamily="34" charset="-128"/>
                <a:ea typeface="Adobe 繁黑體 Std B" panose="020B0700000000000000" pitchFamily="34" charset="-128"/>
              </a:endParaRPr>
            </a:p>
          </p:txBody>
        </p:sp>
        <p:sp>
          <p:nvSpPr>
            <p:cNvPr id="8" name="流程图: 延期 7"/>
            <p:cNvSpPr/>
            <p:nvPr/>
          </p:nvSpPr>
          <p:spPr>
            <a:xfrm rot="16200000" flipV="1">
              <a:off x="3201194" y="1870869"/>
              <a:ext cx="515938" cy="457200"/>
            </a:xfrm>
            <a:prstGeom prst="flowChartDelay">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9" name="矩形 8"/>
            <p:cNvSpPr/>
            <p:nvPr/>
          </p:nvSpPr>
          <p:spPr>
            <a:xfrm>
              <a:off x="3230563" y="3016250"/>
              <a:ext cx="457200"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10" name="矩形 15"/>
            <p:cNvSpPr/>
            <p:nvPr/>
          </p:nvSpPr>
          <p:spPr>
            <a:xfrm>
              <a:off x="3467100"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72BB2C"/>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11" name="矩形 10"/>
            <p:cNvSpPr/>
            <p:nvPr/>
          </p:nvSpPr>
          <p:spPr>
            <a:xfrm>
              <a:off x="3230563" y="3668713"/>
              <a:ext cx="457200"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12" name="矩形 11"/>
            <p:cNvSpPr/>
            <p:nvPr/>
          </p:nvSpPr>
          <p:spPr>
            <a:xfrm>
              <a:off x="3230563" y="2363788"/>
              <a:ext cx="457200"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13" name="圆角矩形 12"/>
            <p:cNvSpPr/>
            <p:nvPr/>
          </p:nvSpPr>
          <p:spPr>
            <a:xfrm flipH="1" flipV="1">
              <a:off x="3238500" y="4321175"/>
              <a:ext cx="457200" cy="523875"/>
            </a:xfrm>
            <a:prstGeom prst="roundRect">
              <a:avLst>
                <a:gd name="adj" fmla="val 50000"/>
              </a:avLst>
            </a:prstGeom>
            <a:solidFill>
              <a:srgbClr val="72BB2C"/>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14" name="TextBox 95"/>
            <p:cNvSpPr txBox="1">
              <a:spLocks noChangeArrowheads="1"/>
            </p:cNvSpPr>
            <p:nvPr/>
          </p:nvSpPr>
          <p:spPr bwMode="auto">
            <a:xfrm>
              <a:off x="3162300" y="4406899"/>
              <a:ext cx="6064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200" kern="0">
                  <a:solidFill>
                    <a:prstClr val="white"/>
                  </a:solidFill>
                  <a:latin typeface="Impact" panose="020B0806030902050204" pitchFamily="34" charset="0"/>
                  <a:ea typeface="造字工房尚雅体演示版常规体" pitchFamily="50" charset="-122"/>
                </a:rPr>
                <a:t>15%</a:t>
              </a:r>
              <a:endParaRPr lang="zh-CN" altLang="en-US" sz="1200" kern="0">
                <a:solidFill>
                  <a:prstClr val="white"/>
                </a:solidFill>
                <a:latin typeface="Impact" panose="020B0806030902050204" pitchFamily="34" charset="0"/>
                <a:ea typeface="造字工房尚雅体演示版常规体" pitchFamily="50" charset="-122"/>
              </a:endParaRPr>
            </a:p>
          </p:txBody>
        </p:sp>
        <p:sp>
          <p:nvSpPr>
            <p:cNvPr id="15" name="流程图: 延期 14"/>
            <p:cNvSpPr/>
            <p:nvPr/>
          </p:nvSpPr>
          <p:spPr>
            <a:xfrm rot="16200000" flipV="1">
              <a:off x="4090988" y="1874837"/>
              <a:ext cx="515938" cy="455613"/>
            </a:xfrm>
            <a:prstGeom prst="flowChartDelay">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16" name="矩形 15"/>
            <p:cNvSpPr/>
            <p:nvPr/>
          </p:nvSpPr>
          <p:spPr>
            <a:xfrm>
              <a:off x="4121150" y="3019425"/>
              <a:ext cx="455613"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17" name="流程图: 延期 16"/>
            <p:cNvSpPr/>
            <p:nvPr/>
          </p:nvSpPr>
          <p:spPr>
            <a:xfrm rot="5400000">
              <a:off x="4090988" y="4351337"/>
              <a:ext cx="515938" cy="455613"/>
            </a:xfrm>
            <a:prstGeom prst="flowChartDelay">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Adobe 繁黑體 Std B" panose="020B0700000000000000" pitchFamily="34" charset="-128"/>
                <a:ea typeface="Adobe 繁黑體 Std B" panose="020B0700000000000000" pitchFamily="34" charset="-128"/>
              </a:endParaRPr>
            </a:p>
          </p:txBody>
        </p:sp>
        <p:sp>
          <p:nvSpPr>
            <p:cNvPr id="18" name="矩形 15"/>
            <p:cNvSpPr/>
            <p:nvPr/>
          </p:nvSpPr>
          <p:spPr>
            <a:xfrm>
              <a:off x="4341813"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135707"/>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19" name="矩形 15"/>
            <p:cNvSpPr/>
            <p:nvPr/>
          </p:nvSpPr>
          <p:spPr>
            <a:xfrm flipH="1">
              <a:off x="3898900"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135707"/>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20" name="矩形 19"/>
            <p:cNvSpPr/>
            <p:nvPr/>
          </p:nvSpPr>
          <p:spPr>
            <a:xfrm>
              <a:off x="4119563" y="3670300"/>
              <a:ext cx="457200"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21" name="矩形 20"/>
            <p:cNvSpPr/>
            <p:nvPr/>
          </p:nvSpPr>
          <p:spPr>
            <a:xfrm>
              <a:off x="4121150" y="2366963"/>
              <a:ext cx="455613"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22" name="圆角矩形 21"/>
            <p:cNvSpPr/>
            <p:nvPr/>
          </p:nvSpPr>
          <p:spPr>
            <a:xfrm flipH="1" flipV="1">
              <a:off x="4119563" y="4130675"/>
              <a:ext cx="457200" cy="706438"/>
            </a:xfrm>
            <a:prstGeom prst="roundRect">
              <a:avLst>
                <a:gd name="adj" fmla="val 50000"/>
              </a:avLst>
            </a:prstGeom>
            <a:solidFill>
              <a:srgbClr val="135707"/>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23" name="TextBox 104"/>
            <p:cNvSpPr txBox="1">
              <a:spLocks noChangeArrowheads="1"/>
            </p:cNvSpPr>
            <p:nvPr/>
          </p:nvSpPr>
          <p:spPr bwMode="auto">
            <a:xfrm>
              <a:off x="4054475" y="4306887"/>
              <a:ext cx="5937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200" kern="0">
                  <a:solidFill>
                    <a:prstClr val="white"/>
                  </a:solidFill>
                  <a:latin typeface="Impact" panose="020B0806030902050204" pitchFamily="34" charset="0"/>
                  <a:ea typeface="造字工房尚雅体演示版常规体" pitchFamily="50" charset="-122"/>
                </a:rPr>
                <a:t>20%</a:t>
              </a:r>
              <a:endParaRPr lang="zh-CN" altLang="en-US" sz="1200" kern="0">
                <a:solidFill>
                  <a:prstClr val="white"/>
                </a:solidFill>
                <a:latin typeface="Impact" panose="020B0806030902050204" pitchFamily="34" charset="0"/>
                <a:ea typeface="造字工房尚雅体演示版常规体" pitchFamily="50" charset="-122"/>
              </a:endParaRPr>
            </a:p>
          </p:txBody>
        </p:sp>
        <p:sp>
          <p:nvSpPr>
            <p:cNvPr id="24" name="流程图: 延期 23"/>
            <p:cNvSpPr/>
            <p:nvPr/>
          </p:nvSpPr>
          <p:spPr>
            <a:xfrm rot="16200000" flipV="1">
              <a:off x="4972844" y="1874044"/>
              <a:ext cx="515938" cy="457200"/>
            </a:xfrm>
            <a:prstGeom prst="flowChartDelay">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25" name="矩形 24"/>
            <p:cNvSpPr/>
            <p:nvPr/>
          </p:nvSpPr>
          <p:spPr>
            <a:xfrm>
              <a:off x="5002213" y="3019425"/>
              <a:ext cx="457200"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26" name="流程图: 延期 25"/>
            <p:cNvSpPr/>
            <p:nvPr/>
          </p:nvSpPr>
          <p:spPr>
            <a:xfrm rot="5400000">
              <a:off x="4972844" y="4350544"/>
              <a:ext cx="515938" cy="457200"/>
            </a:xfrm>
            <a:prstGeom prst="flowChartDelay">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Adobe 繁黑體 Std B" panose="020B0700000000000000" pitchFamily="34" charset="-128"/>
                <a:ea typeface="Adobe 繁黑體 Std B" panose="020B0700000000000000" pitchFamily="34" charset="-128"/>
              </a:endParaRPr>
            </a:p>
          </p:txBody>
        </p:sp>
        <p:sp>
          <p:nvSpPr>
            <p:cNvPr id="27" name="矩形 15"/>
            <p:cNvSpPr/>
            <p:nvPr/>
          </p:nvSpPr>
          <p:spPr>
            <a:xfrm>
              <a:off x="5222875"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289180"/>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28" name="矩形 15"/>
            <p:cNvSpPr/>
            <p:nvPr/>
          </p:nvSpPr>
          <p:spPr>
            <a:xfrm flipH="1">
              <a:off x="4779963"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289180"/>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29" name="矩形 28"/>
            <p:cNvSpPr/>
            <p:nvPr/>
          </p:nvSpPr>
          <p:spPr>
            <a:xfrm>
              <a:off x="5002213" y="3670300"/>
              <a:ext cx="455612"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30" name="矩形 29"/>
            <p:cNvSpPr/>
            <p:nvPr/>
          </p:nvSpPr>
          <p:spPr>
            <a:xfrm>
              <a:off x="5002213" y="2366963"/>
              <a:ext cx="457200"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31" name="圆角矩形 30"/>
            <p:cNvSpPr/>
            <p:nvPr/>
          </p:nvSpPr>
          <p:spPr>
            <a:xfrm flipH="1" flipV="1">
              <a:off x="5002213" y="3905250"/>
              <a:ext cx="455612" cy="931863"/>
            </a:xfrm>
            <a:prstGeom prst="roundRect">
              <a:avLst>
                <a:gd name="adj" fmla="val 50000"/>
              </a:avLst>
            </a:prstGeom>
            <a:solidFill>
              <a:srgbClr val="289180"/>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32" name="TextBox 113"/>
            <p:cNvSpPr txBox="1">
              <a:spLocks noChangeArrowheads="1"/>
            </p:cNvSpPr>
            <p:nvPr/>
          </p:nvSpPr>
          <p:spPr bwMode="auto">
            <a:xfrm>
              <a:off x="4899025" y="4090988"/>
              <a:ext cx="6572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200" kern="0">
                  <a:solidFill>
                    <a:prstClr val="white"/>
                  </a:solidFill>
                  <a:latin typeface="Impact" panose="020B0806030902050204" pitchFamily="34" charset="0"/>
                  <a:ea typeface="造字工房尚雅体演示版常规体" pitchFamily="50" charset="-122"/>
                </a:rPr>
                <a:t>25%</a:t>
              </a:r>
              <a:endParaRPr lang="zh-CN" altLang="en-US" sz="1200" kern="0">
                <a:solidFill>
                  <a:prstClr val="white"/>
                </a:solidFill>
                <a:latin typeface="Impact" panose="020B0806030902050204" pitchFamily="34" charset="0"/>
                <a:ea typeface="造字工房尚雅体演示版常规体" pitchFamily="50" charset="-122"/>
              </a:endParaRPr>
            </a:p>
          </p:txBody>
        </p:sp>
        <p:sp>
          <p:nvSpPr>
            <p:cNvPr id="33" name="流程图: 延期 32"/>
            <p:cNvSpPr/>
            <p:nvPr/>
          </p:nvSpPr>
          <p:spPr>
            <a:xfrm rot="16200000" flipV="1">
              <a:off x="5853906" y="1874044"/>
              <a:ext cx="515938" cy="457200"/>
            </a:xfrm>
            <a:prstGeom prst="flowChartDelay">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34" name="矩形 33"/>
            <p:cNvSpPr/>
            <p:nvPr/>
          </p:nvSpPr>
          <p:spPr>
            <a:xfrm>
              <a:off x="5883275" y="3017838"/>
              <a:ext cx="457200" cy="646112"/>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35" name="流程图: 延期 34"/>
            <p:cNvSpPr/>
            <p:nvPr/>
          </p:nvSpPr>
          <p:spPr>
            <a:xfrm rot="5400000">
              <a:off x="5853906" y="4350544"/>
              <a:ext cx="515938" cy="457200"/>
            </a:xfrm>
            <a:prstGeom prst="flowChartDelay">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Adobe 繁黑體 Std B" panose="020B0700000000000000" pitchFamily="34" charset="-128"/>
                <a:ea typeface="Adobe 繁黑體 Std B" panose="020B0700000000000000" pitchFamily="34" charset="-128"/>
              </a:endParaRPr>
            </a:p>
          </p:txBody>
        </p:sp>
        <p:sp>
          <p:nvSpPr>
            <p:cNvPr id="36" name="矩形 15"/>
            <p:cNvSpPr/>
            <p:nvPr/>
          </p:nvSpPr>
          <p:spPr>
            <a:xfrm>
              <a:off x="6105525" y="4591050"/>
              <a:ext cx="455613"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88C98E"/>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37" name="矩形 15"/>
            <p:cNvSpPr/>
            <p:nvPr/>
          </p:nvSpPr>
          <p:spPr>
            <a:xfrm flipH="1">
              <a:off x="5662613" y="4591050"/>
              <a:ext cx="455612"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88C98E"/>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38" name="矩形 37"/>
            <p:cNvSpPr/>
            <p:nvPr/>
          </p:nvSpPr>
          <p:spPr>
            <a:xfrm>
              <a:off x="5883275" y="3670300"/>
              <a:ext cx="455613" cy="644525"/>
            </a:xfrm>
            <a:prstGeom prst="rect">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39" name="矩形 38"/>
            <p:cNvSpPr/>
            <p:nvPr/>
          </p:nvSpPr>
          <p:spPr>
            <a:xfrm>
              <a:off x="5883275" y="2366963"/>
              <a:ext cx="457200"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40" name="圆角矩形 39"/>
            <p:cNvSpPr/>
            <p:nvPr/>
          </p:nvSpPr>
          <p:spPr>
            <a:xfrm flipH="1" flipV="1">
              <a:off x="5883275" y="3340100"/>
              <a:ext cx="455613" cy="1497013"/>
            </a:xfrm>
            <a:prstGeom prst="roundRect">
              <a:avLst>
                <a:gd name="adj" fmla="val 50000"/>
              </a:avLst>
            </a:prstGeom>
            <a:solidFill>
              <a:srgbClr val="88C98E"/>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41" name="TextBox 122"/>
            <p:cNvSpPr txBox="1">
              <a:spLocks noChangeArrowheads="1"/>
            </p:cNvSpPr>
            <p:nvPr/>
          </p:nvSpPr>
          <p:spPr bwMode="auto">
            <a:xfrm>
              <a:off x="5816600" y="3552825"/>
              <a:ext cx="595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200" kern="0">
                  <a:solidFill>
                    <a:prstClr val="white"/>
                  </a:solidFill>
                  <a:latin typeface="Impact" panose="020B0806030902050204" pitchFamily="34" charset="0"/>
                  <a:ea typeface="造字工房尚雅体演示版常规体" pitchFamily="50" charset="-122"/>
                </a:rPr>
                <a:t>45%</a:t>
              </a:r>
              <a:endParaRPr lang="zh-CN" altLang="en-US" sz="1200" kern="0">
                <a:solidFill>
                  <a:prstClr val="white"/>
                </a:solidFill>
                <a:latin typeface="Impact" panose="020B0806030902050204" pitchFamily="34" charset="0"/>
                <a:ea typeface="造字工房尚雅体演示版常规体" pitchFamily="50" charset="-122"/>
              </a:endParaRPr>
            </a:p>
          </p:txBody>
        </p:sp>
        <p:sp>
          <p:nvSpPr>
            <p:cNvPr id="42" name="流程图: 延期 41"/>
            <p:cNvSpPr/>
            <p:nvPr/>
          </p:nvSpPr>
          <p:spPr>
            <a:xfrm rot="16200000" flipV="1">
              <a:off x="6734969" y="1874044"/>
              <a:ext cx="515938" cy="457200"/>
            </a:xfrm>
            <a:prstGeom prst="flowChartDelay">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43" name="矩形 42"/>
            <p:cNvSpPr/>
            <p:nvPr/>
          </p:nvSpPr>
          <p:spPr>
            <a:xfrm>
              <a:off x="6764338" y="3017838"/>
              <a:ext cx="457200" cy="646112"/>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44" name="流程图: 延期 43"/>
            <p:cNvSpPr/>
            <p:nvPr/>
          </p:nvSpPr>
          <p:spPr>
            <a:xfrm rot="5400000">
              <a:off x="6734969" y="4350544"/>
              <a:ext cx="515938" cy="457200"/>
            </a:xfrm>
            <a:prstGeom prst="flowChartDelay">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Adobe 繁黑體 Std B" panose="020B0700000000000000" pitchFamily="34" charset="-128"/>
                <a:ea typeface="Adobe 繁黑體 Std B" panose="020B0700000000000000" pitchFamily="34" charset="-128"/>
              </a:endParaRPr>
            </a:p>
          </p:txBody>
        </p:sp>
        <p:sp>
          <p:nvSpPr>
            <p:cNvPr id="45" name="矩形 15"/>
            <p:cNvSpPr/>
            <p:nvPr/>
          </p:nvSpPr>
          <p:spPr>
            <a:xfrm>
              <a:off x="6986588" y="4591050"/>
              <a:ext cx="455612"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72BB2C"/>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46" name="矩形 15"/>
            <p:cNvSpPr/>
            <p:nvPr/>
          </p:nvSpPr>
          <p:spPr>
            <a:xfrm flipH="1">
              <a:off x="6535738"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72BB2C"/>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47" name="矩形 46"/>
            <p:cNvSpPr/>
            <p:nvPr/>
          </p:nvSpPr>
          <p:spPr>
            <a:xfrm>
              <a:off x="6764338" y="3670300"/>
              <a:ext cx="457200" cy="644525"/>
            </a:xfrm>
            <a:prstGeom prst="rect">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48" name="矩形 47"/>
            <p:cNvSpPr/>
            <p:nvPr/>
          </p:nvSpPr>
          <p:spPr>
            <a:xfrm>
              <a:off x="6764338" y="2366963"/>
              <a:ext cx="457200" cy="644525"/>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49" name="圆角矩形 48"/>
            <p:cNvSpPr/>
            <p:nvPr/>
          </p:nvSpPr>
          <p:spPr>
            <a:xfrm flipH="1" flipV="1">
              <a:off x="6764338" y="3013075"/>
              <a:ext cx="457200" cy="1824038"/>
            </a:xfrm>
            <a:prstGeom prst="roundRect">
              <a:avLst>
                <a:gd name="adj" fmla="val 50000"/>
              </a:avLst>
            </a:prstGeom>
            <a:solidFill>
              <a:srgbClr val="72BB2C"/>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50" name="TextBox 131"/>
            <p:cNvSpPr txBox="1">
              <a:spLocks noChangeArrowheads="1"/>
            </p:cNvSpPr>
            <p:nvPr/>
          </p:nvSpPr>
          <p:spPr bwMode="auto">
            <a:xfrm>
              <a:off x="6656388" y="3275013"/>
              <a:ext cx="6746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200" kern="0">
                  <a:solidFill>
                    <a:prstClr val="white"/>
                  </a:solidFill>
                  <a:latin typeface="Impact" panose="020B0806030902050204" pitchFamily="34" charset="0"/>
                  <a:ea typeface="造字工房尚雅体演示版常规体" pitchFamily="50" charset="-122"/>
                </a:rPr>
                <a:t>60%</a:t>
              </a:r>
              <a:endParaRPr lang="zh-CN" altLang="en-US" sz="1200" kern="0">
                <a:solidFill>
                  <a:prstClr val="white"/>
                </a:solidFill>
                <a:latin typeface="Impact" panose="020B0806030902050204" pitchFamily="34" charset="0"/>
                <a:ea typeface="造字工房尚雅体演示版常规体" pitchFamily="50" charset="-122"/>
              </a:endParaRPr>
            </a:p>
          </p:txBody>
        </p:sp>
        <p:sp>
          <p:nvSpPr>
            <p:cNvPr id="51" name="流程图: 延期 50"/>
            <p:cNvSpPr/>
            <p:nvPr/>
          </p:nvSpPr>
          <p:spPr>
            <a:xfrm rot="16200000" flipV="1">
              <a:off x="7616825" y="1874838"/>
              <a:ext cx="515938" cy="455612"/>
            </a:xfrm>
            <a:prstGeom prst="flowChartDelay">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52" name="矩形 15"/>
            <p:cNvSpPr/>
            <p:nvPr/>
          </p:nvSpPr>
          <p:spPr>
            <a:xfrm>
              <a:off x="7880350"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135707"/>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53" name="矩形 15"/>
            <p:cNvSpPr/>
            <p:nvPr/>
          </p:nvSpPr>
          <p:spPr>
            <a:xfrm flipH="1">
              <a:off x="7437438"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135707"/>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54" name="矩形 53"/>
            <p:cNvSpPr/>
            <p:nvPr/>
          </p:nvSpPr>
          <p:spPr>
            <a:xfrm>
              <a:off x="7646988" y="2366963"/>
              <a:ext cx="455612" cy="646112"/>
            </a:xfrm>
            <a:prstGeom prst="rect">
              <a:avLst/>
            </a:prstGeom>
            <a:solidFill>
              <a:srgbClr val="3E3E3D">
                <a:alpha val="50196"/>
              </a:srgbClr>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55" name="圆角矩形 54"/>
            <p:cNvSpPr/>
            <p:nvPr/>
          </p:nvSpPr>
          <p:spPr>
            <a:xfrm flipH="1" flipV="1">
              <a:off x="7650163" y="2466975"/>
              <a:ext cx="457200" cy="2370138"/>
            </a:xfrm>
            <a:prstGeom prst="roundRect">
              <a:avLst>
                <a:gd name="adj" fmla="val 50000"/>
              </a:avLst>
            </a:prstGeom>
            <a:solidFill>
              <a:srgbClr val="135707"/>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56" name="TextBox 141"/>
            <p:cNvSpPr txBox="1">
              <a:spLocks noChangeArrowheads="1"/>
            </p:cNvSpPr>
            <p:nvPr/>
          </p:nvSpPr>
          <p:spPr bwMode="auto">
            <a:xfrm>
              <a:off x="7578725" y="2803525"/>
              <a:ext cx="595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200" kern="0">
                  <a:solidFill>
                    <a:prstClr val="white"/>
                  </a:solidFill>
                  <a:latin typeface="Impact" panose="020B0806030902050204" pitchFamily="34" charset="0"/>
                  <a:ea typeface="造字工房尚雅体演示版常规体" pitchFamily="50" charset="-122"/>
                </a:rPr>
                <a:t>75%</a:t>
              </a:r>
              <a:endParaRPr lang="zh-CN" altLang="en-US" sz="1200" kern="0">
                <a:solidFill>
                  <a:prstClr val="white"/>
                </a:solidFill>
                <a:latin typeface="Impact" panose="020B0806030902050204" pitchFamily="34" charset="0"/>
                <a:ea typeface="造字工房尚雅体演示版常规体" pitchFamily="50" charset="-122"/>
              </a:endParaRPr>
            </a:p>
          </p:txBody>
        </p:sp>
        <p:sp>
          <p:nvSpPr>
            <p:cNvPr id="57" name="流程图: 延期 56"/>
            <p:cNvSpPr/>
            <p:nvPr/>
          </p:nvSpPr>
          <p:spPr>
            <a:xfrm rot="16200000" flipV="1">
              <a:off x="8497888" y="1874837"/>
              <a:ext cx="515938" cy="455613"/>
            </a:xfrm>
            <a:prstGeom prst="flowChartDelay">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58" name="矩形 57"/>
            <p:cNvSpPr/>
            <p:nvPr/>
          </p:nvSpPr>
          <p:spPr>
            <a:xfrm>
              <a:off x="8528050" y="3017838"/>
              <a:ext cx="455613" cy="646112"/>
            </a:xfrm>
            <a:prstGeom prst="rect">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59" name="流程图: 延期 58"/>
            <p:cNvSpPr/>
            <p:nvPr/>
          </p:nvSpPr>
          <p:spPr>
            <a:xfrm rot="5400000">
              <a:off x="8497888" y="4351337"/>
              <a:ext cx="515938" cy="455613"/>
            </a:xfrm>
            <a:prstGeom prst="flowChartDelay">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Adobe 繁黑體 Std B" panose="020B0700000000000000" pitchFamily="34" charset="-128"/>
                <a:ea typeface="Adobe 繁黑體 Std B" panose="020B0700000000000000" pitchFamily="34" charset="-128"/>
              </a:endParaRPr>
            </a:p>
          </p:txBody>
        </p:sp>
        <p:sp>
          <p:nvSpPr>
            <p:cNvPr id="60" name="矩形 15"/>
            <p:cNvSpPr/>
            <p:nvPr/>
          </p:nvSpPr>
          <p:spPr>
            <a:xfrm flipH="1">
              <a:off x="8305800" y="4591050"/>
              <a:ext cx="457200" cy="255588"/>
            </a:xfrm>
            <a:custGeom>
              <a:avLst/>
              <a:gdLst/>
              <a:ahLst/>
              <a:cxnLst/>
              <a:rect l="l" t="t" r="r" b="b"/>
              <a:pathLst>
                <a:path w="1440160" h="714784">
                  <a:moveTo>
                    <a:pt x="10633" y="0"/>
                  </a:moveTo>
                  <a:lnTo>
                    <a:pt x="719712" y="0"/>
                  </a:lnTo>
                  <a:lnTo>
                    <a:pt x="720080" y="0"/>
                  </a:lnTo>
                  <a:lnTo>
                    <a:pt x="720080" y="3422"/>
                  </a:lnTo>
                  <a:cubicBezTo>
                    <a:pt x="724370" y="396865"/>
                    <a:pt x="1044827" y="714296"/>
                    <a:pt x="1439424" y="714296"/>
                  </a:cubicBezTo>
                  <a:lnTo>
                    <a:pt x="1440160" y="714222"/>
                  </a:lnTo>
                  <a:lnTo>
                    <a:pt x="1440160" y="714784"/>
                  </a:lnTo>
                  <a:lnTo>
                    <a:pt x="720080" y="714784"/>
                  </a:lnTo>
                  <a:lnTo>
                    <a:pt x="10633" y="714784"/>
                  </a:lnTo>
                  <a:lnTo>
                    <a:pt x="0" y="714784"/>
                  </a:lnTo>
                  <a:lnTo>
                    <a:pt x="0" y="714296"/>
                  </a:lnTo>
                  <a:lnTo>
                    <a:pt x="10633" y="713229"/>
                  </a:lnTo>
                  <a:close/>
                </a:path>
              </a:pathLst>
            </a:custGeom>
            <a:solidFill>
              <a:srgbClr val="289180"/>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61" name="矩形 60"/>
            <p:cNvSpPr/>
            <p:nvPr/>
          </p:nvSpPr>
          <p:spPr>
            <a:xfrm>
              <a:off x="8526463" y="3670300"/>
              <a:ext cx="457200" cy="644525"/>
            </a:xfrm>
            <a:prstGeom prst="rect">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66" name="矩形 65"/>
            <p:cNvSpPr/>
            <p:nvPr/>
          </p:nvSpPr>
          <p:spPr>
            <a:xfrm>
              <a:off x="8528050" y="2366963"/>
              <a:ext cx="455613" cy="646112"/>
            </a:xfrm>
            <a:prstGeom prst="rect">
              <a:avLst/>
            </a:prstGeom>
            <a:solidFill>
              <a:srgbClr val="3E3E3D"/>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67" name="圆角矩形 66"/>
            <p:cNvSpPr/>
            <p:nvPr/>
          </p:nvSpPr>
          <p:spPr>
            <a:xfrm flipH="1" flipV="1">
              <a:off x="8526463" y="1844675"/>
              <a:ext cx="457200" cy="3000375"/>
            </a:xfrm>
            <a:prstGeom prst="roundRect">
              <a:avLst>
                <a:gd name="adj" fmla="val 50000"/>
              </a:avLst>
            </a:prstGeom>
            <a:solidFill>
              <a:srgbClr val="289180"/>
            </a:solidFill>
            <a:ln w="12700" cap="flat" cmpd="sng" algn="ctr">
              <a:noFill/>
              <a:prstDash val="solid"/>
              <a:miter lim="800000"/>
            </a:ln>
            <a:effectLst/>
          </p:spPr>
          <p:txBody>
            <a:bodyPr anchor="ctr"/>
            <a:lstStyle/>
            <a:p>
              <a:pPr algn="ctr" defTabSz="1218565">
                <a:defRPr/>
              </a:pPr>
              <a:endParaRPr lang="zh-CN" altLang="en-US" sz="1465" kern="0">
                <a:solidFill>
                  <a:srgbClr val="B2D235"/>
                </a:solidFill>
                <a:latin typeface="Adobe 繁黑體 Std B" panose="020B0700000000000000" pitchFamily="34" charset="-128"/>
                <a:ea typeface="Adobe 繁黑體 Std B" panose="020B0700000000000000" pitchFamily="34" charset="-128"/>
              </a:endParaRPr>
            </a:p>
          </p:txBody>
        </p:sp>
        <p:sp>
          <p:nvSpPr>
            <p:cNvPr id="68" name="TextBox 150"/>
            <p:cNvSpPr txBox="1">
              <a:spLocks noChangeArrowheads="1"/>
            </p:cNvSpPr>
            <p:nvPr/>
          </p:nvSpPr>
          <p:spPr bwMode="auto">
            <a:xfrm>
              <a:off x="8358188" y="2027239"/>
              <a:ext cx="7985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200" kern="0">
                  <a:solidFill>
                    <a:prstClr val="white"/>
                  </a:solidFill>
                  <a:latin typeface="Impact" panose="020B0806030902050204" pitchFamily="34" charset="0"/>
                  <a:ea typeface="造字工房尚雅体演示版常规体" pitchFamily="50" charset="-122"/>
                </a:rPr>
                <a:t>100%</a:t>
              </a:r>
              <a:endParaRPr lang="zh-CN" altLang="en-US" sz="1200" kern="0">
                <a:solidFill>
                  <a:prstClr val="white"/>
                </a:solidFill>
                <a:latin typeface="Impact" panose="020B0806030902050204" pitchFamily="34" charset="0"/>
                <a:ea typeface="造字工房尚雅体演示版常规体" pitchFamily="50" charset="-122"/>
              </a:endParaRPr>
            </a:p>
          </p:txBody>
        </p:sp>
      </p:grpSp>
      <p:grpSp>
        <p:nvGrpSpPr>
          <p:cNvPr id="69" name="组合 68"/>
          <p:cNvGrpSpPr/>
          <p:nvPr/>
        </p:nvGrpSpPr>
        <p:grpSpPr bwMode="auto">
          <a:xfrm>
            <a:off x="3097214" y="4787734"/>
            <a:ext cx="6000751" cy="499428"/>
            <a:chOff x="3097213" y="5024438"/>
            <a:chExt cx="6000750" cy="499428"/>
          </a:xfrm>
        </p:grpSpPr>
        <p:cxnSp>
          <p:nvCxnSpPr>
            <p:cNvPr id="70" name="直接连接符 69"/>
            <p:cNvCxnSpPr/>
            <p:nvPr/>
          </p:nvCxnSpPr>
          <p:spPr>
            <a:xfrm>
              <a:off x="3460750" y="5091113"/>
              <a:ext cx="5287963" cy="0"/>
            </a:xfrm>
            <a:prstGeom prst="line">
              <a:avLst/>
            </a:prstGeom>
            <a:noFill/>
            <a:ln w="9525" cap="flat" cmpd="sng" algn="ctr">
              <a:solidFill>
                <a:sysClr val="windowText" lastClr="000000"/>
              </a:solidFill>
              <a:prstDash val="dash"/>
              <a:miter lim="800000"/>
            </a:ln>
            <a:effectLst/>
          </p:spPr>
        </p:cxnSp>
        <p:sp>
          <p:nvSpPr>
            <p:cNvPr id="71" name="椭圆 70"/>
            <p:cNvSpPr>
              <a:spLocks noChangeAspect="1"/>
            </p:cNvSpPr>
            <p:nvPr/>
          </p:nvSpPr>
          <p:spPr>
            <a:xfrm>
              <a:off x="3421063" y="5024438"/>
              <a:ext cx="131762" cy="133350"/>
            </a:xfrm>
            <a:prstGeom prst="ellipse">
              <a:avLst/>
            </a:prstGeom>
            <a:solidFill>
              <a:srgbClr val="72BB2C"/>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72" name="椭圆 71"/>
            <p:cNvSpPr>
              <a:spLocks noChangeAspect="1"/>
            </p:cNvSpPr>
            <p:nvPr/>
          </p:nvSpPr>
          <p:spPr>
            <a:xfrm>
              <a:off x="5221288" y="5024438"/>
              <a:ext cx="131762" cy="133350"/>
            </a:xfrm>
            <a:prstGeom prst="ellipse">
              <a:avLst/>
            </a:prstGeom>
            <a:solidFill>
              <a:srgbClr val="289180"/>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73" name="椭圆 72"/>
            <p:cNvSpPr>
              <a:spLocks noChangeAspect="1"/>
            </p:cNvSpPr>
            <p:nvPr/>
          </p:nvSpPr>
          <p:spPr>
            <a:xfrm>
              <a:off x="4308475" y="5024438"/>
              <a:ext cx="131763" cy="133350"/>
            </a:xfrm>
            <a:prstGeom prst="ellipse">
              <a:avLst/>
            </a:prstGeom>
            <a:solidFill>
              <a:srgbClr val="135707"/>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74" name="椭圆 73"/>
            <p:cNvSpPr>
              <a:spLocks noChangeAspect="1"/>
            </p:cNvSpPr>
            <p:nvPr/>
          </p:nvSpPr>
          <p:spPr>
            <a:xfrm>
              <a:off x="6072188" y="5024438"/>
              <a:ext cx="131762" cy="133350"/>
            </a:xfrm>
            <a:prstGeom prst="ellipse">
              <a:avLst/>
            </a:prstGeom>
            <a:solidFill>
              <a:srgbClr val="88C98E"/>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75" name="椭圆 74"/>
            <p:cNvSpPr>
              <a:spLocks noChangeAspect="1"/>
            </p:cNvSpPr>
            <p:nvPr/>
          </p:nvSpPr>
          <p:spPr>
            <a:xfrm>
              <a:off x="6934200" y="5024438"/>
              <a:ext cx="131763" cy="133350"/>
            </a:xfrm>
            <a:prstGeom prst="ellipse">
              <a:avLst/>
            </a:prstGeom>
            <a:solidFill>
              <a:srgbClr val="72BB2C"/>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76" name="椭圆 75"/>
            <p:cNvSpPr>
              <a:spLocks noChangeAspect="1"/>
            </p:cNvSpPr>
            <p:nvPr/>
          </p:nvSpPr>
          <p:spPr>
            <a:xfrm>
              <a:off x="7834313" y="5024438"/>
              <a:ext cx="131762" cy="133350"/>
            </a:xfrm>
            <a:prstGeom prst="ellipse">
              <a:avLst/>
            </a:prstGeom>
            <a:solidFill>
              <a:srgbClr val="135707"/>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77" name="椭圆 76"/>
            <p:cNvSpPr>
              <a:spLocks noChangeAspect="1"/>
            </p:cNvSpPr>
            <p:nvPr/>
          </p:nvSpPr>
          <p:spPr>
            <a:xfrm>
              <a:off x="8655050" y="5024438"/>
              <a:ext cx="131763" cy="133350"/>
            </a:xfrm>
            <a:prstGeom prst="ellipse">
              <a:avLst/>
            </a:prstGeom>
            <a:solidFill>
              <a:srgbClr val="289180"/>
            </a:solidFill>
            <a:ln w="12700" cap="flat" cmpd="sng" algn="ctr">
              <a:noFill/>
              <a:prstDash val="solid"/>
              <a:miter lim="800000"/>
            </a:ln>
            <a:effectLst/>
          </p:spPr>
          <p:txBody>
            <a:bodyPr anchor="ctr"/>
            <a:lstStyle/>
            <a:p>
              <a:pPr algn="ctr" defTabSz="1218565">
                <a:defRPr/>
              </a:pPr>
              <a:endParaRPr lang="zh-CN" altLang="en-US" sz="1465" kern="0">
                <a:solidFill>
                  <a:prstClr val="white"/>
                </a:solidFill>
                <a:latin typeface="Impact" panose="020B0806030902050204" pitchFamily="34" charset="0"/>
                <a:ea typeface="Adobe 繁黑體 Std B" panose="020B0700000000000000" pitchFamily="34" charset="-128"/>
              </a:endParaRPr>
            </a:p>
          </p:txBody>
        </p:sp>
        <p:sp>
          <p:nvSpPr>
            <p:cNvPr id="78" name="TextBox 159"/>
            <p:cNvSpPr txBox="1">
              <a:spLocks noChangeArrowheads="1"/>
            </p:cNvSpPr>
            <p:nvPr/>
          </p:nvSpPr>
          <p:spPr bwMode="auto">
            <a:xfrm>
              <a:off x="3097213" y="5187950"/>
              <a:ext cx="766763"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465" kern="0">
                  <a:solidFill>
                    <a:prstClr val="black"/>
                  </a:solidFill>
                  <a:latin typeface="Impact" panose="020B0806030902050204" pitchFamily="34" charset="0"/>
                  <a:ea typeface="造字工房尚雅体演示版常规体" pitchFamily="50" charset="-122"/>
                </a:rPr>
                <a:t>2010</a:t>
              </a:r>
              <a:endParaRPr lang="zh-CN" altLang="en-US" sz="1465" kern="0">
                <a:solidFill>
                  <a:prstClr val="black"/>
                </a:solidFill>
                <a:latin typeface="Impact" panose="020B0806030902050204" pitchFamily="34" charset="0"/>
                <a:ea typeface="造字工房尚雅体演示版常规体" pitchFamily="50" charset="-122"/>
              </a:endParaRPr>
            </a:p>
          </p:txBody>
        </p:sp>
        <p:sp>
          <p:nvSpPr>
            <p:cNvPr id="79" name="TextBox 160"/>
            <p:cNvSpPr txBox="1">
              <a:spLocks noChangeArrowheads="1"/>
            </p:cNvSpPr>
            <p:nvPr/>
          </p:nvSpPr>
          <p:spPr bwMode="auto">
            <a:xfrm>
              <a:off x="3984625" y="5207001"/>
              <a:ext cx="766763"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465" kern="0">
                  <a:solidFill>
                    <a:prstClr val="black"/>
                  </a:solidFill>
                  <a:latin typeface="Impact" panose="020B0806030902050204" pitchFamily="34" charset="0"/>
                  <a:ea typeface="造字工房尚雅体演示版常规体" pitchFamily="50" charset="-122"/>
                </a:rPr>
                <a:t>2011</a:t>
              </a:r>
              <a:endParaRPr lang="zh-CN" altLang="en-US" sz="1465" kern="0">
                <a:solidFill>
                  <a:prstClr val="black"/>
                </a:solidFill>
                <a:latin typeface="Impact" panose="020B0806030902050204" pitchFamily="34" charset="0"/>
                <a:ea typeface="造字工房尚雅体演示版常规体" pitchFamily="50" charset="-122"/>
              </a:endParaRPr>
            </a:p>
          </p:txBody>
        </p:sp>
        <p:sp>
          <p:nvSpPr>
            <p:cNvPr id="80" name="TextBox 161"/>
            <p:cNvSpPr txBox="1">
              <a:spLocks noChangeArrowheads="1"/>
            </p:cNvSpPr>
            <p:nvPr/>
          </p:nvSpPr>
          <p:spPr bwMode="auto">
            <a:xfrm>
              <a:off x="4897438" y="5207001"/>
              <a:ext cx="766763"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465" kern="0">
                  <a:solidFill>
                    <a:prstClr val="black"/>
                  </a:solidFill>
                  <a:latin typeface="Impact" panose="020B0806030902050204" pitchFamily="34" charset="0"/>
                  <a:ea typeface="造字工房尚雅体演示版常规体" pitchFamily="50" charset="-122"/>
                </a:rPr>
                <a:t>201</a:t>
              </a:r>
              <a:r>
                <a:rPr lang="en-US" sz="1465" kern="0">
                  <a:solidFill>
                    <a:prstClr val="black"/>
                  </a:solidFill>
                  <a:latin typeface="Impact" panose="020B0806030902050204" pitchFamily="34" charset="0"/>
                  <a:ea typeface="造字工房尚雅体演示版常规体" pitchFamily="50" charset="-122"/>
                </a:rPr>
                <a:t>2</a:t>
              </a:r>
            </a:p>
          </p:txBody>
        </p:sp>
        <p:sp>
          <p:nvSpPr>
            <p:cNvPr id="81" name="TextBox 162"/>
            <p:cNvSpPr txBox="1">
              <a:spLocks noChangeArrowheads="1"/>
            </p:cNvSpPr>
            <p:nvPr/>
          </p:nvSpPr>
          <p:spPr bwMode="auto">
            <a:xfrm>
              <a:off x="5746750" y="5207001"/>
              <a:ext cx="766763"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465" kern="0">
                  <a:solidFill>
                    <a:prstClr val="black"/>
                  </a:solidFill>
                  <a:latin typeface="Impact" panose="020B0806030902050204" pitchFamily="34" charset="0"/>
                  <a:ea typeface="造字工房尚雅体演示版常规体" pitchFamily="50" charset="-122"/>
                </a:rPr>
                <a:t>2013</a:t>
              </a:r>
              <a:endParaRPr lang="zh-CN" altLang="en-US" sz="1465" kern="0">
                <a:solidFill>
                  <a:prstClr val="black"/>
                </a:solidFill>
                <a:latin typeface="Impact" panose="020B0806030902050204" pitchFamily="34" charset="0"/>
                <a:ea typeface="造字工房尚雅体演示版常规体" pitchFamily="50" charset="-122"/>
              </a:endParaRPr>
            </a:p>
          </p:txBody>
        </p:sp>
        <p:sp>
          <p:nvSpPr>
            <p:cNvPr id="82" name="TextBox 163"/>
            <p:cNvSpPr txBox="1">
              <a:spLocks noChangeArrowheads="1"/>
            </p:cNvSpPr>
            <p:nvPr/>
          </p:nvSpPr>
          <p:spPr bwMode="auto">
            <a:xfrm>
              <a:off x="6604001" y="5207001"/>
              <a:ext cx="766763"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465" kern="0">
                  <a:solidFill>
                    <a:prstClr val="black"/>
                  </a:solidFill>
                  <a:latin typeface="Impact" panose="020B0806030902050204" pitchFamily="34" charset="0"/>
                  <a:ea typeface="造字工房尚雅体演示版常规体" pitchFamily="50" charset="-122"/>
                </a:rPr>
                <a:t>2014</a:t>
              </a:r>
              <a:endParaRPr lang="zh-CN" altLang="en-US" sz="1465" kern="0">
                <a:solidFill>
                  <a:prstClr val="black"/>
                </a:solidFill>
                <a:latin typeface="Impact" panose="020B0806030902050204" pitchFamily="34" charset="0"/>
                <a:ea typeface="造字工房尚雅体演示版常规体" pitchFamily="50" charset="-122"/>
              </a:endParaRPr>
            </a:p>
          </p:txBody>
        </p:sp>
        <p:sp>
          <p:nvSpPr>
            <p:cNvPr id="83" name="TextBox 164"/>
            <p:cNvSpPr txBox="1">
              <a:spLocks noChangeArrowheads="1"/>
            </p:cNvSpPr>
            <p:nvPr/>
          </p:nvSpPr>
          <p:spPr bwMode="auto">
            <a:xfrm>
              <a:off x="7510463" y="5207001"/>
              <a:ext cx="766763"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465" kern="0">
                  <a:solidFill>
                    <a:prstClr val="black"/>
                  </a:solidFill>
                  <a:latin typeface="Impact" panose="020B0806030902050204" pitchFamily="34" charset="0"/>
                  <a:ea typeface="造字工房尚雅体演示版常规体" pitchFamily="50" charset="-122"/>
                </a:rPr>
                <a:t>2015</a:t>
              </a:r>
              <a:endParaRPr lang="zh-CN" altLang="en-US" sz="1465" kern="0">
                <a:solidFill>
                  <a:prstClr val="black"/>
                </a:solidFill>
                <a:latin typeface="Impact" panose="020B0806030902050204" pitchFamily="34" charset="0"/>
                <a:ea typeface="造字工房尚雅体演示版常规体" pitchFamily="50" charset="-122"/>
              </a:endParaRPr>
            </a:p>
          </p:txBody>
        </p:sp>
        <p:sp>
          <p:nvSpPr>
            <p:cNvPr id="84" name="TextBox 165"/>
            <p:cNvSpPr txBox="1">
              <a:spLocks noChangeArrowheads="1"/>
            </p:cNvSpPr>
            <p:nvPr/>
          </p:nvSpPr>
          <p:spPr bwMode="auto">
            <a:xfrm>
              <a:off x="8331200" y="5207001"/>
              <a:ext cx="766763" cy="316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465" kern="0">
                  <a:solidFill>
                    <a:prstClr val="black"/>
                  </a:solidFill>
                  <a:latin typeface="Impact" panose="020B0806030902050204" pitchFamily="34" charset="0"/>
                  <a:ea typeface="造字工房尚雅体演示版常规体" pitchFamily="50" charset="-122"/>
                </a:rPr>
                <a:t>2016</a:t>
              </a:r>
              <a:endParaRPr lang="zh-CN" altLang="en-US" sz="1465" kern="0">
                <a:solidFill>
                  <a:prstClr val="black"/>
                </a:solidFill>
                <a:latin typeface="Impact" panose="020B0806030902050204" pitchFamily="34" charset="0"/>
                <a:ea typeface="造字工房尚雅体演示版常规体" pitchFamily="50"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grpSp>
        <p:nvGrpSpPr>
          <p:cNvPr id="6" name="组合 5"/>
          <p:cNvGrpSpPr/>
          <p:nvPr/>
        </p:nvGrpSpPr>
        <p:grpSpPr bwMode="auto">
          <a:xfrm>
            <a:off x="503239" y="1412776"/>
            <a:ext cx="7123112" cy="4282239"/>
            <a:chOff x="503238" y="1512888"/>
            <a:chExt cx="7123112" cy="4281682"/>
          </a:xfrm>
        </p:grpSpPr>
        <p:sp>
          <p:nvSpPr>
            <p:cNvPr id="7" name="矩形 6"/>
            <p:cNvSpPr/>
            <p:nvPr/>
          </p:nvSpPr>
          <p:spPr>
            <a:xfrm>
              <a:off x="1724025" y="1512888"/>
              <a:ext cx="2478088" cy="398410"/>
            </a:xfrm>
            <a:prstGeom prst="rect">
              <a:avLst/>
            </a:pr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8" name="矩形 7"/>
            <p:cNvSpPr/>
            <p:nvPr/>
          </p:nvSpPr>
          <p:spPr>
            <a:xfrm>
              <a:off x="1724025" y="2152567"/>
              <a:ext cx="2478088" cy="399998"/>
            </a:xfrm>
            <a:prstGeom prst="rect">
              <a:avLst/>
            </a:prstGeom>
            <a:solidFill>
              <a:srgbClr val="13570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9" name="矩形 8"/>
            <p:cNvSpPr/>
            <p:nvPr/>
          </p:nvSpPr>
          <p:spPr>
            <a:xfrm>
              <a:off x="1724025" y="2793834"/>
              <a:ext cx="2478088" cy="398411"/>
            </a:xfrm>
            <a:prstGeom prst="rect">
              <a:avLst/>
            </a:prstGeom>
            <a:solidFill>
              <a:srgbClr val="289180"/>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0" name="矩形 9"/>
            <p:cNvSpPr/>
            <p:nvPr/>
          </p:nvSpPr>
          <p:spPr>
            <a:xfrm>
              <a:off x="1703388" y="3435100"/>
              <a:ext cx="2478087" cy="398411"/>
            </a:xfrm>
            <a:prstGeom prst="rect">
              <a:avLst/>
            </a:prstGeom>
            <a:solidFill>
              <a:srgbClr val="88C98E"/>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1" name="矩形 10"/>
            <p:cNvSpPr/>
            <p:nvPr/>
          </p:nvSpPr>
          <p:spPr>
            <a:xfrm>
              <a:off x="1703388" y="4074780"/>
              <a:ext cx="2478087" cy="399998"/>
            </a:xfrm>
            <a:prstGeom prst="rect">
              <a:avLst/>
            </a:pr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2" name="矩形 11"/>
            <p:cNvSpPr/>
            <p:nvPr/>
          </p:nvSpPr>
          <p:spPr>
            <a:xfrm>
              <a:off x="1703388" y="4716047"/>
              <a:ext cx="2478087" cy="398410"/>
            </a:xfrm>
            <a:prstGeom prst="rect">
              <a:avLst/>
            </a:prstGeom>
            <a:solidFill>
              <a:srgbClr val="13570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3" name="矩形 12"/>
            <p:cNvSpPr/>
            <p:nvPr/>
          </p:nvSpPr>
          <p:spPr>
            <a:xfrm>
              <a:off x="1711325" y="5357313"/>
              <a:ext cx="2479675" cy="398410"/>
            </a:xfrm>
            <a:prstGeom prst="rect">
              <a:avLst/>
            </a:prstGeom>
            <a:solidFill>
              <a:srgbClr val="289180"/>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4" name="文本框 14"/>
            <p:cNvSpPr txBox="1">
              <a:spLocks noChangeArrowheads="1"/>
            </p:cNvSpPr>
            <p:nvPr/>
          </p:nvSpPr>
          <p:spPr bwMode="auto">
            <a:xfrm>
              <a:off x="503238" y="1570038"/>
              <a:ext cx="1200151" cy="379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a:solidFill>
                    <a:prstClr val="black"/>
                  </a:solidFill>
                  <a:latin typeface="Hiragino Sans GB W3" pitchFamily="34" charset="-122"/>
                  <a:ea typeface="Hiragino Sans GB W3" pitchFamily="34" charset="-122"/>
                </a:rPr>
                <a:t>标题文字</a:t>
              </a:r>
            </a:p>
          </p:txBody>
        </p:sp>
        <p:sp>
          <p:nvSpPr>
            <p:cNvPr id="15" name="文本框 15"/>
            <p:cNvSpPr txBox="1">
              <a:spLocks noChangeArrowheads="1"/>
            </p:cNvSpPr>
            <p:nvPr/>
          </p:nvSpPr>
          <p:spPr bwMode="auto">
            <a:xfrm>
              <a:off x="503238" y="2206624"/>
              <a:ext cx="1200151" cy="379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a:solidFill>
                    <a:prstClr val="black"/>
                  </a:solidFill>
                  <a:latin typeface="Hiragino Sans GB W3" pitchFamily="34" charset="-122"/>
                  <a:ea typeface="Hiragino Sans GB W3" pitchFamily="34" charset="-122"/>
                </a:rPr>
                <a:t>标题文字</a:t>
              </a:r>
            </a:p>
          </p:txBody>
        </p:sp>
        <p:sp>
          <p:nvSpPr>
            <p:cNvPr id="16" name="文本框 16"/>
            <p:cNvSpPr txBox="1">
              <a:spLocks noChangeArrowheads="1"/>
            </p:cNvSpPr>
            <p:nvPr/>
          </p:nvSpPr>
          <p:spPr bwMode="auto">
            <a:xfrm>
              <a:off x="503238" y="2851150"/>
              <a:ext cx="1200151" cy="379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a:solidFill>
                    <a:prstClr val="black"/>
                  </a:solidFill>
                  <a:latin typeface="Hiragino Sans GB W3" pitchFamily="34" charset="-122"/>
                  <a:ea typeface="Hiragino Sans GB W3" pitchFamily="34" charset="-122"/>
                </a:rPr>
                <a:t>标题文字</a:t>
              </a:r>
            </a:p>
          </p:txBody>
        </p:sp>
        <p:sp>
          <p:nvSpPr>
            <p:cNvPr id="17" name="文本框 17"/>
            <p:cNvSpPr txBox="1">
              <a:spLocks noChangeArrowheads="1"/>
            </p:cNvSpPr>
            <p:nvPr/>
          </p:nvSpPr>
          <p:spPr bwMode="auto">
            <a:xfrm>
              <a:off x="503238" y="3497263"/>
              <a:ext cx="1200151" cy="379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a:solidFill>
                    <a:prstClr val="black"/>
                  </a:solidFill>
                  <a:latin typeface="Hiragino Sans GB W3" pitchFamily="34" charset="-122"/>
                  <a:ea typeface="Hiragino Sans GB W3" pitchFamily="34" charset="-122"/>
                </a:rPr>
                <a:t>标题文字</a:t>
              </a:r>
            </a:p>
          </p:txBody>
        </p:sp>
        <p:sp>
          <p:nvSpPr>
            <p:cNvPr id="18" name="文本框 18"/>
            <p:cNvSpPr txBox="1">
              <a:spLocks noChangeArrowheads="1"/>
            </p:cNvSpPr>
            <p:nvPr/>
          </p:nvSpPr>
          <p:spPr bwMode="auto">
            <a:xfrm>
              <a:off x="503238" y="4133850"/>
              <a:ext cx="1200151" cy="379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a:solidFill>
                    <a:prstClr val="black"/>
                  </a:solidFill>
                  <a:latin typeface="Hiragino Sans GB W3" pitchFamily="34" charset="-122"/>
                  <a:ea typeface="Hiragino Sans GB W3" pitchFamily="34" charset="-122"/>
                </a:rPr>
                <a:t>标题文字</a:t>
              </a:r>
            </a:p>
          </p:txBody>
        </p:sp>
        <p:sp>
          <p:nvSpPr>
            <p:cNvPr id="19" name="文本框 19"/>
            <p:cNvSpPr txBox="1">
              <a:spLocks noChangeArrowheads="1"/>
            </p:cNvSpPr>
            <p:nvPr/>
          </p:nvSpPr>
          <p:spPr bwMode="auto">
            <a:xfrm>
              <a:off x="503238" y="4768850"/>
              <a:ext cx="1200151" cy="379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a:solidFill>
                    <a:prstClr val="black"/>
                  </a:solidFill>
                  <a:latin typeface="Hiragino Sans GB W3" pitchFamily="34" charset="-122"/>
                  <a:ea typeface="Hiragino Sans GB W3" pitchFamily="34" charset="-122"/>
                </a:rPr>
                <a:t>标题文字</a:t>
              </a:r>
            </a:p>
          </p:txBody>
        </p:sp>
        <p:sp>
          <p:nvSpPr>
            <p:cNvPr id="20" name="文本框 20"/>
            <p:cNvSpPr txBox="1">
              <a:spLocks noChangeArrowheads="1"/>
            </p:cNvSpPr>
            <p:nvPr/>
          </p:nvSpPr>
          <p:spPr bwMode="auto">
            <a:xfrm>
              <a:off x="503238" y="5414963"/>
              <a:ext cx="1200151" cy="379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zh-CN" altLang="en-US" sz="1865" kern="0">
                  <a:solidFill>
                    <a:prstClr val="black"/>
                  </a:solidFill>
                  <a:latin typeface="Hiragino Sans GB W3" pitchFamily="34" charset="-122"/>
                  <a:ea typeface="Hiragino Sans GB W3" pitchFamily="34" charset="-122"/>
                </a:rPr>
                <a:t>标题文字</a:t>
              </a:r>
            </a:p>
          </p:txBody>
        </p:sp>
        <p:sp>
          <p:nvSpPr>
            <p:cNvPr id="21" name="任意多边形 20"/>
            <p:cNvSpPr/>
            <p:nvPr/>
          </p:nvSpPr>
          <p:spPr>
            <a:xfrm>
              <a:off x="4181475" y="1714474"/>
              <a:ext cx="3330575" cy="1925388"/>
            </a:xfrm>
            <a:custGeom>
              <a:avLst/>
              <a:gdLst>
                <a:gd name="connsiteX0" fmla="*/ 0 w 4628271"/>
                <a:gd name="connsiteY0" fmla="*/ 226112 h 2877708"/>
                <a:gd name="connsiteX1" fmla="*/ 1350498 w 4628271"/>
                <a:gd name="connsiteY1" fmla="*/ 212044 h 2877708"/>
                <a:gd name="connsiteX2" fmla="*/ 3319975 w 4628271"/>
                <a:gd name="connsiteY2" fmla="*/ 2462875 h 2877708"/>
                <a:gd name="connsiteX3" fmla="*/ 4628271 w 4628271"/>
                <a:gd name="connsiteY3" fmla="*/ 2870838 h 2877708"/>
                <a:gd name="connsiteX0-1" fmla="*/ 0 w 4628271"/>
                <a:gd name="connsiteY0-2" fmla="*/ 166520 h 2938985"/>
                <a:gd name="connsiteX1-3" fmla="*/ 1350498 w 4628271"/>
                <a:gd name="connsiteY1-4" fmla="*/ 273321 h 2938985"/>
                <a:gd name="connsiteX2-5" fmla="*/ 3319975 w 4628271"/>
                <a:gd name="connsiteY2-6" fmla="*/ 2524152 h 2938985"/>
                <a:gd name="connsiteX3-7" fmla="*/ 4628271 w 4628271"/>
                <a:gd name="connsiteY3-8" fmla="*/ 2932115 h 2938985"/>
                <a:gd name="connsiteX0-9" fmla="*/ 0 w 4628271"/>
                <a:gd name="connsiteY0-10" fmla="*/ 104201 h 2876666"/>
                <a:gd name="connsiteX1-11" fmla="*/ 1350498 w 4628271"/>
                <a:gd name="connsiteY1-12" fmla="*/ 211002 h 2876666"/>
                <a:gd name="connsiteX2-13" fmla="*/ 3319975 w 4628271"/>
                <a:gd name="connsiteY2-14" fmla="*/ 2461833 h 2876666"/>
                <a:gd name="connsiteX3-15" fmla="*/ 4628271 w 4628271"/>
                <a:gd name="connsiteY3-16" fmla="*/ 2869796 h 2876666"/>
                <a:gd name="connsiteX0-17" fmla="*/ 0 w 4684542"/>
                <a:gd name="connsiteY0-18" fmla="*/ 42623 h 2945547"/>
                <a:gd name="connsiteX1-19" fmla="*/ 1406769 w 4684542"/>
                <a:gd name="connsiteY1-20" fmla="*/ 279883 h 2945547"/>
                <a:gd name="connsiteX2-21" fmla="*/ 3376246 w 4684542"/>
                <a:gd name="connsiteY2-22" fmla="*/ 2530714 h 2945547"/>
                <a:gd name="connsiteX3-23" fmla="*/ 4684542 w 4684542"/>
                <a:gd name="connsiteY3-24" fmla="*/ 2938677 h 2945547"/>
                <a:gd name="connsiteX0-25" fmla="*/ 0 w 4684542"/>
                <a:gd name="connsiteY0-26" fmla="*/ 23919 h 2984388"/>
                <a:gd name="connsiteX1-27" fmla="*/ 1406769 w 4684542"/>
                <a:gd name="connsiteY1-28" fmla="*/ 318724 h 2984388"/>
                <a:gd name="connsiteX2-29" fmla="*/ 3376246 w 4684542"/>
                <a:gd name="connsiteY2-30" fmla="*/ 2569555 h 2984388"/>
                <a:gd name="connsiteX3-31" fmla="*/ 4684542 w 4684542"/>
                <a:gd name="connsiteY3-32" fmla="*/ 2977518 h 2984388"/>
                <a:gd name="connsiteX0-33" fmla="*/ 0 w 4684542"/>
                <a:gd name="connsiteY0-34" fmla="*/ 6893 h 2966284"/>
                <a:gd name="connsiteX1-35" fmla="*/ 1406769 w 4684542"/>
                <a:gd name="connsiteY1-36" fmla="*/ 378426 h 2966284"/>
                <a:gd name="connsiteX2-37" fmla="*/ 3376246 w 4684542"/>
                <a:gd name="connsiteY2-38" fmla="*/ 2552529 h 2966284"/>
                <a:gd name="connsiteX3-39" fmla="*/ 4684542 w 4684542"/>
                <a:gd name="connsiteY3-40" fmla="*/ 2960492 h 2966284"/>
              </a:gdLst>
              <a:ahLst/>
              <a:cxnLst>
                <a:cxn ang="0">
                  <a:pos x="connsiteX0-1" y="connsiteY0-2"/>
                </a:cxn>
                <a:cxn ang="0">
                  <a:pos x="connsiteX1-3" y="connsiteY1-4"/>
                </a:cxn>
                <a:cxn ang="0">
                  <a:pos x="connsiteX2-5" y="connsiteY2-6"/>
                </a:cxn>
                <a:cxn ang="0">
                  <a:pos x="connsiteX3-7" y="connsiteY3-8"/>
                </a:cxn>
              </a:cxnLst>
              <a:rect l="l" t="t" r="r" b="b"/>
              <a:pathLst>
                <a:path w="4684542" h="2966284">
                  <a:moveTo>
                    <a:pt x="0" y="6893"/>
                  </a:moveTo>
                  <a:cubicBezTo>
                    <a:pt x="454855" y="-5235"/>
                    <a:pt x="844061" y="-45847"/>
                    <a:pt x="1406769" y="378426"/>
                  </a:cubicBezTo>
                  <a:cubicBezTo>
                    <a:pt x="1969477" y="802699"/>
                    <a:pt x="2829951" y="2122185"/>
                    <a:pt x="3376246" y="2552529"/>
                  </a:cubicBezTo>
                  <a:cubicBezTo>
                    <a:pt x="3922542" y="2982873"/>
                    <a:pt x="4303541" y="2978076"/>
                    <a:pt x="4684542" y="2960492"/>
                  </a:cubicBezTo>
                </a:path>
              </a:pathLst>
            </a:custGeom>
            <a:noFill/>
            <a:ln w="19050" cap="flat" cmpd="sng" algn="ctr">
              <a:solidFill>
                <a:srgbClr val="72BB2C"/>
              </a:solid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22" name="任意多边形 21"/>
            <p:cNvSpPr/>
            <p:nvPr/>
          </p:nvSpPr>
          <p:spPr>
            <a:xfrm>
              <a:off x="4191000" y="2420820"/>
              <a:ext cx="3330575" cy="1260311"/>
            </a:xfrm>
            <a:custGeom>
              <a:avLst/>
              <a:gdLst>
                <a:gd name="connsiteX0" fmla="*/ 0 w 4628271"/>
                <a:gd name="connsiteY0" fmla="*/ 226112 h 2877708"/>
                <a:gd name="connsiteX1" fmla="*/ 1350498 w 4628271"/>
                <a:gd name="connsiteY1" fmla="*/ 212044 h 2877708"/>
                <a:gd name="connsiteX2" fmla="*/ 3319975 w 4628271"/>
                <a:gd name="connsiteY2" fmla="*/ 2462875 h 2877708"/>
                <a:gd name="connsiteX3" fmla="*/ 4628271 w 4628271"/>
                <a:gd name="connsiteY3" fmla="*/ 2870838 h 2877708"/>
                <a:gd name="connsiteX0-1" fmla="*/ 0 w 4628271"/>
                <a:gd name="connsiteY0-2" fmla="*/ 166520 h 2938985"/>
                <a:gd name="connsiteX1-3" fmla="*/ 1350498 w 4628271"/>
                <a:gd name="connsiteY1-4" fmla="*/ 273321 h 2938985"/>
                <a:gd name="connsiteX2-5" fmla="*/ 3319975 w 4628271"/>
                <a:gd name="connsiteY2-6" fmla="*/ 2524152 h 2938985"/>
                <a:gd name="connsiteX3-7" fmla="*/ 4628271 w 4628271"/>
                <a:gd name="connsiteY3-8" fmla="*/ 2932115 h 2938985"/>
                <a:gd name="connsiteX0-9" fmla="*/ 0 w 4628271"/>
                <a:gd name="connsiteY0-10" fmla="*/ 104201 h 2876666"/>
                <a:gd name="connsiteX1-11" fmla="*/ 1350498 w 4628271"/>
                <a:gd name="connsiteY1-12" fmla="*/ 211002 h 2876666"/>
                <a:gd name="connsiteX2-13" fmla="*/ 3319975 w 4628271"/>
                <a:gd name="connsiteY2-14" fmla="*/ 2461833 h 2876666"/>
                <a:gd name="connsiteX3-15" fmla="*/ 4628271 w 4628271"/>
                <a:gd name="connsiteY3-16" fmla="*/ 2869796 h 2876666"/>
                <a:gd name="connsiteX0-17" fmla="*/ 0 w 4684542"/>
                <a:gd name="connsiteY0-18" fmla="*/ 42623 h 2945547"/>
                <a:gd name="connsiteX1-19" fmla="*/ 1406769 w 4684542"/>
                <a:gd name="connsiteY1-20" fmla="*/ 279883 h 2945547"/>
                <a:gd name="connsiteX2-21" fmla="*/ 3376246 w 4684542"/>
                <a:gd name="connsiteY2-22" fmla="*/ 2530714 h 2945547"/>
                <a:gd name="connsiteX3-23" fmla="*/ 4684542 w 4684542"/>
                <a:gd name="connsiteY3-24" fmla="*/ 2938677 h 2945547"/>
                <a:gd name="connsiteX0-25" fmla="*/ 0 w 4684542"/>
                <a:gd name="connsiteY0-26" fmla="*/ 23919 h 2984388"/>
                <a:gd name="connsiteX1-27" fmla="*/ 1406769 w 4684542"/>
                <a:gd name="connsiteY1-28" fmla="*/ 318724 h 2984388"/>
                <a:gd name="connsiteX2-29" fmla="*/ 3376246 w 4684542"/>
                <a:gd name="connsiteY2-30" fmla="*/ 2569555 h 2984388"/>
                <a:gd name="connsiteX3-31" fmla="*/ 4684542 w 4684542"/>
                <a:gd name="connsiteY3-32" fmla="*/ 2977518 h 2984388"/>
                <a:gd name="connsiteX0-33" fmla="*/ 0 w 4684542"/>
                <a:gd name="connsiteY0-34" fmla="*/ 6893 h 2966284"/>
                <a:gd name="connsiteX1-35" fmla="*/ 1406769 w 4684542"/>
                <a:gd name="connsiteY1-36" fmla="*/ 378426 h 2966284"/>
                <a:gd name="connsiteX2-37" fmla="*/ 3376246 w 4684542"/>
                <a:gd name="connsiteY2-38" fmla="*/ 2552529 h 2966284"/>
                <a:gd name="connsiteX3-39" fmla="*/ 4684542 w 4684542"/>
                <a:gd name="connsiteY3-40" fmla="*/ 2960492 h 2966284"/>
              </a:gdLst>
              <a:ahLst/>
              <a:cxnLst>
                <a:cxn ang="0">
                  <a:pos x="connsiteX0-1" y="connsiteY0-2"/>
                </a:cxn>
                <a:cxn ang="0">
                  <a:pos x="connsiteX1-3" y="connsiteY1-4"/>
                </a:cxn>
                <a:cxn ang="0">
                  <a:pos x="connsiteX2-5" y="connsiteY2-6"/>
                </a:cxn>
                <a:cxn ang="0">
                  <a:pos x="connsiteX3-7" y="connsiteY3-8"/>
                </a:cxn>
              </a:cxnLst>
              <a:rect l="l" t="t" r="r" b="b"/>
              <a:pathLst>
                <a:path w="4684542" h="2966284">
                  <a:moveTo>
                    <a:pt x="0" y="6893"/>
                  </a:moveTo>
                  <a:cubicBezTo>
                    <a:pt x="454855" y="-5235"/>
                    <a:pt x="844061" y="-45847"/>
                    <a:pt x="1406769" y="378426"/>
                  </a:cubicBezTo>
                  <a:cubicBezTo>
                    <a:pt x="1969477" y="802699"/>
                    <a:pt x="2829951" y="2122185"/>
                    <a:pt x="3376246" y="2552529"/>
                  </a:cubicBezTo>
                  <a:cubicBezTo>
                    <a:pt x="3922542" y="2982873"/>
                    <a:pt x="4303541" y="2978076"/>
                    <a:pt x="4684542" y="2960492"/>
                  </a:cubicBezTo>
                </a:path>
              </a:pathLst>
            </a:custGeom>
            <a:noFill/>
            <a:ln w="19050" cap="flat" cmpd="sng" algn="ctr">
              <a:solidFill>
                <a:srgbClr val="135707"/>
              </a:solid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23" name="任意多边形 22"/>
            <p:cNvSpPr/>
            <p:nvPr/>
          </p:nvSpPr>
          <p:spPr>
            <a:xfrm>
              <a:off x="4181475" y="2977960"/>
              <a:ext cx="3330575" cy="620632"/>
            </a:xfrm>
            <a:custGeom>
              <a:avLst/>
              <a:gdLst>
                <a:gd name="connsiteX0" fmla="*/ 0 w 4628271"/>
                <a:gd name="connsiteY0" fmla="*/ 226112 h 2877708"/>
                <a:gd name="connsiteX1" fmla="*/ 1350498 w 4628271"/>
                <a:gd name="connsiteY1" fmla="*/ 212044 h 2877708"/>
                <a:gd name="connsiteX2" fmla="*/ 3319975 w 4628271"/>
                <a:gd name="connsiteY2" fmla="*/ 2462875 h 2877708"/>
                <a:gd name="connsiteX3" fmla="*/ 4628271 w 4628271"/>
                <a:gd name="connsiteY3" fmla="*/ 2870838 h 2877708"/>
                <a:gd name="connsiteX0-1" fmla="*/ 0 w 4628271"/>
                <a:gd name="connsiteY0-2" fmla="*/ 166520 h 2938985"/>
                <a:gd name="connsiteX1-3" fmla="*/ 1350498 w 4628271"/>
                <a:gd name="connsiteY1-4" fmla="*/ 273321 h 2938985"/>
                <a:gd name="connsiteX2-5" fmla="*/ 3319975 w 4628271"/>
                <a:gd name="connsiteY2-6" fmla="*/ 2524152 h 2938985"/>
                <a:gd name="connsiteX3-7" fmla="*/ 4628271 w 4628271"/>
                <a:gd name="connsiteY3-8" fmla="*/ 2932115 h 2938985"/>
                <a:gd name="connsiteX0-9" fmla="*/ 0 w 4628271"/>
                <a:gd name="connsiteY0-10" fmla="*/ 104201 h 2876666"/>
                <a:gd name="connsiteX1-11" fmla="*/ 1350498 w 4628271"/>
                <a:gd name="connsiteY1-12" fmla="*/ 211002 h 2876666"/>
                <a:gd name="connsiteX2-13" fmla="*/ 3319975 w 4628271"/>
                <a:gd name="connsiteY2-14" fmla="*/ 2461833 h 2876666"/>
                <a:gd name="connsiteX3-15" fmla="*/ 4628271 w 4628271"/>
                <a:gd name="connsiteY3-16" fmla="*/ 2869796 h 2876666"/>
                <a:gd name="connsiteX0-17" fmla="*/ 0 w 4684542"/>
                <a:gd name="connsiteY0-18" fmla="*/ 42623 h 2945547"/>
                <a:gd name="connsiteX1-19" fmla="*/ 1406769 w 4684542"/>
                <a:gd name="connsiteY1-20" fmla="*/ 279883 h 2945547"/>
                <a:gd name="connsiteX2-21" fmla="*/ 3376246 w 4684542"/>
                <a:gd name="connsiteY2-22" fmla="*/ 2530714 h 2945547"/>
                <a:gd name="connsiteX3-23" fmla="*/ 4684542 w 4684542"/>
                <a:gd name="connsiteY3-24" fmla="*/ 2938677 h 2945547"/>
                <a:gd name="connsiteX0-25" fmla="*/ 0 w 4684542"/>
                <a:gd name="connsiteY0-26" fmla="*/ 23919 h 2984388"/>
                <a:gd name="connsiteX1-27" fmla="*/ 1406769 w 4684542"/>
                <a:gd name="connsiteY1-28" fmla="*/ 318724 h 2984388"/>
                <a:gd name="connsiteX2-29" fmla="*/ 3376246 w 4684542"/>
                <a:gd name="connsiteY2-30" fmla="*/ 2569555 h 2984388"/>
                <a:gd name="connsiteX3-31" fmla="*/ 4684542 w 4684542"/>
                <a:gd name="connsiteY3-32" fmla="*/ 2977518 h 2984388"/>
                <a:gd name="connsiteX0-33" fmla="*/ 0 w 4684542"/>
                <a:gd name="connsiteY0-34" fmla="*/ 6893 h 2966284"/>
                <a:gd name="connsiteX1-35" fmla="*/ 1406769 w 4684542"/>
                <a:gd name="connsiteY1-36" fmla="*/ 378426 h 2966284"/>
                <a:gd name="connsiteX2-37" fmla="*/ 3376246 w 4684542"/>
                <a:gd name="connsiteY2-38" fmla="*/ 2552529 h 2966284"/>
                <a:gd name="connsiteX3-39" fmla="*/ 4684542 w 4684542"/>
                <a:gd name="connsiteY3-40" fmla="*/ 2960492 h 2966284"/>
              </a:gdLst>
              <a:ahLst/>
              <a:cxnLst>
                <a:cxn ang="0">
                  <a:pos x="connsiteX0-1" y="connsiteY0-2"/>
                </a:cxn>
                <a:cxn ang="0">
                  <a:pos x="connsiteX1-3" y="connsiteY1-4"/>
                </a:cxn>
                <a:cxn ang="0">
                  <a:pos x="connsiteX2-5" y="connsiteY2-6"/>
                </a:cxn>
                <a:cxn ang="0">
                  <a:pos x="connsiteX3-7" y="connsiteY3-8"/>
                </a:cxn>
              </a:cxnLst>
              <a:rect l="l" t="t" r="r" b="b"/>
              <a:pathLst>
                <a:path w="4684542" h="2966284">
                  <a:moveTo>
                    <a:pt x="0" y="6893"/>
                  </a:moveTo>
                  <a:cubicBezTo>
                    <a:pt x="454855" y="-5235"/>
                    <a:pt x="844061" y="-45847"/>
                    <a:pt x="1406769" y="378426"/>
                  </a:cubicBezTo>
                  <a:cubicBezTo>
                    <a:pt x="1969477" y="802699"/>
                    <a:pt x="2829951" y="2122185"/>
                    <a:pt x="3376246" y="2552529"/>
                  </a:cubicBezTo>
                  <a:cubicBezTo>
                    <a:pt x="3922542" y="2982873"/>
                    <a:pt x="4303541" y="2978076"/>
                    <a:pt x="4684542" y="2960492"/>
                  </a:cubicBezTo>
                </a:path>
              </a:pathLst>
            </a:custGeom>
            <a:noFill/>
            <a:ln w="19050" cap="flat" cmpd="sng" algn="ctr">
              <a:solidFill>
                <a:srgbClr val="289180"/>
              </a:solid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24" name="任意多边形 23"/>
            <p:cNvSpPr/>
            <p:nvPr/>
          </p:nvSpPr>
          <p:spPr>
            <a:xfrm flipV="1">
              <a:off x="4181475" y="3636687"/>
              <a:ext cx="3330575" cy="1914276"/>
            </a:xfrm>
            <a:custGeom>
              <a:avLst/>
              <a:gdLst>
                <a:gd name="connsiteX0" fmla="*/ 0 w 4628271"/>
                <a:gd name="connsiteY0" fmla="*/ 226112 h 2877708"/>
                <a:gd name="connsiteX1" fmla="*/ 1350498 w 4628271"/>
                <a:gd name="connsiteY1" fmla="*/ 212044 h 2877708"/>
                <a:gd name="connsiteX2" fmla="*/ 3319975 w 4628271"/>
                <a:gd name="connsiteY2" fmla="*/ 2462875 h 2877708"/>
                <a:gd name="connsiteX3" fmla="*/ 4628271 w 4628271"/>
                <a:gd name="connsiteY3" fmla="*/ 2870838 h 2877708"/>
                <a:gd name="connsiteX0-1" fmla="*/ 0 w 4628271"/>
                <a:gd name="connsiteY0-2" fmla="*/ 166520 h 2938985"/>
                <a:gd name="connsiteX1-3" fmla="*/ 1350498 w 4628271"/>
                <a:gd name="connsiteY1-4" fmla="*/ 273321 h 2938985"/>
                <a:gd name="connsiteX2-5" fmla="*/ 3319975 w 4628271"/>
                <a:gd name="connsiteY2-6" fmla="*/ 2524152 h 2938985"/>
                <a:gd name="connsiteX3-7" fmla="*/ 4628271 w 4628271"/>
                <a:gd name="connsiteY3-8" fmla="*/ 2932115 h 2938985"/>
                <a:gd name="connsiteX0-9" fmla="*/ 0 w 4628271"/>
                <a:gd name="connsiteY0-10" fmla="*/ 104201 h 2876666"/>
                <a:gd name="connsiteX1-11" fmla="*/ 1350498 w 4628271"/>
                <a:gd name="connsiteY1-12" fmla="*/ 211002 h 2876666"/>
                <a:gd name="connsiteX2-13" fmla="*/ 3319975 w 4628271"/>
                <a:gd name="connsiteY2-14" fmla="*/ 2461833 h 2876666"/>
                <a:gd name="connsiteX3-15" fmla="*/ 4628271 w 4628271"/>
                <a:gd name="connsiteY3-16" fmla="*/ 2869796 h 2876666"/>
                <a:gd name="connsiteX0-17" fmla="*/ 0 w 4684542"/>
                <a:gd name="connsiteY0-18" fmla="*/ 42623 h 2945547"/>
                <a:gd name="connsiteX1-19" fmla="*/ 1406769 w 4684542"/>
                <a:gd name="connsiteY1-20" fmla="*/ 279883 h 2945547"/>
                <a:gd name="connsiteX2-21" fmla="*/ 3376246 w 4684542"/>
                <a:gd name="connsiteY2-22" fmla="*/ 2530714 h 2945547"/>
                <a:gd name="connsiteX3-23" fmla="*/ 4684542 w 4684542"/>
                <a:gd name="connsiteY3-24" fmla="*/ 2938677 h 2945547"/>
                <a:gd name="connsiteX0-25" fmla="*/ 0 w 4684542"/>
                <a:gd name="connsiteY0-26" fmla="*/ 23919 h 2984388"/>
                <a:gd name="connsiteX1-27" fmla="*/ 1406769 w 4684542"/>
                <a:gd name="connsiteY1-28" fmla="*/ 318724 h 2984388"/>
                <a:gd name="connsiteX2-29" fmla="*/ 3376246 w 4684542"/>
                <a:gd name="connsiteY2-30" fmla="*/ 2569555 h 2984388"/>
                <a:gd name="connsiteX3-31" fmla="*/ 4684542 w 4684542"/>
                <a:gd name="connsiteY3-32" fmla="*/ 2977518 h 2984388"/>
                <a:gd name="connsiteX0-33" fmla="*/ 0 w 4684542"/>
                <a:gd name="connsiteY0-34" fmla="*/ 6893 h 2966284"/>
                <a:gd name="connsiteX1-35" fmla="*/ 1406769 w 4684542"/>
                <a:gd name="connsiteY1-36" fmla="*/ 378426 h 2966284"/>
                <a:gd name="connsiteX2-37" fmla="*/ 3376246 w 4684542"/>
                <a:gd name="connsiteY2-38" fmla="*/ 2552529 h 2966284"/>
                <a:gd name="connsiteX3-39" fmla="*/ 4684542 w 4684542"/>
                <a:gd name="connsiteY3-40" fmla="*/ 2960492 h 2966284"/>
              </a:gdLst>
              <a:ahLst/>
              <a:cxnLst>
                <a:cxn ang="0">
                  <a:pos x="connsiteX0-1" y="connsiteY0-2"/>
                </a:cxn>
                <a:cxn ang="0">
                  <a:pos x="connsiteX1-3" y="connsiteY1-4"/>
                </a:cxn>
                <a:cxn ang="0">
                  <a:pos x="connsiteX2-5" y="connsiteY2-6"/>
                </a:cxn>
                <a:cxn ang="0">
                  <a:pos x="connsiteX3-7" y="connsiteY3-8"/>
                </a:cxn>
              </a:cxnLst>
              <a:rect l="l" t="t" r="r" b="b"/>
              <a:pathLst>
                <a:path w="4684542" h="2966284">
                  <a:moveTo>
                    <a:pt x="0" y="6893"/>
                  </a:moveTo>
                  <a:cubicBezTo>
                    <a:pt x="454855" y="-5235"/>
                    <a:pt x="844061" y="-45847"/>
                    <a:pt x="1406769" y="378426"/>
                  </a:cubicBezTo>
                  <a:cubicBezTo>
                    <a:pt x="1969477" y="802699"/>
                    <a:pt x="2829951" y="2122185"/>
                    <a:pt x="3376246" y="2552529"/>
                  </a:cubicBezTo>
                  <a:cubicBezTo>
                    <a:pt x="3922542" y="2982873"/>
                    <a:pt x="4303541" y="2978076"/>
                    <a:pt x="4684542" y="2960492"/>
                  </a:cubicBezTo>
                </a:path>
              </a:pathLst>
            </a:custGeom>
            <a:noFill/>
            <a:ln w="19050" cap="flat" cmpd="sng" algn="ctr">
              <a:solidFill>
                <a:srgbClr val="289180"/>
              </a:solid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25" name="任意多边形 24"/>
            <p:cNvSpPr/>
            <p:nvPr/>
          </p:nvSpPr>
          <p:spPr>
            <a:xfrm flipV="1">
              <a:off x="4181475" y="3636687"/>
              <a:ext cx="3330575" cy="1252374"/>
            </a:xfrm>
            <a:custGeom>
              <a:avLst/>
              <a:gdLst>
                <a:gd name="connsiteX0" fmla="*/ 0 w 4628271"/>
                <a:gd name="connsiteY0" fmla="*/ 226112 h 2877708"/>
                <a:gd name="connsiteX1" fmla="*/ 1350498 w 4628271"/>
                <a:gd name="connsiteY1" fmla="*/ 212044 h 2877708"/>
                <a:gd name="connsiteX2" fmla="*/ 3319975 w 4628271"/>
                <a:gd name="connsiteY2" fmla="*/ 2462875 h 2877708"/>
                <a:gd name="connsiteX3" fmla="*/ 4628271 w 4628271"/>
                <a:gd name="connsiteY3" fmla="*/ 2870838 h 2877708"/>
                <a:gd name="connsiteX0-1" fmla="*/ 0 w 4628271"/>
                <a:gd name="connsiteY0-2" fmla="*/ 166520 h 2938985"/>
                <a:gd name="connsiteX1-3" fmla="*/ 1350498 w 4628271"/>
                <a:gd name="connsiteY1-4" fmla="*/ 273321 h 2938985"/>
                <a:gd name="connsiteX2-5" fmla="*/ 3319975 w 4628271"/>
                <a:gd name="connsiteY2-6" fmla="*/ 2524152 h 2938985"/>
                <a:gd name="connsiteX3-7" fmla="*/ 4628271 w 4628271"/>
                <a:gd name="connsiteY3-8" fmla="*/ 2932115 h 2938985"/>
                <a:gd name="connsiteX0-9" fmla="*/ 0 w 4628271"/>
                <a:gd name="connsiteY0-10" fmla="*/ 104201 h 2876666"/>
                <a:gd name="connsiteX1-11" fmla="*/ 1350498 w 4628271"/>
                <a:gd name="connsiteY1-12" fmla="*/ 211002 h 2876666"/>
                <a:gd name="connsiteX2-13" fmla="*/ 3319975 w 4628271"/>
                <a:gd name="connsiteY2-14" fmla="*/ 2461833 h 2876666"/>
                <a:gd name="connsiteX3-15" fmla="*/ 4628271 w 4628271"/>
                <a:gd name="connsiteY3-16" fmla="*/ 2869796 h 2876666"/>
                <a:gd name="connsiteX0-17" fmla="*/ 0 w 4684542"/>
                <a:gd name="connsiteY0-18" fmla="*/ 42623 h 2945547"/>
                <a:gd name="connsiteX1-19" fmla="*/ 1406769 w 4684542"/>
                <a:gd name="connsiteY1-20" fmla="*/ 279883 h 2945547"/>
                <a:gd name="connsiteX2-21" fmla="*/ 3376246 w 4684542"/>
                <a:gd name="connsiteY2-22" fmla="*/ 2530714 h 2945547"/>
                <a:gd name="connsiteX3-23" fmla="*/ 4684542 w 4684542"/>
                <a:gd name="connsiteY3-24" fmla="*/ 2938677 h 2945547"/>
                <a:gd name="connsiteX0-25" fmla="*/ 0 w 4684542"/>
                <a:gd name="connsiteY0-26" fmla="*/ 23919 h 2984388"/>
                <a:gd name="connsiteX1-27" fmla="*/ 1406769 w 4684542"/>
                <a:gd name="connsiteY1-28" fmla="*/ 318724 h 2984388"/>
                <a:gd name="connsiteX2-29" fmla="*/ 3376246 w 4684542"/>
                <a:gd name="connsiteY2-30" fmla="*/ 2569555 h 2984388"/>
                <a:gd name="connsiteX3-31" fmla="*/ 4684542 w 4684542"/>
                <a:gd name="connsiteY3-32" fmla="*/ 2977518 h 2984388"/>
                <a:gd name="connsiteX0-33" fmla="*/ 0 w 4684542"/>
                <a:gd name="connsiteY0-34" fmla="*/ 6893 h 2966284"/>
                <a:gd name="connsiteX1-35" fmla="*/ 1406769 w 4684542"/>
                <a:gd name="connsiteY1-36" fmla="*/ 378426 h 2966284"/>
                <a:gd name="connsiteX2-37" fmla="*/ 3376246 w 4684542"/>
                <a:gd name="connsiteY2-38" fmla="*/ 2552529 h 2966284"/>
                <a:gd name="connsiteX3-39" fmla="*/ 4684542 w 4684542"/>
                <a:gd name="connsiteY3-40" fmla="*/ 2960492 h 2966284"/>
              </a:gdLst>
              <a:ahLst/>
              <a:cxnLst>
                <a:cxn ang="0">
                  <a:pos x="connsiteX0-1" y="connsiteY0-2"/>
                </a:cxn>
                <a:cxn ang="0">
                  <a:pos x="connsiteX1-3" y="connsiteY1-4"/>
                </a:cxn>
                <a:cxn ang="0">
                  <a:pos x="connsiteX2-5" y="connsiteY2-6"/>
                </a:cxn>
                <a:cxn ang="0">
                  <a:pos x="connsiteX3-7" y="connsiteY3-8"/>
                </a:cxn>
              </a:cxnLst>
              <a:rect l="l" t="t" r="r" b="b"/>
              <a:pathLst>
                <a:path w="4684542" h="2966284">
                  <a:moveTo>
                    <a:pt x="0" y="6893"/>
                  </a:moveTo>
                  <a:cubicBezTo>
                    <a:pt x="454855" y="-5235"/>
                    <a:pt x="844061" y="-45847"/>
                    <a:pt x="1406769" y="378426"/>
                  </a:cubicBezTo>
                  <a:cubicBezTo>
                    <a:pt x="1969477" y="802699"/>
                    <a:pt x="2829951" y="2122185"/>
                    <a:pt x="3376246" y="2552529"/>
                  </a:cubicBezTo>
                  <a:cubicBezTo>
                    <a:pt x="3922542" y="2982873"/>
                    <a:pt x="4303541" y="2978076"/>
                    <a:pt x="4684542" y="2960492"/>
                  </a:cubicBezTo>
                </a:path>
              </a:pathLst>
            </a:custGeom>
            <a:noFill/>
            <a:ln w="19050" cap="flat" cmpd="sng" algn="ctr">
              <a:solidFill>
                <a:srgbClr val="135707"/>
              </a:solid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26" name="任意多边形 25"/>
            <p:cNvSpPr/>
            <p:nvPr/>
          </p:nvSpPr>
          <p:spPr>
            <a:xfrm flipV="1">
              <a:off x="4181475" y="3636687"/>
              <a:ext cx="3330575" cy="684123"/>
            </a:xfrm>
            <a:custGeom>
              <a:avLst/>
              <a:gdLst>
                <a:gd name="connsiteX0" fmla="*/ 0 w 4628271"/>
                <a:gd name="connsiteY0" fmla="*/ 226112 h 2877708"/>
                <a:gd name="connsiteX1" fmla="*/ 1350498 w 4628271"/>
                <a:gd name="connsiteY1" fmla="*/ 212044 h 2877708"/>
                <a:gd name="connsiteX2" fmla="*/ 3319975 w 4628271"/>
                <a:gd name="connsiteY2" fmla="*/ 2462875 h 2877708"/>
                <a:gd name="connsiteX3" fmla="*/ 4628271 w 4628271"/>
                <a:gd name="connsiteY3" fmla="*/ 2870838 h 2877708"/>
                <a:gd name="connsiteX0-1" fmla="*/ 0 w 4628271"/>
                <a:gd name="connsiteY0-2" fmla="*/ 166520 h 2938985"/>
                <a:gd name="connsiteX1-3" fmla="*/ 1350498 w 4628271"/>
                <a:gd name="connsiteY1-4" fmla="*/ 273321 h 2938985"/>
                <a:gd name="connsiteX2-5" fmla="*/ 3319975 w 4628271"/>
                <a:gd name="connsiteY2-6" fmla="*/ 2524152 h 2938985"/>
                <a:gd name="connsiteX3-7" fmla="*/ 4628271 w 4628271"/>
                <a:gd name="connsiteY3-8" fmla="*/ 2932115 h 2938985"/>
                <a:gd name="connsiteX0-9" fmla="*/ 0 w 4628271"/>
                <a:gd name="connsiteY0-10" fmla="*/ 104201 h 2876666"/>
                <a:gd name="connsiteX1-11" fmla="*/ 1350498 w 4628271"/>
                <a:gd name="connsiteY1-12" fmla="*/ 211002 h 2876666"/>
                <a:gd name="connsiteX2-13" fmla="*/ 3319975 w 4628271"/>
                <a:gd name="connsiteY2-14" fmla="*/ 2461833 h 2876666"/>
                <a:gd name="connsiteX3-15" fmla="*/ 4628271 w 4628271"/>
                <a:gd name="connsiteY3-16" fmla="*/ 2869796 h 2876666"/>
                <a:gd name="connsiteX0-17" fmla="*/ 0 w 4684542"/>
                <a:gd name="connsiteY0-18" fmla="*/ 42623 h 2945547"/>
                <a:gd name="connsiteX1-19" fmla="*/ 1406769 w 4684542"/>
                <a:gd name="connsiteY1-20" fmla="*/ 279883 h 2945547"/>
                <a:gd name="connsiteX2-21" fmla="*/ 3376246 w 4684542"/>
                <a:gd name="connsiteY2-22" fmla="*/ 2530714 h 2945547"/>
                <a:gd name="connsiteX3-23" fmla="*/ 4684542 w 4684542"/>
                <a:gd name="connsiteY3-24" fmla="*/ 2938677 h 2945547"/>
                <a:gd name="connsiteX0-25" fmla="*/ 0 w 4684542"/>
                <a:gd name="connsiteY0-26" fmla="*/ 23919 h 2984388"/>
                <a:gd name="connsiteX1-27" fmla="*/ 1406769 w 4684542"/>
                <a:gd name="connsiteY1-28" fmla="*/ 318724 h 2984388"/>
                <a:gd name="connsiteX2-29" fmla="*/ 3376246 w 4684542"/>
                <a:gd name="connsiteY2-30" fmla="*/ 2569555 h 2984388"/>
                <a:gd name="connsiteX3-31" fmla="*/ 4684542 w 4684542"/>
                <a:gd name="connsiteY3-32" fmla="*/ 2977518 h 2984388"/>
                <a:gd name="connsiteX0-33" fmla="*/ 0 w 4684542"/>
                <a:gd name="connsiteY0-34" fmla="*/ 6893 h 2966284"/>
                <a:gd name="connsiteX1-35" fmla="*/ 1406769 w 4684542"/>
                <a:gd name="connsiteY1-36" fmla="*/ 378426 h 2966284"/>
                <a:gd name="connsiteX2-37" fmla="*/ 3376246 w 4684542"/>
                <a:gd name="connsiteY2-38" fmla="*/ 2552529 h 2966284"/>
                <a:gd name="connsiteX3-39" fmla="*/ 4684542 w 4684542"/>
                <a:gd name="connsiteY3-40" fmla="*/ 2960492 h 2966284"/>
              </a:gdLst>
              <a:ahLst/>
              <a:cxnLst>
                <a:cxn ang="0">
                  <a:pos x="connsiteX0-1" y="connsiteY0-2"/>
                </a:cxn>
                <a:cxn ang="0">
                  <a:pos x="connsiteX1-3" y="connsiteY1-4"/>
                </a:cxn>
                <a:cxn ang="0">
                  <a:pos x="connsiteX2-5" y="connsiteY2-6"/>
                </a:cxn>
                <a:cxn ang="0">
                  <a:pos x="connsiteX3-7" y="connsiteY3-8"/>
                </a:cxn>
              </a:cxnLst>
              <a:rect l="l" t="t" r="r" b="b"/>
              <a:pathLst>
                <a:path w="4684542" h="2966284">
                  <a:moveTo>
                    <a:pt x="0" y="6893"/>
                  </a:moveTo>
                  <a:cubicBezTo>
                    <a:pt x="454855" y="-5235"/>
                    <a:pt x="844061" y="-45847"/>
                    <a:pt x="1406769" y="378426"/>
                  </a:cubicBezTo>
                  <a:cubicBezTo>
                    <a:pt x="1969477" y="802699"/>
                    <a:pt x="2829951" y="2122185"/>
                    <a:pt x="3376246" y="2552529"/>
                  </a:cubicBezTo>
                  <a:cubicBezTo>
                    <a:pt x="3922542" y="2982873"/>
                    <a:pt x="4303541" y="2978076"/>
                    <a:pt x="4684542" y="2960492"/>
                  </a:cubicBezTo>
                </a:path>
              </a:pathLst>
            </a:custGeom>
            <a:noFill/>
            <a:ln w="19050" cap="flat" cmpd="sng" algn="ctr">
              <a:solidFill>
                <a:srgbClr val="72BB2C"/>
              </a:solid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27" name="右箭头 26"/>
            <p:cNvSpPr/>
            <p:nvPr/>
          </p:nvSpPr>
          <p:spPr>
            <a:xfrm>
              <a:off x="4181475" y="3465259"/>
              <a:ext cx="3444875" cy="336506"/>
            </a:xfrm>
            <a:prstGeom prst="rightArrow">
              <a:avLst>
                <a:gd name="adj1" fmla="val 50000"/>
                <a:gd name="adj2" fmla="val 91458"/>
              </a:avLst>
            </a:prstGeom>
            <a:solidFill>
              <a:srgbClr val="88C98E"/>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grpSp>
      <p:grpSp>
        <p:nvGrpSpPr>
          <p:cNvPr id="28" name="组合 27"/>
          <p:cNvGrpSpPr/>
          <p:nvPr/>
        </p:nvGrpSpPr>
        <p:grpSpPr bwMode="auto">
          <a:xfrm>
            <a:off x="7897814" y="1968402"/>
            <a:ext cx="3721100" cy="3353556"/>
            <a:chOff x="7897813" y="2068513"/>
            <a:chExt cx="3721100" cy="3353057"/>
          </a:xfrm>
        </p:grpSpPr>
        <p:sp>
          <p:nvSpPr>
            <p:cNvPr id="29" name="矩形 51"/>
            <p:cNvSpPr>
              <a:spLocks noChangeArrowheads="1"/>
            </p:cNvSpPr>
            <p:nvPr/>
          </p:nvSpPr>
          <p:spPr bwMode="auto">
            <a:xfrm>
              <a:off x="7897813" y="2068513"/>
              <a:ext cx="3721100" cy="769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0" fontAlgn="base" hangingPunct="0">
                <a:lnSpc>
                  <a:spcPct val="150000"/>
                </a:lnSpc>
                <a:spcAft>
                  <a:spcPct val="0"/>
                </a:spcAft>
              </a:pPr>
              <a:r>
                <a:rPr lang="zh-CN" altLang="en-US" sz="1465">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单击此处添加段落文本单击此处添加段落文本单击此处添加段落文本单击此处添加</a:t>
              </a:r>
            </a:p>
          </p:txBody>
        </p:sp>
        <p:sp>
          <p:nvSpPr>
            <p:cNvPr id="30" name="矩形 51"/>
            <p:cNvSpPr>
              <a:spLocks noChangeArrowheads="1"/>
            </p:cNvSpPr>
            <p:nvPr/>
          </p:nvSpPr>
          <p:spPr bwMode="auto">
            <a:xfrm>
              <a:off x="7897813" y="3282462"/>
              <a:ext cx="3721100" cy="769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0" fontAlgn="base" hangingPunct="0">
                <a:lnSpc>
                  <a:spcPct val="150000"/>
                </a:lnSpc>
                <a:spcAft>
                  <a:spcPct val="0"/>
                </a:spcAft>
              </a:pPr>
              <a:r>
                <a:rPr lang="zh-CN" altLang="en-US" sz="1465">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单击此处添加段落文本单击此处添加段落文本单击此处添加段落文本单击此处添加</a:t>
              </a:r>
            </a:p>
          </p:txBody>
        </p:sp>
        <p:sp>
          <p:nvSpPr>
            <p:cNvPr id="31" name="矩形 51"/>
            <p:cNvSpPr>
              <a:spLocks noChangeArrowheads="1"/>
            </p:cNvSpPr>
            <p:nvPr/>
          </p:nvSpPr>
          <p:spPr bwMode="auto">
            <a:xfrm>
              <a:off x="7897813" y="4651986"/>
              <a:ext cx="3721100" cy="769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0" fontAlgn="base" hangingPunct="0">
                <a:lnSpc>
                  <a:spcPct val="150000"/>
                </a:lnSpc>
                <a:spcAft>
                  <a:spcPct val="0"/>
                </a:spcAft>
              </a:pPr>
              <a:r>
                <a:rPr lang="zh-CN" altLang="en-US" sz="1465">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单击此处添加段落文本单击此处添加段落文本单击此处添加段落文本单击此处添加</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grpSp>
        <p:nvGrpSpPr>
          <p:cNvPr id="7" name="组合 6"/>
          <p:cNvGrpSpPr/>
          <p:nvPr/>
        </p:nvGrpSpPr>
        <p:grpSpPr bwMode="auto">
          <a:xfrm>
            <a:off x="4021139" y="1414464"/>
            <a:ext cx="3870325" cy="3354387"/>
            <a:chOff x="4021679" y="1414463"/>
            <a:chExt cx="3869283" cy="3354430"/>
          </a:xfrm>
        </p:grpSpPr>
        <p:sp>
          <p:nvSpPr>
            <p:cNvPr id="8" name="饼形 7"/>
            <p:cNvSpPr/>
            <p:nvPr/>
          </p:nvSpPr>
          <p:spPr>
            <a:xfrm>
              <a:off x="4432730" y="1414463"/>
              <a:ext cx="3312221" cy="3311567"/>
            </a:xfrm>
            <a:prstGeom prst="pie">
              <a:avLst>
                <a:gd name="adj1" fmla="val 0"/>
                <a:gd name="adj2" fmla="val 17756439"/>
              </a:avLst>
            </a:prstGeom>
            <a:solidFill>
              <a:srgbClr val="72BB2C"/>
            </a:solidFill>
            <a:ln w="12700" cap="flat" cmpd="sng" algn="ctr">
              <a:noFill/>
              <a:prstDash val="solid"/>
              <a:miter lim="800000"/>
            </a:ln>
            <a:effectLst/>
          </p:spPr>
          <p:txBody>
            <a:bodyPr anchor="ctr"/>
            <a:lstStyle/>
            <a:p>
              <a:pPr algn="ctr" defTabSz="1218565">
                <a:defRPr/>
              </a:pPr>
              <a:endParaRPr lang="zh-CN" altLang="en-US" sz="2400" kern="0">
                <a:solidFill>
                  <a:prstClr val="black"/>
                </a:solidFill>
                <a:latin typeface="Calibri" panose="020F0502020204030204"/>
                <a:ea typeface="宋体" panose="02010600030101010101" pitchFamily="2" charset="-122"/>
              </a:endParaRPr>
            </a:p>
          </p:txBody>
        </p:sp>
        <p:sp>
          <p:nvSpPr>
            <p:cNvPr id="9" name="饼形 8"/>
            <p:cNvSpPr/>
            <p:nvPr/>
          </p:nvSpPr>
          <p:spPr>
            <a:xfrm>
              <a:off x="4432730" y="1414463"/>
              <a:ext cx="3312221" cy="3311567"/>
            </a:xfrm>
            <a:prstGeom prst="pie">
              <a:avLst>
                <a:gd name="adj1" fmla="val 4113403"/>
                <a:gd name="adj2" fmla="val 9657926"/>
              </a:avLst>
            </a:prstGeom>
            <a:solidFill>
              <a:srgbClr val="88C98E"/>
            </a:solidFill>
            <a:ln w="12700" cap="flat" cmpd="sng" algn="ctr">
              <a:noFill/>
              <a:prstDash val="solid"/>
              <a:miter lim="800000"/>
            </a:ln>
            <a:effectLst/>
          </p:spPr>
          <p:txBody>
            <a:bodyPr anchor="ctr"/>
            <a:lstStyle/>
            <a:p>
              <a:pPr algn="ctr" defTabSz="1218565">
                <a:defRPr/>
              </a:pPr>
              <a:endParaRPr lang="zh-CN" altLang="en-US" sz="2400" kern="0">
                <a:solidFill>
                  <a:prstClr val="black"/>
                </a:solidFill>
                <a:latin typeface="Calibri" panose="020F0502020204030204"/>
                <a:ea typeface="宋体" panose="02010600030101010101" pitchFamily="2" charset="-122"/>
              </a:endParaRPr>
            </a:p>
          </p:txBody>
        </p:sp>
        <p:sp>
          <p:nvSpPr>
            <p:cNvPr id="10" name="饼形 9"/>
            <p:cNvSpPr/>
            <p:nvPr/>
          </p:nvSpPr>
          <p:spPr>
            <a:xfrm>
              <a:off x="4432730" y="1414463"/>
              <a:ext cx="3312221" cy="3311567"/>
            </a:xfrm>
            <a:prstGeom prst="pie">
              <a:avLst>
                <a:gd name="adj1" fmla="val 17407747"/>
                <a:gd name="adj2" fmla="val 4160105"/>
              </a:avLst>
            </a:prstGeom>
            <a:solidFill>
              <a:srgbClr val="289180"/>
            </a:solidFill>
            <a:ln w="12700" cap="flat" cmpd="sng" algn="ctr">
              <a:noFill/>
              <a:prstDash val="solid"/>
              <a:miter lim="800000"/>
            </a:ln>
            <a:effectLst/>
          </p:spPr>
          <p:txBody>
            <a:bodyPr anchor="ctr"/>
            <a:lstStyle/>
            <a:p>
              <a:pPr algn="ctr" defTabSz="1218565">
                <a:defRPr/>
              </a:pPr>
              <a:endParaRPr lang="zh-CN" altLang="en-US" sz="2400" kern="0">
                <a:solidFill>
                  <a:prstClr val="black"/>
                </a:solidFill>
                <a:latin typeface="Calibri" panose="020F0502020204030204"/>
                <a:ea typeface="宋体" panose="02010600030101010101" pitchFamily="2" charset="-122"/>
              </a:endParaRPr>
            </a:p>
          </p:txBody>
        </p:sp>
        <p:sp>
          <p:nvSpPr>
            <p:cNvPr id="11" name="椭圆 10"/>
            <p:cNvSpPr/>
            <p:nvPr/>
          </p:nvSpPr>
          <p:spPr>
            <a:xfrm>
              <a:off x="5012012" y="1993907"/>
              <a:ext cx="2160005" cy="2160616"/>
            </a:xfrm>
            <a:prstGeom prst="ellipse">
              <a:avLst/>
            </a:prstGeom>
            <a:solidFill>
              <a:srgbClr val="F5F4DD"/>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12" name="文本框 26"/>
            <p:cNvSpPr txBox="1"/>
            <p:nvPr/>
          </p:nvSpPr>
          <p:spPr>
            <a:xfrm rot="19043248">
              <a:off x="4021679" y="1674775"/>
              <a:ext cx="2088232" cy="642808"/>
            </a:xfrm>
            <a:prstGeom prst="rect">
              <a:avLst/>
            </a:prstGeom>
            <a:noFill/>
          </p:spPr>
          <p:txBody>
            <a:bodyPr spcFirstLastPara="1">
              <a:prstTxWarp prst="textArchUp">
                <a:avLst>
                  <a:gd name="adj" fmla="val 7426011"/>
                </a:avLst>
              </a:prstTxWarp>
              <a:spAutoFit/>
            </a:bodyPr>
            <a:lstStyle/>
            <a:p>
              <a:pPr algn="ctr" defTabSz="1218565">
                <a:defRPr/>
              </a:pPr>
              <a:r>
                <a:rPr lang="zh-CN" altLang="en-US" sz="2400" kern="0" dirty="0">
                  <a:solidFill>
                    <a:srgbClr val="2F193F"/>
                  </a:solidFill>
                  <a:latin typeface="Hiragino Sans GB W3" pitchFamily="34" charset="-122"/>
                  <a:ea typeface="Hiragino Sans GB W3" pitchFamily="34" charset="-122"/>
                </a:rPr>
                <a:t>标题文字</a:t>
              </a:r>
            </a:p>
          </p:txBody>
        </p:sp>
        <p:sp>
          <p:nvSpPr>
            <p:cNvPr id="13" name="文本框 36"/>
            <p:cNvSpPr txBox="1"/>
            <p:nvPr/>
          </p:nvSpPr>
          <p:spPr>
            <a:xfrm rot="4585257">
              <a:off x="6507818" y="2344038"/>
              <a:ext cx="2088232" cy="678056"/>
            </a:xfrm>
            <a:prstGeom prst="rect">
              <a:avLst/>
            </a:prstGeom>
            <a:noFill/>
          </p:spPr>
          <p:txBody>
            <a:bodyPr spcFirstLastPara="1">
              <a:prstTxWarp prst="textArchUp">
                <a:avLst>
                  <a:gd name="adj" fmla="val 7426011"/>
                </a:avLst>
              </a:prstTxWarp>
              <a:spAutoFit/>
            </a:bodyPr>
            <a:lstStyle/>
            <a:p>
              <a:pPr algn="ctr" defTabSz="1218565">
                <a:defRPr/>
              </a:pPr>
              <a:r>
                <a:rPr lang="zh-CN" altLang="en-US" sz="2400" kern="0" dirty="0">
                  <a:solidFill>
                    <a:srgbClr val="2F193F"/>
                  </a:solidFill>
                  <a:latin typeface="Hiragino Sans GB W3" pitchFamily="34" charset="-122"/>
                  <a:ea typeface="Hiragino Sans GB W3" pitchFamily="34" charset="-122"/>
                </a:rPr>
                <a:t>标题文字</a:t>
              </a:r>
            </a:p>
          </p:txBody>
        </p:sp>
        <p:sp>
          <p:nvSpPr>
            <p:cNvPr id="14" name="文本框 37"/>
            <p:cNvSpPr txBox="1"/>
            <p:nvPr/>
          </p:nvSpPr>
          <p:spPr>
            <a:xfrm rot="12168769">
              <a:off x="4403958" y="4090837"/>
              <a:ext cx="2088232" cy="678056"/>
            </a:xfrm>
            <a:prstGeom prst="rect">
              <a:avLst/>
            </a:prstGeom>
            <a:noFill/>
          </p:spPr>
          <p:txBody>
            <a:bodyPr spcFirstLastPara="1">
              <a:prstTxWarp prst="textArchUp">
                <a:avLst>
                  <a:gd name="adj" fmla="val 7426011"/>
                </a:avLst>
              </a:prstTxWarp>
              <a:spAutoFit/>
            </a:bodyPr>
            <a:lstStyle/>
            <a:p>
              <a:pPr algn="ctr" defTabSz="1218565">
                <a:defRPr/>
              </a:pPr>
              <a:r>
                <a:rPr lang="zh-CN" altLang="en-US" sz="2400" kern="0" dirty="0">
                  <a:solidFill>
                    <a:srgbClr val="2F193F"/>
                  </a:solidFill>
                  <a:latin typeface="Hiragino Sans GB W3" pitchFamily="34" charset="-122"/>
                  <a:ea typeface="Hiragino Sans GB W3" pitchFamily="34" charset="-122"/>
                </a:rPr>
                <a:t>标题文字</a:t>
              </a:r>
            </a:p>
          </p:txBody>
        </p:sp>
        <p:sp>
          <p:nvSpPr>
            <p:cNvPr id="15" name="文本框 27"/>
            <p:cNvSpPr txBox="1">
              <a:spLocks noChangeArrowheads="1"/>
            </p:cNvSpPr>
            <p:nvPr/>
          </p:nvSpPr>
          <p:spPr bwMode="auto">
            <a:xfrm rot="19109350">
              <a:off x="4668838" y="1878683"/>
              <a:ext cx="1008062" cy="379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865" kern="0">
                  <a:solidFill>
                    <a:prstClr val="white"/>
                  </a:solidFill>
                  <a:latin typeface="Impact" panose="020B0806030902050204" pitchFamily="34" charset="0"/>
                  <a:ea typeface="冬青黑体简体中文 W3" pitchFamily="34" charset="-122"/>
                </a:rPr>
                <a:t>33%</a:t>
              </a:r>
              <a:endParaRPr lang="zh-CN" altLang="en-US" sz="1865" kern="0">
                <a:solidFill>
                  <a:prstClr val="white"/>
                </a:solidFill>
                <a:latin typeface="Impact" panose="020B0806030902050204" pitchFamily="34" charset="0"/>
                <a:ea typeface="冬青黑体简体中文 W3" pitchFamily="34" charset="-122"/>
              </a:endParaRPr>
            </a:p>
          </p:txBody>
        </p:sp>
        <p:sp>
          <p:nvSpPr>
            <p:cNvPr id="16" name="文本框 38"/>
            <p:cNvSpPr txBox="1">
              <a:spLocks noChangeArrowheads="1"/>
            </p:cNvSpPr>
            <p:nvPr/>
          </p:nvSpPr>
          <p:spPr bwMode="auto">
            <a:xfrm rot="1264825">
              <a:off x="5062539" y="4127378"/>
              <a:ext cx="1008062" cy="379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865" kern="0">
                  <a:solidFill>
                    <a:prstClr val="white"/>
                  </a:solidFill>
                  <a:latin typeface="Impact" panose="020B0806030902050204" pitchFamily="34" charset="0"/>
                  <a:ea typeface="冬青黑体简体中文 W3" pitchFamily="34" charset="-122"/>
                </a:rPr>
                <a:t>33%</a:t>
              </a:r>
              <a:endParaRPr lang="zh-CN" altLang="en-US" sz="1865" kern="0">
                <a:solidFill>
                  <a:prstClr val="white"/>
                </a:solidFill>
                <a:latin typeface="Impact" panose="020B0806030902050204" pitchFamily="34" charset="0"/>
                <a:ea typeface="冬青黑体简体中文 W3" pitchFamily="34" charset="-122"/>
              </a:endParaRPr>
            </a:p>
          </p:txBody>
        </p:sp>
        <p:sp>
          <p:nvSpPr>
            <p:cNvPr id="17" name="文本框 40"/>
            <p:cNvSpPr txBox="1">
              <a:spLocks noChangeArrowheads="1"/>
            </p:cNvSpPr>
            <p:nvPr/>
          </p:nvSpPr>
          <p:spPr bwMode="auto">
            <a:xfrm rot="4238400">
              <a:off x="6903243" y="2514531"/>
              <a:ext cx="1008062" cy="379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8565" fontAlgn="base">
                <a:lnSpc>
                  <a:spcPct val="100000"/>
                </a:lnSpc>
                <a:spcBef>
                  <a:spcPct val="0"/>
                </a:spcBef>
                <a:spcAft>
                  <a:spcPct val="0"/>
                </a:spcAft>
                <a:buNone/>
                <a:defRPr/>
              </a:pPr>
              <a:r>
                <a:rPr lang="en-US" altLang="zh-CN" sz="1865" kern="0">
                  <a:solidFill>
                    <a:prstClr val="white"/>
                  </a:solidFill>
                  <a:latin typeface="Impact" panose="020B0806030902050204" pitchFamily="34" charset="0"/>
                  <a:ea typeface="冬青黑体简体中文 W3" pitchFamily="34" charset="-122"/>
                </a:rPr>
                <a:t>33%</a:t>
              </a:r>
              <a:endParaRPr lang="zh-CN" altLang="en-US" sz="1865" kern="0">
                <a:solidFill>
                  <a:prstClr val="white"/>
                </a:solidFill>
                <a:latin typeface="Impact" panose="020B0806030902050204" pitchFamily="34" charset="0"/>
                <a:ea typeface="冬青黑体简体中文 W3" pitchFamily="34" charset="-122"/>
              </a:endParaRPr>
            </a:p>
          </p:txBody>
        </p:sp>
        <p:sp>
          <p:nvSpPr>
            <p:cNvPr id="18" name="闪电形 17"/>
            <p:cNvSpPr/>
            <p:nvPr/>
          </p:nvSpPr>
          <p:spPr>
            <a:xfrm>
              <a:off x="5502417" y="2495564"/>
              <a:ext cx="1152215" cy="1150953"/>
            </a:xfrm>
            <a:prstGeom prst="lightningBolt">
              <a:avLst/>
            </a:prstGeom>
            <a:solidFill>
              <a:srgbClr val="135707"/>
            </a:solidFill>
            <a:ln w="12700" cap="flat" cmpd="sng" algn="ctr">
              <a:noFill/>
              <a:prstDash val="solid"/>
              <a:miter lim="800000"/>
            </a:ln>
            <a:effectLst/>
          </p:spPr>
          <p:txBody>
            <a:bodyPr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grpSp>
      <p:sp>
        <p:nvSpPr>
          <p:cNvPr id="19" name="矩形 47"/>
          <p:cNvSpPr>
            <a:spLocks noChangeArrowheads="1"/>
          </p:cNvSpPr>
          <p:nvPr/>
        </p:nvSpPr>
        <p:spPr bwMode="auto">
          <a:xfrm>
            <a:off x="1608139" y="4921251"/>
            <a:ext cx="34432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0" fontAlgn="base" hangingPunct="0">
              <a:lnSpc>
                <a:spcPct val="150000"/>
              </a:lnSpc>
              <a:spcAft>
                <a:spcPct val="0"/>
              </a:spcAft>
            </a:pPr>
            <a:r>
              <a:rPr lang="zh-CN" altLang="en-US" sz="160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sp>
        <p:nvSpPr>
          <p:cNvPr id="20" name="矩形 48"/>
          <p:cNvSpPr>
            <a:spLocks noChangeArrowheads="1"/>
          </p:cNvSpPr>
          <p:nvPr/>
        </p:nvSpPr>
        <p:spPr bwMode="auto">
          <a:xfrm>
            <a:off x="8370890" y="1870075"/>
            <a:ext cx="34432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0" fontAlgn="base" hangingPunct="0">
              <a:lnSpc>
                <a:spcPct val="150000"/>
              </a:lnSpc>
              <a:spcAft>
                <a:spcPct val="0"/>
              </a:spcAft>
            </a:pPr>
            <a:r>
              <a:rPr lang="zh-CN" altLang="en-US" sz="160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sp>
        <p:nvSpPr>
          <p:cNvPr id="21" name="矩形 49"/>
          <p:cNvSpPr>
            <a:spLocks noChangeArrowheads="1"/>
          </p:cNvSpPr>
          <p:nvPr/>
        </p:nvSpPr>
        <p:spPr bwMode="auto">
          <a:xfrm>
            <a:off x="720725" y="1228726"/>
            <a:ext cx="34432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0" fontAlgn="base" hangingPunct="0">
              <a:lnSpc>
                <a:spcPct val="150000"/>
              </a:lnSpc>
              <a:spcAft>
                <a:spcPct val="0"/>
              </a:spcAft>
            </a:pPr>
            <a:r>
              <a:rPr lang="zh-CN" altLang="en-US" sz="1600">
                <a:solidFill>
                  <a:prstClr val="black"/>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单击此处添加段落文本单击此处添加段落文本单击此处添加段落文本</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p:cNvSpPr/>
          <p:nvPr/>
        </p:nvSpPr>
        <p:spPr>
          <a:xfrm>
            <a:off x="503240" y="-9525"/>
            <a:ext cx="1038225" cy="190500"/>
          </a:xfrm>
          <a:prstGeom prst="rect">
            <a:avLst/>
          </a:prstGeom>
          <a:solidFill>
            <a:srgbClr val="289180"/>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3" name="矩形 62"/>
          <p:cNvSpPr/>
          <p:nvPr/>
        </p:nvSpPr>
        <p:spPr>
          <a:xfrm>
            <a:off x="1541464" y="-9525"/>
            <a:ext cx="1036637" cy="190500"/>
          </a:xfrm>
          <a:prstGeom prst="rect">
            <a:avLst/>
          </a:prstGeom>
          <a:solidFill>
            <a:srgbClr val="72BB2C"/>
          </a:soli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4" name="矩形 63"/>
          <p:cNvSpPr/>
          <p:nvPr/>
        </p:nvSpPr>
        <p:spPr>
          <a:xfrm>
            <a:off x="0" y="6759577"/>
            <a:ext cx="12192000" cy="98425"/>
          </a:xfrm>
          <a:prstGeom prst="rect">
            <a:avLst/>
          </a:prstGeom>
          <a:gradFill flip="none" rotWithShape="1">
            <a:gsLst>
              <a:gs pos="0">
                <a:srgbClr val="1D4B62"/>
              </a:gs>
              <a:gs pos="100000">
                <a:srgbClr val="72BB2C"/>
              </a:gs>
              <a:gs pos="37000">
                <a:srgbClr val="289180"/>
              </a:gs>
            </a:gsLst>
            <a:lin ang="0" scaled="1"/>
            <a:tileRect/>
          </a:gradFill>
          <a:ln w="12700" cap="flat" cmpd="sng" algn="ctr">
            <a:noFill/>
            <a:prstDash val="solid"/>
            <a:miter lim="800000"/>
          </a:ln>
          <a:effectLst/>
        </p:spPr>
        <p:txBody>
          <a:bodyPr lIns="91440" tIns="45720" rIns="91440" bIns="45720" anchor="ctr"/>
          <a:lstStyle/>
          <a:p>
            <a:pPr algn="ctr" defTabSz="1218565">
              <a:defRPr/>
            </a:pPr>
            <a:endParaRPr lang="zh-CN" altLang="en-US" sz="2400" kern="0">
              <a:solidFill>
                <a:prstClr val="white"/>
              </a:solidFill>
              <a:latin typeface="Calibri" panose="020F0502020204030204"/>
              <a:ea typeface="宋体" panose="02010600030101010101" pitchFamily="2" charset="-122"/>
            </a:endParaRPr>
          </a:p>
        </p:txBody>
      </p:sp>
      <p:sp>
        <p:nvSpPr>
          <p:cNvPr id="65" name="文本框 60"/>
          <p:cNvSpPr txBox="1">
            <a:spLocks noChangeArrowheads="1"/>
          </p:cNvSpPr>
          <p:nvPr/>
        </p:nvSpPr>
        <p:spPr bwMode="auto">
          <a:xfrm>
            <a:off x="-432725" y="284164"/>
            <a:ext cx="3990976"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2665" dirty="0">
                <a:solidFill>
                  <a:prstClr val="black"/>
                </a:solidFill>
                <a:latin typeface="微软雅黑" panose="020B0503020204020204" pitchFamily="34" charset="-122"/>
                <a:ea typeface="微软雅黑" panose="020B0503020204020204" pitchFamily="34" charset="-122"/>
              </a:rPr>
              <a:t>标题文字内容</a:t>
            </a:r>
          </a:p>
        </p:txBody>
      </p:sp>
      <p:grpSp>
        <p:nvGrpSpPr>
          <p:cNvPr id="6" name="Group 248"/>
          <p:cNvGrpSpPr/>
          <p:nvPr>
            <p:custDataLst>
              <p:tags r:id="rId1"/>
            </p:custDataLst>
          </p:nvPr>
        </p:nvGrpSpPr>
        <p:grpSpPr bwMode="auto">
          <a:xfrm>
            <a:off x="1578252" y="1367072"/>
            <a:ext cx="9001000" cy="4654216"/>
            <a:chOff x="1556" y="1661"/>
            <a:chExt cx="4066" cy="2204"/>
          </a:xfrm>
          <a:solidFill>
            <a:srgbClr val="72BB2C"/>
          </a:solidFill>
        </p:grpSpPr>
        <p:grpSp>
          <p:nvGrpSpPr>
            <p:cNvPr id="7" name="Group 249"/>
            <p:cNvGrpSpPr/>
            <p:nvPr/>
          </p:nvGrpSpPr>
          <p:grpSpPr bwMode="auto">
            <a:xfrm>
              <a:off x="3926" y="1661"/>
              <a:ext cx="1696" cy="2204"/>
              <a:chOff x="1136" y="1661"/>
              <a:chExt cx="1696" cy="2204"/>
            </a:xfrm>
            <a:grpFill/>
          </p:grpSpPr>
          <p:sp>
            <p:nvSpPr>
              <p:cNvPr id="190" name="Freeform 250"/>
              <p:cNvSpPr/>
              <p:nvPr/>
            </p:nvSpPr>
            <p:spPr bwMode="auto">
              <a:xfrm>
                <a:off x="2233" y="2849"/>
                <a:ext cx="16" cy="5"/>
              </a:xfrm>
              <a:custGeom>
                <a:avLst/>
                <a:gdLst>
                  <a:gd name="T0" fmla="*/ 0 w 54"/>
                  <a:gd name="T1" fmla="*/ 0 h 19"/>
                  <a:gd name="T2" fmla="*/ 0 w 54"/>
                  <a:gd name="T3" fmla="*/ 0 h 19"/>
                  <a:gd name="T4" fmla="*/ 1 w 54"/>
                  <a:gd name="T5" fmla="*/ 0 h 19"/>
                  <a:gd name="T6" fmla="*/ 0 w 54"/>
                  <a:gd name="T7" fmla="*/ 0 h 19"/>
                  <a:gd name="T8" fmla="*/ 0 60000 65536"/>
                  <a:gd name="T9" fmla="*/ 0 60000 65536"/>
                  <a:gd name="T10" fmla="*/ 0 60000 65536"/>
                  <a:gd name="T11" fmla="*/ 0 60000 65536"/>
                  <a:gd name="T12" fmla="*/ 0 w 54"/>
                  <a:gd name="T13" fmla="*/ 0 h 19"/>
                  <a:gd name="T14" fmla="*/ 54 w 54"/>
                  <a:gd name="T15" fmla="*/ 19 h 19"/>
                </a:gdLst>
                <a:ahLst/>
                <a:cxnLst>
                  <a:cxn ang="T8">
                    <a:pos x="T0" y="T1"/>
                  </a:cxn>
                  <a:cxn ang="T9">
                    <a:pos x="T2" y="T3"/>
                  </a:cxn>
                  <a:cxn ang="T10">
                    <a:pos x="T4" y="T5"/>
                  </a:cxn>
                  <a:cxn ang="T11">
                    <a:pos x="T6" y="T7"/>
                  </a:cxn>
                </a:cxnLst>
                <a:rect l="T12" t="T13" r="T14" b="T15"/>
                <a:pathLst>
                  <a:path w="54" h="19">
                    <a:moveTo>
                      <a:pt x="0" y="0"/>
                    </a:moveTo>
                    <a:lnTo>
                      <a:pt x="3" y="19"/>
                    </a:lnTo>
                    <a:lnTo>
                      <a:pt x="54" y="10"/>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91" name="Freeform 251"/>
              <p:cNvSpPr/>
              <p:nvPr/>
            </p:nvSpPr>
            <p:spPr bwMode="auto">
              <a:xfrm>
                <a:off x="2166" y="3361"/>
                <a:ext cx="214" cy="446"/>
              </a:xfrm>
              <a:custGeom>
                <a:avLst/>
                <a:gdLst>
                  <a:gd name="T0" fmla="*/ 0 w 750"/>
                  <a:gd name="T1" fmla="*/ 33 h 1564"/>
                  <a:gd name="T2" fmla="*/ 0 w 750"/>
                  <a:gd name="T3" fmla="*/ 34 h 1564"/>
                  <a:gd name="T4" fmla="*/ 1 w 750"/>
                  <a:gd name="T5" fmla="*/ 34 h 1564"/>
                  <a:gd name="T6" fmla="*/ 1 w 750"/>
                  <a:gd name="T7" fmla="*/ 36 h 1564"/>
                  <a:gd name="T8" fmla="*/ 4 w 750"/>
                  <a:gd name="T9" fmla="*/ 36 h 1564"/>
                  <a:gd name="T10" fmla="*/ 3 w 750"/>
                  <a:gd name="T11" fmla="*/ 35 h 1564"/>
                  <a:gd name="T12" fmla="*/ 4 w 750"/>
                  <a:gd name="T13" fmla="*/ 33 h 1564"/>
                  <a:gd name="T14" fmla="*/ 5 w 750"/>
                  <a:gd name="T15" fmla="*/ 33 h 1564"/>
                  <a:gd name="T16" fmla="*/ 7 w 750"/>
                  <a:gd name="T17" fmla="*/ 30 h 1564"/>
                  <a:gd name="T18" fmla="*/ 5 w 750"/>
                  <a:gd name="T19" fmla="*/ 28 h 1564"/>
                  <a:gd name="T20" fmla="*/ 7 w 750"/>
                  <a:gd name="T21" fmla="*/ 27 h 1564"/>
                  <a:gd name="T22" fmla="*/ 7 w 750"/>
                  <a:gd name="T23" fmla="*/ 25 h 1564"/>
                  <a:gd name="T24" fmla="*/ 8 w 750"/>
                  <a:gd name="T25" fmla="*/ 24 h 1564"/>
                  <a:gd name="T26" fmla="*/ 7 w 750"/>
                  <a:gd name="T27" fmla="*/ 24 h 1564"/>
                  <a:gd name="T28" fmla="*/ 9 w 750"/>
                  <a:gd name="T29" fmla="*/ 24 h 1564"/>
                  <a:gd name="T30" fmla="*/ 9 w 750"/>
                  <a:gd name="T31" fmla="*/ 23 h 1564"/>
                  <a:gd name="T32" fmla="*/ 8 w 750"/>
                  <a:gd name="T33" fmla="*/ 24 h 1564"/>
                  <a:gd name="T34" fmla="*/ 7 w 750"/>
                  <a:gd name="T35" fmla="*/ 23 h 1564"/>
                  <a:gd name="T36" fmla="*/ 7 w 750"/>
                  <a:gd name="T37" fmla="*/ 22 h 1564"/>
                  <a:gd name="T38" fmla="*/ 10 w 750"/>
                  <a:gd name="T39" fmla="*/ 22 h 1564"/>
                  <a:gd name="T40" fmla="*/ 10 w 750"/>
                  <a:gd name="T41" fmla="*/ 19 h 1564"/>
                  <a:gd name="T42" fmla="*/ 14 w 750"/>
                  <a:gd name="T43" fmla="*/ 19 h 1564"/>
                  <a:gd name="T44" fmla="*/ 15 w 750"/>
                  <a:gd name="T45" fmla="*/ 17 h 1564"/>
                  <a:gd name="T46" fmla="*/ 13 w 750"/>
                  <a:gd name="T47" fmla="*/ 13 h 1564"/>
                  <a:gd name="T48" fmla="*/ 14 w 750"/>
                  <a:gd name="T49" fmla="*/ 9 h 1564"/>
                  <a:gd name="T50" fmla="*/ 17 w 750"/>
                  <a:gd name="T51" fmla="*/ 6 h 1564"/>
                  <a:gd name="T52" fmla="*/ 17 w 750"/>
                  <a:gd name="T53" fmla="*/ 4 h 1564"/>
                  <a:gd name="T54" fmla="*/ 17 w 750"/>
                  <a:gd name="T55" fmla="*/ 4 h 1564"/>
                  <a:gd name="T56" fmla="*/ 16 w 750"/>
                  <a:gd name="T57" fmla="*/ 6 h 1564"/>
                  <a:gd name="T58" fmla="*/ 13 w 750"/>
                  <a:gd name="T59" fmla="*/ 6 h 1564"/>
                  <a:gd name="T60" fmla="*/ 14 w 750"/>
                  <a:gd name="T61" fmla="*/ 4 h 1564"/>
                  <a:gd name="T62" fmla="*/ 10 w 750"/>
                  <a:gd name="T63" fmla="*/ 1 h 1564"/>
                  <a:gd name="T64" fmla="*/ 8 w 750"/>
                  <a:gd name="T65" fmla="*/ 0 h 1564"/>
                  <a:gd name="T66" fmla="*/ 8 w 750"/>
                  <a:gd name="T67" fmla="*/ 1 h 1564"/>
                  <a:gd name="T68" fmla="*/ 7 w 750"/>
                  <a:gd name="T69" fmla="*/ 0 h 1564"/>
                  <a:gd name="T70" fmla="*/ 5 w 750"/>
                  <a:gd name="T71" fmla="*/ 1 h 1564"/>
                  <a:gd name="T72" fmla="*/ 5 w 750"/>
                  <a:gd name="T73" fmla="*/ 3 h 1564"/>
                  <a:gd name="T74" fmla="*/ 4 w 750"/>
                  <a:gd name="T75" fmla="*/ 3 h 1564"/>
                  <a:gd name="T76" fmla="*/ 4 w 750"/>
                  <a:gd name="T77" fmla="*/ 5 h 1564"/>
                  <a:gd name="T78" fmla="*/ 3 w 750"/>
                  <a:gd name="T79" fmla="*/ 7 h 1564"/>
                  <a:gd name="T80" fmla="*/ 3 w 750"/>
                  <a:gd name="T81" fmla="*/ 11 h 1564"/>
                  <a:gd name="T82" fmla="*/ 3 w 750"/>
                  <a:gd name="T83" fmla="*/ 14 h 1564"/>
                  <a:gd name="T84" fmla="*/ 2 w 750"/>
                  <a:gd name="T85" fmla="*/ 17 h 1564"/>
                  <a:gd name="T86" fmla="*/ 1 w 750"/>
                  <a:gd name="T87" fmla="*/ 24 h 1564"/>
                  <a:gd name="T88" fmla="*/ 2 w 750"/>
                  <a:gd name="T89" fmla="*/ 26 h 1564"/>
                  <a:gd name="T90" fmla="*/ 1 w 750"/>
                  <a:gd name="T91" fmla="*/ 27 h 1564"/>
                  <a:gd name="T92" fmla="*/ 1 w 750"/>
                  <a:gd name="T93" fmla="*/ 29 h 1564"/>
                  <a:gd name="T94" fmla="*/ 0 w 750"/>
                  <a:gd name="T95" fmla="*/ 33 h 156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50"/>
                  <a:gd name="T145" fmla="*/ 0 h 1564"/>
                  <a:gd name="T146" fmla="*/ 750 w 750"/>
                  <a:gd name="T147" fmla="*/ 1564 h 156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50" h="1564">
                    <a:moveTo>
                      <a:pt x="0" y="1446"/>
                    </a:moveTo>
                    <a:lnTo>
                      <a:pt x="7" y="1480"/>
                    </a:lnTo>
                    <a:lnTo>
                      <a:pt x="38" y="1467"/>
                    </a:lnTo>
                    <a:lnTo>
                      <a:pt x="52" y="1546"/>
                    </a:lnTo>
                    <a:lnTo>
                      <a:pt x="188" y="1564"/>
                    </a:lnTo>
                    <a:lnTo>
                      <a:pt x="152" y="1523"/>
                    </a:lnTo>
                    <a:lnTo>
                      <a:pt x="181" y="1418"/>
                    </a:lnTo>
                    <a:lnTo>
                      <a:pt x="206" y="1438"/>
                    </a:lnTo>
                    <a:lnTo>
                      <a:pt x="290" y="1288"/>
                    </a:lnTo>
                    <a:lnTo>
                      <a:pt x="226" y="1205"/>
                    </a:lnTo>
                    <a:lnTo>
                      <a:pt x="299" y="1154"/>
                    </a:lnTo>
                    <a:lnTo>
                      <a:pt x="311" y="1077"/>
                    </a:lnTo>
                    <a:lnTo>
                      <a:pt x="345" y="1044"/>
                    </a:lnTo>
                    <a:lnTo>
                      <a:pt x="317" y="1030"/>
                    </a:lnTo>
                    <a:lnTo>
                      <a:pt x="374" y="1030"/>
                    </a:lnTo>
                    <a:lnTo>
                      <a:pt x="368" y="992"/>
                    </a:lnTo>
                    <a:lnTo>
                      <a:pt x="341" y="1019"/>
                    </a:lnTo>
                    <a:lnTo>
                      <a:pt x="317" y="990"/>
                    </a:lnTo>
                    <a:lnTo>
                      <a:pt x="313" y="932"/>
                    </a:lnTo>
                    <a:lnTo>
                      <a:pt x="415" y="939"/>
                    </a:lnTo>
                    <a:lnTo>
                      <a:pt x="425" y="824"/>
                    </a:lnTo>
                    <a:lnTo>
                      <a:pt x="587" y="806"/>
                    </a:lnTo>
                    <a:lnTo>
                      <a:pt x="634" y="725"/>
                    </a:lnTo>
                    <a:lnTo>
                      <a:pt x="570" y="582"/>
                    </a:lnTo>
                    <a:lnTo>
                      <a:pt x="601" y="398"/>
                    </a:lnTo>
                    <a:lnTo>
                      <a:pt x="750" y="249"/>
                    </a:lnTo>
                    <a:lnTo>
                      <a:pt x="744" y="181"/>
                    </a:lnTo>
                    <a:lnTo>
                      <a:pt x="718" y="179"/>
                    </a:lnTo>
                    <a:lnTo>
                      <a:pt x="676" y="261"/>
                    </a:lnTo>
                    <a:lnTo>
                      <a:pt x="572" y="255"/>
                    </a:lnTo>
                    <a:lnTo>
                      <a:pt x="593" y="165"/>
                    </a:lnTo>
                    <a:lnTo>
                      <a:pt x="413" y="25"/>
                    </a:lnTo>
                    <a:lnTo>
                      <a:pt x="350" y="14"/>
                    </a:lnTo>
                    <a:lnTo>
                      <a:pt x="344" y="42"/>
                    </a:lnTo>
                    <a:lnTo>
                      <a:pt x="276" y="0"/>
                    </a:lnTo>
                    <a:lnTo>
                      <a:pt x="234" y="52"/>
                    </a:lnTo>
                    <a:lnTo>
                      <a:pt x="229" y="107"/>
                    </a:lnTo>
                    <a:lnTo>
                      <a:pt x="187" y="130"/>
                    </a:lnTo>
                    <a:lnTo>
                      <a:pt x="188" y="238"/>
                    </a:lnTo>
                    <a:lnTo>
                      <a:pt x="143" y="299"/>
                    </a:lnTo>
                    <a:lnTo>
                      <a:pt x="109" y="451"/>
                    </a:lnTo>
                    <a:lnTo>
                      <a:pt x="135" y="594"/>
                    </a:lnTo>
                    <a:lnTo>
                      <a:pt x="85" y="716"/>
                    </a:lnTo>
                    <a:lnTo>
                      <a:pt x="52" y="1021"/>
                    </a:lnTo>
                    <a:lnTo>
                      <a:pt x="79" y="1132"/>
                    </a:lnTo>
                    <a:lnTo>
                      <a:pt x="54" y="1142"/>
                    </a:lnTo>
                    <a:lnTo>
                      <a:pt x="65" y="1241"/>
                    </a:lnTo>
                    <a:lnTo>
                      <a:pt x="0" y="144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92" name="Freeform 252"/>
              <p:cNvSpPr/>
              <p:nvPr/>
            </p:nvSpPr>
            <p:spPr bwMode="auto">
              <a:xfrm>
                <a:off x="2218" y="3814"/>
                <a:ext cx="37" cy="37"/>
              </a:xfrm>
              <a:custGeom>
                <a:avLst/>
                <a:gdLst>
                  <a:gd name="T0" fmla="*/ 0 w 132"/>
                  <a:gd name="T1" fmla="*/ 0 h 134"/>
                  <a:gd name="T2" fmla="*/ 0 w 132"/>
                  <a:gd name="T3" fmla="*/ 3 h 134"/>
                  <a:gd name="T4" fmla="*/ 3 w 132"/>
                  <a:gd name="T5" fmla="*/ 2 h 134"/>
                  <a:gd name="T6" fmla="*/ 1 w 132"/>
                  <a:gd name="T7" fmla="*/ 1 h 134"/>
                  <a:gd name="T8" fmla="*/ 0 w 132"/>
                  <a:gd name="T9" fmla="*/ 0 h 134"/>
                  <a:gd name="T10" fmla="*/ 0 60000 65536"/>
                  <a:gd name="T11" fmla="*/ 0 60000 65536"/>
                  <a:gd name="T12" fmla="*/ 0 60000 65536"/>
                  <a:gd name="T13" fmla="*/ 0 60000 65536"/>
                  <a:gd name="T14" fmla="*/ 0 60000 65536"/>
                  <a:gd name="T15" fmla="*/ 0 w 132"/>
                  <a:gd name="T16" fmla="*/ 0 h 134"/>
                  <a:gd name="T17" fmla="*/ 132 w 132"/>
                  <a:gd name="T18" fmla="*/ 134 h 134"/>
                </a:gdLst>
                <a:ahLst/>
                <a:cxnLst>
                  <a:cxn ang="T10">
                    <a:pos x="T0" y="T1"/>
                  </a:cxn>
                  <a:cxn ang="T11">
                    <a:pos x="T2" y="T3"/>
                  </a:cxn>
                  <a:cxn ang="T12">
                    <a:pos x="T4" y="T5"/>
                  </a:cxn>
                  <a:cxn ang="T13">
                    <a:pos x="T6" y="T7"/>
                  </a:cxn>
                  <a:cxn ang="T14">
                    <a:pos x="T8" y="T9"/>
                  </a:cxn>
                </a:cxnLst>
                <a:rect l="T15" t="T16" r="T17" b="T18"/>
                <a:pathLst>
                  <a:path w="132" h="134">
                    <a:moveTo>
                      <a:pt x="0" y="0"/>
                    </a:moveTo>
                    <a:lnTo>
                      <a:pt x="2" y="134"/>
                    </a:lnTo>
                    <a:lnTo>
                      <a:pt x="132" y="119"/>
                    </a:lnTo>
                    <a:lnTo>
                      <a:pt x="29" y="64"/>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93" name="Freeform 253"/>
              <p:cNvSpPr/>
              <p:nvPr/>
            </p:nvSpPr>
            <p:spPr bwMode="auto">
              <a:xfrm>
                <a:off x="2207" y="3204"/>
                <a:ext cx="129" cy="172"/>
              </a:xfrm>
              <a:custGeom>
                <a:avLst/>
                <a:gdLst>
                  <a:gd name="T0" fmla="*/ 0 w 454"/>
                  <a:gd name="T1" fmla="*/ 1 h 601"/>
                  <a:gd name="T2" fmla="*/ 1 w 454"/>
                  <a:gd name="T3" fmla="*/ 3 h 601"/>
                  <a:gd name="T4" fmla="*/ 0 w 454"/>
                  <a:gd name="T5" fmla="*/ 6 h 601"/>
                  <a:gd name="T6" fmla="*/ 1 w 454"/>
                  <a:gd name="T7" fmla="*/ 7 h 601"/>
                  <a:gd name="T8" fmla="*/ 1 w 454"/>
                  <a:gd name="T9" fmla="*/ 7 h 601"/>
                  <a:gd name="T10" fmla="*/ 0 w 454"/>
                  <a:gd name="T11" fmla="*/ 8 h 601"/>
                  <a:gd name="T12" fmla="*/ 1 w 454"/>
                  <a:gd name="T13" fmla="*/ 10 h 601"/>
                  <a:gd name="T14" fmla="*/ 1 w 454"/>
                  <a:gd name="T15" fmla="*/ 14 h 601"/>
                  <a:gd name="T16" fmla="*/ 2 w 454"/>
                  <a:gd name="T17" fmla="*/ 14 h 601"/>
                  <a:gd name="T18" fmla="*/ 3 w 454"/>
                  <a:gd name="T19" fmla="*/ 13 h 601"/>
                  <a:gd name="T20" fmla="*/ 5 w 454"/>
                  <a:gd name="T21" fmla="*/ 14 h 601"/>
                  <a:gd name="T22" fmla="*/ 5 w 454"/>
                  <a:gd name="T23" fmla="*/ 13 h 601"/>
                  <a:gd name="T24" fmla="*/ 6 w 454"/>
                  <a:gd name="T25" fmla="*/ 13 h 601"/>
                  <a:gd name="T26" fmla="*/ 7 w 454"/>
                  <a:gd name="T27" fmla="*/ 11 h 601"/>
                  <a:gd name="T28" fmla="*/ 9 w 454"/>
                  <a:gd name="T29" fmla="*/ 10 h 601"/>
                  <a:gd name="T30" fmla="*/ 10 w 454"/>
                  <a:gd name="T31" fmla="*/ 11 h 601"/>
                  <a:gd name="T32" fmla="*/ 11 w 454"/>
                  <a:gd name="T33" fmla="*/ 9 h 601"/>
                  <a:gd name="T34" fmla="*/ 10 w 454"/>
                  <a:gd name="T35" fmla="*/ 7 h 601"/>
                  <a:gd name="T36" fmla="*/ 9 w 454"/>
                  <a:gd name="T37" fmla="*/ 7 h 601"/>
                  <a:gd name="T38" fmla="*/ 8 w 454"/>
                  <a:gd name="T39" fmla="*/ 4 h 601"/>
                  <a:gd name="T40" fmla="*/ 4 w 454"/>
                  <a:gd name="T41" fmla="*/ 2 h 601"/>
                  <a:gd name="T42" fmla="*/ 4 w 454"/>
                  <a:gd name="T43" fmla="*/ 0 h 601"/>
                  <a:gd name="T44" fmla="*/ 1 w 454"/>
                  <a:gd name="T45" fmla="*/ 1 h 601"/>
                  <a:gd name="T46" fmla="*/ 0 w 454"/>
                  <a:gd name="T47" fmla="*/ 1 h 6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54"/>
                  <a:gd name="T73" fmla="*/ 0 h 601"/>
                  <a:gd name="T74" fmla="*/ 454 w 454"/>
                  <a:gd name="T75" fmla="*/ 601 h 6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54" h="601">
                    <a:moveTo>
                      <a:pt x="0" y="61"/>
                    </a:moveTo>
                    <a:lnTo>
                      <a:pt x="32" y="123"/>
                    </a:lnTo>
                    <a:lnTo>
                      <a:pt x="11" y="262"/>
                    </a:lnTo>
                    <a:lnTo>
                      <a:pt x="32" y="277"/>
                    </a:lnTo>
                    <a:lnTo>
                      <a:pt x="24" y="295"/>
                    </a:lnTo>
                    <a:lnTo>
                      <a:pt x="2" y="352"/>
                    </a:lnTo>
                    <a:lnTo>
                      <a:pt x="42" y="433"/>
                    </a:lnTo>
                    <a:lnTo>
                      <a:pt x="65" y="598"/>
                    </a:lnTo>
                    <a:lnTo>
                      <a:pt x="93" y="601"/>
                    </a:lnTo>
                    <a:lnTo>
                      <a:pt x="135" y="549"/>
                    </a:lnTo>
                    <a:lnTo>
                      <a:pt x="203" y="591"/>
                    </a:lnTo>
                    <a:lnTo>
                      <a:pt x="209" y="563"/>
                    </a:lnTo>
                    <a:lnTo>
                      <a:pt x="272" y="574"/>
                    </a:lnTo>
                    <a:lnTo>
                      <a:pt x="293" y="456"/>
                    </a:lnTo>
                    <a:lnTo>
                      <a:pt x="406" y="433"/>
                    </a:lnTo>
                    <a:lnTo>
                      <a:pt x="441" y="472"/>
                    </a:lnTo>
                    <a:lnTo>
                      <a:pt x="454" y="381"/>
                    </a:lnTo>
                    <a:lnTo>
                      <a:pt x="431" y="302"/>
                    </a:lnTo>
                    <a:lnTo>
                      <a:pt x="366" y="298"/>
                    </a:lnTo>
                    <a:lnTo>
                      <a:pt x="342" y="180"/>
                    </a:lnTo>
                    <a:lnTo>
                      <a:pt x="170" y="100"/>
                    </a:lnTo>
                    <a:lnTo>
                      <a:pt x="159" y="0"/>
                    </a:lnTo>
                    <a:lnTo>
                      <a:pt x="46" y="65"/>
                    </a:lnTo>
                    <a:lnTo>
                      <a:pt x="0" y="6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94" name="Freeform 254"/>
              <p:cNvSpPr/>
              <p:nvPr/>
            </p:nvSpPr>
            <p:spPr bwMode="auto">
              <a:xfrm>
                <a:off x="2161" y="3019"/>
                <a:ext cx="424" cy="504"/>
              </a:xfrm>
              <a:custGeom>
                <a:avLst/>
                <a:gdLst>
                  <a:gd name="T0" fmla="*/ 1 w 1487"/>
                  <a:gd name="T1" fmla="*/ 15 h 1768"/>
                  <a:gd name="T2" fmla="*/ 3 w 1487"/>
                  <a:gd name="T3" fmla="*/ 15 h 1768"/>
                  <a:gd name="T4" fmla="*/ 4 w 1487"/>
                  <a:gd name="T5" fmla="*/ 17 h 1768"/>
                  <a:gd name="T6" fmla="*/ 7 w 1487"/>
                  <a:gd name="T7" fmla="*/ 15 h 1768"/>
                  <a:gd name="T8" fmla="*/ 11 w 1487"/>
                  <a:gd name="T9" fmla="*/ 19 h 1768"/>
                  <a:gd name="T10" fmla="*/ 14 w 1487"/>
                  <a:gd name="T11" fmla="*/ 22 h 1768"/>
                  <a:gd name="T12" fmla="*/ 14 w 1487"/>
                  <a:gd name="T13" fmla="*/ 26 h 1768"/>
                  <a:gd name="T14" fmla="*/ 16 w 1487"/>
                  <a:gd name="T15" fmla="*/ 29 h 1768"/>
                  <a:gd name="T16" fmla="*/ 17 w 1487"/>
                  <a:gd name="T17" fmla="*/ 30 h 1768"/>
                  <a:gd name="T18" fmla="*/ 18 w 1487"/>
                  <a:gd name="T19" fmla="*/ 32 h 1768"/>
                  <a:gd name="T20" fmla="*/ 14 w 1487"/>
                  <a:gd name="T21" fmla="*/ 37 h 1768"/>
                  <a:gd name="T22" fmla="*/ 18 w 1487"/>
                  <a:gd name="T23" fmla="*/ 39 h 1768"/>
                  <a:gd name="T24" fmla="*/ 18 w 1487"/>
                  <a:gd name="T25" fmla="*/ 41 h 1768"/>
                  <a:gd name="T26" fmla="*/ 23 w 1487"/>
                  <a:gd name="T27" fmla="*/ 32 h 1768"/>
                  <a:gd name="T28" fmla="*/ 28 w 1487"/>
                  <a:gd name="T29" fmla="*/ 29 h 1768"/>
                  <a:gd name="T30" fmla="*/ 31 w 1487"/>
                  <a:gd name="T31" fmla="*/ 23 h 1768"/>
                  <a:gd name="T32" fmla="*/ 34 w 1487"/>
                  <a:gd name="T33" fmla="*/ 15 h 1768"/>
                  <a:gd name="T34" fmla="*/ 34 w 1487"/>
                  <a:gd name="T35" fmla="*/ 11 h 1768"/>
                  <a:gd name="T36" fmla="*/ 30 w 1487"/>
                  <a:gd name="T37" fmla="*/ 8 h 1768"/>
                  <a:gd name="T38" fmla="*/ 26 w 1487"/>
                  <a:gd name="T39" fmla="*/ 7 h 1768"/>
                  <a:gd name="T40" fmla="*/ 23 w 1487"/>
                  <a:gd name="T41" fmla="*/ 6 h 1768"/>
                  <a:gd name="T42" fmla="*/ 22 w 1487"/>
                  <a:gd name="T43" fmla="*/ 7 h 1768"/>
                  <a:gd name="T44" fmla="*/ 21 w 1487"/>
                  <a:gd name="T45" fmla="*/ 7 h 1768"/>
                  <a:gd name="T46" fmla="*/ 21 w 1487"/>
                  <a:gd name="T47" fmla="*/ 4 h 1768"/>
                  <a:gd name="T48" fmla="*/ 19 w 1487"/>
                  <a:gd name="T49" fmla="*/ 3 h 1768"/>
                  <a:gd name="T50" fmla="*/ 15 w 1487"/>
                  <a:gd name="T51" fmla="*/ 3 h 1768"/>
                  <a:gd name="T52" fmla="*/ 12 w 1487"/>
                  <a:gd name="T53" fmla="*/ 3 h 1768"/>
                  <a:gd name="T54" fmla="*/ 12 w 1487"/>
                  <a:gd name="T55" fmla="*/ 0 h 1768"/>
                  <a:gd name="T56" fmla="*/ 8 w 1487"/>
                  <a:gd name="T57" fmla="*/ 1 h 1768"/>
                  <a:gd name="T58" fmla="*/ 9 w 1487"/>
                  <a:gd name="T59" fmla="*/ 3 h 1768"/>
                  <a:gd name="T60" fmla="*/ 6 w 1487"/>
                  <a:gd name="T61" fmla="*/ 4 h 1768"/>
                  <a:gd name="T62" fmla="*/ 4 w 1487"/>
                  <a:gd name="T63" fmla="*/ 4 h 1768"/>
                  <a:gd name="T64" fmla="*/ 3 w 1487"/>
                  <a:gd name="T65" fmla="*/ 5 h 1768"/>
                  <a:gd name="T66" fmla="*/ 3 w 1487"/>
                  <a:gd name="T67" fmla="*/ 9 h 1768"/>
                  <a:gd name="T68" fmla="*/ 0 w 1487"/>
                  <a:gd name="T69" fmla="*/ 13 h 176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87"/>
                  <a:gd name="T106" fmla="*/ 0 h 1768"/>
                  <a:gd name="T107" fmla="*/ 1487 w 1487"/>
                  <a:gd name="T108" fmla="*/ 1768 h 176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87" h="1768">
                    <a:moveTo>
                      <a:pt x="0" y="559"/>
                    </a:moveTo>
                    <a:lnTo>
                      <a:pt x="31" y="642"/>
                    </a:lnTo>
                    <a:lnTo>
                      <a:pt x="82" y="670"/>
                    </a:lnTo>
                    <a:lnTo>
                      <a:pt x="125" y="637"/>
                    </a:lnTo>
                    <a:lnTo>
                      <a:pt x="125" y="712"/>
                    </a:lnTo>
                    <a:lnTo>
                      <a:pt x="157" y="712"/>
                    </a:lnTo>
                    <a:lnTo>
                      <a:pt x="203" y="716"/>
                    </a:lnTo>
                    <a:lnTo>
                      <a:pt x="316" y="651"/>
                    </a:lnTo>
                    <a:lnTo>
                      <a:pt x="327" y="751"/>
                    </a:lnTo>
                    <a:lnTo>
                      <a:pt x="499" y="831"/>
                    </a:lnTo>
                    <a:lnTo>
                      <a:pt x="523" y="949"/>
                    </a:lnTo>
                    <a:lnTo>
                      <a:pt x="588" y="953"/>
                    </a:lnTo>
                    <a:lnTo>
                      <a:pt x="611" y="1032"/>
                    </a:lnTo>
                    <a:lnTo>
                      <a:pt x="598" y="1123"/>
                    </a:lnTo>
                    <a:lnTo>
                      <a:pt x="606" y="1214"/>
                    </a:lnTo>
                    <a:lnTo>
                      <a:pt x="689" y="1227"/>
                    </a:lnTo>
                    <a:lnTo>
                      <a:pt x="699" y="1289"/>
                    </a:lnTo>
                    <a:lnTo>
                      <a:pt x="740" y="1302"/>
                    </a:lnTo>
                    <a:lnTo>
                      <a:pt x="734" y="1379"/>
                    </a:lnTo>
                    <a:lnTo>
                      <a:pt x="760" y="1381"/>
                    </a:lnTo>
                    <a:lnTo>
                      <a:pt x="766" y="1449"/>
                    </a:lnTo>
                    <a:lnTo>
                      <a:pt x="617" y="1598"/>
                    </a:lnTo>
                    <a:lnTo>
                      <a:pt x="648" y="1590"/>
                    </a:lnTo>
                    <a:lnTo>
                      <a:pt x="760" y="1684"/>
                    </a:lnTo>
                    <a:lnTo>
                      <a:pt x="785" y="1721"/>
                    </a:lnTo>
                    <a:lnTo>
                      <a:pt x="775" y="1768"/>
                    </a:lnTo>
                    <a:lnTo>
                      <a:pt x="959" y="1503"/>
                    </a:lnTo>
                    <a:lnTo>
                      <a:pt x="969" y="1372"/>
                    </a:lnTo>
                    <a:lnTo>
                      <a:pt x="1112" y="1252"/>
                    </a:lnTo>
                    <a:lnTo>
                      <a:pt x="1205" y="1252"/>
                    </a:lnTo>
                    <a:lnTo>
                      <a:pt x="1245" y="1210"/>
                    </a:lnTo>
                    <a:lnTo>
                      <a:pt x="1320" y="1009"/>
                    </a:lnTo>
                    <a:lnTo>
                      <a:pt x="1330" y="811"/>
                    </a:lnTo>
                    <a:lnTo>
                      <a:pt x="1473" y="623"/>
                    </a:lnTo>
                    <a:lnTo>
                      <a:pt x="1487" y="541"/>
                    </a:lnTo>
                    <a:lnTo>
                      <a:pt x="1465" y="459"/>
                    </a:lnTo>
                    <a:lnTo>
                      <a:pt x="1406" y="449"/>
                    </a:lnTo>
                    <a:lnTo>
                      <a:pt x="1309" y="363"/>
                    </a:lnTo>
                    <a:lnTo>
                      <a:pt x="1120" y="347"/>
                    </a:lnTo>
                    <a:lnTo>
                      <a:pt x="1105" y="295"/>
                    </a:lnTo>
                    <a:lnTo>
                      <a:pt x="1019" y="256"/>
                    </a:lnTo>
                    <a:lnTo>
                      <a:pt x="983" y="257"/>
                    </a:lnTo>
                    <a:lnTo>
                      <a:pt x="932" y="336"/>
                    </a:lnTo>
                    <a:lnTo>
                      <a:pt x="931" y="309"/>
                    </a:lnTo>
                    <a:lnTo>
                      <a:pt x="852" y="321"/>
                    </a:lnTo>
                    <a:lnTo>
                      <a:pt x="886" y="307"/>
                    </a:lnTo>
                    <a:lnTo>
                      <a:pt x="854" y="245"/>
                    </a:lnTo>
                    <a:lnTo>
                      <a:pt x="914" y="160"/>
                    </a:lnTo>
                    <a:lnTo>
                      <a:pt x="851" y="50"/>
                    </a:lnTo>
                    <a:lnTo>
                      <a:pt x="796" y="137"/>
                    </a:lnTo>
                    <a:lnTo>
                      <a:pt x="744" y="132"/>
                    </a:lnTo>
                    <a:lnTo>
                      <a:pt x="660" y="144"/>
                    </a:lnTo>
                    <a:lnTo>
                      <a:pt x="554" y="161"/>
                    </a:lnTo>
                    <a:lnTo>
                      <a:pt x="531" y="115"/>
                    </a:lnTo>
                    <a:lnTo>
                      <a:pt x="538" y="31"/>
                    </a:lnTo>
                    <a:lnTo>
                      <a:pt x="509" y="0"/>
                    </a:lnTo>
                    <a:lnTo>
                      <a:pt x="409" y="53"/>
                    </a:lnTo>
                    <a:lnTo>
                      <a:pt x="347" y="37"/>
                    </a:lnTo>
                    <a:lnTo>
                      <a:pt x="363" y="122"/>
                    </a:lnTo>
                    <a:lnTo>
                      <a:pt x="401" y="133"/>
                    </a:lnTo>
                    <a:lnTo>
                      <a:pt x="306" y="192"/>
                    </a:lnTo>
                    <a:lnTo>
                      <a:pt x="265" y="171"/>
                    </a:lnTo>
                    <a:lnTo>
                      <a:pt x="243" y="141"/>
                    </a:lnTo>
                    <a:lnTo>
                      <a:pt x="155" y="157"/>
                    </a:lnTo>
                    <a:lnTo>
                      <a:pt x="181" y="202"/>
                    </a:lnTo>
                    <a:lnTo>
                      <a:pt x="144" y="205"/>
                    </a:lnTo>
                    <a:lnTo>
                      <a:pt x="165" y="284"/>
                    </a:lnTo>
                    <a:lnTo>
                      <a:pt x="148" y="410"/>
                    </a:lnTo>
                    <a:lnTo>
                      <a:pt x="51" y="458"/>
                    </a:lnTo>
                    <a:lnTo>
                      <a:pt x="0" y="55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95" name="Freeform 255"/>
              <p:cNvSpPr/>
              <p:nvPr/>
            </p:nvSpPr>
            <p:spPr bwMode="auto">
              <a:xfrm>
                <a:off x="1995" y="2849"/>
                <a:ext cx="8" cy="33"/>
              </a:xfrm>
              <a:custGeom>
                <a:avLst/>
                <a:gdLst>
                  <a:gd name="T0" fmla="*/ 0 w 31"/>
                  <a:gd name="T1" fmla="*/ 1 h 115"/>
                  <a:gd name="T2" fmla="*/ 0 w 31"/>
                  <a:gd name="T3" fmla="*/ 3 h 115"/>
                  <a:gd name="T4" fmla="*/ 1 w 31"/>
                  <a:gd name="T5" fmla="*/ 0 h 115"/>
                  <a:gd name="T6" fmla="*/ 0 w 31"/>
                  <a:gd name="T7" fmla="*/ 1 h 115"/>
                  <a:gd name="T8" fmla="*/ 0 60000 65536"/>
                  <a:gd name="T9" fmla="*/ 0 60000 65536"/>
                  <a:gd name="T10" fmla="*/ 0 60000 65536"/>
                  <a:gd name="T11" fmla="*/ 0 60000 65536"/>
                  <a:gd name="T12" fmla="*/ 0 w 31"/>
                  <a:gd name="T13" fmla="*/ 0 h 115"/>
                  <a:gd name="T14" fmla="*/ 31 w 31"/>
                  <a:gd name="T15" fmla="*/ 115 h 115"/>
                </a:gdLst>
                <a:ahLst/>
                <a:cxnLst>
                  <a:cxn ang="T8">
                    <a:pos x="T0" y="T1"/>
                  </a:cxn>
                  <a:cxn ang="T9">
                    <a:pos x="T2" y="T3"/>
                  </a:cxn>
                  <a:cxn ang="T10">
                    <a:pos x="T4" y="T5"/>
                  </a:cxn>
                  <a:cxn ang="T11">
                    <a:pos x="T6" y="T7"/>
                  </a:cxn>
                </a:cxnLst>
                <a:rect l="T12" t="T13" r="T14" b="T15"/>
                <a:pathLst>
                  <a:path w="31" h="115">
                    <a:moveTo>
                      <a:pt x="0" y="25"/>
                    </a:moveTo>
                    <a:lnTo>
                      <a:pt x="11" y="115"/>
                    </a:lnTo>
                    <a:lnTo>
                      <a:pt x="31" y="0"/>
                    </a:lnTo>
                    <a:lnTo>
                      <a:pt x="0" y="2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96" name="Freeform 256"/>
              <p:cNvSpPr/>
              <p:nvPr/>
            </p:nvSpPr>
            <p:spPr bwMode="auto">
              <a:xfrm>
                <a:off x="1430" y="1975"/>
                <a:ext cx="929" cy="549"/>
              </a:xfrm>
              <a:custGeom>
                <a:avLst/>
                <a:gdLst>
                  <a:gd name="T0" fmla="*/ 6 w 3259"/>
                  <a:gd name="T1" fmla="*/ 5 h 1930"/>
                  <a:gd name="T2" fmla="*/ 9 w 3259"/>
                  <a:gd name="T3" fmla="*/ 5 h 1930"/>
                  <a:gd name="T4" fmla="*/ 13 w 3259"/>
                  <a:gd name="T5" fmla="*/ 5 h 1930"/>
                  <a:gd name="T6" fmla="*/ 21 w 3259"/>
                  <a:gd name="T7" fmla="*/ 5 h 1930"/>
                  <a:gd name="T8" fmla="*/ 23 w 3259"/>
                  <a:gd name="T9" fmla="*/ 7 h 1930"/>
                  <a:gd name="T10" fmla="*/ 30 w 3259"/>
                  <a:gd name="T11" fmla="*/ 9 h 1930"/>
                  <a:gd name="T12" fmla="*/ 29 w 3259"/>
                  <a:gd name="T13" fmla="*/ 7 h 1930"/>
                  <a:gd name="T14" fmla="*/ 34 w 3259"/>
                  <a:gd name="T15" fmla="*/ 8 h 1930"/>
                  <a:gd name="T16" fmla="*/ 39 w 3259"/>
                  <a:gd name="T17" fmla="*/ 7 h 1930"/>
                  <a:gd name="T18" fmla="*/ 39 w 3259"/>
                  <a:gd name="T19" fmla="*/ 7 h 1930"/>
                  <a:gd name="T20" fmla="*/ 40 w 3259"/>
                  <a:gd name="T21" fmla="*/ 7 h 1930"/>
                  <a:gd name="T22" fmla="*/ 42 w 3259"/>
                  <a:gd name="T23" fmla="*/ 5 h 1930"/>
                  <a:gd name="T24" fmla="*/ 40 w 3259"/>
                  <a:gd name="T25" fmla="*/ 0 h 1930"/>
                  <a:gd name="T26" fmla="*/ 43 w 3259"/>
                  <a:gd name="T27" fmla="*/ 3 h 1930"/>
                  <a:gd name="T28" fmla="*/ 44 w 3259"/>
                  <a:gd name="T29" fmla="*/ 5 h 1930"/>
                  <a:gd name="T30" fmla="*/ 47 w 3259"/>
                  <a:gd name="T31" fmla="*/ 7 h 1930"/>
                  <a:gd name="T32" fmla="*/ 49 w 3259"/>
                  <a:gd name="T33" fmla="*/ 6 h 1930"/>
                  <a:gd name="T34" fmla="*/ 53 w 3259"/>
                  <a:gd name="T35" fmla="*/ 5 h 1930"/>
                  <a:gd name="T36" fmla="*/ 53 w 3259"/>
                  <a:gd name="T37" fmla="*/ 9 h 1930"/>
                  <a:gd name="T38" fmla="*/ 48 w 3259"/>
                  <a:gd name="T39" fmla="*/ 10 h 1930"/>
                  <a:gd name="T40" fmla="*/ 46 w 3259"/>
                  <a:gd name="T41" fmla="*/ 12 h 1930"/>
                  <a:gd name="T42" fmla="*/ 44 w 3259"/>
                  <a:gd name="T43" fmla="*/ 15 h 1930"/>
                  <a:gd name="T44" fmla="*/ 43 w 3259"/>
                  <a:gd name="T45" fmla="*/ 16 h 1930"/>
                  <a:gd name="T46" fmla="*/ 41 w 3259"/>
                  <a:gd name="T47" fmla="*/ 18 h 1930"/>
                  <a:gd name="T48" fmla="*/ 43 w 3259"/>
                  <a:gd name="T49" fmla="*/ 24 h 1930"/>
                  <a:gd name="T50" fmla="*/ 49 w 3259"/>
                  <a:gd name="T51" fmla="*/ 28 h 1930"/>
                  <a:gd name="T52" fmla="*/ 52 w 3259"/>
                  <a:gd name="T53" fmla="*/ 31 h 1930"/>
                  <a:gd name="T54" fmla="*/ 54 w 3259"/>
                  <a:gd name="T55" fmla="*/ 33 h 1930"/>
                  <a:gd name="T56" fmla="*/ 57 w 3259"/>
                  <a:gd name="T57" fmla="*/ 26 h 1930"/>
                  <a:gd name="T58" fmla="*/ 56 w 3259"/>
                  <a:gd name="T59" fmla="*/ 21 h 1930"/>
                  <a:gd name="T60" fmla="*/ 56 w 3259"/>
                  <a:gd name="T61" fmla="*/ 18 h 1930"/>
                  <a:gd name="T62" fmla="*/ 59 w 3259"/>
                  <a:gd name="T63" fmla="*/ 16 h 1930"/>
                  <a:gd name="T64" fmla="*/ 63 w 3259"/>
                  <a:gd name="T65" fmla="*/ 20 h 1930"/>
                  <a:gd name="T66" fmla="*/ 62 w 3259"/>
                  <a:gd name="T67" fmla="*/ 22 h 1930"/>
                  <a:gd name="T68" fmla="*/ 65 w 3259"/>
                  <a:gd name="T69" fmla="*/ 22 h 1930"/>
                  <a:gd name="T70" fmla="*/ 67 w 3259"/>
                  <a:gd name="T71" fmla="*/ 21 h 1930"/>
                  <a:gd name="T72" fmla="*/ 68 w 3259"/>
                  <a:gd name="T73" fmla="*/ 22 h 1930"/>
                  <a:gd name="T74" fmla="*/ 69 w 3259"/>
                  <a:gd name="T75" fmla="*/ 22 h 1930"/>
                  <a:gd name="T76" fmla="*/ 70 w 3259"/>
                  <a:gd name="T77" fmla="*/ 24 h 1930"/>
                  <a:gd name="T78" fmla="*/ 70 w 3259"/>
                  <a:gd name="T79" fmla="*/ 26 h 1930"/>
                  <a:gd name="T80" fmla="*/ 74 w 3259"/>
                  <a:gd name="T81" fmla="*/ 28 h 1930"/>
                  <a:gd name="T82" fmla="*/ 74 w 3259"/>
                  <a:gd name="T83" fmla="*/ 30 h 1930"/>
                  <a:gd name="T84" fmla="*/ 76 w 3259"/>
                  <a:gd name="T85" fmla="*/ 31 h 1930"/>
                  <a:gd name="T86" fmla="*/ 62 w 3259"/>
                  <a:gd name="T87" fmla="*/ 38 h 1930"/>
                  <a:gd name="T88" fmla="*/ 66 w 3259"/>
                  <a:gd name="T89" fmla="*/ 37 h 1930"/>
                  <a:gd name="T90" fmla="*/ 70 w 3259"/>
                  <a:gd name="T91" fmla="*/ 40 h 1930"/>
                  <a:gd name="T92" fmla="*/ 71 w 3259"/>
                  <a:gd name="T93" fmla="*/ 40 h 1930"/>
                  <a:gd name="T94" fmla="*/ 69 w 3259"/>
                  <a:gd name="T95" fmla="*/ 40 h 1930"/>
                  <a:gd name="T96" fmla="*/ 65 w 3259"/>
                  <a:gd name="T97" fmla="*/ 40 h 1930"/>
                  <a:gd name="T98" fmla="*/ 58 w 3259"/>
                  <a:gd name="T99" fmla="*/ 41 h 1930"/>
                  <a:gd name="T100" fmla="*/ 55 w 3259"/>
                  <a:gd name="T101" fmla="*/ 43 h 1930"/>
                  <a:gd name="T102" fmla="*/ 52 w 3259"/>
                  <a:gd name="T103" fmla="*/ 43 h 1930"/>
                  <a:gd name="T104" fmla="*/ 54 w 3259"/>
                  <a:gd name="T105" fmla="*/ 41 h 1930"/>
                  <a:gd name="T106" fmla="*/ 50 w 3259"/>
                  <a:gd name="T107" fmla="*/ 37 h 1930"/>
                  <a:gd name="T108" fmla="*/ 48 w 3259"/>
                  <a:gd name="T109" fmla="*/ 36 h 1930"/>
                  <a:gd name="T110" fmla="*/ 41 w 3259"/>
                  <a:gd name="T111" fmla="*/ 35 h 1930"/>
                  <a:gd name="T112" fmla="*/ 15 w 3259"/>
                  <a:gd name="T113" fmla="*/ 34 h 1930"/>
                  <a:gd name="T114" fmla="*/ 11 w 3259"/>
                  <a:gd name="T115" fmla="*/ 31 h 1930"/>
                  <a:gd name="T116" fmla="*/ 10 w 3259"/>
                  <a:gd name="T117" fmla="*/ 26 h 1930"/>
                  <a:gd name="T118" fmla="*/ 3 w 3259"/>
                  <a:gd name="T119" fmla="*/ 21 h 193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259"/>
                  <a:gd name="T181" fmla="*/ 0 h 1930"/>
                  <a:gd name="T182" fmla="*/ 3259 w 3259"/>
                  <a:gd name="T183" fmla="*/ 1930 h 193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259" h="1930">
                    <a:moveTo>
                      <a:pt x="0" y="855"/>
                    </a:moveTo>
                    <a:lnTo>
                      <a:pt x="0" y="178"/>
                    </a:lnTo>
                    <a:lnTo>
                      <a:pt x="260" y="266"/>
                    </a:lnTo>
                    <a:lnTo>
                      <a:pt x="243" y="231"/>
                    </a:lnTo>
                    <a:lnTo>
                      <a:pt x="271" y="210"/>
                    </a:lnTo>
                    <a:lnTo>
                      <a:pt x="432" y="135"/>
                    </a:lnTo>
                    <a:lnTo>
                      <a:pt x="308" y="226"/>
                    </a:lnTo>
                    <a:lnTo>
                      <a:pt x="377" y="200"/>
                    </a:lnTo>
                    <a:lnTo>
                      <a:pt x="377" y="218"/>
                    </a:lnTo>
                    <a:lnTo>
                      <a:pt x="511" y="137"/>
                    </a:lnTo>
                    <a:lnTo>
                      <a:pt x="493" y="111"/>
                    </a:lnTo>
                    <a:lnTo>
                      <a:pt x="580" y="207"/>
                    </a:lnTo>
                    <a:lnTo>
                      <a:pt x="636" y="151"/>
                    </a:lnTo>
                    <a:lnTo>
                      <a:pt x="630" y="207"/>
                    </a:lnTo>
                    <a:lnTo>
                      <a:pt x="699" y="168"/>
                    </a:lnTo>
                    <a:lnTo>
                      <a:pt x="891" y="235"/>
                    </a:lnTo>
                    <a:lnTo>
                      <a:pt x="981" y="234"/>
                    </a:lnTo>
                    <a:lnTo>
                      <a:pt x="1029" y="275"/>
                    </a:lnTo>
                    <a:lnTo>
                      <a:pt x="972" y="310"/>
                    </a:lnTo>
                    <a:lnTo>
                      <a:pt x="1006" y="323"/>
                    </a:lnTo>
                    <a:lnTo>
                      <a:pt x="1181" y="306"/>
                    </a:lnTo>
                    <a:lnTo>
                      <a:pt x="1255" y="364"/>
                    </a:lnTo>
                    <a:lnTo>
                      <a:pt x="1268" y="402"/>
                    </a:lnTo>
                    <a:lnTo>
                      <a:pt x="1286" y="376"/>
                    </a:lnTo>
                    <a:lnTo>
                      <a:pt x="1255" y="323"/>
                    </a:lnTo>
                    <a:lnTo>
                      <a:pt x="1339" y="260"/>
                    </a:lnTo>
                    <a:lnTo>
                      <a:pt x="1256" y="300"/>
                    </a:lnTo>
                    <a:lnTo>
                      <a:pt x="1231" y="281"/>
                    </a:lnTo>
                    <a:lnTo>
                      <a:pt x="1330" y="234"/>
                    </a:lnTo>
                    <a:lnTo>
                      <a:pt x="1383" y="302"/>
                    </a:lnTo>
                    <a:lnTo>
                      <a:pt x="1441" y="300"/>
                    </a:lnTo>
                    <a:lnTo>
                      <a:pt x="1474" y="331"/>
                    </a:lnTo>
                    <a:lnTo>
                      <a:pt x="1628" y="323"/>
                    </a:lnTo>
                    <a:lnTo>
                      <a:pt x="1622" y="302"/>
                    </a:lnTo>
                    <a:lnTo>
                      <a:pt x="1668" y="342"/>
                    </a:lnTo>
                    <a:lnTo>
                      <a:pt x="1674" y="310"/>
                    </a:lnTo>
                    <a:lnTo>
                      <a:pt x="1639" y="321"/>
                    </a:lnTo>
                    <a:lnTo>
                      <a:pt x="1614" y="279"/>
                    </a:lnTo>
                    <a:lnTo>
                      <a:pt x="1672" y="275"/>
                    </a:lnTo>
                    <a:lnTo>
                      <a:pt x="1691" y="306"/>
                    </a:lnTo>
                    <a:lnTo>
                      <a:pt x="1714" y="296"/>
                    </a:lnTo>
                    <a:lnTo>
                      <a:pt x="1706" y="345"/>
                    </a:lnTo>
                    <a:lnTo>
                      <a:pt x="1746" y="369"/>
                    </a:lnTo>
                    <a:lnTo>
                      <a:pt x="1734" y="302"/>
                    </a:lnTo>
                    <a:lnTo>
                      <a:pt x="1810" y="262"/>
                    </a:lnTo>
                    <a:lnTo>
                      <a:pt x="1790" y="231"/>
                    </a:lnTo>
                    <a:lnTo>
                      <a:pt x="1768" y="253"/>
                    </a:lnTo>
                    <a:lnTo>
                      <a:pt x="1808" y="196"/>
                    </a:lnTo>
                    <a:lnTo>
                      <a:pt x="1696" y="154"/>
                    </a:lnTo>
                    <a:lnTo>
                      <a:pt x="1707" y="55"/>
                    </a:lnTo>
                    <a:lnTo>
                      <a:pt x="1734" y="57"/>
                    </a:lnTo>
                    <a:lnTo>
                      <a:pt x="1752" y="0"/>
                    </a:lnTo>
                    <a:lnTo>
                      <a:pt x="1832" y="55"/>
                    </a:lnTo>
                    <a:lnTo>
                      <a:pt x="1834" y="92"/>
                    </a:lnTo>
                    <a:lnTo>
                      <a:pt x="1891" y="143"/>
                    </a:lnTo>
                    <a:lnTo>
                      <a:pt x="1853" y="142"/>
                    </a:lnTo>
                    <a:lnTo>
                      <a:pt x="1869" y="160"/>
                    </a:lnTo>
                    <a:lnTo>
                      <a:pt x="1847" y="181"/>
                    </a:lnTo>
                    <a:lnTo>
                      <a:pt x="1913" y="196"/>
                    </a:lnTo>
                    <a:lnTo>
                      <a:pt x="1896" y="207"/>
                    </a:lnTo>
                    <a:lnTo>
                      <a:pt x="1935" y="291"/>
                    </a:lnTo>
                    <a:lnTo>
                      <a:pt x="1971" y="216"/>
                    </a:lnTo>
                    <a:lnTo>
                      <a:pt x="2017" y="243"/>
                    </a:lnTo>
                    <a:lnTo>
                      <a:pt x="2029" y="295"/>
                    </a:lnTo>
                    <a:lnTo>
                      <a:pt x="2007" y="310"/>
                    </a:lnTo>
                    <a:lnTo>
                      <a:pt x="2051" y="369"/>
                    </a:lnTo>
                    <a:lnTo>
                      <a:pt x="2077" y="356"/>
                    </a:lnTo>
                    <a:lnTo>
                      <a:pt x="2112" y="261"/>
                    </a:lnTo>
                    <a:lnTo>
                      <a:pt x="2152" y="252"/>
                    </a:lnTo>
                    <a:lnTo>
                      <a:pt x="2122" y="172"/>
                    </a:lnTo>
                    <a:lnTo>
                      <a:pt x="2229" y="180"/>
                    </a:lnTo>
                    <a:lnTo>
                      <a:pt x="2276" y="226"/>
                    </a:lnTo>
                    <a:lnTo>
                      <a:pt x="2258" y="249"/>
                    </a:lnTo>
                    <a:lnTo>
                      <a:pt x="2280" y="261"/>
                    </a:lnTo>
                    <a:lnTo>
                      <a:pt x="2230" y="276"/>
                    </a:lnTo>
                    <a:lnTo>
                      <a:pt x="2274" y="379"/>
                    </a:lnTo>
                    <a:lnTo>
                      <a:pt x="2203" y="431"/>
                    </a:lnTo>
                    <a:lnTo>
                      <a:pt x="2176" y="408"/>
                    </a:lnTo>
                    <a:lnTo>
                      <a:pt x="2186" y="444"/>
                    </a:lnTo>
                    <a:lnTo>
                      <a:pt x="2078" y="419"/>
                    </a:lnTo>
                    <a:lnTo>
                      <a:pt x="2101" y="453"/>
                    </a:lnTo>
                    <a:lnTo>
                      <a:pt x="2060" y="504"/>
                    </a:lnTo>
                    <a:lnTo>
                      <a:pt x="1945" y="464"/>
                    </a:lnTo>
                    <a:lnTo>
                      <a:pt x="1987" y="507"/>
                    </a:lnTo>
                    <a:lnTo>
                      <a:pt x="2067" y="515"/>
                    </a:lnTo>
                    <a:lnTo>
                      <a:pt x="2012" y="599"/>
                    </a:lnTo>
                    <a:lnTo>
                      <a:pt x="1953" y="595"/>
                    </a:lnTo>
                    <a:lnTo>
                      <a:pt x="1924" y="640"/>
                    </a:lnTo>
                    <a:lnTo>
                      <a:pt x="1818" y="603"/>
                    </a:lnTo>
                    <a:lnTo>
                      <a:pt x="1913" y="640"/>
                    </a:lnTo>
                    <a:lnTo>
                      <a:pt x="1928" y="675"/>
                    </a:lnTo>
                    <a:lnTo>
                      <a:pt x="1853" y="688"/>
                    </a:lnTo>
                    <a:lnTo>
                      <a:pt x="1869" y="698"/>
                    </a:lnTo>
                    <a:lnTo>
                      <a:pt x="1848" y="701"/>
                    </a:lnTo>
                    <a:lnTo>
                      <a:pt x="1848" y="736"/>
                    </a:lnTo>
                    <a:lnTo>
                      <a:pt x="1769" y="783"/>
                    </a:lnTo>
                    <a:lnTo>
                      <a:pt x="1757" y="937"/>
                    </a:lnTo>
                    <a:lnTo>
                      <a:pt x="1785" y="973"/>
                    </a:lnTo>
                    <a:lnTo>
                      <a:pt x="1826" y="952"/>
                    </a:lnTo>
                    <a:lnTo>
                      <a:pt x="1846" y="1070"/>
                    </a:lnTo>
                    <a:lnTo>
                      <a:pt x="1905" y="1047"/>
                    </a:lnTo>
                    <a:lnTo>
                      <a:pt x="1978" y="1079"/>
                    </a:lnTo>
                    <a:lnTo>
                      <a:pt x="2123" y="1166"/>
                    </a:lnTo>
                    <a:lnTo>
                      <a:pt x="2112" y="1200"/>
                    </a:lnTo>
                    <a:lnTo>
                      <a:pt x="2128" y="1175"/>
                    </a:lnTo>
                    <a:lnTo>
                      <a:pt x="2238" y="1184"/>
                    </a:lnTo>
                    <a:lnTo>
                      <a:pt x="2238" y="1311"/>
                    </a:lnTo>
                    <a:lnTo>
                      <a:pt x="2271" y="1355"/>
                    </a:lnTo>
                    <a:lnTo>
                      <a:pt x="2248" y="1365"/>
                    </a:lnTo>
                    <a:lnTo>
                      <a:pt x="2302" y="1388"/>
                    </a:lnTo>
                    <a:lnTo>
                      <a:pt x="2287" y="1428"/>
                    </a:lnTo>
                    <a:lnTo>
                      <a:pt x="2341" y="1426"/>
                    </a:lnTo>
                    <a:lnTo>
                      <a:pt x="2412" y="1358"/>
                    </a:lnTo>
                    <a:lnTo>
                      <a:pt x="2379" y="1342"/>
                    </a:lnTo>
                    <a:lnTo>
                      <a:pt x="2341" y="1219"/>
                    </a:lnTo>
                    <a:lnTo>
                      <a:pt x="2474" y="1112"/>
                    </a:lnTo>
                    <a:lnTo>
                      <a:pt x="2456" y="1112"/>
                    </a:lnTo>
                    <a:lnTo>
                      <a:pt x="2424" y="985"/>
                    </a:lnTo>
                    <a:lnTo>
                      <a:pt x="2375" y="952"/>
                    </a:lnTo>
                    <a:lnTo>
                      <a:pt x="2440" y="899"/>
                    </a:lnTo>
                    <a:lnTo>
                      <a:pt x="2418" y="871"/>
                    </a:lnTo>
                    <a:lnTo>
                      <a:pt x="2426" y="825"/>
                    </a:lnTo>
                    <a:lnTo>
                      <a:pt x="2401" y="818"/>
                    </a:lnTo>
                    <a:lnTo>
                      <a:pt x="2426" y="772"/>
                    </a:lnTo>
                    <a:lnTo>
                      <a:pt x="2397" y="741"/>
                    </a:lnTo>
                    <a:lnTo>
                      <a:pt x="2416" y="702"/>
                    </a:lnTo>
                    <a:lnTo>
                      <a:pt x="2516" y="729"/>
                    </a:lnTo>
                    <a:lnTo>
                      <a:pt x="2563" y="706"/>
                    </a:lnTo>
                    <a:lnTo>
                      <a:pt x="2652" y="772"/>
                    </a:lnTo>
                    <a:lnTo>
                      <a:pt x="2652" y="799"/>
                    </a:lnTo>
                    <a:lnTo>
                      <a:pt x="2726" y="803"/>
                    </a:lnTo>
                    <a:lnTo>
                      <a:pt x="2733" y="867"/>
                    </a:lnTo>
                    <a:lnTo>
                      <a:pt x="2666" y="870"/>
                    </a:lnTo>
                    <a:lnTo>
                      <a:pt x="2724" y="881"/>
                    </a:lnTo>
                    <a:lnTo>
                      <a:pt x="2743" y="918"/>
                    </a:lnTo>
                    <a:lnTo>
                      <a:pt x="2681" y="974"/>
                    </a:lnTo>
                    <a:lnTo>
                      <a:pt x="2770" y="947"/>
                    </a:lnTo>
                    <a:lnTo>
                      <a:pt x="2775" y="994"/>
                    </a:lnTo>
                    <a:lnTo>
                      <a:pt x="2736" y="1013"/>
                    </a:lnTo>
                    <a:lnTo>
                      <a:pt x="2792" y="964"/>
                    </a:lnTo>
                    <a:lnTo>
                      <a:pt x="2797" y="996"/>
                    </a:lnTo>
                    <a:lnTo>
                      <a:pt x="2849" y="950"/>
                    </a:lnTo>
                    <a:lnTo>
                      <a:pt x="2860" y="974"/>
                    </a:lnTo>
                    <a:lnTo>
                      <a:pt x="2894" y="906"/>
                    </a:lnTo>
                    <a:lnTo>
                      <a:pt x="2880" y="893"/>
                    </a:lnTo>
                    <a:lnTo>
                      <a:pt x="2922" y="855"/>
                    </a:lnTo>
                    <a:lnTo>
                      <a:pt x="2969" y="927"/>
                    </a:lnTo>
                    <a:lnTo>
                      <a:pt x="2928" y="943"/>
                    </a:lnTo>
                    <a:lnTo>
                      <a:pt x="2974" y="935"/>
                    </a:lnTo>
                    <a:lnTo>
                      <a:pt x="2989" y="963"/>
                    </a:lnTo>
                    <a:lnTo>
                      <a:pt x="2959" y="973"/>
                    </a:lnTo>
                    <a:lnTo>
                      <a:pt x="2997" y="978"/>
                    </a:lnTo>
                    <a:lnTo>
                      <a:pt x="2974" y="998"/>
                    </a:lnTo>
                    <a:lnTo>
                      <a:pt x="2998" y="994"/>
                    </a:lnTo>
                    <a:lnTo>
                      <a:pt x="3019" y="1024"/>
                    </a:lnTo>
                    <a:lnTo>
                      <a:pt x="3006" y="1040"/>
                    </a:lnTo>
                    <a:lnTo>
                      <a:pt x="3042" y="1066"/>
                    </a:lnTo>
                    <a:lnTo>
                      <a:pt x="2983" y="1092"/>
                    </a:lnTo>
                    <a:lnTo>
                      <a:pt x="3025" y="1092"/>
                    </a:lnTo>
                    <a:lnTo>
                      <a:pt x="3017" y="1116"/>
                    </a:lnTo>
                    <a:lnTo>
                      <a:pt x="3082" y="1140"/>
                    </a:lnTo>
                    <a:lnTo>
                      <a:pt x="3104" y="1198"/>
                    </a:lnTo>
                    <a:lnTo>
                      <a:pt x="3130" y="1177"/>
                    </a:lnTo>
                    <a:lnTo>
                      <a:pt x="3193" y="1216"/>
                    </a:lnTo>
                    <a:lnTo>
                      <a:pt x="3053" y="1267"/>
                    </a:lnTo>
                    <a:lnTo>
                      <a:pt x="3082" y="1296"/>
                    </a:lnTo>
                    <a:lnTo>
                      <a:pt x="3199" y="1238"/>
                    </a:lnTo>
                    <a:lnTo>
                      <a:pt x="3199" y="1286"/>
                    </a:lnTo>
                    <a:lnTo>
                      <a:pt x="3255" y="1278"/>
                    </a:lnTo>
                    <a:lnTo>
                      <a:pt x="3259" y="1301"/>
                    </a:lnTo>
                    <a:lnTo>
                      <a:pt x="3235" y="1301"/>
                    </a:lnTo>
                    <a:lnTo>
                      <a:pt x="3259" y="1361"/>
                    </a:lnTo>
                    <a:lnTo>
                      <a:pt x="3092" y="1473"/>
                    </a:lnTo>
                    <a:lnTo>
                      <a:pt x="2857" y="1473"/>
                    </a:lnTo>
                    <a:lnTo>
                      <a:pt x="2754" y="1551"/>
                    </a:lnTo>
                    <a:lnTo>
                      <a:pt x="2671" y="1665"/>
                    </a:lnTo>
                    <a:lnTo>
                      <a:pt x="2754" y="1577"/>
                    </a:lnTo>
                    <a:lnTo>
                      <a:pt x="2882" y="1528"/>
                    </a:lnTo>
                    <a:lnTo>
                      <a:pt x="2928" y="1566"/>
                    </a:lnTo>
                    <a:lnTo>
                      <a:pt x="2844" y="1599"/>
                    </a:lnTo>
                    <a:lnTo>
                      <a:pt x="2914" y="1614"/>
                    </a:lnTo>
                    <a:lnTo>
                      <a:pt x="2894" y="1649"/>
                    </a:lnTo>
                    <a:lnTo>
                      <a:pt x="2945" y="1714"/>
                    </a:lnTo>
                    <a:lnTo>
                      <a:pt x="3046" y="1737"/>
                    </a:lnTo>
                    <a:lnTo>
                      <a:pt x="3076" y="1656"/>
                    </a:lnTo>
                    <a:lnTo>
                      <a:pt x="3076" y="1707"/>
                    </a:lnTo>
                    <a:lnTo>
                      <a:pt x="3098" y="1700"/>
                    </a:lnTo>
                    <a:lnTo>
                      <a:pt x="3052" y="1750"/>
                    </a:lnTo>
                    <a:lnTo>
                      <a:pt x="2934" y="1785"/>
                    </a:lnTo>
                    <a:lnTo>
                      <a:pt x="2890" y="1848"/>
                    </a:lnTo>
                    <a:lnTo>
                      <a:pt x="2860" y="1794"/>
                    </a:lnTo>
                    <a:lnTo>
                      <a:pt x="2973" y="1746"/>
                    </a:lnTo>
                    <a:lnTo>
                      <a:pt x="2914" y="1749"/>
                    </a:lnTo>
                    <a:lnTo>
                      <a:pt x="2922" y="1714"/>
                    </a:lnTo>
                    <a:lnTo>
                      <a:pt x="2826" y="1753"/>
                    </a:lnTo>
                    <a:lnTo>
                      <a:pt x="2797" y="1729"/>
                    </a:lnTo>
                    <a:lnTo>
                      <a:pt x="2797" y="1656"/>
                    </a:lnTo>
                    <a:lnTo>
                      <a:pt x="2735" y="1634"/>
                    </a:lnTo>
                    <a:lnTo>
                      <a:pt x="2687" y="1750"/>
                    </a:lnTo>
                    <a:lnTo>
                      <a:pt x="2493" y="1794"/>
                    </a:lnTo>
                    <a:lnTo>
                      <a:pt x="2358" y="1838"/>
                    </a:lnTo>
                    <a:lnTo>
                      <a:pt x="2339" y="1860"/>
                    </a:lnTo>
                    <a:lnTo>
                      <a:pt x="2366" y="1865"/>
                    </a:lnTo>
                    <a:lnTo>
                      <a:pt x="2373" y="1883"/>
                    </a:lnTo>
                    <a:lnTo>
                      <a:pt x="2210" y="1930"/>
                    </a:lnTo>
                    <a:lnTo>
                      <a:pt x="2218" y="1907"/>
                    </a:lnTo>
                    <a:lnTo>
                      <a:pt x="2230" y="1892"/>
                    </a:lnTo>
                    <a:lnTo>
                      <a:pt x="2237" y="1871"/>
                    </a:lnTo>
                    <a:lnTo>
                      <a:pt x="2263" y="1853"/>
                    </a:lnTo>
                    <a:lnTo>
                      <a:pt x="2265" y="1750"/>
                    </a:lnTo>
                    <a:lnTo>
                      <a:pt x="2296" y="1785"/>
                    </a:lnTo>
                    <a:lnTo>
                      <a:pt x="2342" y="1772"/>
                    </a:lnTo>
                    <a:lnTo>
                      <a:pt x="2300" y="1714"/>
                    </a:lnTo>
                    <a:lnTo>
                      <a:pt x="2162" y="1684"/>
                    </a:lnTo>
                    <a:lnTo>
                      <a:pt x="2155" y="1684"/>
                    </a:lnTo>
                    <a:lnTo>
                      <a:pt x="2139" y="1602"/>
                    </a:lnTo>
                    <a:lnTo>
                      <a:pt x="2112" y="1607"/>
                    </a:lnTo>
                    <a:lnTo>
                      <a:pt x="2088" y="1560"/>
                    </a:lnTo>
                    <a:lnTo>
                      <a:pt x="2060" y="1557"/>
                    </a:lnTo>
                    <a:lnTo>
                      <a:pt x="2060" y="1584"/>
                    </a:lnTo>
                    <a:lnTo>
                      <a:pt x="2020" y="1545"/>
                    </a:lnTo>
                    <a:lnTo>
                      <a:pt x="1956" y="1602"/>
                    </a:lnTo>
                    <a:lnTo>
                      <a:pt x="1773" y="1560"/>
                    </a:lnTo>
                    <a:lnTo>
                      <a:pt x="1753" y="1520"/>
                    </a:lnTo>
                    <a:lnTo>
                      <a:pt x="1752" y="1546"/>
                    </a:lnTo>
                    <a:lnTo>
                      <a:pt x="698" y="1546"/>
                    </a:lnTo>
                    <a:lnTo>
                      <a:pt x="682" y="1501"/>
                    </a:lnTo>
                    <a:lnTo>
                      <a:pt x="626" y="1488"/>
                    </a:lnTo>
                    <a:lnTo>
                      <a:pt x="629" y="1459"/>
                    </a:lnTo>
                    <a:lnTo>
                      <a:pt x="511" y="1422"/>
                    </a:lnTo>
                    <a:lnTo>
                      <a:pt x="525" y="1400"/>
                    </a:lnTo>
                    <a:lnTo>
                      <a:pt x="496" y="1346"/>
                    </a:lnTo>
                    <a:lnTo>
                      <a:pt x="466" y="1342"/>
                    </a:lnTo>
                    <a:lnTo>
                      <a:pt x="403" y="1225"/>
                    </a:lnTo>
                    <a:lnTo>
                      <a:pt x="415" y="1189"/>
                    </a:lnTo>
                    <a:lnTo>
                      <a:pt x="418" y="1127"/>
                    </a:lnTo>
                    <a:lnTo>
                      <a:pt x="347" y="1092"/>
                    </a:lnTo>
                    <a:lnTo>
                      <a:pt x="210" y="887"/>
                    </a:lnTo>
                    <a:lnTo>
                      <a:pt x="135" y="945"/>
                    </a:lnTo>
                    <a:lnTo>
                      <a:pt x="112" y="917"/>
                    </a:lnTo>
                    <a:lnTo>
                      <a:pt x="107" y="912"/>
                    </a:lnTo>
                    <a:lnTo>
                      <a:pt x="72" y="855"/>
                    </a:lnTo>
                    <a:lnTo>
                      <a:pt x="0" y="85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97" name="Freeform 257"/>
              <p:cNvSpPr/>
              <p:nvPr/>
            </p:nvSpPr>
            <p:spPr bwMode="auto">
              <a:xfrm>
                <a:off x="1569" y="2386"/>
                <a:ext cx="54" cy="36"/>
              </a:xfrm>
              <a:custGeom>
                <a:avLst/>
                <a:gdLst>
                  <a:gd name="T0" fmla="*/ 0 w 191"/>
                  <a:gd name="T1" fmla="*/ 0 h 128"/>
                  <a:gd name="T2" fmla="*/ 2 w 191"/>
                  <a:gd name="T3" fmla="*/ 1 h 128"/>
                  <a:gd name="T4" fmla="*/ 4 w 191"/>
                  <a:gd name="T5" fmla="*/ 3 h 128"/>
                  <a:gd name="T6" fmla="*/ 3 w 191"/>
                  <a:gd name="T7" fmla="*/ 3 h 128"/>
                  <a:gd name="T8" fmla="*/ 0 w 191"/>
                  <a:gd name="T9" fmla="*/ 0 h 128"/>
                  <a:gd name="T10" fmla="*/ 0 60000 65536"/>
                  <a:gd name="T11" fmla="*/ 0 60000 65536"/>
                  <a:gd name="T12" fmla="*/ 0 60000 65536"/>
                  <a:gd name="T13" fmla="*/ 0 60000 65536"/>
                  <a:gd name="T14" fmla="*/ 0 60000 65536"/>
                  <a:gd name="T15" fmla="*/ 0 w 191"/>
                  <a:gd name="T16" fmla="*/ 0 h 128"/>
                  <a:gd name="T17" fmla="*/ 191 w 191"/>
                  <a:gd name="T18" fmla="*/ 128 h 128"/>
                </a:gdLst>
                <a:ahLst/>
                <a:cxnLst>
                  <a:cxn ang="T10">
                    <a:pos x="T0" y="T1"/>
                  </a:cxn>
                  <a:cxn ang="T11">
                    <a:pos x="T2" y="T3"/>
                  </a:cxn>
                  <a:cxn ang="T12">
                    <a:pos x="T4" y="T5"/>
                  </a:cxn>
                  <a:cxn ang="T13">
                    <a:pos x="T6" y="T7"/>
                  </a:cxn>
                  <a:cxn ang="T14">
                    <a:pos x="T8" y="T9"/>
                  </a:cxn>
                </a:cxnLst>
                <a:rect l="T15" t="T16" r="T17" b="T18"/>
                <a:pathLst>
                  <a:path w="191" h="128">
                    <a:moveTo>
                      <a:pt x="0" y="0"/>
                    </a:moveTo>
                    <a:lnTo>
                      <a:pt x="103" y="27"/>
                    </a:lnTo>
                    <a:lnTo>
                      <a:pt x="191" y="128"/>
                    </a:lnTo>
                    <a:lnTo>
                      <a:pt x="140" y="109"/>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98" name="Freeform 258"/>
              <p:cNvSpPr/>
              <p:nvPr/>
            </p:nvSpPr>
            <p:spPr bwMode="auto">
              <a:xfrm>
                <a:off x="1594" y="1911"/>
                <a:ext cx="114" cy="83"/>
              </a:xfrm>
              <a:custGeom>
                <a:avLst/>
                <a:gdLst>
                  <a:gd name="T0" fmla="*/ 0 w 399"/>
                  <a:gd name="T1" fmla="*/ 5 h 289"/>
                  <a:gd name="T2" fmla="*/ 0 w 399"/>
                  <a:gd name="T3" fmla="*/ 4 h 289"/>
                  <a:gd name="T4" fmla="*/ 2 w 399"/>
                  <a:gd name="T5" fmla="*/ 1 h 289"/>
                  <a:gd name="T6" fmla="*/ 1 w 399"/>
                  <a:gd name="T7" fmla="*/ 0 h 289"/>
                  <a:gd name="T8" fmla="*/ 4 w 399"/>
                  <a:gd name="T9" fmla="*/ 0 h 289"/>
                  <a:gd name="T10" fmla="*/ 6 w 399"/>
                  <a:gd name="T11" fmla="*/ 1 h 289"/>
                  <a:gd name="T12" fmla="*/ 7 w 399"/>
                  <a:gd name="T13" fmla="*/ 1 h 289"/>
                  <a:gd name="T14" fmla="*/ 9 w 399"/>
                  <a:gd name="T15" fmla="*/ 2 h 289"/>
                  <a:gd name="T16" fmla="*/ 5 w 399"/>
                  <a:gd name="T17" fmla="*/ 5 h 289"/>
                  <a:gd name="T18" fmla="*/ 5 w 399"/>
                  <a:gd name="T19" fmla="*/ 6 h 289"/>
                  <a:gd name="T20" fmla="*/ 3 w 399"/>
                  <a:gd name="T21" fmla="*/ 7 h 289"/>
                  <a:gd name="T22" fmla="*/ 2 w 399"/>
                  <a:gd name="T23" fmla="*/ 6 h 289"/>
                  <a:gd name="T24" fmla="*/ 0 w 399"/>
                  <a:gd name="T25" fmla="*/ 5 h 28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99"/>
                  <a:gd name="T40" fmla="*/ 0 h 289"/>
                  <a:gd name="T41" fmla="*/ 399 w 399"/>
                  <a:gd name="T42" fmla="*/ 289 h 28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99" h="289">
                    <a:moveTo>
                      <a:pt x="0" y="220"/>
                    </a:moveTo>
                    <a:lnTo>
                      <a:pt x="15" y="182"/>
                    </a:lnTo>
                    <a:lnTo>
                      <a:pt x="76" y="63"/>
                    </a:lnTo>
                    <a:lnTo>
                      <a:pt x="47" y="11"/>
                    </a:lnTo>
                    <a:lnTo>
                      <a:pt x="171" y="0"/>
                    </a:lnTo>
                    <a:lnTo>
                      <a:pt x="257" y="48"/>
                    </a:lnTo>
                    <a:lnTo>
                      <a:pt x="312" y="21"/>
                    </a:lnTo>
                    <a:lnTo>
                      <a:pt x="399" y="88"/>
                    </a:lnTo>
                    <a:lnTo>
                      <a:pt x="217" y="195"/>
                    </a:lnTo>
                    <a:lnTo>
                      <a:pt x="200" y="259"/>
                    </a:lnTo>
                    <a:lnTo>
                      <a:pt x="112" y="289"/>
                    </a:lnTo>
                    <a:lnTo>
                      <a:pt x="70" y="239"/>
                    </a:lnTo>
                    <a:lnTo>
                      <a:pt x="0" y="22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99" name="Freeform 259"/>
              <p:cNvSpPr/>
              <p:nvPr/>
            </p:nvSpPr>
            <p:spPr bwMode="auto">
              <a:xfrm>
                <a:off x="1628" y="1835"/>
                <a:ext cx="79" cy="46"/>
              </a:xfrm>
              <a:custGeom>
                <a:avLst/>
                <a:gdLst>
                  <a:gd name="T0" fmla="*/ 0 w 279"/>
                  <a:gd name="T1" fmla="*/ 3 h 161"/>
                  <a:gd name="T2" fmla="*/ 1 w 279"/>
                  <a:gd name="T3" fmla="*/ 3 h 161"/>
                  <a:gd name="T4" fmla="*/ 2 w 279"/>
                  <a:gd name="T5" fmla="*/ 3 h 161"/>
                  <a:gd name="T6" fmla="*/ 2 w 279"/>
                  <a:gd name="T7" fmla="*/ 4 h 161"/>
                  <a:gd name="T8" fmla="*/ 3 w 279"/>
                  <a:gd name="T9" fmla="*/ 3 h 161"/>
                  <a:gd name="T10" fmla="*/ 3 w 279"/>
                  <a:gd name="T11" fmla="*/ 3 h 161"/>
                  <a:gd name="T12" fmla="*/ 3 w 279"/>
                  <a:gd name="T13" fmla="*/ 3 h 161"/>
                  <a:gd name="T14" fmla="*/ 4 w 279"/>
                  <a:gd name="T15" fmla="*/ 2 h 161"/>
                  <a:gd name="T16" fmla="*/ 4 w 279"/>
                  <a:gd name="T17" fmla="*/ 1 h 161"/>
                  <a:gd name="T18" fmla="*/ 5 w 279"/>
                  <a:gd name="T19" fmla="*/ 3 h 161"/>
                  <a:gd name="T20" fmla="*/ 6 w 279"/>
                  <a:gd name="T21" fmla="*/ 2 h 161"/>
                  <a:gd name="T22" fmla="*/ 5 w 279"/>
                  <a:gd name="T23" fmla="*/ 1 h 161"/>
                  <a:gd name="T24" fmla="*/ 6 w 279"/>
                  <a:gd name="T25" fmla="*/ 1 h 161"/>
                  <a:gd name="T26" fmla="*/ 5 w 279"/>
                  <a:gd name="T27" fmla="*/ 0 h 161"/>
                  <a:gd name="T28" fmla="*/ 3 w 279"/>
                  <a:gd name="T29" fmla="*/ 1 h 161"/>
                  <a:gd name="T30" fmla="*/ 0 w 279"/>
                  <a:gd name="T31" fmla="*/ 3 h 1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79"/>
                  <a:gd name="T49" fmla="*/ 0 h 161"/>
                  <a:gd name="T50" fmla="*/ 279 w 279"/>
                  <a:gd name="T51" fmla="*/ 161 h 1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79" h="161">
                    <a:moveTo>
                      <a:pt x="0" y="125"/>
                    </a:moveTo>
                    <a:lnTo>
                      <a:pt x="62" y="148"/>
                    </a:lnTo>
                    <a:lnTo>
                      <a:pt x="78" y="122"/>
                    </a:lnTo>
                    <a:lnTo>
                      <a:pt x="93" y="161"/>
                    </a:lnTo>
                    <a:lnTo>
                      <a:pt x="122" y="146"/>
                    </a:lnTo>
                    <a:lnTo>
                      <a:pt x="116" y="108"/>
                    </a:lnTo>
                    <a:lnTo>
                      <a:pt x="147" y="130"/>
                    </a:lnTo>
                    <a:lnTo>
                      <a:pt x="164" y="72"/>
                    </a:lnTo>
                    <a:lnTo>
                      <a:pt x="189" y="67"/>
                    </a:lnTo>
                    <a:lnTo>
                      <a:pt x="198" y="121"/>
                    </a:lnTo>
                    <a:lnTo>
                      <a:pt x="258" y="80"/>
                    </a:lnTo>
                    <a:lnTo>
                      <a:pt x="241" y="33"/>
                    </a:lnTo>
                    <a:lnTo>
                      <a:pt x="279" y="23"/>
                    </a:lnTo>
                    <a:lnTo>
                      <a:pt x="240" y="0"/>
                    </a:lnTo>
                    <a:lnTo>
                      <a:pt x="136" y="23"/>
                    </a:lnTo>
                    <a:lnTo>
                      <a:pt x="0" y="12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00" name="Freeform 260"/>
              <p:cNvSpPr/>
              <p:nvPr/>
            </p:nvSpPr>
            <p:spPr bwMode="auto">
              <a:xfrm>
                <a:off x="1670" y="1941"/>
                <a:ext cx="195" cy="112"/>
              </a:xfrm>
              <a:custGeom>
                <a:avLst/>
                <a:gdLst>
                  <a:gd name="T0" fmla="*/ 0 w 688"/>
                  <a:gd name="T1" fmla="*/ 3 h 394"/>
                  <a:gd name="T2" fmla="*/ 1 w 688"/>
                  <a:gd name="T3" fmla="*/ 2 h 394"/>
                  <a:gd name="T4" fmla="*/ 0 w 688"/>
                  <a:gd name="T5" fmla="*/ 2 h 394"/>
                  <a:gd name="T6" fmla="*/ 2 w 688"/>
                  <a:gd name="T7" fmla="*/ 1 h 394"/>
                  <a:gd name="T8" fmla="*/ 4 w 688"/>
                  <a:gd name="T9" fmla="*/ 0 h 394"/>
                  <a:gd name="T10" fmla="*/ 4 w 688"/>
                  <a:gd name="T11" fmla="*/ 1 h 394"/>
                  <a:gd name="T12" fmla="*/ 4 w 688"/>
                  <a:gd name="T13" fmla="*/ 1 h 394"/>
                  <a:gd name="T14" fmla="*/ 5 w 688"/>
                  <a:gd name="T15" fmla="*/ 1 h 394"/>
                  <a:gd name="T16" fmla="*/ 7 w 688"/>
                  <a:gd name="T17" fmla="*/ 1 h 394"/>
                  <a:gd name="T18" fmla="*/ 6 w 688"/>
                  <a:gd name="T19" fmla="*/ 2 h 394"/>
                  <a:gd name="T20" fmla="*/ 8 w 688"/>
                  <a:gd name="T21" fmla="*/ 2 h 394"/>
                  <a:gd name="T22" fmla="*/ 7 w 688"/>
                  <a:gd name="T23" fmla="*/ 1 h 394"/>
                  <a:gd name="T24" fmla="*/ 8 w 688"/>
                  <a:gd name="T25" fmla="*/ 1 h 394"/>
                  <a:gd name="T26" fmla="*/ 9 w 688"/>
                  <a:gd name="T27" fmla="*/ 3 h 394"/>
                  <a:gd name="T28" fmla="*/ 10 w 688"/>
                  <a:gd name="T29" fmla="*/ 3 h 394"/>
                  <a:gd name="T30" fmla="*/ 9 w 688"/>
                  <a:gd name="T31" fmla="*/ 0 h 394"/>
                  <a:gd name="T32" fmla="*/ 10 w 688"/>
                  <a:gd name="T33" fmla="*/ 0 h 394"/>
                  <a:gd name="T34" fmla="*/ 12 w 688"/>
                  <a:gd name="T35" fmla="*/ 1 h 394"/>
                  <a:gd name="T36" fmla="*/ 12 w 688"/>
                  <a:gd name="T37" fmla="*/ 4 h 394"/>
                  <a:gd name="T38" fmla="*/ 16 w 688"/>
                  <a:gd name="T39" fmla="*/ 6 h 394"/>
                  <a:gd name="T40" fmla="*/ 16 w 688"/>
                  <a:gd name="T41" fmla="*/ 7 h 394"/>
                  <a:gd name="T42" fmla="*/ 15 w 688"/>
                  <a:gd name="T43" fmla="*/ 7 h 394"/>
                  <a:gd name="T44" fmla="*/ 14 w 688"/>
                  <a:gd name="T45" fmla="*/ 7 h 394"/>
                  <a:gd name="T46" fmla="*/ 15 w 688"/>
                  <a:gd name="T47" fmla="*/ 8 h 394"/>
                  <a:gd name="T48" fmla="*/ 14 w 688"/>
                  <a:gd name="T49" fmla="*/ 9 h 394"/>
                  <a:gd name="T50" fmla="*/ 12 w 688"/>
                  <a:gd name="T51" fmla="*/ 8 h 394"/>
                  <a:gd name="T52" fmla="*/ 11 w 688"/>
                  <a:gd name="T53" fmla="*/ 7 h 394"/>
                  <a:gd name="T54" fmla="*/ 8 w 688"/>
                  <a:gd name="T55" fmla="*/ 9 h 394"/>
                  <a:gd name="T56" fmla="*/ 5 w 688"/>
                  <a:gd name="T57" fmla="*/ 9 h 394"/>
                  <a:gd name="T58" fmla="*/ 4 w 688"/>
                  <a:gd name="T59" fmla="*/ 8 h 394"/>
                  <a:gd name="T60" fmla="*/ 3 w 688"/>
                  <a:gd name="T61" fmla="*/ 8 h 394"/>
                  <a:gd name="T62" fmla="*/ 1 w 688"/>
                  <a:gd name="T63" fmla="*/ 6 h 394"/>
                  <a:gd name="T64" fmla="*/ 6 w 688"/>
                  <a:gd name="T65" fmla="*/ 6 h 394"/>
                  <a:gd name="T66" fmla="*/ 1 w 688"/>
                  <a:gd name="T67" fmla="*/ 5 h 394"/>
                  <a:gd name="T68" fmla="*/ 1 w 688"/>
                  <a:gd name="T69" fmla="*/ 5 h 394"/>
                  <a:gd name="T70" fmla="*/ 3 w 688"/>
                  <a:gd name="T71" fmla="*/ 4 h 394"/>
                  <a:gd name="T72" fmla="*/ 1 w 688"/>
                  <a:gd name="T73" fmla="*/ 4 h 394"/>
                  <a:gd name="T74" fmla="*/ 1 w 688"/>
                  <a:gd name="T75" fmla="*/ 3 h 394"/>
                  <a:gd name="T76" fmla="*/ 0 w 688"/>
                  <a:gd name="T77" fmla="*/ 3 h 39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88"/>
                  <a:gd name="T118" fmla="*/ 0 h 394"/>
                  <a:gd name="T119" fmla="*/ 688 w 688"/>
                  <a:gd name="T120" fmla="*/ 394 h 39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88" h="394">
                    <a:moveTo>
                      <a:pt x="0" y="128"/>
                    </a:moveTo>
                    <a:lnTo>
                      <a:pt x="37" y="96"/>
                    </a:lnTo>
                    <a:lnTo>
                      <a:pt x="17" y="80"/>
                    </a:lnTo>
                    <a:lnTo>
                      <a:pt x="101" y="23"/>
                    </a:lnTo>
                    <a:lnTo>
                      <a:pt x="168" y="0"/>
                    </a:lnTo>
                    <a:lnTo>
                      <a:pt x="189" y="40"/>
                    </a:lnTo>
                    <a:lnTo>
                      <a:pt x="166" y="65"/>
                    </a:lnTo>
                    <a:lnTo>
                      <a:pt x="226" y="32"/>
                    </a:lnTo>
                    <a:lnTo>
                      <a:pt x="296" y="59"/>
                    </a:lnTo>
                    <a:lnTo>
                      <a:pt x="268" y="88"/>
                    </a:lnTo>
                    <a:lnTo>
                      <a:pt x="349" y="69"/>
                    </a:lnTo>
                    <a:lnTo>
                      <a:pt x="326" y="35"/>
                    </a:lnTo>
                    <a:lnTo>
                      <a:pt x="356" y="39"/>
                    </a:lnTo>
                    <a:lnTo>
                      <a:pt x="416" y="146"/>
                    </a:lnTo>
                    <a:lnTo>
                      <a:pt x="439" y="120"/>
                    </a:lnTo>
                    <a:lnTo>
                      <a:pt x="414" y="4"/>
                    </a:lnTo>
                    <a:lnTo>
                      <a:pt x="466" y="5"/>
                    </a:lnTo>
                    <a:lnTo>
                      <a:pt x="521" y="47"/>
                    </a:lnTo>
                    <a:lnTo>
                      <a:pt x="552" y="191"/>
                    </a:lnTo>
                    <a:lnTo>
                      <a:pt x="688" y="261"/>
                    </a:lnTo>
                    <a:lnTo>
                      <a:pt x="686" y="299"/>
                    </a:lnTo>
                    <a:lnTo>
                      <a:pt x="651" y="283"/>
                    </a:lnTo>
                    <a:lnTo>
                      <a:pt x="609" y="308"/>
                    </a:lnTo>
                    <a:lnTo>
                      <a:pt x="665" y="341"/>
                    </a:lnTo>
                    <a:lnTo>
                      <a:pt x="612" y="371"/>
                    </a:lnTo>
                    <a:lnTo>
                      <a:pt x="525" y="354"/>
                    </a:lnTo>
                    <a:lnTo>
                      <a:pt x="476" y="315"/>
                    </a:lnTo>
                    <a:lnTo>
                      <a:pt x="359" y="380"/>
                    </a:lnTo>
                    <a:lnTo>
                      <a:pt x="218" y="394"/>
                    </a:lnTo>
                    <a:lnTo>
                      <a:pt x="189" y="333"/>
                    </a:lnTo>
                    <a:lnTo>
                      <a:pt x="111" y="329"/>
                    </a:lnTo>
                    <a:lnTo>
                      <a:pt x="60" y="274"/>
                    </a:lnTo>
                    <a:lnTo>
                      <a:pt x="263" y="242"/>
                    </a:lnTo>
                    <a:lnTo>
                      <a:pt x="53" y="226"/>
                    </a:lnTo>
                    <a:lnTo>
                      <a:pt x="28" y="192"/>
                    </a:lnTo>
                    <a:lnTo>
                      <a:pt x="134" y="157"/>
                    </a:lnTo>
                    <a:lnTo>
                      <a:pt x="37" y="164"/>
                    </a:lnTo>
                    <a:lnTo>
                      <a:pt x="42" y="146"/>
                    </a:lnTo>
                    <a:lnTo>
                      <a:pt x="0" y="12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01" name="Freeform 261"/>
              <p:cNvSpPr/>
              <p:nvPr/>
            </p:nvSpPr>
            <p:spPr bwMode="auto">
              <a:xfrm>
                <a:off x="1683" y="1853"/>
                <a:ext cx="134" cy="62"/>
              </a:xfrm>
              <a:custGeom>
                <a:avLst/>
                <a:gdLst>
                  <a:gd name="T0" fmla="*/ 0 w 468"/>
                  <a:gd name="T1" fmla="*/ 3 h 217"/>
                  <a:gd name="T2" fmla="*/ 0 w 468"/>
                  <a:gd name="T3" fmla="*/ 3 h 217"/>
                  <a:gd name="T4" fmla="*/ 2 w 468"/>
                  <a:gd name="T5" fmla="*/ 3 h 217"/>
                  <a:gd name="T6" fmla="*/ 0 w 468"/>
                  <a:gd name="T7" fmla="*/ 3 h 217"/>
                  <a:gd name="T8" fmla="*/ 3 w 468"/>
                  <a:gd name="T9" fmla="*/ 2 h 217"/>
                  <a:gd name="T10" fmla="*/ 1 w 468"/>
                  <a:gd name="T11" fmla="*/ 2 h 217"/>
                  <a:gd name="T12" fmla="*/ 1 w 468"/>
                  <a:gd name="T13" fmla="*/ 1 h 217"/>
                  <a:gd name="T14" fmla="*/ 3 w 468"/>
                  <a:gd name="T15" fmla="*/ 1 h 217"/>
                  <a:gd name="T16" fmla="*/ 1 w 468"/>
                  <a:gd name="T17" fmla="*/ 1 h 217"/>
                  <a:gd name="T18" fmla="*/ 3 w 468"/>
                  <a:gd name="T19" fmla="*/ 1 h 217"/>
                  <a:gd name="T20" fmla="*/ 5 w 468"/>
                  <a:gd name="T21" fmla="*/ 1 h 217"/>
                  <a:gd name="T22" fmla="*/ 6 w 468"/>
                  <a:gd name="T23" fmla="*/ 3 h 217"/>
                  <a:gd name="T24" fmla="*/ 8 w 468"/>
                  <a:gd name="T25" fmla="*/ 3 h 217"/>
                  <a:gd name="T26" fmla="*/ 7 w 468"/>
                  <a:gd name="T27" fmla="*/ 2 h 217"/>
                  <a:gd name="T28" fmla="*/ 7 w 468"/>
                  <a:gd name="T29" fmla="*/ 1 h 217"/>
                  <a:gd name="T30" fmla="*/ 7 w 468"/>
                  <a:gd name="T31" fmla="*/ 1 h 217"/>
                  <a:gd name="T32" fmla="*/ 8 w 468"/>
                  <a:gd name="T33" fmla="*/ 0 h 217"/>
                  <a:gd name="T34" fmla="*/ 9 w 468"/>
                  <a:gd name="T35" fmla="*/ 1 h 217"/>
                  <a:gd name="T36" fmla="*/ 8 w 468"/>
                  <a:gd name="T37" fmla="*/ 2 h 217"/>
                  <a:gd name="T38" fmla="*/ 9 w 468"/>
                  <a:gd name="T39" fmla="*/ 2 h 217"/>
                  <a:gd name="T40" fmla="*/ 9 w 468"/>
                  <a:gd name="T41" fmla="*/ 2 h 217"/>
                  <a:gd name="T42" fmla="*/ 10 w 468"/>
                  <a:gd name="T43" fmla="*/ 3 h 217"/>
                  <a:gd name="T44" fmla="*/ 10 w 468"/>
                  <a:gd name="T45" fmla="*/ 2 h 217"/>
                  <a:gd name="T46" fmla="*/ 11 w 468"/>
                  <a:gd name="T47" fmla="*/ 3 h 217"/>
                  <a:gd name="T48" fmla="*/ 11 w 468"/>
                  <a:gd name="T49" fmla="*/ 4 h 217"/>
                  <a:gd name="T50" fmla="*/ 8 w 468"/>
                  <a:gd name="T51" fmla="*/ 4 h 217"/>
                  <a:gd name="T52" fmla="*/ 5 w 468"/>
                  <a:gd name="T53" fmla="*/ 5 h 217"/>
                  <a:gd name="T54" fmla="*/ 3 w 468"/>
                  <a:gd name="T55" fmla="*/ 4 h 217"/>
                  <a:gd name="T56" fmla="*/ 6 w 468"/>
                  <a:gd name="T57" fmla="*/ 3 h 217"/>
                  <a:gd name="T58" fmla="*/ 3 w 468"/>
                  <a:gd name="T59" fmla="*/ 4 h 217"/>
                  <a:gd name="T60" fmla="*/ 4 w 468"/>
                  <a:gd name="T61" fmla="*/ 3 h 217"/>
                  <a:gd name="T62" fmla="*/ 3 w 468"/>
                  <a:gd name="T63" fmla="*/ 4 h 217"/>
                  <a:gd name="T64" fmla="*/ 1 w 468"/>
                  <a:gd name="T65" fmla="*/ 4 h 217"/>
                  <a:gd name="T66" fmla="*/ 0 w 468"/>
                  <a:gd name="T67" fmla="*/ 3 h 2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68"/>
                  <a:gd name="T103" fmla="*/ 0 h 217"/>
                  <a:gd name="T104" fmla="*/ 468 w 468"/>
                  <a:gd name="T105" fmla="*/ 217 h 21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68" h="217">
                    <a:moveTo>
                      <a:pt x="0" y="143"/>
                    </a:moveTo>
                    <a:lnTo>
                      <a:pt x="18" y="125"/>
                    </a:lnTo>
                    <a:lnTo>
                      <a:pt x="100" y="105"/>
                    </a:lnTo>
                    <a:lnTo>
                      <a:pt x="18" y="109"/>
                    </a:lnTo>
                    <a:lnTo>
                      <a:pt x="113" y="88"/>
                    </a:lnTo>
                    <a:lnTo>
                      <a:pt x="36" y="88"/>
                    </a:lnTo>
                    <a:lnTo>
                      <a:pt x="44" y="64"/>
                    </a:lnTo>
                    <a:lnTo>
                      <a:pt x="115" y="63"/>
                    </a:lnTo>
                    <a:lnTo>
                      <a:pt x="64" y="57"/>
                    </a:lnTo>
                    <a:lnTo>
                      <a:pt x="106" y="36"/>
                    </a:lnTo>
                    <a:lnTo>
                      <a:pt x="200" y="63"/>
                    </a:lnTo>
                    <a:lnTo>
                      <a:pt x="247" y="117"/>
                    </a:lnTo>
                    <a:lnTo>
                      <a:pt x="334" y="120"/>
                    </a:lnTo>
                    <a:lnTo>
                      <a:pt x="300" y="88"/>
                    </a:lnTo>
                    <a:lnTo>
                      <a:pt x="317" y="65"/>
                    </a:lnTo>
                    <a:lnTo>
                      <a:pt x="280" y="40"/>
                    </a:lnTo>
                    <a:lnTo>
                      <a:pt x="342" y="0"/>
                    </a:lnTo>
                    <a:lnTo>
                      <a:pt x="366" y="48"/>
                    </a:lnTo>
                    <a:lnTo>
                      <a:pt x="349" y="69"/>
                    </a:lnTo>
                    <a:lnTo>
                      <a:pt x="384" y="76"/>
                    </a:lnTo>
                    <a:lnTo>
                      <a:pt x="369" y="99"/>
                    </a:lnTo>
                    <a:lnTo>
                      <a:pt x="414" y="107"/>
                    </a:lnTo>
                    <a:lnTo>
                      <a:pt x="439" y="75"/>
                    </a:lnTo>
                    <a:lnTo>
                      <a:pt x="468" y="111"/>
                    </a:lnTo>
                    <a:lnTo>
                      <a:pt x="446" y="161"/>
                    </a:lnTo>
                    <a:lnTo>
                      <a:pt x="344" y="157"/>
                    </a:lnTo>
                    <a:lnTo>
                      <a:pt x="191" y="217"/>
                    </a:lnTo>
                    <a:lnTo>
                      <a:pt x="129" y="187"/>
                    </a:lnTo>
                    <a:lnTo>
                      <a:pt x="259" y="137"/>
                    </a:lnTo>
                    <a:lnTo>
                      <a:pt x="146" y="167"/>
                    </a:lnTo>
                    <a:lnTo>
                      <a:pt x="165" y="128"/>
                    </a:lnTo>
                    <a:lnTo>
                      <a:pt x="108" y="170"/>
                    </a:lnTo>
                    <a:lnTo>
                      <a:pt x="44" y="157"/>
                    </a:lnTo>
                    <a:lnTo>
                      <a:pt x="0" y="14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02" name="Freeform 262"/>
              <p:cNvSpPr/>
              <p:nvPr/>
            </p:nvSpPr>
            <p:spPr bwMode="auto">
              <a:xfrm>
                <a:off x="1817" y="1788"/>
                <a:ext cx="69" cy="38"/>
              </a:xfrm>
              <a:custGeom>
                <a:avLst/>
                <a:gdLst>
                  <a:gd name="T0" fmla="*/ 0 w 244"/>
                  <a:gd name="T1" fmla="*/ 0 h 134"/>
                  <a:gd name="T2" fmla="*/ 1 w 244"/>
                  <a:gd name="T3" fmla="*/ 1 h 134"/>
                  <a:gd name="T4" fmla="*/ 2 w 244"/>
                  <a:gd name="T5" fmla="*/ 1 h 134"/>
                  <a:gd name="T6" fmla="*/ 1 w 244"/>
                  <a:gd name="T7" fmla="*/ 1 h 134"/>
                  <a:gd name="T8" fmla="*/ 2 w 244"/>
                  <a:gd name="T9" fmla="*/ 2 h 134"/>
                  <a:gd name="T10" fmla="*/ 1 w 244"/>
                  <a:gd name="T11" fmla="*/ 2 h 134"/>
                  <a:gd name="T12" fmla="*/ 2 w 244"/>
                  <a:gd name="T13" fmla="*/ 2 h 134"/>
                  <a:gd name="T14" fmla="*/ 6 w 244"/>
                  <a:gd name="T15" fmla="*/ 3 h 134"/>
                  <a:gd name="T16" fmla="*/ 5 w 244"/>
                  <a:gd name="T17" fmla="*/ 1 h 134"/>
                  <a:gd name="T18" fmla="*/ 3 w 244"/>
                  <a:gd name="T19" fmla="*/ 0 h 134"/>
                  <a:gd name="T20" fmla="*/ 2 w 244"/>
                  <a:gd name="T21" fmla="*/ 1 h 134"/>
                  <a:gd name="T22" fmla="*/ 2 w 244"/>
                  <a:gd name="T23" fmla="*/ 0 h 134"/>
                  <a:gd name="T24" fmla="*/ 0 w 244"/>
                  <a:gd name="T25" fmla="*/ 0 h 1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4"/>
                  <a:gd name="T40" fmla="*/ 0 h 134"/>
                  <a:gd name="T41" fmla="*/ 244 w 244"/>
                  <a:gd name="T42" fmla="*/ 134 h 1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4" h="134">
                    <a:moveTo>
                      <a:pt x="0" y="0"/>
                    </a:moveTo>
                    <a:lnTo>
                      <a:pt x="22" y="48"/>
                    </a:lnTo>
                    <a:lnTo>
                      <a:pt x="79" y="48"/>
                    </a:lnTo>
                    <a:lnTo>
                      <a:pt x="59" y="60"/>
                    </a:lnTo>
                    <a:lnTo>
                      <a:pt x="75" y="76"/>
                    </a:lnTo>
                    <a:lnTo>
                      <a:pt x="23" y="83"/>
                    </a:lnTo>
                    <a:lnTo>
                      <a:pt x="107" y="100"/>
                    </a:lnTo>
                    <a:lnTo>
                      <a:pt x="244" y="134"/>
                    </a:lnTo>
                    <a:lnTo>
                      <a:pt x="221" y="58"/>
                    </a:lnTo>
                    <a:lnTo>
                      <a:pt x="123" y="11"/>
                    </a:lnTo>
                    <a:lnTo>
                      <a:pt x="93" y="31"/>
                    </a:lnTo>
                    <a:lnTo>
                      <a:pt x="85" y="0"/>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03" name="Freeform 263"/>
              <p:cNvSpPr/>
              <p:nvPr/>
            </p:nvSpPr>
            <p:spPr bwMode="auto">
              <a:xfrm>
                <a:off x="1848" y="1861"/>
                <a:ext cx="56" cy="39"/>
              </a:xfrm>
              <a:custGeom>
                <a:avLst/>
                <a:gdLst>
                  <a:gd name="T0" fmla="*/ 0 w 195"/>
                  <a:gd name="T1" fmla="*/ 2 h 137"/>
                  <a:gd name="T2" fmla="*/ 1 w 195"/>
                  <a:gd name="T3" fmla="*/ 1 h 137"/>
                  <a:gd name="T4" fmla="*/ 1 w 195"/>
                  <a:gd name="T5" fmla="*/ 1 h 137"/>
                  <a:gd name="T6" fmla="*/ 0 w 195"/>
                  <a:gd name="T7" fmla="*/ 1 h 137"/>
                  <a:gd name="T8" fmla="*/ 1 w 195"/>
                  <a:gd name="T9" fmla="*/ 0 h 137"/>
                  <a:gd name="T10" fmla="*/ 2 w 195"/>
                  <a:gd name="T11" fmla="*/ 1 h 137"/>
                  <a:gd name="T12" fmla="*/ 1 w 195"/>
                  <a:gd name="T13" fmla="*/ 0 h 137"/>
                  <a:gd name="T14" fmla="*/ 4 w 195"/>
                  <a:gd name="T15" fmla="*/ 0 h 137"/>
                  <a:gd name="T16" fmla="*/ 5 w 195"/>
                  <a:gd name="T17" fmla="*/ 2 h 137"/>
                  <a:gd name="T18" fmla="*/ 4 w 195"/>
                  <a:gd name="T19" fmla="*/ 2 h 137"/>
                  <a:gd name="T20" fmla="*/ 4 w 195"/>
                  <a:gd name="T21" fmla="*/ 3 h 137"/>
                  <a:gd name="T22" fmla="*/ 2 w 195"/>
                  <a:gd name="T23" fmla="*/ 3 h 137"/>
                  <a:gd name="T24" fmla="*/ 2 w 195"/>
                  <a:gd name="T25" fmla="*/ 3 h 137"/>
                  <a:gd name="T26" fmla="*/ 2 w 195"/>
                  <a:gd name="T27" fmla="*/ 2 h 137"/>
                  <a:gd name="T28" fmla="*/ 3 w 195"/>
                  <a:gd name="T29" fmla="*/ 2 h 137"/>
                  <a:gd name="T30" fmla="*/ 0 w 195"/>
                  <a:gd name="T31" fmla="*/ 2 h 1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5"/>
                  <a:gd name="T49" fmla="*/ 0 h 137"/>
                  <a:gd name="T50" fmla="*/ 195 w 195"/>
                  <a:gd name="T51" fmla="*/ 137 h 13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5" h="137">
                    <a:moveTo>
                      <a:pt x="0" y="90"/>
                    </a:moveTo>
                    <a:lnTo>
                      <a:pt x="23" y="58"/>
                    </a:lnTo>
                    <a:lnTo>
                      <a:pt x="58" y="64"/>
                    </a:lnTo>
                    <a:lnTo>
                      <a:pt x="11" y="30"/>
                    </a:lnTo>
                    <a:lnTo>
                      <a:pt x="24" y="10"/>
                    </a:lnTo>
                    <a:lnTo>
                      <a:pt x="99" y="54"/>
                    </a:lnTo>
                    <a:lnTo>
                      <a:pt x="57" y="7"/>
                    </a:lnTo>
                    <a:lnTo>
                      <a:pt x="175" y="0"/>
                    </a:lnTo>
                    <a:lnTo>
                      <a:pt x="195" y="100"/>
                    </a:lnTo>
                    <a:lnTo>
                      <a:pt x="171" y="83"/>
                    </a:lnTo>
                    <a:lnTo>
                      <a:pt x="170" y="137"/>
                    </a:lnTo>
                    <a:lnTo>
                      <a:pt x="76" y="131"/>
                    </a:lnTo>
                    <a:lnTo>
                      <a:pt x="92" y="117"/>
                    </a:lnTo>
                    <a:lnTo>
                      <a:pt x="69" y="98"/>
                    </a:lnTo>
                    <a:lnTo>
                      <a:pt x="138" y="69"/>
                    </a:lnTo>
                    <a:lnTo>
                      <a:pt x="0" y="9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04" name="Freeform 264"/>
              <p:cNvSpPr/>
              <p:nvPr/>
            </p:nvSpPr>
            <p:spPr bwMode="auto">
              <a:xfrm>
                <a:off x="1849" y="1929"/>
                <a:ext cx="65" cy="61"/>
              </a:xfrm>
              <a:custGeom>
                <a:avLst/>
                <a:gdLst>
                  <a:gd name="T0" fmla="*/ 0 w 228"/>
                  <a:gd name="T1" fmla="*/ 3 h 214"/>
                  <a:gd name="T2" fmla="*/ 0 w 228"/>
                  <a:gd name="T3" fmla="*/ 2 h 214"/>
                  <a:gd name="T4" fmla="*/ 2 w 228"/>
                  <a:gd name="T5" fmla="*/ 2 h 214"/>
                  <a:gd name="T6" fmla="*/ 2 w 228"/>
                  <a:gd name="T7" fmla="*/ 1 h 214"/>
                  <a:gd name="T8" fmla="*/ 2 w 228"/>
                  <a:gd name="T9" fmla="*/ 1 h 214"/>
                  <a:gd name="T10" fmla="*/ 1 w 228"/>
                  <a:gd name="T11" fmla="*/ 1 h 214"/>
                  <a:gd name="T12" fmla="*/ 2 w 228"/>
                  <a:gd name="T13" fmla="*/ 1 h 214"/>
                  <a:gd name="T14" fmla="*/ 1 w 228"/>
                  <a:gd name="T15" fmla="*/ 0 h 214"/>
                  <a:gd name="T16" fmla="*/ 5 w 228"/>
                  <a:gd name="T17" fmla="*/ 0 h 214"/>
                  <a:gd name="T18" fmla="*/ 5 w 228"/>
                  <a:gd name="T19" fmla="*/ 1 h 214"/>
                  <a:gd name="T20" fmla="*/ 4 w 228"/>
                  <a:gd name="T21" fmla="*/ 2 h 214"/>
                  <a:gd name="T22" fmla="*/ 5 w 228"/>
                  <a:gd name="T23" fmla="*/ 2 h 214"/>
                  <a:gd name="T24" fmla="*/ 5 w 228"/>
                  <a:gd name="T25" fmla="*/ 4 h 214"/>
                  <a:gd name="T26" fmla="*/ 3 w 228"/>
                  <a:gd name="T27" fmla="*/ 5 h 214"/>
                  <a:gd name="T28" fmla="*/ 2 w 228"/>
                  <a:gd name="T29" fmla="*/ 4 h 214"/>
                  <a:gd name="T30" fmla="*/ 0 w 228"/>
                  <a:gd name="T31" fmla="*/ 3 h 2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8"/>
                  <a:gd name="T49" fmla="*/ 0 h 214"/>
                  <a:gd name="T50" fmla="*/ 228 w 228"/>
                  <a:gd name="T51" fmla="*/ 214 h 21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8" h="214">
                    <a:moveTo>
                      <a:pt x="0" y="107"/>
                    </a:moveTo>
                    <a:lnTo>
                      <a:pt x="14" y="80"/>
                    </a:lnTo>
                    <a:lnTo>
                      <a:pt x="87" y="95"/>
                    </a:lnTo>
                    <a:lnTo>
                      <a:pt x="77" y="62"/>
                    </a:lnTo>
                    <a:lnTo>
                      <a:pt x="95" y="64"/>
                    </a:lnTo>
                    <a:lnTo>
                      <a:pt x="45" y="45"/>
                    </a:lnTo>
                    <a:lnTo>
                      <a:pt x="72" y="35"/>
                    </a:lnTo>
                    <a:lnTo>
                      <a:pt x="47" y="18"/>
                    </a:lnTo>
                    <a:lnTo>
                      <a:pt x="196" y="0"/>
                    </a:lnTo>
                    <a:lnTo>
                      <a:pt x="200" y="46"/>
                    </a:lnTo>
                    <a:lnTo>
                      <a:pt x="155" y="84"/>
                    </a:lnTo>
                    <a:lnTo>
                      <a:pt x="219" y="95"/>
                    </a:lnTo>
                    <a:lnTo>
                      <a:pt x="228" y="173"/>
                    </a:lnTo>
                    <a:lnTo>
                      <a:pt x="132" y="214"/>
                    </a:lnTo>
                    <a:lnTo>
                      <a:pt x="87" y="154"/>
                    </a:lnTo>
                    <a:lnTo>
                      <a:pt x="0" y="10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05" name="Freeform 265"/>
              <p:cNvSpPr/>
              <p:nvPr/>
            </p:nvSpPr>
            <p:spPr bwMode="auto">
              <a:xfrm>
                <a:off x="1895" y="1798"/>
                <a:ext cx="39" cy="31"/>
              </a:xfrm>
              <a:custGeom>
                <a:avLst/>
                <a:gdLst>
                  <a:gd name="T0" fmla="*/ 0 w 136"/>
                  <a:gd name="T1" fmla="*/ 0 h 109"/>
                  <a:gd name="T2" fmla="*/ 0 w 136"/>
                  <a:gd name="T3" fmla="*/ 1 h 109"/>
                  <a:gd name="T4" fmla="*/ 1 w 136"/>
                  <a:gd name="T5" fmla="*/ 2 h 109"/>
                  <a:gd name="T6" fmla="*/ 1 w 136"/>
                  <a:gd name="T7" fmla="*/ 2 h 109"/>
                  <a:gd name="T8" fmla="*/ 1 w 136"/>
                  <a:gd name="T9" fmla="*/ 3 h 109"/>
                  <a:gd name="T10" fmla="*/ 3 w 136"/>
                  <a:gd name="T11" fmla="*/ 2 h 109"/>
                  <a:gd name="T12" fmla="*/ 3 w 136"/>
                  <a:gd name="T13" fmla="*/ 1 h 109"/>
                  <a:gd name="T14" fmla="*/ 0 w 136"/>
                  <a:gd name="T15" fmla="*/ 0 h 109"/>
                  <a:gd name="T16" fmla="*/ 0 60000 65536"/>
                  <a:gd name="T17" fmla="*/ 0 60000 65536"/>
                  <a:gd name="T18" fmla="*/ 0 60000 65536"/>
                  <a:gd name="T19" fmla="*/ 0 60000 65536"/>
                  <a:gd name="T20" fmla="*/ 0 60000 65536"/>
                  <a:gd name="T21" fmla="*/ 0 60000 65536"/>
                  <a:gd name="T22" fmla="*/ 0 60000 65536"/>
                  <a:gd name="T23" fmla="*/ 0 60000 65536"/>
                  <a:gd name="T24" fmla="*/ 0 w 136"/>
                  <a:gd name="T25" fmla="*/ 0 h 109"/>
                  <a:gd name="T26" fmla="*/ 136 w 136"/>
                  <a:gd name="T27" fmla="*/ 109 h 10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6" h="109">
                    <a:moveTo>
                      <a:pt x="0" y="0"/>
                    </a:moveTo>
                    <a:lnTo>
                      <a:pt x="18" y="65"/>
                    </a:lnTo>
                    <a:lnTo>
                      <a:pt x="59" y="71"/>
                    </a:lnTo>
                    <a:lnTo>
                      <a:pt x="23" y="79"/>
                    </a:lnTo>
                    <a:lnTo>
                      <a:pt x="42" y="109"/>
                    </a:lnTo>
                    <a:lnTo>
                      <a:pt x="127" y="91"/>
                    </a:lnTo>
                    <a:lnTo>
                      <a:pt x="136" y="54"/>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06" name="Freeform 266"/>
              <p:cNvSpPr/>
              <p:nvPr/>
            </p:nvSpPr>
            <p:spPr bwMode="auto">
              <a:xfrm>
                <a:off x="1909" y="1846"/>
                <a:ext cx="188" cy="69"/>
              </a:xfrm>
              <a:custGeom>
                <a:avLst/>
                <a:gdLst>
                  <a:gd name="T0" fmla="*/ 0 w 659"/>
                  <a:gd name="T1" fmla="*/ 1 h 241"/>
                  <a:gd name="T2" fmla="*/ 1 w 659"/>
                  <a:gd name="T3" fmla="*/ 0 h 241"/>
                  <a:gd name="T4" fmla="*/ 2 w 659"/>
                  <a:gd name="T5" fmla="*/ 0 h 241"/>
                  <a:gd name="T6" fmla="*/ 3 w 659"/>
                  <a:gd name="T7" fmla="*/ 1 h 241"/>
                  <a:gd name="T8" fmla="*/ 3 w 659"/>
                  <a:gd name="T9" fmla="*/ 1 h 241"/>
                  <a:gd name="T10" fmla="*/ 5 w 659"/>
                  <a:gd name="T11" fmla="*/ 1 h 241"/>
                  <a:gd name="T12" fmla="*/ 6 w 659"/>
                  <a:gd name="T13" fmla="*/ 1 h 241"/>
                  <a:gd name="T14" fmla="*/ 5 w 659"/>
                  <a:gd name="T15" fmla="*/ 1 h 241"/>
                  <a:gd name="T16" fmla="*/ 7 w 659"/>
                  <a:gd name="T17" fmla="*/ 2 h 241"/>
                  <a:gd name="T18" fmla="*/ 5 w 659"/>
                  <a:gd name="T19" fmla="*/ 2 h 241"/>
                  <a:gd name="T20" fmla="*/ 6 w 659"/>
                  <a:gd name="T21" fmla="*/ 3 h 241"/>
                  <a:gd name="T22" fmla="*/ 5 w 659"/>
                  <a:gd name="T23" fmla="*/ 3 h 241"/>
                  <a:gd name="T24" fmla="*/ 6 w 659"/>
                  <a:gd name="T25" fmla="*/ 3 h 241"/>
                  <a:gd name="T26" fmla="*/ 7 w 659"/>
                  <a:gd name="T27" fmla="*/ 4 h 241"/>
                  <a:gd name="T28" fmla="*/ 7 w 659"/>
                  <a:gd name="T29" fmla="*/ 3 h 241"/>
                  <a:gd name="T30" fmla="*/ 10 w 659"/>
                  <a:gd name="T31" fmla="*/ 4 h 241"/>
                  <a:gd name="T32" fmla="*/ 13 w 659"/>
                  <a:gd name="T33" fmla="*/ 3 h 241"/>
                  <a:gd name="T34" fmla="*/ 15 w 659"/>
                  <a:gd name="T35" fmla="*/ 4 h 241"/>
                  <a:gd name="T36" fmla="*/ 15 w 659"/>
                  <a:gd name="T37" fmla="*/ 5 h 241"/>
                  <a:gd name="T38" fmla="*/ 15 w 659"/>
                  <a:gd name="T39" fmla="*/ 5 h 241"/>
                  <a:gd name="T40" fmla="*/ 13 w 659"/>
                  <a:gd name="T41" fmla="*/ 6 h 241"/>
                  <a:gd name="T42" fmla="*/ 12 w 659"/>
                  <a:gd name="T43" fmla="*/ 5 h 241"/>
                  <a:gd name="T44" fmla="*/ 12 w 659"/>
                  <a:gd name="T45" fmla="*/ 5 h 241"/>
                  <a:gd name="T46" fmla="*/ 11 w 659"/>
                  <a:gd name="T47" fmla="*/ 5 h 241"/>
                  <a:gd name="T48" fmla="*/ 8 w 659"/>
                  <a:gd name="T49" fmla="*/ 6 h 241"/>
                  <a:gd name="T50" fmla="*/ 7 w 659"/>
                  <a:gd name="T51" fmla="*/ 5 h 241"/>
                  <a:gd name="T52" fmla="*/ 6 w 659"/>
                  <a:gd name="T53" fmla="*/ 5 h 241"/>
                  <a:gd name="T54" fmla="*/ 5 w 659"/>
                  <a:gd name="T55" fmla="*/ 5 h 241"/>
                  <a:gd name="T56" fmla="*/ 5 w 659"/>
                  <a:gd name="T57" fmla="*/ 5 h 241"/>
                  <a:gd name="T58" fmla="*/ 3 w 659"/>
                  <a:gd name="T59" fmla="*/ 2 h 241"/>
                  <a:gd name="T60" fmla="*/ 2 w 659"/>
                  <a:gd name="T61" fmla="*/ 2 h 241"/>
                  <a:gd name="T62" fmla="*/ 0 w 659"/>
                  <a:gd name="T63" fmla="*/ 1 h 24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59"/>
                  <a:gd name="T97" fmla="*/ 0 h 241"/>
                  <a:gd name="T98" fmla="*/ 659 w 659"/>
                  <a:gd name="T99" fmla="*/ 241 h 24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59" h="241">
                    <a:moveTo>
                      <a:pt x="0" y="38"/>
                    </a:moveTo>
                    <a:lnTo>
                      <a:pt x="41" y="0"/>
                    </a:lnTo>
                    <a:lnTo>
                      <a:pt x="97" y="19"/>
                    </a:lnTo>
                    <a:lnTo>
                      <a:pt x="137" y="38"/>
                    </a:lnTo>
                    <a:lnTo>
                      <a:pt x="126" y="65"/>
                    </a:lnTo>
                    <a:lnTo>
                      <a:pt x="200" y="42"/>
                    </a:lnTo>
                    <a:lnTo>
                      <a:pt x="250" y="65"/>
                    </a:lnTo>
                    <a:lnTo>
                      <a:pt x="209" y="65"/>
                    </a:lnTo>
                    <a:lnTo>
                      <a:pt x="293" y="84"/>
                    </a:lnTo>
                    <a:lnTo>
                      <a:pt x="200" y="92"/>
                    </a:lnTo>
                    <a:lnTo>
                      <a:pt x="250" y="108"/>
                    </a:lnTo>
                    <a:lnTo>
                      <a:pt x="214" y="126"/>
                    </a:lnTo>
                    <a:lnTo>
                      <a:pt x="260" y="112"/>
                    </a:lnTo>
                    <a:lnTo>
                      <a:pt x="301" y="158"/>
                    </a:lnTo>
                    <a:lnTo>
                      <a:pt x="310" y="135"/>
                    </a:lnTo>
                    <a:lnTo>
                      <a:pt x="430" y="158"/>
                    </a:lnTo>
                    <a:lnTo>
                      <a:pt x="555" y="114"/>
                    </a:lnTo>
                    <a:lnTo>
                      <a:pt x="659" y="167"/>
                    </a:lnTo>
                    <a:lnTo>
                      <a:pt x="626" y="191"/>
                    </a:lnTo>
                    <a:lnTo>
                      <a:pt x="635" y="231"/>
                    </a:lnTo>
                    <a:lnTo>
                      <a:pt x="576" y="241"/>
                    </a:lnTo>
                    <a:lnTo>
                      <a:pt x="509" y="203"/>
                    </a:lnTo>
                    <a:lnTo>
                      <a:pt x="509" y="231"/>
                    </a:lnTo>
                    <a:lnTo>
                      <a:pt x="473" y="238"/>
                    </a:lnTo>
                    <a:lnTo>
                      <a:pt x="325" y="241"/>
                    </a:lnTo>
                    <a:lnTo>
                      <a:pt x="310" y="207"/>
                    </a:lnTo>
                    <a:lnTo>
                      <a:pt x="274" y="238"/>
                    </a:lnTo>
                    <a:lnTo>
                      <a:pt x="227" y="207"/>
                    </a:lnTo>
                    <a:lnTo>
                      <a:pt x="197" y="229"/>
                    </a:lnTo>
                    <a:lnTo>
                      <a:pt x="141" y="72"/>
                    </a:lnTo>
                    <a:lnTo>
                      <a:pt x="75" y="87"/>
                    </a:lnTo>
                    <a:lnTo>
                      <a:pt x="0" y="3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07" name="Freeform 267"/>
              <p:cNvSpPr/>
              <p:nvPr/>
            </p:nvSpPr>
            <p:spPr bwMode="auto">
              <a:xfrm>
                <a:off x="1917" y="1728"/>
                <a:ext cx="121" cy="92"/>
              </a:xfrm>
              <a:custGeom>
                <a:avLst/>
                <a:gdLst>
                  <a:gd name="T0" fmla="*/ 0 w 428"/>
                  <a:gd name="T1" fmla="*/ 2 h 323"/>
                  <a:gd name="T2" fmla="*/ 2 w 428"/>
                  <a:gd name="T3" fmla="*/ 2 h 323"/>
                  <a:gd name="T4" fmla="*/ 1 w 428"/>
                  <a:gd name="T5" fmla="*/ 1 h 323"/>
                  <a:gd name="T6" fmla="*/ 3 w 428"/>
                  <a:gd name="T7" fmla="*/ 1 h 323"/>
                  <a:gd name="T8" fmla="*/ 1 w 428"/>
                  <a:gd name="T9" fmla="*/ 0 h 323"/>
                  <a:gd name="T10" fmla="*/ 4 w 428"/>
                  <a:gd name="T11" fmla="*/ 1 h 323"/>
                  <a:gd name="T12" fmla="*/ 5 w 428"/>
                  <a:gd name="T13" fmla="*/ 2 h 323"/>
                  <a:gd name="T14" fmla="*/ 6 w 428"/>
                  <a:gd name="T15" fmla="*/ 2 h 323"/>
                  <a:gd name="T16" fmla="*/ 7 w 428"/>
                  <a:gd name="T17" fmla="*/ 3 h 323"/>
                  <a:gd name="T18" fmla="*/ 7 w 428"/>
                  <a:gd name="T19" fmla="*/ 2 h 323"/>
                  <a:gd name="T20" fmla="*/ 8 w 428"/>
                  <a:gd name="T21" fmla="*/ 2 h 323"/>
                  <a:gd name="T22" fmla="*/ 7 w 428"/>
                  <a:gd name="T23" fmla="*/ 3 h 323"/>
                  <a:gd name="T24" fmla="*/ 8 w 428"/>
                  <a:gd name="T25" fmla="*/ 3 h 323"/>
                  <a:gd name="T26" fmla="*/ 8 w 428"/>
                  <a:gd name="T27" fmla="*/ 4 h 323"/>
                  <a:gd name="T28" fmla="*/ 9 w 428"/>
                  <a:gd name="T29" fmla="*/ 4 h 323"/>
                  <a:gd name="T30" fmla="*/ 10 w 428"/>
                  <a:gd name="T31" fmla="*/ 5 h 323"/>
                  <a:gd name="T32" fmla="*/ 8 w 428"/>
                  <a:gd name="T33" fmla="*/ 5 h 323"/>
                  <a:gd name="T34" fmla="*/ 7 w 428"/>
                  <a:gd name="T35" fmla="*/ 6 h 323"/>
                  <a:gd name="T36" fmla="*/ 7 w 428"/>
                  <a:gd name="T37" fmla="*/ 5 h 323"/>
                  <a:gd name="T38" fmla="*/ 7 w 428"/>
                  <a:gd name="T39" fmla="*/ 7 h 323"/>
                  <a:gd name="T40" fmla="*/ 5 w 428"/>
                  <a:gd name="T41" fmla="*/ 6 h 323"/>
                  <a:gd name="T42" fmla="*/ 6 w 428"/>
                  <a:gd name="T43" fmla="*/ 7 h 323"/>
                  <a:gd name="T44" fmla="*/ 4 w 428"/>
                  <a:gd name="T45" fmla="*/ 7 h 323"/>
                  <a:gd name="T46" fmla="*/ 3 w 428"/>
                  <a:gd name="T47" fmla="*/ 7 h 323"/>
                  <a:gd name="T48" fmla="*/ 4 w 428"/>
                  <a:gd name="T49" fmla="*/ 7 h 323"/>
                  <a:gd name="T50" fmla="*/ 3 w 428"/>
                  <a:gd name="T51" fmla="*/ 7 h 323"/>
                  <a:gd name="T52" fmla="*/ 3 w 428"/>
                  <a:gd name="T53" fmla="*/ 6 h 323"/>
                  <a:gd name="T54" fmla="*/ 3 w 428"/>
                  <a:gd name="T55" fmla="*/ 6 h 323"/>
                  <a:gd name="T56" fmla="*/ 2 w 428"/>
                  <a:gd name="T57" fmla="*/ 5 h 323"/>
                  <a:gd name="T58" fmla="*/ 5 w 428"/>
                  <a:gd name="T59" fmla="*/ 5 h 323"/>
                  <a:gd name="T60" fmla="*/ 1 w 428"/>
                  <a:gd name="T61" fmla="*/ 5 h 323"/>
                  <a:gd name="T62" fmla="*/ 1 w 428"/>
                  <a:gd name="T63" fmla="*/ 4 h 323"/>
                  <a:gd name="T64" fmla="*/ 2 w 428"/>
                  <a:gd name="T65" fmla="*/ 4 h 323"/>
                  <a:gd name="T66" fmla="*/ 0 w 428"/>
                  <a:gd name="T67" fmla="*/ 3 h 323"/>
                  <a:gd name="T68" fmla="*/ 1 w 428"/>
                  <a:gd name="T69" fmla="*/ 3 h 323"/>
                  <a:gd name="T70" fmla="*/ 0 w 428"/>
                  <a:gd name="T71" fmla="*/ 3 h 323"/>
                  <a:gd name="T72" fmla="*/ 2 w 428"/>
                  <a:gd name="T73" fmla="*/ 3 h 323"/>
                  <a:gd name="T74" fmla="*/ 0 w 428"/>
                  <a:gd name="T75" fmla="*/ 2 h 32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28"/>
                  <a:gd name="T115" fmla="*/ 0 h 323"/>
                  <a:gd name="T116" fmla="*/ 428 w 428"/>
                  <a:gd name="T117" fmla="*/ 323 h 32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28" h="323">
                    <a:moveTo>
                      <a:pt x="0" y="103"/>
                    </a:moveTo>
                    <a:lnTo>
                      <a:pt x="103" y="84"/>
                    </a:lnTo>
                    <a:lnTo>
                      <a:pt x="52" y="39"/>
                    </a:lnTo>
                    <a:lnTo>
                      <a:pt x="140" y="20"/>
                    </a:lnTo>
                    <a:lnTo>
                      <a:pt x="67" y="0"/>
                    </a:lnTo>
                    <a:lnTo>
                      <a:pt x="184" y="25"/>
                    </a:lnTo>
                    <a:lnTo>
                      <a:pt x="217" y="85"/>
                    </a:lnTo>
                    <a:lnTo>
                      <a:pt x="277" y="87"/>
                    </a:lnTo>
                    <a:lnTo>
                      <a:pt x="299" y="130"/>
                    </a:lnTo>
                    <a:lnTo>
                      <a:pt x="305" y="100"/>
                    </a:lnTo>
                    <a:lnTo>
                      <a:pt x="332" y="103"/>
                    </a:lnTo>
                    <a:lnTo>
                      <a:pt x="320" y="130"/>
                    </a:lnTo>
                    <a:lnTo>
                      <a:pt x="354" y="150"/>
                    </a:lnTo>
                    <a:lnTo>
                      <a:pt x="332" y="177"/>
                    </a:lnTo>
                    <a:lnTo>
                      <a:pt x="401" y="175"/>
                    </a:lnTo>
                    <a:lnTo>
                      <a:pt x="428" y="217"/>
                    </a:lnTo>
                    <a:lnTo>
                      <a:pt x="350" y="230"/>
                    </a:lnTo>
                    <a:lnTo>
                      <a:pt x="327" y="271"/>
                    </a:lnTo>
                    <a:lnTo>
                      <a:pt x="310" y="229"/>
                    </a:lnTo>
                    <a:lnTo>
                      <a:pt x="290" y="322"/>
                    </a:lnTo>
                    <a:lnTo>
                      <a:pt x="237" y="273"/>
                    </a:lnTo>
                    <a:lnTo>
                      <a:pt x="265" y="323"/>
                    </a:lnTo>
                    <a:lnTo>
                      <a:pt x="162" y="317"/>
                    </a:lnTo>
                    <a:lnTo>
                      <a:pt x="133" y="290"/>
                    </a:lnTo>
                    <a:lnTo>
                      <a:pt x="180" y="287"/>
                    </a:lnTo>
                    <a:lnTo>
                      <a:pt x="129" y="277"/>
                    </a:lnTo>
                    <a:lnTo>
                      <a:pt x="113" y="263"/>
                    </a:lnTo>
                    <a:lnTo>
                      <a:pt x="140" y="261"/>
                    </a:lnTo>
                    <a:lnTo>
                      <a:pt x="100" y="240"/>
                    </a:lnTo>
                    <a:lnTo>
                      <a:pt x="235" y="211"/>
                    </a:lnTo>
                    <a:lnTo>
                      <a:pt x="67" y="217"/>
                    </a:lnTo>
                    <a:lnTo>
                      <a:pt x="39" y="184"/>
                    </a:lnTo>
                    <a:lnTo>
                      <a:pt x="100" y="171"/>
                    </a:lnTo>
                    <a:lnTo>
                      <a:pt x="7" y="150"/>
                    </a:lnTo>
                    <a:lnTo>
                      <a:pt x="27" y="148"/>
                    </a:lnTo>
                    <a:lnTo>
                      <a:pt x="3" y="127"/>
                    </a:lnTo>
                    <a:lnTo>
                      <a:pt x="103" y="127"/>
                    </a:lnTo>
                    <a:lnTo>
                      <a:pt x="0" y="10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08" name="Freeform 268"/>
              <p:cNvSpPr/>
              <p:nvPr/>
            </p:nvSpPr>
            <p:spPr bwMode="auto">
              <a:xfrm>
                <a:off x="1917" y="1886"/>
                <a:ext cx="29" cy="24"/>
              </a:xfrm>
              <a:custGeom>
                <a:avLst/>
                <a:gdLst>
                  <a:gd name="T0" fmla="*/ 0 w 103"/>
                  <a:gd name="T1" fmla="*/ 1 h 82"/>
                  <a:gd name="T2" fmla="*/ 0 w 103"/>
                  <a:gd name="T3" fmla="*/ 0 h 82"/>
                  <a:gd name="T4" fmla="*/ 2 w 103"/>
                  <a:gd name="T5" fmla="*/ 0 h 82"/>
                  <a:gd name="T6" fmla="*/ 2 w 103"/>
                  <a:gd name="T7" fmla="*/ 2 h 82"/>
                  <a:gd name="T8" fmla="*/ 0 w 103"/>
                  <a:gd name="T9" fmla="*/ 1 h 82"/>
                  <a:gd name="T10" fmla="*/ 0 60000 65536"/>
                  <a:gd name="T11" fmla="*/ 0 60000 65536"/>
                  <a:gd name="T12" fmla="*/ 0 60000 65536"/>
                  <a:gd name="T13" fmla="*/ 0 60000 65536"/>
                  <a:gd name="T14" fmla="*/ 0 60000 65536"/>
                  <a:gd name="T15" fmla="*/ 0 w 103"/>
                  <a:gd name="T16" fmla="*/ 0 h 82"/>
                  <a:gd name="T17" fmla="*/ 103 w 103"/>
                  <a:gd name="T18" fmla="*/ 82 h 82"/>
                </a:gdLst>
                <a:ahLst/>
                <a:cxnLst>
                  <a:cxn ang="T10">
                    <a:pos x="T0" y="T1"/>
                  </a:cxn>
                  <a:cxn ang="T11">
                    <a:pos x="T2" y="T3"/>
                  </a:cxn>
                  <a:cxn ang="T12">
                    <a:pos x="T4" y="T5"/>
                  </a:cxn>
                  <a:cxn ang="T13">
                    <a:pos x="T6" y="T7"/>
                  </a:cxn>
                  <a:cxn ang="T14">
                    <a:pos x="T8" y="T9"/>
                  </a:cxn>
                </a:cxnLst>
                <a:rect l="T15" t="T16" r="T17" b="T18"/>
                <a:pathLst>
                  <a:path w="103" h="82">
                    <a:moveTo>
                      <a:pt x="0" y="55"/>
                    </a:moveTo>
                    <a:lnTo>
                      <a:pt x="18" y="0"/>
                    </a:lnTo>
                    <a:lnTo>
                      <a:pt x="86" y="16"/>
                    </a:lnTo>
                    <a:lnTo>
                      <a:pt x="103" y="82"/>
                    </a:lnTo>
                    <a:lnTo>
                      <a:pt x="0" y="5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09" name="Freeform 269"/>
              <p:cNvSpPr/>
              <p:nvPr/>
            </p:nvSpPr>
            <p:spPr bwMode="auto">
              <a:xfrm>
                <a:off x="1918" y="1829"/>
                <a:ext cx="32" cy="8"/>
              </a:xfrm>
              <a:custGeom>
                <a:avLst/>
                <a:gdLst>
                  <a:gd name="T0" fmla="*/ 0 w 116"/>
                  <a:gd name="T1" fmla="*/ 0 h 29"/>
                  <a:gd name="T2" fmla="*/ 1 w 116"/>
                  <a:gd name="T3" fmla="*/ 1 h 29"/>
                  <a:gd name="T4" fmla="*/ 2 w 116"/>
                  <a:gd name="T5" fmla="*/ 0 h 29"/>
                  <a:gd name="T6" fmla="*/ 1 w 116"/>
                  <a:gd name="T7" fmla="*/ 0 h 29"/>
                  <a:gd name="T8" fmla="*/ 0 w 116"/>
                  <a:gd name="T9" fmla="*/ 0 h 29"/>
                  <a:gd name="T10" fmla="*/ 0 60000 65536"/>
                  <a:gd name="T11" fmla="*/ 0 60000 65536"/>
                  <a:gd name="T12" fmla="*/ 0 60000 65536"/>
                  <a:gd name="T13" fmla="*/ 0 60000 65536"/>
                  <a:gd name="T14" fmla="*/ 0 60000 65536"/>
                  <a:gd name="T15" fmla="*/ 0 w 116"/>
                  <a:gd name="T16" fmla="*/ 0 h 29"/>
                  <a:gd name="T17" fmla="*/ 116 w 116"/>
                  <a:gd name="T18" fmla="*/ 29 h 29"/>
                </a:gdLst>
                <a:ahLst/>
                <a:cxnLst>
                  <a:cxn ang="T10">
                    <a:pos x="T0" y="T1"/>
                  </a:cxn>
                  <a:cxn ang="T11">
                    <a:pos x="T2" y="T3"/>
                  </a:cxn>
                  <a:cxn ang="T12">
                    <a:pos x="T4" y="T5"/>
                  </a:cxn>
                  <a:cxn ang="T13">
                    <a:pos x="T6" y="T7"/>
                  </a:cxn>
                  <a:cxn ang="T14">
                    <a:pos x="T8" y="T9"/>
                  </a:cxn>
                </a:cxnLst>
                <a:rect l="T15" t="T16" r="T17" b="T18"/>
                <a:pathLst>
                  <a:path w="116" h="29">
                    <a:moveTo>
                      <a:pt x="0" y="12"/>
                    </a:moveTo>
                    <a:lnTo>
                      <a:pt x="26" y="29"/>
                    </a:lnTo>
                    <a:lnTo>
                      <a:pt x="116" y="12"/>
                    </a:lnTo>
                    <a:lnTo>
                      <a:pt x="31" y="0"/>
                    </a:lnTo>
                    <a:lnTo>
                      <a:pt x="0" y="1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10" name="Freeform 270"/>
              <p:cNvSpPr/>
              <p:nvPr/>
            </p:nvSpPr>
            <p:spPr bwMode="auto">
              <a:xfrm>
                <a:off x="1924" y="1925"/>
                <a:ext cx="58" cy="50"/>
              </a:xfrm>
              <a:custGeom>
                <a:avLst/>
                <a:gdLst>
                  <a:gd name="T0" fmla="*/ 0 w 204"/>
                  <a:gd name="T1" fmla="*/ 1 h 172"/>
                  <a:gd name="T2" fmla="*/ 0 w 204"/>
                  <a:gd name="T3" fmla="*/ 3 h 172"/>
                  <a:gd name="T4" fmla="*/ 1 w 204"/>
                  <a:gd name="T5" fmla="*/ 3 h 172"/>
                  <a:gd name="T6" fmla="*/ 1 w 204"/>
                  <a:gd name="T7" fmla="*/ 4 h 172"/>
                  <a:gd name="T8" fmla="*/ 1 w 204"/>
                  <a:gd name="T9" fmla="*/ 4 h 172"/>
                  <a:gd name="T10" fmla="*/ 2 w 204"/>
                  <a:gd name="T11" fmla="*/ 3 h 172"/>
                  <a:gd name="T12" fmla="*/ 1 w 204"/>
                  <a:gd name="T13" fmla="*/ 3 h 172"/>
                  <a:gd name="T14" fmla="*/ 3 w 204"/>
                  <a:gd name="T15" fmla="*/ 3 h 172"/>
                  <a:gd name="T16" fmla="*/ 5 w 204"/>
                  <a:gd name="T17" fmla="*/ 0 h 172"/>
                  <a:gd name="T18" fmla="*/ 0 w 204"/>
                  <a:gd name="T19" fmla="*/ 0 h 172"/>
                  <a:gd name="T20" fmla="*/ 1 w 204"/>
                  <a:gd name="T21" fmla="*/ 1 h 172"/>
                  <a:gd name="T22" fmla="*/ 0 w 204"/>
                  <a:gd name="T23" fmla="*/ 1 h 1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4"/>
                  <a:gd name="T37" fmla="*/ 0 h 172"/>
                  <a:gd name="T38" fmla="*/ 204 w 204"/>
                  <a:gd name="T39" fmla="*/ 172 h 1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4" h="172">
                    <a:moveTo>
                      <a:pt x="0" y="30"/>
                    </a:moveTo>
                    <a:lnTo>
                      <a:pt x="3" y="107"/>
                    </a:lnTo>
                    <a:lnTo>
                      <a:pt x="28" y="123"/>
                    </a:lnTo>
                    <a:lnTo>
                      <a:pt x="21" y="168"/>
                    </a:lnTo>
                    <a:lnTo>
                      <a:pt x="48" y="172"/>
                    </a:lnTo>
                    <a:lnTo>
                      <a:pt x="81" y="134"/>
                    </a:lnTo>
                    <a:lnTo>
                      <a:pt x="48" y="107"/>
                    </a:lnTo>
                    <a:lnTo>
                      <a:pt x="131" y="107"/>
                    </a:lnTo>
                    <a:lnTo>
                      <a:pt x="204" y="12"/>
                    </a:lnTo>
                    <a:lnTo>
                      <a:pt x="15" y="0"/>
                    </a:lnTo>
                    <a:lnTo>
                      <a:pt x="38" y="31"/>
                    </a:lnTo>
                    <a:lnTo>
                      <a:pt x="0" y="3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11" name="Freeform 271"/>
              <p:cNvSpPr/>
              <p:nvPr/>
            </p:nvSpPr>
            <p:spPr bwMode="auto">
              <a:xfrm>
                <a:off x="1963" y="1674"/>
                <a:ext cx="334" cy="198"/>
              </a:xfrm>
              <a:custGeom>
                <a:avLst/>
                <a:gdLst>
                  <a:gd name="T0" fmla="*/ 1 w 1173"/>
                  <a:gd name="T1" fmla="*/ 4 h 695"/>
                  <a:gd name="T2" fmla="*/ 3 w 1173"/>
                  <a:gd name="T3" fmla="*/ 5 h 695"/>
                  <a:gd name="T4" fmla="*/ 7 w 1173"/>
                  <a:gd name="T5" fmla="*/ 5 h 695"/>
                  <a:gd name="T6" fmla="*/ 6 w 1173"/>
                  <a:gd name="T7" fmla="*/ 5 h 695"/>
                  <a:gd name="T8" fmla="*/ 5 w 1173"/>
                  <a:gd name="T9" fmla="*/ 6 h 695"/>
                  <a:gd name="T10" fmla="*/ 7 w 1173"/>
                  <a:gd name="T11" fmla="*/ 6 h 695"/>
                  <a:gd name="T12" fmla="*/ 11 w 1173"/>
                  <a:gd name="T13" fmla="*/ 5 h 695"/>
                  <a:gd name="T14" fmla="*/ 15 w 1173"/>
                  <a:gd name="T15" fmla="*/ 5 h 695"/>
                  <a:gd name="T16" fmla="*/ 11 w 1173"/>
                  <a:gd name="T17" fmla="*/ 8 h 695"/>
                  <a:gd name="T18" fmla="*/ 5 w 1173"/>
                  <a:gd name="T19" fmla="*/ 7 h 695"/>
                  <a:gd name="T20" fmla="*/ 5 w 1173"/>
                  <a:gd name="T21" fmla="*/ 8 h 695"/>
                  <a:gd name="T22" fmla="*/ 9 w 1173"/>
                  <a:gd name="T23" fmla="*/ 10 h 695"/>
                  <a:gd name="T24" fmla="*/ 6 w 1173"/>
                  <a:gd name="T25" fmla="*/ 10 h 695"/>
                  <a:gd name="T26" fmla="*/ 5 w 1173"/>
                  <a:gd name="T27" fmla="*/ 11 h 695"/>
                  <a:gd name="T28" fmla="*/ 7 w 1173"/>
                  <a:gd name="T29" fmla="*/ 11 h 695"/>
                  <a:gd name="T30" fmla="*/ 5 w 1173"/>
                  <a:gd name="T31" fmla="*/ 12 h 695"/>
                  <a:gd name="T32" fmla="*/ 6 w 1173"/>
                  <a:gd name="T33" fmla="*/ 13 h 695"/>
                  <a:gd name="T34" fmla="*/ 7 w 1173"/>
                  <a:gd name="T35" fmla="*/ 14 h 695"/>
                  <a:gd name="T36" fmla="*/ 5 w 1173"/>
                  <a:gd name="T37" fmla="*/ 14 h 695"/>
                  <a:gd name="T38" fmla="*/ 3 w 1173"/>
                  <a:gd name="T39" fmla="*/ 15 h 695"/>
                  <a:gd name="T40" fmla="*/ 6 w 1173"/>
                  <a:gd name="T41" fmla="*/ 16 h 695"/>
                  <a:gd name="T42" fmla="*/ 7 w 1173"/>
                  <a:gd name="T43" fmla="*/ 15 h 695"/>
                  <a:gd name="T44" fmla="*/ 9 w 1173"/>
                  <a:gd name="T45" fmla="*/ 15 h 695"/>
                  <a:gd name="T46" fmla="*/ 10 w 1173"/>
                  <a:gd name="T47" fmla="*/ 16 h 695"/>
                  <a:gd name="T48" fmla="*/ 11 w 1173"/>
                  <a:gd name="T49" fmla="*/ 15 h 695"/>
                  <a:gd name="T50" fmla="*/ 12 w 1173"/>
                  <a:gd name="T51" fmla="*/ 14 h 695"/>
                  <a:gd name="T52" fmla="*/ 14 w 1173"/>
                  <a:gd name="T53" fmla="*/ 12 h 695"/>
                  <a:gd name="T54" fmla="*/ 15 w 1173"/>
                  <a:gd name="T55" fmla="*/ 11 h 695"/>
                  <a:gd name="T56" fmla="*/ 15 w 1173"/>
                  <a:gd name="T57" fmla="*/ 10 h 695"/>
                  <a:gd name="T58" fmla="*/ 13 w 1173"/>
                  <a:gd name="T59" fmla="*/ 10 h 695"/>
                  <a:gd name="T60" fmla="*/ 13 w 1173"/>
                  <a:gd name="T61" fmla="*/ 9 h 695"/>
                  <a:gd name="T62" fmla="*/ 18 w 1173"/>
                  <a:gd name="T63" fmla="*/ 8 h 695"/>
                  <a:gd name="T64" fmla="*/ 19 w 1173"/>
                  <a:gd name="T65" fmla="*/ 7 h 695"/>
                  <a:gd name="T66" fmla="*/ 24 w 1173"/>
                  <a:gd name="T67" fmla="*/ 4 h 695"/>
                  <a:gd name="T68" fmla="*/ 20 w 1173"/>
                  <a:gd name="T69" fmla="*/ 4 h 695"/>
                  <a:gd name="T70" fmla="*/ 27 w 1173"/>
                  <a:gd name="T71" fmla="*/ 3 h 695"/>
                  <a:gd name="T72" fmla="*/ 25 w 1173"/>
                  <a:gd name="T73" fmla="*/ 1 h 695"/>
                  <a:gd name="T74" fmla="*/ 16 w 1173"/>
                  <a:gd name="T75" fmla="*/ 0 h 695"/>
                  <a:gd name="T76" fmla="*/ 15 w 1173"/>
                  <a:gd name="T77" fmla="*/ 0 h 695"/>
                  <a:gd name="T78" fmla="*/ 13 w 1173"/>
                  <a:gd name="T79" fmla="*/ 2 h 695"/>
                  <a:gd name="T80" fmla="*/ 10 w 1173"/>
                  <a:gd name="T81" fmla="*/ 1 h 695"/>
                  <a:gd name="T82" fmla="*/ 8 w 1173"/>
                  <a:gd name="T83" fmla="*/ 1 h 695"/>
                  <a:gd name="T84" fmla="*/ 9 w 1173"/>
                  <a:gd name="T85" fmla="*/ 3 h 695"/>
                  <a:gd name="T86" fmla="*/ 6 w 1173"/>
                  <a:gd name="T87" fmla="*/ 3 h 69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3"/>
                  <a:gd name="T133" fmla="*/ 0 h 695"/>
                  <a:gd name="T134" fmla="*/ 1173 w 1173"/>
                  <a:gd name="T135" fmla="*/ 695 h 69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3" h="695">
                    <a:moveTo>
                      <a:pt x="0" y="165"/>
                    </a:moveTo>
                    <a:lnTo>
                      <a:pt x="104" y="165"/>
                    </a:lnTo>
                    <a:lnTo>
                      <a:pt x="67" y="189"/>
                    </a:lnTo>
                    <a:lnTo>
                      <a:pt x="211" y="170"/>
                    </a:lnTo>
                    <a:lnTo>
                      <a:pt x="87" y="189"/>
                    </a:lnTo>
                    <a:lnTo>
                      <a:pt x="126" y="201"/>
                    </a:lnTo>
                    <a:lnTo>
                      <a:pt x="84" y="204"/>
                    </a:lnTo>
                    <a:lnTo>
                      <a:pt x="102" y="223"/>
                    </a:lnTo>
                    <a:lnTo>
                      <a:pt x="287" y="195"/>
                    </a:lnTo>
                    <a:lnTo>
                      <a:pt x="104" y="238"/>
                    </a:lnTo>
                    <a:lnTo>
                      <a:pt x="183" y="272"/>
                    </a:lnTo>
                    <a:lnTo>
                      <a:pt x="255" y="222"/>
                    </a:lnTo>
                    <a:lnTo>
                      <a:pt x="379" y="214"/>
                    </a:lnTo>
                    <a:lnTo>
                      <a:pt x="249" y="232"/>
                    </a:lnTo>
                    <a:lnTo>
                      <a:pt x="219" y="272"/>
                    </a:lnTo>
                    <a:lnTo>
                      <a:pt x="294" y="276"/>
                    </a:lnTo>
                    <a:lnTo>
                      <a:pt x="379" y="237"/>
                    </a:lnTo>
                    <a:lnTo>
                      <a:pt x="322" y="273"/>
                    </a:lnTo>
                    <a:lnTo>
                      <a:pt x="379" y="273"/>
                    </a:lnTo>
                    <a:lnTo>
                      <a:pt x="467" y="246"/>
                    </a:lnTo>
                    <a:lnTo>
                      <a:pt x="456" y="205"/>
                    </a:lnTo>
                    <a:lnTo>
                      <a:pt x="551" y="176"/>
                    </a:lnTo>
                    <a:lnTo>
                      <a:pt x="481" y="241"/>
                    </a:lnTo>
                    <a:lnTo>
                      <a:pt x="631" y="228"/>
                    </a:lnTo>
                    <a:lnTo>
                      <a:pt x="328" y="293"/>
                    </a:lnTo>
                    <a:lnTo>
                      <a:pt x="396" y="360"/>
                    </a:lnTo>
                    <a:lnTo>
                      <a:pt x="458" y="360"/>
                    </a:lnTo>
                    <a:lnTo>
                      <a:pt x="427" y="373"/>
                    </a:lnTo>
                    <a:lnTo>
                      <a:pt x="307" y="304"/>
                    </a:lnTo>
                    <a:lnTo>
                      <a:pt x="209" y="293"/>
                    </a:lnTo>
                    <a:lnTo>
                      <a:pt x="207" y="322"/>
                    </a:lnTo>
                    <a:lnTo>
                      <a:pt x="253" y="337"/>
                    </a:lnTo>
                    <a:lnTo>
                      <a:pt x="208" y="346"/>
                    </a:lnTo>
                    <a:lnTo>
                      <a:pt x="328" y="423"/>
                    </a:lnTo>
                    <a:lnTo>
                      <a:pt x="279" y="426"/>
                    </a:lnTo>
                    <a:lnTo>
                      <a:pt x="399" y="431"/>
                    </a:lnTo>
                    <a:lnTo>
                      <a:pt x="332" y="448"/>
                    </a:lnTo>
                    <a:lnTo>
                      <a:pt x="368" y="473"/>
                    </a:lnTo>
                    <a:lnTo>
                      <a:pt x="260" y="434"/>
                    </a:lnTo>
                    <a:lnTo>
                      <a:pt x="198" y="450"/>
                    </a:lnTo>
                    <a:lnTo>
                      <a:pt x="172" y="512"/>
                    </a:lnTo>
                    <a:lnTo>
                      <a:pt x="235" y="491"/>
                    </a:lnTo>
                    <a:lnTo>
                      <a:pt x="222" y="514"/>
                    </a:lnTo>
                    <a:lnTo>
                      <a:pt x="245" y="514"/>
                    </a:lnTo>
                    <a:lnTo>
                      <a:pt x="283" y="466"/>
                    </a:lnTo>
                    <a:lnTo>
                      <a:pt x="269" y="506"/>
                    </a:lnTo>
                    <a:lnTo>
                      <a:pt x="304" y="511"/>
                    </a:lnTo>
                    <a:lnTo>
                      <a:pt x="239" y="530"/>
                    </a:lnTo>
                    <a:lnTo>
                      <a:pt x="279" y="531"/>
                    </a:lnTo>
                    <a:lnTo>
                      <a:pt x="245" y="542"/>
                    </a:lnTo>
                    <a:lnTo>
                      <a:pt x="273" y="568"/>
                    </a:lnTo>
                    <a:lnTo>
                      <a:pt x="322" y="568"/>
                    </a:lnTo>
                    <a:lnTo>
                      <a:pt x="368" y="521"/>
                    </a:lnTo>
                    <a:lnTo>
                      <a:pt x="287" y="590"/>
                    </a:lnTo>
                    <a:lnTo>
                      <a:pt x="208" y="535"/>
                    </a:lnTo>
                    <a:lnTo>
                      <a:pt x="143" y="545"/>
                    </a:lnTo>
                    <a:lnTo>
                      <a:pt x="199" y="602"/>
                    </a:lnTo>
                    <a:lnTo>
                      <a:pt x="102" y="632"/>
                    </a:lnTo>
                    <a:lnTo>
                      <a:pt x="112" y="673"/>
                    </a:lnTo>
                    <a:lnTo>
                      <a:pt x="129" y="637"/>
                    </a:lnTo>
                    <a:lnTo>
                      <a:pt x="134" y="673"/>
                    </a:lnTo>
                    <a:lnTo>
                      <a:pt x="200" y="656"/>
                    </a:lnTo>
                    <a:lnTo>
                      <a:pt x="249" y="690"/>
                    </a:lnTo>
                    <a:lnTo>
                      <a:pt x="284" y="687"/>
                    </a:lnTo>
                    <a:lnTo>
                      <a:pt x="259" y="660"/>
                    </a:lnTo>
                    <a:lnTo>
                      <a:pt x="328" y="668"/>
                    </a:lnTo>
                    <a:lnTo>
                      <a:pt x="322" y="642"/>
                    </a:lnTo>
                    <a:lnTo>
                      <a:pt x="352" y="673"/>
                    </a:lnTo>
                    <a:lnTo>
                      <a:pt x="371" y="667"/>
                    </a:lnTo>
                    <a:lnTo>
                      <a:pt x="360" y="648"/>
                    </a:lnTo>
                    <a:lnTo>
                      <a:pt x="417" y="667"/>
                    </a:lnTo>
                    <a:lnTo>
                      <a:pt x="418" y="695"/>
                    </a:lnTo>
                    <a:lnTo>
                      <a:pt x="517" y="667"/>
                    </a:lnTo>
                    <a:lnTo>
                      <a:pt x="536" y="627"/>
                    </a:lnTo>
                    <a:lnTo>
                      <a:pt x="489" y="637"/>
                    </a:lnTo>
                    <a:lnTo>
                      <a:pt x="489" y="598"/>
                    </a:lnTo>
                    <a:lnTo>
                      <a:pt x="379" y="596"/>
                    </a:lnTo>
                    <a:lnTo>
                      <a:pt x="526" y="588"/>
                    </a:lnTo>
                    <a:lnTo>
                      <a:pt x="549" y="560"/>
                    </a:lnTo>
                    <a:lnTo>
                      <a:pt x="526" y="526"/>
                    </a:lnTo>
                    <a:lnTo>
                      <a:pt x="610" y="530"/>
                    </a:lnTo>
                    <a:lnTo>
                      <a:pt x="628" y="514"/>
                    </a:lnTo>
                    <a:lnTo>
                      <a:pt x="571" y="506"/>
                    </a:lnTo>
                    <a:lnTo>
                      <a:pt x="647" y="500"/>
                    </a:lnTo>
                    <a:lnTo>
                      <a:pt x="597" y="477"/>
                    </a:lnTo>
                    <a:lnTo>
                      <a:pt x="656" y="462"/>
                    </a:lnTo>
                    <a:lnTo>
                      <a:pt x="653" y="444"/>
                    </a:lnTo>
                    <a:lnTo>
                      <a:pt x="543" y="434"/>
                    </a:lnTo>
                    <a:lnTo>
                      <a:pt x="605" y="418"/>
                    </a:lnTo>
                    <a:lnTo>
                      <a:pt x="541" y="414"/>
                    </a:lnTo>
                    <a:lnTo>
                      <a:pt x="656" y="426"/>
                    </a:lnTo>
                    <a:lnTo>
                      <a:pt x="660" y="407"/>
                    </a:lnTo>
                    <a:lnTo>
                      <a:pt x="541" y="400"/>
                    </a:lnTo>
                    <a:lnTo>
                      <a:pt x="700" y="373"/>
                    </a:lnTo>
                    <a:lnTo>
                      <a:pt x="654" y="349"/>
                    </a:lnTo>
                    <a:lnTo>
                      <a:pt x="774" y="360"/>
                    </a:lnTo>
                    <a:lnTo>
                      <a:pt x="808" y="322"/>
                    </a:lnTo>
                    <a:lnTo>
                      <a:pt x="751" y="319"/>
                    </a:lnTo>
                    <a:lnTo>
                      <a:pt x="825" y="316"/>
                    </a:lnTo>
                    <a:lnTo>
                      <a:pt x="817" y="287"/>
                    </a:lnTo>
                    <a:lnTo>
                      <a:pt x="853" y="293"/>
                    </a:lnTo>
                    <a:lnTo>
                      <a:pt x="1050" y="178"/>
                    </a:lnTo>
                    <a:lnTo>
                      <a:pt x="833" y="220"/>
                    </a:lnTo>
                    <a:lnTo>
                      <a:pt x="952" y="170"/>
                    </a:lnTo>
                    <a:lnTo>
                      <a:pt x="879" y="176"/>
                    </a:lnTo>
                    <a:lnTo>
                      <a:pt x="863" y="153"/>
                    </a:lnTo>
                    <a:lnTo>
                      <a:pt x="998" y="165"/>
                    </a:lnTo>
                    <a:lnTo>
                      <a:pt x="1173" y="107"/>
                    </a:lnTo>
                    <a:lnTo>
                      <a:pt x="1171" y="78"/>
                    </a:lnTo>
                    <a:lnTo>
                      <a:pt x="1099" y="78"/>
                    </a:lnTo>
                    <a:lnTo>
                      <a:pt x="1082" y="28"/>
                    </a:lnTo>
                    <a:lnTo>
                      <a:pt x="879" y="51"/>
                    </a:lnTo>
                    <a:lnTo>
                      <a:pt x="964" y="19"/>
                    </a:lnTo>
                    <a:lnTo>
                      <a:pt x="699" y="0"/>
                    </a:lnTo>
                    <a:lnTo>
                      <a:pt x="677" y="24"/>
                    </a:lnTo>
                    <a:lnTo>
                      <a:pt x="698" y="36"/>
                    </a:lnTo>
                    <a:lnTo>
                      <a:pt x="647" y="13"/>
                    </a:lnTo>
                    <a:lnTo>
                      <a:pt x="528" y="15"/>
                    </a:lnTo>
                    <a:lnTo>
                      <a:pt x="613" y="62"/>
                    </a:lnTo>
                    <a:lnTo>
                      <a:pt x="582" y="78"/>
                    </a:lnTo>
                    <a:lnTo>
                      <a:pt x="541" y="27"/>
                    </a:lnTo>
                    <a:lnTo>
                      <a:pt x="430" y="23"/>
                    </a:lnTo>
                    <a:lnTo>
                      <a:pt x="451" y="44"/>
                    </a:lnTo>
                    <a:lnTo>
                      <a:pt x="369" y="36"/>
                    </a:lnTo>
                    <a:lnTo>
                      <a:pt x="411" y="70"/>
                    </a:lnTo>
                    <a:lnTo>
                      <a:pt x="343" y="50"/>
                    </a:lnTo>
                    <a:lnTo>
                      <a:pt x="366" y="70"/>
                    </a:lnTo>
                    <a:lnTo>
                      <a:pt x="326" y="78"/>
                    </a:lnTo>
                    <a:lnTo>
                      <a:pt x="411" y="123"/>
                    </a:lnTo>
                    <a:lnTo>
                      <a:pt x="227" y="72"/>
                    </a:lnTo>
                    <a:lnTo>
                      <a:pt x="182" y="108"/>
                    </a:lnTo>
                    <a:lnTo>
                      <a:pt x="254" y="126"/>
                    </a:lnTo>
                    <a:lnTo>
                      <a:pt x="134" y="112"/>
                    </a:lnTo>
                    <a:lnTo>
                      <a:pt x="0" y="16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12" name="Freeform 272"/>
              <p:cNvSpPr/>
              <p:nvPr/>
            </p:nvSpPr>
            <p:spPr bwMode="auto">
              <a:xfrm>
                <a:off x="1984" y="1930"/>
                <a:ext cx="312" cy="257"/>
              </a:xfrm>
              <a:custGeom>
                <a:avLst/>
                <a:gdLst>
                  <a:gd name="T0" fmla="*/ 0 w 1094"/>
                  <a:gd name="T1" fmla="*/ 2 h 902"/>
                  <a:gd name="T2" fmla="*/ 3 w 1094"/>
                  <a:gd name="T3" fmla="*/ 0 h 902"/>
                  <a:gd name="T4" fmla="*/ 3 w 1094"/>
                  <a:gd name="T5" fmla="*/ 2 h 902"/>
                  <a:gd name="T6" fmla="*/ 4 w 1094"/>
                  <a:gd name="T7" fmla="*/ 5 h 902"/>
                  <a:gd name="T8" fmla="*/ 5 w 1094"/>
                  <a:gd name="T9" fmla="*/ 5 h 902"/>
                  <a:gd name="T10" fmla="*/ 4 w 1094"/>
                  <a:gd name="T11" fmla="*/ 4 h 902"/>
                  <a:gd name="T12" fmla="*/ 4 w 1094"/>
                  <a:gd name="T13" fmla="*/ 2 h 902"/>
                  <a:gd name="T14" fmla="*/ 4 w 1094"/>
                  <a:gd name="T15" fmla="*/ 1 h 902"/>
                  <a:gd name="T16" fmla="*/ 4 w 1094"/>
                  <a:gd name="T17" fmla="*/ 1 h 902"/>
                  <a:gd name="T18" fmla="*/ 7 w 1094"/>
                  <a:gd name="T19" fmla="*/ 0 h 902"/>
                  <a:gd name="T20" fmla="*/ 8 w 1094"/>
                  <a:gd name="T21" fmla="*/ 1 h 902"/>
                  <a:gd name="T22" fmla="*/ 8 w 1094"/>
                  <a:gd name="T23" fmla="*/ 4 h 902"/>
                  <a:gd name="T24" fmla="*/ 10 w 1094"/>
                  <a:gd name="T25" fmla="*/ 3 h 902"/>
                  <a:gd name="T26" fmla="*/ 13 w 1094"/>
                  <a:gd name="T27" fmla="*/ 3 h 902"/>
                  <a:gd name="T28" fmla="*/ 13 w 1094"/>
                  <a:gd name="T29" fmla="*/ 4 h 902"/>
                  <a:gd name="T30" fmla="*/ 14 w 1094"/>
                  <a:gd name="T31" fmla="*/ 5 h 902"/>
                  <a:gd name="T32" fmla="*/ 15 w 1094"/>
                  <a:gd name="T33" fmla="*/ 4 h 902"/>
                  <a:gd name="T34" fmla="*/ 17 w 1094"/>
                  <a:gd name="T35" fmla="*/ 5 h 902"/>
                  <a:gd name="T36" fmla="*/ 17 w 1094"/>
                  <a:gd name="T37" fmla="*/ 5 h 902"/>
                  <a:gd name="T38" fmla="*/ 18 w 1094"/>
                  <a:gd name="T39" fmla="*/ 6 h 902"/>
                  <a:gd name="T40" fmla="*/ 19 w 1094"/>
                  <a:gd name="T41" fmla="*/ 6 h 902"/>
                  <a:gd name="T42" fmla="*/ 19 w 1094"/>
                  <a:gd name="T43" fmla="*/ 7 h 902"/>
                  <a:gd name="T44" fmla="*/ 19 w 1094"/>
                  <a:gd name="T45" fmla="*/ 7 h 902"/>
                  <a:gd name="T46" fmla="*/ 19 w 1094"/>
                  <a:gd name="T47" fmla="*/ 8 h 902"/>
                  <a:gd name="T48" fmla="*/ 19 w 1094"/>
                  <a:gd name="T49" fmla="*/ 9 h 902"/>
                  <a:gd name="T50" fmla="*/ 19 w 1094"/>
                  <a:gd name="T51" fmla="*/ 10 h 902"/>
                  <a:gd name="T52" fmla="*/ 23 w 1094"/>
                  <a:gd name="T53" fmla="*/ 11 h 902"/>
                  <a:gd name="T54" fmla="*/ 24 w 1094"/>
                  <a:gd name="T55" fmla="*/ 12 h 902"/>
                  <a:gd name="T56" fmla="*/ 25 w 1094"/>
                  <a:gd name="T57" fmla="*/ 13 h 902"/>
                  <a:gd name="T58" fmla="*/ 25 w 1094"/>
                  <a:gd name="T59" fmla="*/ 14 h 902"/>
                  <a:gd name="T60" fmla="*/ 25 w 1094"/>
                  <a:gd name="T61" fmla="*/ 15 h 902"/>
                  <a:gd name="T62" fmla="*/ 23 w 1094"/>
                  <a:gd name="T63" fmla="*/ 16 h 902"/>
                  <a:gd name="T64" fmla="*/ 19 w 1094"/>
                  <a:gd name="T65" fmla="*/ 14 h 902"/>
                  <a:gd name="T66" fmla="*/ 20 w 1094"/>
                  <a:gd name="T67" fmla="*/ 15 h 902"/>
                  <a:gd name="T68" fmla="*/ 21 w 1094"/>
                  <a:gd name="T69" fmla="*/ 16 h 902"/>
                  <a:gd name="T70" fmla="*/ 22 w 1094"/>
                  <a:gd name="T71" fmla="*/ 17 h 902"/>
                  <a:gd name="T72" fmla="*/ 23 w 1094"/>
                  <a:gd name="T73" fmla="*/ 20 h 902"/>
                  <a:gd name="T74" fmla="*/ 21 w 1094"/>
                  <a:gd name="T75" fmla="*/ 21 h 902"/>
                  <a:gd name="T76" fmla="*/ 16 w 1094"/>
                  <a:gd name="T77" fmla="*/ 18 h 902"/>
                  <a:gd name="T78" fmla="*/ 15 w 1094"/>
                  <a:gd name="T79" fmla="*/ 18 h 902"/>
                  <a:gd name="T80" fmla="*/ 14 w 1094"/>
                  <a:gd name="T81" fmla="*/ 16 h 902"/>
                  <a:gd name="T82" fmla="*/ 13 w 1094"/>
                  <a:gd name="T83" fmla="*/ 17 h 902"/>
                  <a:gd name="T84" fmla="*/ 11 w 1094"/>
                  <a:gd name="T85" fmla="*/ 17 h 902"/>
                  <a:gd name="T86" fmla="*/ 15 w 1094"/>
                  <a:gd name="T87" fmla="*/ 15 h 902"/>
                  <a:gd name="T88" fmla="*/ 16 w 1094"/>
                  <a:gd name="T89" fmla="*/ 12 h 902"/>
                  <a:gd name="T90" fmla="*/ 13 w 1094"/>
                  <a:gd name="T91" fmla="*/ 9 h 902"/>
                  <a:gd name="T92" fmla="*/ 12 w 1094"/>
                  <a:gd name="T93" fmla="*/ 10 h 902"/>
                  <a:gd name="T94" fmla="*/ 13 w 1094"/>
                  <a:gd name="T95" fmla="*/ 9 h 902"/>
                  <a:gd name="T96" fmla="*/ 11 w 1094"/>
                  <a:gd name="T97" fmla="*/ 7 h 902"/>
                  <a:gd name="T98" fmla="*/ 10 w 1094"/>
                  <a:gd name="T99" fmla="*/ 7 h 902"/>
                  <a:gd name="T100" fmla="*/ 8 w 1094"/>
                  <a:gd name="T101" fmla="*/ 8 h 902"/>
                  <a:gd name="T102" fmla="*/ 1 w 1094"/>
                  <a:gd name="T103" fmla="*/ 5 h 902"/>
                  <a:gd name="T104" fmla="*/ 0 w 1094"/>
                  <a:gd name="T105" fmla="*/ 5 h 9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94"/>
                  <a:gd name="T160" fmla="*/ 0 h 902"/>
                  <a:gd name="T161" fmla="*/ 1094 w 1094"/>
                  <a:gd name="T162" fmla="*/ 902 h 90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94" h="902">
                    <a:moveTo>
                      <a:pt x="0" y="202"/>
                    </a:moveTo>
                    <a:lnTo>
                      <a:pt x="9" y="103"/>
                    </a:lnTo>
                    <a:lnTo>
                      <a:pt x="54" y="31"/>
                    </a:lnTo>
                    <a:lnTo>
                      <a:pt x="130" y="0"/>
                    </a:lnTo>
                    <a:lnTo>
                      <a:pt x="191" y="14"/>
                    </a:lnTo>
                    <a:lnTo>
                      <a:pt x="125" y="103"/>
                    </a:lnTo>
                    <a:lnTo>
                      <a:pt x="144" y="158"/>
                    </a:lnTo>
                    <a:lnTo>
                      <a:pt x="191" y="212"/>
                    </a:lnTo>
                    <a:lnTo>
                      <a:pt x="130" y="231"/>
                    </a:lnTo>
                    <a:lnTo>
                      <a:pt x="195" y="230"/>
                    </a:lnTo>
                    <a:lnTo>
                      <a:pt x="204" y="184"/>
                    </a:lnTo>
                    <a:lnTo>
                      <a:pt x="155" y="156"/>
                    </a:lnTo>
                    <a:lnTo>
                      <a:pt x="195" y="123"/>
                    </a:lnTo>
                    <a:lnTo>
                      <a:pt x="166" y="78"/>
                    </a:lnTo>
                    <a:lnTo>
                      <a:pt x="229" y="89"/>
                    </a:lnTo>
                    <a:lnTo>
                      <a:pt x="170" y="68"/>
                    </a:lnTo>
                    <a:lnTo>
                      <a:pt x="236" y="73"/>
                    </a:lnTo>
                    <a:lnTo>
                      <a:pt x="190" y="42"/>
                    </a:lnTo>
                    <a:lnTo>
                      <a:pt x="242" y="43"/>
                    </a:lnTo>
                    <a:lnTo>
                      <a:pt x="279" y="14"/>
                    </a:lnTo>
                    <a:lnTo>
                      <a:pt x="324" y="11"/>
                    </a:lnTo>
                    <a:lnTo>
                      <a:pt x="326" y="51"/>
                    </a:lnTo>
                    <a:lnTo>
                      <a:pt x="358" y="68"/>
                    </a:lnTo>
                    <a:lnTo>
                      <a:pt x="348" y="158"/>
                    </a:lnTo>
                    <a:lnTo>
                      <a:pt x="392" y="115"/>
                    </a:lnTo>
                    <a:lnTo>
                      <a:pt x="414" y="134"/>
                    </a:lnTo>
                    <a:lnTo>
                      <a:pt x="476" y="91"/>
                    </a:lnTo>
                    <a:lnTo>
                      <a:pt x="564" y="115"/>
                    </a:lnTo>
                    <a:lnTo>
                      <a:pt x="603" y="158"/>
                    </a:lnTo>
                    <a:lnTo>
                      <a:pt x="575" y="184"/>
                    </a:lnTo>
                    <a:lnTo>
                      <a:pt x="630" y="173"/>
                    </a:lnTo>
                    <a:lnTo>
                      <a:pt x="614" y="199"/>
                    </a:lnTo>
                    <a:lnTo>
                      <a:pt x="646" y="212"/>
                    </a:lnTo>
                    <a:lnTo>
                      <a:pt x="671" y="180"/>
                    </a:lnTo>
                    <a:lnTo>
                      <a:pt x="711" y="196"/>
                    </a:lnTo>
                    <a:lnTo>
                      <a:pt x="724" y="222"/>
                    </a:lnTo>
                    <a:lnTo>
                      <a:pt x="690" y="230"/>
                    </a:lnTo>
                    <a:lnTo>
                      <a:pt x="742" y="230"/>
                    </a:lnTo>
                    <a:lnTo>
                      <a:pt x="733" y="265"/>
                    </a:lnTo>
                    <a:lnTo>
                      <a:pt x="772" y="246"/>
                    </a:lnTo>
                    <a:lnTo>
                      <a:pt x="748" y="276"/>
                    </a:lnTo>
                    <a:lnTo>
                      <a:pt x="826" y="268"/>
                    </a:lnTo>
                    <a:lnTo>
                      <a:pt x="782" y="299"/>
                    </a:lnTo>
                    <a:lnTo>
                      <a:pt x="820" y="299"/>
                    </a:lnTo>
                    <a:lnTo>
                      <a:pt x="804" y="321"/>
                    </a:lnTo>
                    <a:lnTo>
                      <a:pt x="838" y="291"/>
                    </a:lnTo>
                    <a:lnTo>
                      <a:pt x="874" y="322"/>
                    </a:lnTo>
                    <a:lnTo>
                      <a:pt x="810" y="348"/>
                    </a:lnTo>
                    <a:lnTo>
                      <a:pt x="900" y="371"/>
                    </a:lnTo>
                    <a:lnTo>
                      <a:pt x="825" y="379"/>
                    </a:lnTo>
                    <a:lnTo>
                      <a:pt x="853" y="391"/>
                    </a:lnTo>
                    <a:lnTo>
                      <a:pt x="829" y="419"/>
                    </a:lnTo>
                    <a:lnTo>
                      <a:pt x="921" y="473"/>
                    </a:lnTo>
                    <a:lnTo>
                      <a:pt x="968" y="464"/>
                    </a:lnTo>
                    <a:lnTo>
                      <a:pt x="986" y="529"/>
                    </a:lnTo>
                    <a:lnTo>
                      <a:pt x="1031" y="523"/>
                    </a:lnTo>
                    <a:lnTo>
                      <a:pt x="1029" y="551"/>
                    </a:lnTo>
                    <a:lnTo>
                      <a:pt x="1094" y="565"/>
                    </a:lnTo>
                    <a:lnTo>
                      <a:pt x="1086" y="599"/>
                    </a:lnTo>
                    <a:lnTo>
                      <a:pt x="1053" y="594"/>
                    </a:lnTo>
                    <a:lnTo>
                      <a:pt x="1068" y="614"/>
                    </a:lnTo>
                    <a:lnTo>
                      <a:pt x="1052" y="647"/>
                    </a:lnTo>
                    <a:lnTo>
                      <a:pt x="1020" y="632"/>
                    </a:lnTo>
                    <a:lnTo>
                      <a:pt x="1013" y="697"/>
                    </a:lnTo>
                    <a:lnTo>
                      <a:pt x="888" y="578"/>
                    </a:lnTo>
                    <a:lnTo>
                      <a:pt x="842" y="588"/>
                    </a:lnTo>
                    <a:lnTo>
                      <a:pt x="874" y="618"/>
                    </a:lnTo>
                    <a:lnTo>
                      <a:pt x="849" y="647"/>
                    </a:lnTo>
                    <a:lnTo>
                      <a:pt x="868" y="645"/>
                    </a:lnTo>
                    <a:lnTo>
                      <a:pt x="895" y="703"/>
                    </a:lnTo>
                    <a:lnTo>
                      <a:pt x="956" y="717"/>
                    </a:lnTo>
                    <a:lnTo>
                      <a:pt x="950" y="751"/>
                    </a:lnTo>
                    <a:lnTo>
                      <a:pt x="983" y="778"/>
                    </a:lnTo>
                    <a:lnTo>
                      <a:pt x="969" y="858"/>
                    </a:lnTo>
                    <a:lnTo>
                      <a:pt x="810" y="775"/>
                    </a:lnTo>
                    <a:lnTo>
                      <a:pt x="916" y="902"/>
                    </a:lnTo>
                    <a:lnTo>
                      <a:pt x="719" y="832"/>
                    </a:lnTo>
                    <a:lnTo>
                      <a:pt x="691" y="789"/>
                    </a:lnTo>
                    <a:lnTo>
                      <a:pt x="718" y="785"/>
                    </a:lnTo>
                    <a:lnTo>
                      <a:pt x="654" y="762"/>
                    </a:lnTo>
                    <a:lnTo>
                      <a:pt x="635" y="713"/>
                    </a:lnTo>
                    <a:lnTo>
                      <a:pt x="584" y="697"/>
                    </a:lnTo>
                    <a:lnTo>
                      <a:pt x="581" y="729"/>
                    </a:lnTo>
                    <a:lnTo>
                      <a:pt x="553" y="713"/>
                    </a:lnTo>
                    <a:lnTo>
                      <a:pt x="512" y="744"/>
                    </a:lnTo>
                    <a:lnTo>
                      <a:pt x="457" y="713"/>
                    </a:lnTo>
                    <a:lnTo>
                      <a:pt x="483" y="657"/>
                    </a:lnTo>
                    <a:lnTo>
                      <a:pt x="630" y="657"/>
                    </a:lnTo>
                    <a:lnTo>
                      <a:pt x="594" y="602"/>
                    </a:lnTo>
                    <a:lnTo>
                      <a:pt x="677" y="523"/>
                    </a:lnTo>
                    <a:lnTo>
                      <a:pt x="619" y="417"/>
                    </a:lnTo>
                    <a:lnTo>
                      <a:pt x="578" y="407"/>
                    </a:lnTo>
                    <a:lnTo>
                      <a:pt x="602" y="391"/>
                    </a:lnTo>
                    <a:lnTo>
                      <a:pt x="513" y="418"/>
                    </a:lnTo>
                    <a:lnTo>
                      <a:pt x="512" y="388"/>
                    </a:lnTo>
                    <a:lnTo>
                      <a:pt x="544" y="371"/>
                    </a:lnTo>
                    <a:lnTo>
                      <a:pt x="477" y="329"/>
                    </a:lnTo>
                    <a:lnTo>
                      <a:pt x="476" y="298"/>
                    </a:lnTo>
                    <a:lnTo>
                      <a:pt x="412" y="280"/>
                    </a:lnTo>
                    <a:lnTo>
                      <a:pt x="428" y="325"/>
                    </a:lnTo>
                    <a:lnTo>
                      <a:pt x="321" y="308"/>
                    </a:lnTo>
                    <a:lnTo>
                      <a:pt x="350" y="334"/>
                    </a:lnTo>
                    <a:lnTo>
                      <a:pt x="71" y="289"/>
                    </a:lnTo>
                    <a:lnTo>
                      <a:pt x="22" y="230"/>
                    </a:lnTo>
                    <a:lnTo>
                      <a:pt x="111" y="233"/>
                    </a:lnTo>
                    <a:lnTo>
                      <a:pt x="0" y="20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13" name="Freeform 273"/>
              <p:cNvSpPr/>
              <p:nvPr/>
            </p:nvSpPr>
            <p:spPr bwMode="auto">
              <a:xfrm>
                <a:off x="2016" y="2107"/>
                <a:ext cx="72" cy="56"/>
              </a:xfrm>
              <a:custGeom>
                <a:avLst/>
                <a:gdLst>
                  <a:gd name="T0" fmla="*/ 0 w 254"/>
                  <a:gd name="T1" fmla="*/ 4 h 197"/>
                  <a:gd name="T2" fmla="*/ 1 w 254"/>
                  <a:gd name="T3" fmla="*/ 3 h 197"/>
                  <a:gd name="T4" fmla="*/ 1 w 254"/>
                  <a:gd name="T5" fmla="*/ 0 h 197"/>
                  <a:gd name="T6" fmla="*/ 2 w 254"/>
                  <a:gd name="T7" fmla="*/ 1 h 197"/>
                  <a:gd name="T8" fmla="*/ 3 w 254"/>
                  <a:gd name="T9" fmla="*/ 1 h 197"/>
                  <a:gd name="T10" fmla="*/ 6 w 254"/>
                  <a:gd name="T11" fmla="*/ 3 h 197"/>
                  <a:gd name="T12" fmla="*/ 5 w 254"/>
                  <a:gd name="T13" fmla="*/ 4 h 197"/>
                  <a:gd name="T14" fmla="*/ 3 w 254"/>
                  <a:gd name="T15" fmla="*/ 3 h 197"/>
                  <a:gd name="T16" fmla="*/ 2 w 254"/>
                  <a:gd name="T17" fmla="*/ 5 h 197"/>
                  <a:gd name="T18" fmla="*/ 1 w 254"/>
                  <a:gd name="T19" fmla="*/ 3 h 197"/>
                  <a:gd name="T20" fmla="*/ 0 w 254"/>
                  <a:gd name="T21" fmla="*/ 4 h 19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4"/>
                  <a:gd name="T34" fmla="*/ 0 h 197"/>
                  <a:gd name="T35" fmla="*/ 254 w 254"/>
                  <a:gd name="T36" fmla="*/ 197 h 19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4" h="197">
                    <a:moveTo>
                      <a:pt x="0" y="161"/>
                    </a:moveTo>
                    <a:lnTo>
                      <a:pt x="36" y="123"/>
                    </a:lnTo>
                    <a:lnTo>
                      <a:pt x="59" y="0"/>
                    </a:lnTo>
                    <a:lnTo>
                      <a:pt x="80" y="45"/>
                    </a:lnTo>
                    <a:lnTo>
                      <a:pt x="140" y="55"/>
                    </a:lnTo>
                    <a:lnTo>
                      <a:pt x="254" y="145"/>
                    </a:lnTo>
                    <a:lnTo>
                      <a:pt x="239" y="176"/>
                    </a:lnTo>
                    <a:lnTo>
                      <a:pt x="136" y="134"/>
                    </a:lnTo>
                    <a:lnTo>
                      <a:pt x="73" y="197"/>
                    </a:lnTo>
                    <a:lnTo>
                      <a:pt x="57" y="145"/>
                    </a:lnTo>
                    <a:lnTo>
                      <a:pt x="0" y="16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14" name="Freeform 274"/>
              <p:cNvSpPr/>
              <p:nvPr/>
            </p:nvSpPr>
            <p:spPr bwMode="auto">
              <a:xfrm>
                <a:off x="2319" y="2371"/>
                <a:ext cx="72" cy="83"/>
              </a:xfrm>
              <a:custGeom>
                <a:avLst/>
                <a:gdLst>
                  <a:gd name="T0" fmla="*/ 0 w 255"/>
                  <a:gd name="T1" fmla="*/ 6 h 286"/>
                  <a:gd name="T2" fmla="*/ 2 w 255"/>
                  <a:gd name="T3" fmla="*/ 0 h 286"/>
                  <a:gd name="T4" fmla="*/ 3 w 255"/>
                  <a:gd name="T5" fmla="*/ 0 h 286"/>
                  <a:gd name="T6" fmla="*/ 2 w 255"/>
                  <a:gd name="T7" fmla="*/ 3 h 286"/>
                  <a:gd name="T8" fmla="*/ 3 w 255"/>
                  <a:gd name="T9" fmla="*/ 2 h 286"/>
                  <a:gd name="T10" fmla="*/ 3 w 255"/>
                  <a:gd name="T11" fmla="*/ 3 h 286"/>
                  <a:gd name="T12" fmla="*/ 5 w 255"/>
                  <a:gd name="T13" fmla="*/ 3 h 286"/>
                  <a:gd name="T14" fmla="*/ 5 w 255"/>
                  <a:gd name="T15" fmla="*/ 4 h 286"/>
                  <a:gd name="T16" fmla="*/ 5 w 255"/>
                  <a:gd name="T17" fmla="*/ 4 h 286"/>
                  <a:gd name="T18" fmla="*/ 5 w 255"/>
                  <a:gd name="T19" fmla="*/ 6 h 286"/>
                  <a:gd name="T20" fmla="*/ 6 w 255"/>
                  <a:gd name="T21" fmla="*/ 5 h 286"/>
                  <a:gd name="T22" fmla="*/ 6 w 255"/>
                  <a:gd name="T23" fmla="*/ 6 h 286"/>
                  <a:gd name="T24" fmla="*/ 5 w 255"/>
                  <a:gd name="T25" fmla="*/ 7 h 286"/>
                  <a:gd name="T26" fmla="*/ 5 w 255"/>
                  <a:gd name="T27" fmla="*/ 6 h 286"/>
                  <a:gd name="T28" fmla="*/ 5 w 255"/>
                  <a:gd name="T29" fmla="*/ 7 h 286"/>
                  <a:gd name="T30" fmla="*/ 5 w 255"/>
                  <a:gd name="T31" fmla="*/ 5 h 286"/>
                  <a:gd name="T32" fmla="*/ 3 w 255"/>
                  <a:gd name="T33" fmla="*/ 7 h 286"/>
                  <a:gd name="T34" fmla="*/ 4 w 255"/>
                  <a:gd name="T35" fmla="*/ 6 h 286"/>
                  <a:gd name="T36" fmla="*/ 3 w 255"/>
                  <a:gd name="T37" fmla="*/ 6 h 286"/>
                  <a:gd name="T38" fmla="*/ 3 w 255"/>
                  <a:gd name="T39" fmla="*/ 5 h 286"/>
                  <a:gd name="T40" fmla="*/ 0 w 255"/>
                  <a:gd name="T41" fmla="*/ 6 h 2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55"/>
                  <a:gd name="T64" fmla="*/ 0 h 286"/>
                  <a:gd name="T65" fmla="*/ 255 w 255"/>
                  <a:gd name="T66" fmla="*/ 286 h 28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55" h="286">
                    <a:moveTo>
                      <a:pt x="0" y="223"/>
                    </a:moveTo>
                    <a:lnTo>
                      <a:pt x="106" y="15"/>
                    </a:lnTo>
                    <a:lnTo>
                      <a:pt x="146" y="0"/>
                    </a:lnTo>
                    <a:lnTo>
                      <a:pt x="97" y="112"/>
                    </a:lnTo>
                    <a:lnTo>
                      <a:pt x="130" y="87"/>
                    </a:lnTo>
                    <a:lnTo>
                      <a:pt x="152" y="135"/>
                    </a:lnTo>
                    <a:lnTo>
                      <a:pt x="219" y="135"/>
                    </a:lnTo>
                    <a:lnTo>
                      <a:pt x="205" y="177"/>
                    </a:lnTo>
                    <a:lnTo>
                      <a:pt x="240" y="173"/>
                    </a:lnTo>
                    <a:lnTo>
                      <a:pt x="214" y="219"/>
                    </a:lnTo>
                    <a:lnTo>
                      <a:pt x="248" y="194"/>
                    </a:lnTo>
                    <a:lnTo>
                      <a:pt x="255" y="237"/>
                    </a:lnTo>
                    <a:lnTo>
                      <a:pt x="222" y="286"/>
                    </a:lnTo>
                    <a:lnTo>
                      <a:pt x="219" y="250"/>
                    </a:lnTo>
                    <a:lnTo>
                      <a:pt x="204" y="269"/>
                    </a:lnTo>
                    <a:lnTo>
                      <a:pt x="204" y="214"/>
                    </a:lnTo>
                    <a:lnTo>
                      <a:pt x="140" y="269"/>
                    </a:lnTo>
                    <a:lnTo>
                      <a:pt x="178" y="233"/>
                    </a:lnTo>
                    <a:lnTo>
                      <a:pt x="123" y="237"/>
                    </a:lnTo>
                    <a:lnTo>
                      <a:pt x="138" y="217"/>
                    </a:lnTo>
                    <a:lnTo>
                      <a:pt x="0" y="22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15" name="Freeform 275"/>
              <p:cNvSpPr/>
              <p:nvPr/>
            </p:nvSpPr>
            <p:spPr bwMode="auto">
              <a:xfrm>
                <a:off x="2143" y="3305"/>
                <a:ext cx="90" cy="527"/>
              </a:xfrm>
              <a:custGeom>
                <a:avLst/>
                <a:gdLst>
                  <a:gd name="T0" fmla="*/ 0 w 317"/>
                  <a:gd name="T1" fmla="*/ 33 h 1850"/>
                  <a:gd name="T2" fmla="*/ 1 w 317"/>
                  <a:gd name="T3" fmla="*/ 32 h 1850"/>
                  <a:gd name="T4" fmla="*/ 1 w 317"/>
                  <a:gd name="T5" fmla="*/ 33 h 1850"/>
                  <a:gd name="T6" fmla="*/ 3 w 317"/>
                  <a:gd name="T7" fmla="*/ 31 h 1850"/>
                  <a:gd name="T8" fmla="*/ 2 w 317"/>
                  <a:gd name="T9" fmla="*/ 30 h 1850"/>
                  <a:gd name="T10" fmla="*/ 3 w 317"/>
                  <a:gd name="T11" fmla="*/ 27 h 1850"/>
                  <a:gd name="T12" fmla="*/ 1 w 317"/>
                  <a:gd name="T13" fmla="*/ 27 h 1850"/>
                  <a:gd name="T14" fmla="*/ 2 w 317"/>
                  <a:gd name="T15" fmla="*/ 22 h 1850"/>
                  <a:gd name="T16" fmla="*/ 3 w 317"/>
                  <a:gd name="T17" fmla="*/ 17 h 1850"/>
                  <a:gd name="T18" fmla="*/ 3 w 317"/>
                  <a:gd name="T19" fmla="*/ 13 h 1850"/>
                  <a:gd name="T20" fmla="*/ 5 w 317"/>
                  <a:gd name="T21" fmla="*/ 4 h 1850"/>
                  <a:gd name="T22" fmla="*/ 4 w 317"/>
                  <a:gd name="T23" fmla="*/ 1 h 1850"/>
                  <a:gd name="T24" fmla="*/ 5 w 317"/>
                  <a:gd name="T25" fmla="*/ 0 h 1850"/>
                  <a:gd name="T26" fmla="*/ 6 w 317"/>
                  <a:gd name="T27" fmla="*/ 2 h 1850"/>
                  <a:gd name="T28" fmla="*/ 7 w 317"/>
                  <a:gd name="T29" fmla="*/ 6 h 1850"/>
                  <a:gd name="T30" fmla="*/ 7 w 317"/>
                  <a:gd name="T31" fmla="*/ 6 h 1850"/>
                  <a:gd name="T32" fmla="*/ 7 w 317"/>
                  <a:gd name="T33" fmla="*/ 7 h 1850"/>
                  <a:gd name="T34" fmla="*/ 6 w 317"/>
                  <a:gd name="T35" fmla="*/ 7 h 1850"/>
                  <a:gd name="T36" fmla="*/ 6 w 317"/>
                  <a:gd name="T37" fmla="*/ 10 h 1850"/>
                  <a:gd name="T38" fmla="*/ 5 w 317"/>
                  <a:gd name="T39" fmla="*/ 11 h 1850"/>
                  <a:gd name="T40" fmla="*/ 5 w 317"/>
                  <a:gd name="T41" fmla="*/ 15 h 1850"/>
                  <a:gd name="T42" fmla="*/ 5 w 317"/>
                  <a:gd name="T43" fmla="*/ 18 h 1850"/>
                  <a:gd name="T44" fmla="*/ 4 w 317"/>
                  <a:gd name="T45" fmla="*/ 21 h 1850"/>
                  <a:gd name="T46" fmla="*/ 3 w 317"/>
                  <a:gd name="T47" fmla="*/ 28 h 1850"/>
                  <a:gd name="T48" fmla="*/ 4 w 317"/>
                  <a:gd name="T49" fmla="*/ 31 h 1850"/>
                  <a:gd name="T50" fmla="*/ 3 w 317"/>
                  <a:gd name="T51" fmla="*/ 31 h 1850"/>
                  <a:gd name="T52" fmla="*/ 3 w 317"/>
                  <a:gd name="T53" fmla="*/ 33 h 1850"/>
                  <a:gd name="T54" fmla="*/ 2 w 317"/>
                  <a:gd name="T55" fmla="*/ 38 h 1850"/>
                  <a:gd name="T56" fmla="*/ 2 w 317"/>
                  <a:gd name="T57" fmla="*/ 39 h 1850"/>
                  <a:gd name="T58" fmla="*/ 3 w 317"/>
                  <a:gd name="T59" fmla="*/ 38 h 1850"/>
                  <a:gd name="T60" fmla="*/ 3 w 317"/>
                  <a:gd name="T61" fmla="*/ 40 h 1850"/>
                  <a:gd name="T62" fmla="*/ 6 w 317"/>
                  <a:gd name="T63" fmla="*/ 41 h 1850"/>
                  <a:gd name="T64" fmla="*/ 4 w 317"/>
                  <a:gd name="T65" fmla="*/ 41 h 1850"/>
                  <a:gd name="T66" fmla="*/ 4 w 317"/>
                  <a:gd name="T67" fmla="*/ 43 h 1850"/>
                  <a:gd name="T68" fmla="*/ 3 w 317"/>
                  <a:gd name="T69" fmla="*/ 42 h 1850"/>
                  <a:gd name="T70" fmla="*/ 4 w 317"/>
                  <a:gd name="T71" fmla="*/ 42 h 1850"/>
                  <a:gd name="T72" fmla="*/ 3 w 317"/>
                  <a:gd name="T73" fmla="*/ 41 h 1850"/>
                  <a:gd name="T74" fmla="*/ 2 w 317"/>
                  <a:gd name="T75" fmla="*/ 40 h 1850"/>
                  <a:gd name="T76" fmla="*/ 2 w 317"/>
                  <a:gd name="T77" fmla="*/ 40 h 1850"/>
                  <a:gd name="T78" fmla="*/ 1 w 317"/>
                  <a:gd name="T79" fmla="*/ 39 h 1850"/>
                  <a:gd name="T80" fmla="*/ 1 w 317"/>
                  <a:gd name="T81" fmla="*/ 38 h 1850"/>
                  <a:gd name="T82" fmla="*/ 1 w 317"/>
                  <a:gd name="T83" fmla="*/ 38 h 1850"/>
                  <a:gd name="T84" fmla="*/ 1 w 317"/>
                  <a:gd name="T85" fmla="*/ 37 h 1850"/>
                  <a:gd name="T86" fmla="*/ 1 w 317"/>
                  <a:gd name="T87" fmla="*/ 35 h 1850"/>
                  <a:gd name="T88" fmla="*/ 2 w 317"/>
                  <a:gd name="T89" fmla="*/ 35 h 1850"/>
                  <a:gd name="T90" fmla="*/ 1 w 317"/>
                  <a:gd name="T91" fmla="*/ 34 h 1850"/>
                  <a:gd name="T92" fmla="*/ 1 w 317"/>
                  <a:gd name="T93" fmla="*/ 33 h 1850"/>
                  <a:gd name="T94" fmla="*/ 0 w 317"/>
                  <a:gd name="T95" fmla="*/ 33 h 185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17"/>
                  <a:gd name="T145" fmla="*/ 0 h 1850"/>
                  <a:gd name="T146" fmla="*/ 317 w 317"/>
                  <a:gd name="T147" fmla="*/ 1850 h 185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17" h="1850">
                    <a:moveTo>
                      <a:pt x="0" y="1447"/>
                    </a:moveTo>
                    <a:lnTo>
                      <a:pt x="22" y="1397"/>
                    </a:lnTo>
                    <a:lnTo>
                      <a:pt x="68" y="1434"/>
                    </a:lnTo>
                    <a:lnTo>
                      <a:pt x="108" y="1339"/>
                    </a:lnTo>
                    <a:lnTo>
                      <a:pt x="91" y="1302"/>
                    </a:lnTo>
                    <a:lnTo>
                      <a:pt x="124" y="1171"/>
                    </a:lnTo>
                    <a:lnTo>
                      <a:pt x="67" y="1160"/>
                    </a:lnTo>
                    <a:lnTo>
                      <a:pt x="74" y="948"/>
                    </a:lnTo>
                    <a:lnTo>
                      <a:pt x="153" y="726"/>
                    </a:lnTo>
                    <a:lnTo>
                      <a:pt x="152" y="541"/>
                    </a:lnTo>
                    <a:lnTo>
                      <a:pt x="207" y="188"/>
                    </a:lnTo>
                    <a:lnTo>
                      <a:pt x="188" y="32"/>
                    </a:lnTo>
                    <a:lnTo>
                      <a:pt x="226" y="0"/>
                    </a:lnTo>
                    <a:lnTo>
                      <a:pt x="266" y="81"/>
                    </a:lnTo>
                    <a:lnTo>
                      <a:pt x="289" y="246"/>
                    </a:lnTo>
                    <a:lnTo>
                      <a:pt x="317" y="249"/>
                    </a:lnTo>
                    <a:lnTo>
                      <a:pt x="312" y="304"/>
                    </a:lnTo>
                    <a:lnTo>
                      <a:pt x="270" y="327"/>
                    </a:lnTo>
                    <a:lnTo>
                      <a:pt x="271" y="435"/>
                    </a:lnTo>
                    <a:lnTo>
                      <a:pt x="226" y="496"/>
                    </a:lnTo>
                    <a:lnTo>
                      <a:pt x="192" y="648"/>
                    </a:lnTo>
                    <a:lnTo>
                      <a:pt x="218" y="791"/>
                    </a:lnTo>
                    <a:lnTo>
                      <a:pt x="168" y="913"/>
                    </a:lnTo>
                    <a:lnTo>
                      <a:pt x="135" y="1218"/>
                    </a:lnTo>
                    <a:lnTo>
                      <a:pt x="162" y="1329"/>
                    </a:lnTo>
                    <a:lnTo>
                      <a:pt x="137" y="1339"/>
                    </a:lnTo>
                    <a:lnTo>
                      <a:pt x="148" y="1438"/>
                    </a:lnTo>
                    <a:lnTo>
                      <a:pt x="83" y="1643"/>
                    </a:lnTo>
                    <a:lnTo>
                      <a:pt x="90" y="1677"/>
                    </a:lnTo>
                    <a:lnTo>
                      <a:pt x="121" y="1664"/>
                    </a:lnTo>
                    <a:lnTo>
                      <a:pt x="135" y="1743"/>
                    </a:lnTo>
                    <a:lnTo>
                      <a:pt x="271" y="1761"/>
                    </a:lnTo>
                    <a:lnTo>
                      <a:pt x="180" y="1792"/>
                    </a:lnTo>
                    <a:lnTo>
                      <a:pt x="168" y="1850"/>
                    </a:lnTo>
                    <a:lnTo>
                      <a:pt x="129" y="1834"/>
                    </a:lnTo>
                    <a:lnTo>
                      <a:pt x="171" y="1797"/>
                    </a:lnTo>
                    <a:lnTo>
                      <a:pt x="107" y="1780"/>
                    </a:lnTo>
                    <a:lnTo>
                      <a:pt x="98" y="1715"/>
                    </a:lnTo>
                    <a:lnTo>
                      <a:pt x="80" y="1746"/>
                    </a:lnTo>
                    <a:lnTo>
                      <a:pt x="56" y="1685"/>
                    </a:lnTo>
                    <a:lnTo>
                      <a:pt x="68" y="1668"/>
                    </a:lnTo>
                    <a:lnTo>
                      <a:pt x="36" y="1638"/>
                    </a:lnTo>
                    <a:lnTo>
                      <a:pt x="67" y="1607"/>
                    </a:lnTo>
                    <a:lnTo>
                      <a:pt x="38" y="1516"/>
                    </a:lnTo>
                    <a:lnTo>
                      <a:pt x="89" y="1526"/>
                    </a:lnTo>
                    <a:lnTo>
                      <a:pt x="38" y="1478"/>
                    </a:lnTo>
                    <a:lnTo>
                      <a:pt x="51" y="1446"/>
                    </a:lnTo>
                    <a:lnTo>
                      <a:pt x="0" y="144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16" name="Freeform 276"/>
              <p:cNvSpPr/>
              <p:nvPr/>
            </p:nvSpPr>
            <p:spPr bwMode="auto">
              <a:xfrm>
                <a:off x="2147" y="3748"/>
                <a:ext cx="7" cy="20"/>
              </a:xfrm>
              <a:custGeom>
                <a:avLst/>
                <a:gdLst>
                  <a:gd name="T0" fmla="*/ 0 w 23"/>
                  <a:gd name="T1" fmla="*/ 1 h 69"/>
                  <a:gd name="T2" fmla="*/ 0 w 23"/>
                  <a:gd name="T3" fmla="*/ 0 h 69"/>
                  <a:gd name="T4" fmla="*/ 1 w 23"/>
                  <a:gd name="T5" fmla="*/ 2 h 69"/>
                  <a:gd name="T6" fmla="*/ 0 w 23"/>
                  <a:gd name="T7" fmla="*/ 1 h 69"/>
                  <a:gd name="T8" fmla="*/ 0 60000 65536"/>
                  <a:gd name="T9" fmla="*/ 0 60000 65536"/>
                  <a:gd name="T10" fmla="*/ 0 60000 65536"/>
                  <a:gd name="T11" fmla="*/ 0 60000 65536"/>
                  <a:gd name="T12" fmla="*/ 0 w 23"/>
                  <a:gd name="T13" fmla="*/ 0 h 69"/>
                  <a:gd name="T14" fmla="*/ 23 w 23"/>
                  <a:gd name="T15" fmla="*/ 69 h 69"/>
                </a:gdLst>
                <a:ahLst/>
                <a:cxnLst>
                  <a:cxn ang="T8">
                    <a:pos x="T0" y="T1"/>
                  </a:cxn>
                  <a:cxn ang="T9">
                    <a:pos x="T2" y="T3"/>
                  </a:cxn>
                  <a:cxn ang="T10">
                    <a:pos x="T4" y="T5"/>
                  </a:cxn>
                  <a:cxn ang="T11">
                    <a:pos x="T6" y="T7"/>
                  </a:cxn>
                </a:cxnLst>
                <a:rect l="T12" t="T13" r="T14" b="T15"/>
                <a:pathLst>
                  <a:path w="23" h="69">
                    <a:moveTo>
                      <a:pt x="0" y="31"/>
                    </a:moveTo>
                    <a:lnTo>
                      <a:pt x="7" y="0"/>
                    </a:lnTo>
                    <a:lnTo>
                      <a:pt x="23" y="69"/>
                    </a:lnTo>
                    <a:lnTo>
                      <a:pt x="0" y="3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17" name="Freeform 277"/>
              <p:cNvSpPr/>
              <p:nvPr/>
            </p:nvSpPr>
            <p:spPr bwMode="auto">
              <a:xfrm>
                <a:off x="2155" y="3641"/>
                <a:ext cx="6" cy="24"/>
              </a:xfrm>
              <a:custGeom>
                <a:avLst/>
                <a:gdLst>
                  <a:gd name="T0" fmla="*/ 0 w 23"/>
                  <a:gd name="T1" fmla="*/ 2 h 85"/>
                  <a:gd name="T2" fmla="*/ 1 w 23"/>
                  <a:gd name="T3" fmla="*/ 0 h 85"/>
                  <a:gd name="T4" fmla="*/ 1 w 23"/>
                  <a:gd name="T5" fmla="*/ 2 h 85"/>
                  <a:gd name="T6" fmla="*/ 0 w 23"/>
                  <a:gd name="T7" fmla="*/ 2 h 85"/>
                  <a:gd name="T8" fmla="*/ 0 60000 65536"/>
                  <a:gd name="T9" fmla="*/ 0 60000 65536"/>
                  <a:gd name="T10" fmla="*/ 0 60000 65536"/>
                  <a:gd name="T11" fmla="*/ 0 60000 65536"/>
                  <a:gd name="T12" fmla="*/ 0 w 23"/>
                  <a:gd name="T13" fmla="*/ 0 h 85"/>
                  <a:gd name="T14" fmla="*/ 23 w 23"/>
                  <a:gd name="T15" fmla="*/ 85 h 85"/>
                </a:gdLst>
                <a:ahLst/>
                <a:cxnLst>
                  <a:cxn ang="T8">
                    <a:pos x="T0" y="T1"/>
                  </a:cxn>
                  <a:cxn ang="T9">
                    <a:pos x="T2" y="T3"/>
                  </a:cxn>
                  <a:cxn ang="T10">
                    <a:pos x="T4" y="T5"/>
                  </a:cxn>
                  <a:cxn ang="T11">
                    <a:pos x="T6" y="T7"/>
                  </a:cxn>
                </a:cxnLst>
                <a:rect l="T12" t="T13" r="T14" b="T15"/>
                <a:pathLst>
                  <a:path w="23" h="85">
                    <a:moveTo>
                      <a:pt x="0" y="75"/>
                    </a:moveTo>
                    <a:lnTo>
                      <a:pt x="23" y="0"/>
                    </a:lnTo>
                    <a:lnTo>
                      <a:pt x="23" y="85"/>
                    </a:lnTo>
                    <a:lnTo>
                      <a:pt x="0" y="7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18" name="Freeform 278"/>
              <p:cNvSpPr/>
              <p:nvPr/>
            </p:nvSpPr>
            <p:spPr bwMode="auto">
              <a:xfrm>
                <a:off x="2162" y="3826"/>
                <a:ext cx="15" cy="11"/>
              </a:xfrm>
              <a:custGeom>
                <a:avLst/>
                <a:gdLst>
                  <a:gd name="T0" fmla="*/ 0 w 51"/>
                  <a:gd name="T1" fmla="*/ 0 h 39"/>
                  <a:gd name="T2" fmla="*/ 1 w 51"/>
                  <a:gd name="T3" fmla="*/ 0 h 39"/>
                  <a:gd name="T4" fmla="*/ 1 w 51"/>
                  <a:gd name="T5" fmla="*/ 1 h 39"/>
                  <a:gd name="T6" fmla="*/ 0 w 51"/>
                  <a:gd name="T7" fmla="*/ 0 h 39"/>
                  <a:gd name="T8" fmla="*/ 0 60000 65536"/>
                  <a:gd name="T9" fmla="*/ 0 60000 65536"/>
                  <a:gd name="T10" fmla="*/ 0 60000 65536"/>
                  <a:gd name="T11" fmla="*/ 0 60000 65536"/>
                  <a:gd name="T12" fmla="*/ 0 w 51"/>
                  <a:gd name="T13" fmla="*/ 0 h 39"/>
                  <a:gd name="T14" fmla="*/ 51 w 51"/>
                  <a:gd name="T15" fmla="*/ 39 h 39"/>
                </a:gdLst>
                <a:ahLst/>
                <a:cxnLst>
                  <a:cxn ang="T8">
                    <a:pos x="T0" y="T1"/>
                  </a:cxn>
                  <a:cxn ang="T9">
                    <a:pos x="T2" y="T3"/>
                  </a:cxn>
                  <a:cxn ang="T10">
                    <a:pos x="T4" y="T5"/>
                  </a:cxn>
                  <a:cxn ang="T11">
                    <a:pos x="T6" y="T7"/>
                  </a:cxn>
                </a:cxnLst>
                <a:rect l="T12" t="T13" r="T14" b="T15"/>
                <a:pathLst>
                  <a:path w="51" h="39">
                    <a:moveTo>
                      <a:pt x="0" y="0"/>
                    </a:moveTo>
                    <a:lnTo>
                      <a:pt x="49" y="9"/>
                    </a:lnTo>
                    <a:lnTo>
                      <a:pt x="51" y="39"/>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19" name="Freeform 279"/>
              <p:cNvSpPr/>
              <p:nvPr/>
            </p:nvSpPr>
            <p:spPr bwMode="auto">
              <a:xfrm>
                <a:off x="2165" y="3802"/>
                <a:ext cx="21" cy="25"/>
              </a:xfrm>
              <a:custGeom>
                <a:avLst/>
                <a:gdLst>
                  <a:gd name="T0" fmla="*/ 0 w 75"/>
                  <a:gd name="T1" fmla="*/ 0 h 88"/>
                  <a:gd name="T2" fmla="*/ 1 w 75"/>
                  <a:gd name="T3" fmla="*/ 0 h 88"/>
                  <a:gd name="T4" fmla="*/ 0 w 75"/>
                  <a:gd name="T5" fmla="*/ 1 h 88"/>
                  <a:gd name="T6" fmla="*/ 2 w 75"/>
                  <a:gd name="T7" fmla="*/ 1 h 88"/>
                  <a:gd name="T8" fmla="*/ 1 w 75"/>
                  <a:gd name="T9" fmla="*/ 2 h 88"/>
                  <a:gd name="T10" fmla="*/ 0 w 75"/>
                  <a:gd name="T11" fmla="*/ 0 h 88"/>
                  <a:gd name="T12" fmla="*/ 0 60000 65536"/>
                  <a:gd name="T13" fmla="*/ 0 60000 65536"/>
                  <a:gd name="T14" fmla="*/ 0 60000 65536"/>
                  <a:gd name="T15" fmla="*/ 0 60000 65536"/>
                  <a:gd name="T16" fmla="*/ 0 60000 65536"/>
                  <a:gd name="T17" fmla="*/ 0 60000 65536"/>
                  <a:gd name="T18" fmla="*/ 0 w 75"/>
                  <a:gd name="T19" fmla="*/ 0 h 88"/>
                  <a:gd name="T20" fmla="*/ 75 w 75"/>
                  <a:gd name="T21" fmla="*/ 88 h 88"/>
                </a:gdLst>
                <a:ahLst/>
                <a:cxnLst>
                  <a:cxn ang="T12">
                    <a:pos x="T0" y="T1"/>
                  </a:cxn>
                  <a:cxn ang="T13">
                    <a:pos x="T2" y="T3"/>
                  </a:cxn>
                  <a:cxn ang="T14">
                    <a:pos x="T4" y="T5"/>
                  </a:cxn>
                  <a:cxn ang="T15">
                    <a:pos x="T6" y="T7"/>
                  </a:cxn>
                  <a:cxn ang="T16">
                    <a:pos x="T8" y="T9"/>
                  </a:cxn>
                  <a:cxn ang="T17">
                    <a:pos x="T10" y="T11"/>
                  </a:cxn>
                </a:cxnLst>
                <a:rect l="T18" t="T19" r="T20" b="T21"/>
                <a:pathLst>
                  <a:path w="75" h="88">
                    <a:moveTo>
                      <a:pt x="0" y="15"/>
                    </a:moveTo>
                    <a:lnTo>
                      <a:pt x="21" y="0"/>
                    </a:lnTo>
                    <a:lnTo>
                      <a:pt x="19" y="42"/>
                    </a:lnTo>
                    <a:lnTo>
                      <a:pt x="75" y="57"/>
                    </a:lnTo>
                    <a:lnTo>
                      <a:pt x="39" y="88"/>
                    </a:lnTo>
                    <a:lnTo>
                      <a:pt x="0" y="1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20" name="Freeform 280"/>
              <p:cNvSpPr/>
              <p:nvPr/>
            </p:nvSpPr>
            <p:spPr bwMode="auto">
              <a:xfrm>
                <a:off x="2181" y="3834"/>
                <a:ext cx="11" cy="7"/>
              </a:xfrm>
              <a:custGeom>
                <a:avLst/>
                <a:gdLst>
                  <a:gd name="T0" fmla="*/ 0 w 40"/>
                  <a:gd name="T1" fmla="*/ 1 h 23"/>
                  <a:gd name="T2" fmla="*/ 0 w 40"/>
                  <a:gd name="T3" fmla="*/ 0 h 23"/>
                  <a:gd name="T4" fmla="*/ 1 w 40"/>
                  <a:gd name="T5" fmla="*/ 1 h 23"/>
                  <a:gd name="T6" fmla="*/ 0 w 40"/>
                  <a:gd name="T7" fmla="*/ 1 h 23"/>
                  <a:gd name="T8" fmla="*/ 0 60000 65536"/>
                  <a:gd name="T9" fmla="*/ 0 60000 65536"/>
                  <a:gd name="T10" fmla="*/ 0 60000 65536"/>
                  <a:gd name="T11" fmla="*/ 0 60000 65536"/>
                  <a:gd name="T12" fmla="*/ 0 w 40"/>
                  <a:gd name="T13" fmla="*/ 0 h 23"/>
                  <a:gd name="T14" fmla="*/ 40 w 40"/>
                  <a:gd name="T15" fmla="*/ 23 h 23"/>
                </a:gdLst>
                <a:ahLst/>
                <a:cxnLst>
                  <a:cxn ang="T8">
                    <a:pos x="T0" y="T1"/>
                  </a:cxn>
                  <a:cxn ang="T9">
                    <a:pos x="T2" y="T3"/>
                  </a:cxn>
                  <a:cxn ang="T10">
                    <a:pos x="T4" y="T5"/>
                  </a:cxn>
                  <a:cxn ang="T11">
                    <a:pos x="T6" y="T7"/>
                  </a:cxn>
                </a:cxnLst>
                <a:rect l="T12" t="T13" r="T14" b="T15"/>
                <a:pathLst>
                  <a:path w="40" h="23">
                    <a:moveTo>
                      <a:pt x="0" y="17"/>
                    </a:moveTo>
                    <a:lnTo>
                      <a:pt x="11" y="0"/>
                    </a:lnTo>
                    <a:lnTo>
                      <a:pt x="40" y="23"/>
                    </a:lnTo>
                    <a:lnTo>
                      <a:pt x="0" y="1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21" name="Freeform 281"/>
              <p:cNvSpPr/>
              <p:nvPr/>
            </p:nvSpPr>
            <p:spPr bwMode="auto">
              <a:xfrm>
                <a:off x="2189" y="3814"/>
                <a:ext cx="30" cy="37"/>
              </a:xfrm>
              <a:custGeom>
                <a:avLst/>
                <a:gdLst>
                  <a:gd name="T0" fmla="*/ 0 w 104"/>
                  <a:gd name="T1" fmla="*/ 2 h 134"/>
                  <a:gd name="T2" fmla="*/ 0 w 104"/>
                  <a:gd name="T3" fmla="*/ 2 h 134"/>
                  <a:gd name="T4" fmla="*/ 2 w 104"/>
                  <a:gd name="T5" fmla="*/ 2 h 134"/>
                  <a:gd name="T6" fmla="*/ 1 w 104"/>
                  <a:gd name="T7" fmla="*/ 1 h 134"/>
                  <a:gd name="T8" fmla="*/ 2 w 104"/>
                  <a:gd name="T9" fmla="*/ 1 h 134"/>
                  <a:gd name="T10" fmla="*/ 1 w 104"/>
                  <a:gd name="T11" fmla="*/ 1 h 134"/>
                  <a:gd name="T12" fmla="*/ 1 w 104"/>
                  <a:gd name="T13" fmla="*/ 0 h 134"/>
                  <a:gd name="T14" fmla="*/ 2 w 104"/>
                  <a:gd name="T15" fmla="*/ 0 h 134"/>
                  <a:gd name="T16" fmla="*/ 3 w 104"/>
                  <a:gd name="T17" fmla="*/ 3 h 134"/>
                  <a:gd name="T18" fmla="*/ 0 w 104"/>
                  <a:gd name="T19" fmla="*/ 2 h 1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4"/>
                  <a:gd name="T31" fmla="*/ 0 h 134"/>
                  <a:gd name="T32" fmla="*/ 104 w 104"/>
                  <a:gd name="T33" fmla="*/ 134 h 13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4" h="134">
                    <a:moveTo>
                      <a:pt x="0" y="108"/>
                    </a:moveTo>
                    <a:lnTo>
                      <a:pt x="15" y="88"/>
                    </a:lnTo>
                    <a:lnTo>
                      <a:pt x="73" y="100"/>
                    </a:lnTo>
                    <a:lnTo>
                      <a:pt x="47" y="65"/>
                    </a:lnTo>
                    <a:lnTo>
                      <a:pt x="74" y="44"/>
                    </a:lnTo>
                    <a:lnTo>
                      <a:pt x="32" y="40"/>
                    </a:lnTo>
                    <a:lnTo>
                      <a:pt x="32" y="7"/>
                    </a:lnTo>
                    <a:lnTo>
                      <a:pt x="102" y="0"/>
                    </a:lnTo>
                    <a:lnTo>
                      <a:pt x="104" y="134"/>
                    </a:lnTo>
                    <a:lnTo>
                      <a:pt x="0" y="10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22" name="Freeform 282"/>
              <p:cNvSpPr/>
              <p:nvPr/>
            </p:nvSpPr>
            <p:spPr bwMode="auto">
              <a:xfrm>
                <a:off x="2204" y="3857"/>
                <a:ext cx="22" cy="8"/>
              </a:xfrm>
              <a:custGeom>
                <a:avLst/>
                <a:gdLst>
                  <a:gd name="T0" fmla="*/ 0 w 78"/>
                  <a:gd name="T1" fmla="*/ 0 h 28"/>
                  <a:gd name="T2" fmla="*/ 2 w 78"/>
                  <a:gd name="T3" fmla="*/ 0 h 28"/>
                  <a:gd name="T4" fmla="*/ 2 w 78"/>
                  <a:gd name="T5" fmla="*/ 1 h 28"/>
                  <a:gd name="T6" fmla="*/ 0 w 78"/>
                  <a:gd name="T7" fmla="*/ 0 h 28"/>
                  <a:gd name="T8" fmla="*/ 0 60000 65536"/>
                  <a:gd name="T9" fmla="*/ 0 60000 65536"/>
                  <a:gd name="T10" fmla="*/ 0 60000 65536"/>
                  <a:gd name="T11" fmla="*/ 0 60000 65536"/>
                  <a:gd name="T12" fmla="*/ 0 w 78"/>
                  <a:gd name="T13" fmla="*/ 0 h 28"/>
                  <a:gd name="T14" fmla="*/ 78 w 78"/>
                  <a:gd name="T15" fmla="*/ 28 h 28"/>
                </a:gdLst>
                <a:ahLst/>
                <a:cxnLst>
                  <a:cxn ang="T8">
                    <a:pos x="T0" y="T1"/>
                  </a:cxn>
                  <a:cxn ang="T9">
                    <a:pos x="T2" y="T3"/>
                  </a:cxn>
                  <a:cxn ang="T10">
                    <a:pos x="T4" y="T5"/>
                  </a:cxn>
                  <a:cxn ang="T11">
                    <a:pos x="T6" y="T7"/>
                  </a:cxn>
                </a:cxnLst>
                <a:rect l="T12" t="T13" r="T14" b="T15"/>
                <a:pathLst>
                  <a:path w="78" h="28">
                    <a:moveTo>
                      <a:pt x="0" y="0"/>
                    </a:moveTo>
                    <a:lnTo>
                      <a:pt x="71" y="7"/>
                    </a:lnTo>
                    <a:lnTo>
                      <a:pt x="78" y="28"/>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23" name="Freeform 283"/>
              <p:cNvSpPr/>
              <p:nvPr/>
            </p:nvSpPr>
            <p:spPr bwMode="auto">
              <a:xfrm>
                <a:off x="2225" y="3852"/>
                <a:ext cx="11" cy="5"/>
              </a:xfrm>
              <a:custGeom>
                <a:avLst/>
                <a:gdLst>
                  <a:gd name="T0" fmla="*/ 0 w 37"/>
                  <a:gd name="T1" fmla="*/ 0 h 18"/>
                  <a:gd name="T2" fmla="*/ 0 w 37"/>
                  <a:gd name="T3" fmla="*/ 0 h 18"/>
                  <a:gd name="T4" fmla="*/ 1 w 37"/>
                  <a:gd name="T5" fmla="*/ 0 h 18"/>
                  <a:gd name="T6" fmla="*/ 0 w 37"/>
                  <a:gd name="T7" fmla="*/ 0 h 18"/>
                  <a:gd name="T8" fmla="*/ 0 60000 65536"/>
                  <a:gd name="T9" fmla="*/ 0 60000 65536"/>
                  <a:gd name="T10" fmla="*/ 0 60000 65536"/>
                  <a:gd name="T11" fmla="*/ 0 60000 65536"/>
                  <a:gd name="T12" fmla="*/ 0 w 37"/>
                  <a:gd name="T13" fmla="*/ 0 h 18"/>
                  <a:gd name="T14" fmla="*/ 37 w 37"/>
                  <a:gd name="T15" fmla="*/ 18 h 18"/>
                </a:gdLst>
                <a:ahLst/>
                <a:cxnLst>
                  <a:cxn ang="T8">
                    <a:pos x="T0" y="T1"/>
                  </a:cxn>
                  <a:cxn ang="T9">
                    <a:pos x="T2" y="T3"/>
                  </a:cxn>
                  <a:cxn ang="T10">
                    <a:pos x="T4" y="T5"/>
                  </a:cxn>
                  <a:cxn ang="T11">
                    <a:pos x="T6" y="T7"/>
                  </a:cxn>
                </a:cxnLst>
                <a:rect l="T12" t="T13" r="T14" b="T15"/>
                <a:pathLst>
                  <a:path w="37" h="18">
                    <a:moveTo>
                      <a:pt x="0" y="18"/>
                    </a:moveTo>
                    <a:lnTo>
                      <a:pt x="8" y="0"/>
                    </a:lnTo>
                    <a:lnTo>
                      <a:pt x="37" y="18"/>
                    </a:lnTo>
                    <a:lnTo>
                      <a:pt x="0" y="1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24" name="Freeform 284"/>
              <p:cNvSpPr/>
              <p:nvPr/>
            </p:nvSpPr>
            <p:spPr bwMode="auto">
              <a:xfrm>
                <a:off x="2107" y="2928"/>
                <a:ext cx="130" cy="208"/>
              </a:xfrm>
              <a:custGeom>
                <a:avLst/>
                <a:gdLst>
                  <a:gd name="T0" fmla="*/ 0 w 459"/>
                  <a:gd name="T1" fmla="*/ 11 h 730"/>
                  <a:gd name="T2" fmla="*/ 1 w 459"/>
                  <a:gd name="T3" fmla="*/ 13 h 730"/>
                  <a:gd name="T4" fmla="*/ 3 w 459"/>
                  <a:gd name="T5" fmla="*/ 13 h 730"/>
                  <a:gd name="T6" fmla="*/ 5 w 459"/>
                  <a:gd name="T7" fmla="*/ 15 h 730"/>
                  <a:gd name="T8" fmla="*/ 7 w 459"/>
                  <a:gd name="T9" fmla="*/ 15 h 730"/>
                  <a:gd name="T10" fmla="*/ 7 w 459"/>
                  <a:gd name="T11" fmla="*/ 17 h 730"/>
                  <a:gd name="T12" fmla="*/ 8 w 459"/>
                  <a:gd name="T13" fmla="*/ 17 h 730"/>
                  <a:gd name="T14" fmla="*/ 8 w 459"/>
                  <a:gd name="T15" fmla="*/ 14 h 730"/>
                  <a:gd name="T16" fmla="*/ 8 w 459"/>
                  <a:gd name="T17" fmla="*/ 12 h 730"/>
                  <a:gd name="T18" fmla="*/ 8 w 459"/>
                  <a:gd name="T19" fmla="*/ 12 h 730"/>
                  <a:gd name="T20" fmla="*/ 8 w 459"/>
                  <a:gd name="T21" fmla="*/ 11 h 730"/>
                  <a:gd name="T22" fmla="*/ 10 w 459"/>
                  <a:gd name="T23" fmla="*/ 11 h 730"/>
                  <a:gd name="T24" fmla="*/ 10 w 459"/>
                  <a:gd name="T25" fmla="*/ 11 h 730"/>
                  <a:gd name="T26" fmla="*/ 10 w 459"/>
                  <a:gd name="T27" fmla="*/ 10 h 730"/>
                  <a:gd name="T28" fmla="*/ 10 w 459"/>
                  <a:gd name="T29" fmla="*/ 6 h 730"/>
                  <a:gd name="T30" fmla="*/ 8 w 459"/>
                  <a:gd name="T31" fmla="*/ 7 h 730"/>
                  <a:gd name="T32" fmla="*/ 8 w 459"/>
                  <a:gd name="T33" fmla="*/ 6 h 730"/>
                  <a:gd name="T34" fmla="*/ 6 w 459"/>
                  <a:gd name="T35" fmla="*/ 5 h 730"/>
                  <a:gd name="T36" fmla="*/ 5 w 459"/>
                  <a:gd name="T37" fmla="*/ 3 h 730"/>
                  <a:gd name="T38" fmla="*/ 7 w 459"/>
                  <a:gd name="T39" fmla="*/ 1 h 730"/>
                  <a:gd name="T40" fmla="*/ 6 w 459"/>
                  <a:gd name="T41" fmla="*/ 0 h 730"/>
                  <a:gd name="T42" fmla="*/ 3 w 459"/>
                  <a:gd name="T43" fmla="*/ 1 h 730"/>
                  <a:gd name="T44" fmla="*/ 2 w 459"/>
                  <a:gd name="T45" fmla="*/ 5 h 730"/>
                  <a:gd name="T46" fmla="*/ 1 w 459"/>
                  <a:gd name="T47" fmla="*/ 4 h 730"/>
                  <a:gd name="T48" fmla="*/ 1 w 459"/>
                  <a:gd name="T49" fmla="*/ 5 h 730"/>
                  <a:gd name="T50" fmla="*/ 1 w 459"/>
                  <a:gd name="T51" fmla="*/ 9 h 730"/>
                  <a:gd name="T52" fmla="*/ 2 w 459"/>
                  <a:gd name="T53" fmla="*/ 9 h 730"/>
                  <a:gd name="T54" fmla="*/ 0 w 459"/>
                  <a:gd name="T55" fmla="*/ 11 h 73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59"/>
                  <a:gd name="T85" fmla="*/ 0 h 730"/>
                  <a:gd name="T86" fmla="*/ 459 w 459"/>
                  <a:gd name="T87" fmla="*/ 730 h 73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59" h="730">
                    <a:moveTo>
                      <a:pt x="0" y="488"/>
                    </a:moveTo>
                    <a:lnTo>
                      <a:pt x="56" y="540"/>
                    </a:lnTo>
                    <a:lnTo>
                      <a:pt x="138" y="552"/>
                    </a:lnTo>
                    <a:lnTo>
                      <a:pt x="220" y="653"/>
                    </a:lnTo>
                    <a:lnTo>
                      <a:pt x="330" y="663"/>
                    </a:lnTo>
                    <a:lnTo>
                      <a:pt x="314" y="713"/>
                    </a:lnTo>
                    <a:lnTo>
                      <a:pt x="342" y="730"/>
                    </a:lnTo>
                    <a:lnTo>
                      <a:pt x="359" y="604"/>
                    </a:lnTo>
                    <a:lnTo>
                      <a:pt x="338" y="525"/>
                    </a:lnTo>
                    <a:lnTo>
                      <a:pt x="375" y="522"/>
                    </a:lnTo>
                    <a:lnTo>
                      <a:pt x="349" y="477"/>
                    </a:lnTo>
                    <a:lnTo>
                      <a:pt x="437" y="461"/>
                    </a:lnTo>
                    <a:lnTo>
                      <a:pt x="459" y="491"/>
                    </a:lnTo>
                    <a:lnTo>
                      <a:pt x="424" y="427"/>
                    </a:lnTo>
                    <a:lnTo>
                      <a:pt x="436" y="274"/>
                    </a:lnTo>
                    <a:lnTo>
                      <a:pt x="362" y="280"/>
                    </a:lnTo>
                    <a:lnTo>
                      <a:pt x="338" y="242"/>
                    </a:lnTo>
                    <a:lnTo>
                      <a:pt x="264" y="231"/>
                    </a:lnTo>
                    <a:lnTo>
                      <a:pt x="216" y="143"/>
                    </a:lnTo>
                    <a:lnTo>
                      <a:pt x="289" y="27"/>
                    </a:lnTo>
                    <a:lnTo>
                      <a:pt x="279" y="0"/>
                    </a:lnTo>
                    <a:lnTo>
                      <a:pt x="148" y="63"/>
                    </a:lnTo>
                    <a:lnTo>
                      <a:pt x="78" y="195"/>
                    </a:lnTo>
                    <a:lnTo>
                      <a:pt x="54" y="165"/>
                    </a:lnTo>
                    <a:lnTo>
                      <a:pt x="39" y="228"/>
                    </a:lnTo>
                    <a:lnTo>
                      <a:pt x="54" y="373"/>
                    </a:lnTo>
                    <a:lnTo>
                      <a:pt x="71" y="373"/>
                    </a:lnTo>
                    <a:lnTo>
                      <a:pt x="0" y="48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25" name="Freeform 285"/>
              <p:cNvSpPr/>
              <p:nvPr/>
            </p:nvSpPr>
            <p:spPr bwMode="auto">
              <a:xfrm>
                <a:off x="2032" y="2945"/>
                <a:ext cx="34" cy="34"/>
              </a:xfrm>
              <a:custGeom>
                <a:avLst/>
                <a:gdLst>
                  <a:gd name="T0" fmla="*/ 0 w 118"/>
                  <a:gd name="T1" fmla="*/ 0 h 118"/>
                  <a:gd name="T2" fmla="*/ 0 w 118"/>
                  <a:gd name="T3" fmla="*/ 1 h 118"/>
                  <a:gd name="T4" fmla="*/ 1 w 118"/>
                  <a:gd name="T5" fmla="*/ 1 h 118"/>
                  <a:gd name="T6" fmla="*/ 2 w 118"/>
                  <a:gd name="T7" fmla="*/ 3 h 118"/>
                  <a:gd name="T8" fmla="*/ 3 w 118"/>
                  <a:gd name="T9" fmla="*/ 1 h 118"/>
                  <a:gd name="T10" fmla="*/ 2 w 118"/>
                  <a:gd name="T11" fmla="*/ 0 h 118"/>
                  <a:gd name="T12" fmla="*/ 0 w 118"/>
                  <a:gd name="T13" fmla="*/ 0 h 118"/>
                  <a:gd name="T14" fmla="*/ 0 60000 65536"/>
                  <a:gd name="T15" fmla="*/ 0 60000 65536"/>
                  <a:gd name="T16" fmla="*/ 0 60000 65536"/>
                  <a:gd name="T17" fmla="*/ 0 60000 65536"/>
                  <a:gd name="T18" fmla="*/ 0 60000 65536"/>
                  <a:gd name="T19" fmla="*/ 0 60000 65536"/>
                  <a:gd name="T20" fmla="*/ 0 60000 65536"/>
                  <a:gd name="T21" fmla="*/ 0 w 118"/>
                  <a:gd name="T22" fmla="*/ 0 h 118"/>
                  <a:gd name="T23" fmla="*/ 118 w 118"/>
                  <a:gd name="T24" fmla="*/ 118 h 1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8" h="118">
                    <a:moveTo>
                      <a:pt x="0" y="0"/>
                    </a:moveTo>
                    <a:lnTo>
                      <a:pt x="1" y="46"/>
                    </a:lnTo>
                    <a:lnTo>
                      <a:pt x="26" y="39"/>
                    </a:lnTo>
                    <a:lnTo>
                      <a:pt x="100" y="118"/>
                    </a:lnTo>
                    <a:lnTo>
                      <a:pt x="118" y="58"/>
                    </a:lnTo>
                    <a:lnTo>
                      <a:pt x="79" y="4"/>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26" name="Freeform 286"/>
              <p:cNvSpPr/>
              <p:nvPr/>
            </p:nvSpPr>
            <p:spPr bwMode="auto">
              <a:xfrm>
                <a:off x="2040" y="2789"/>
                <a:ext cx="117" cy="42"/>
              </a:xfrm>
              <a:custGeom>
                <a:avLst/>
                <a:gdLst>
                  <a:gd name="T0" fmla="*/ 0 w 412"/>
                  <a:gd name="T1" fmla="*/ 1 h 149"/>
                  <a:gd name="T2" fmla="*/ 1 w 412"/>
                  <a:gd name="T3" fmla="*/ 0 h 149"/>
                  <a:gd name="T4" fmla="*/ 4 w 412"/>
                  <a:gd name="T5" fmla="*/ 0 h 149"/>
                  <a:gd name="T6" fmla="*/ 9 w 412"/>
                  <a:gd name="T7" fmla="*/ 3 h 149"/>
                  <a:gd name="T8" fmla="*/ 6 w 412"/>
                  <a:gd name="T9" fmla="*/ 3 h 149"/>
                  <a:gd name="T10" fmla="*/ 7 w 412"/>
                  <a:gd name="T11" fmla="*/ 3 h 149"/>
                  <a:gd name="T12" fmla="*/ 5 w 412"/>
                  <a:gd name="T13" fmla="*/ 2 h 149"/>
                  <a:gd name="T14" fmla="*/ 3 w 412"/>
                  <a:gd name="T15" fmla="*/ 1 h 149"/>
                  <a:gd name="T16" fmla="*/ 3 w 412"/>
                  <a:gd name="T17" fmla="*/ 1 h 149"/>
                  <a:gd name="T18" fmla="*/ 0 w 412"/>
                  <a:gd name="T19" fmla="*/ 1 h 1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12"/>
                  <a:gd name="T31" fmla="*/ 0 h 149"/>
                  <a:gd name="T32" fmla="*/ 412 w 412"/>
                  <a:gd name="T33" fmla="*/ 149 h 14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12" h="149">
                    <a:moveTo>
                      <a:pt x="0" y="58"/>
                    </a:moveTo>
                    <a:lnTo>
                      <a:pt x="56" y="7"/>
                    </a:lnTo>
                    <a:lnTo>
                      <a:pt x="161" y="0"/>
                    </a:lnTo>
                    <a:lnTo>
                      <a:pt x="412" y="127"/>
                    </a:lnTo>
                    <a:lnTo>
                      <a:pt x="279" y="149"/>
                    </a:lnTo>
                    <a:lnTo>
                      <a:pt x="301" y="120"/>
                    </a:lnTo>
                    <a:lnTo>
                      <a:pt x="236" y="72"/>
                    </a:lnTo>
                    <a:lnTo>
                      <a:pt x="115" y="43"/>
                    </a:lnTo>
                    <a:lnTo>
                      <a:pt x="119" y="24"/>
                    </a:lnTo>
                    <a:lnTo>
                      <a:pt x="0" y="5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27" name="Freeform 287"/>
              <p:cNvSpPr/>
              <p:nvPr/>
            </p:nvSpPr>
            <p:spPr bwMode="auto">
              <a:xfrm>
                <a:off x="2184" y="2831"/>
                <a:ext cx="35" cy="23"/>
              </a:xfrm>
              <a:custGeom>
                <a:avLst/>
                <a:gdLst>
                  <a:gd name="T0" fmla="*/ 0 w 127"/>
                  <a:gd name="T1" fmla="*/ 0 h 82"/>
                  <a:gd name="T2" fmla="*/ 0 w 127"/>
                  <a:gd name="T3" fmla="*/ 2 h 82"/>
                  <a:gd name="T4" fmla="*/ 3 w 127"/>
                  <a:gd name="T5" fmla="*/ 1 h 82"/>
                  <a:gd name="T6" fmla="*/ 2 w 127"/>
                  <a:gd name="T7" fmla="*/ 0 h 82"/>
                  <a:gd name="T8" fmla="*/ 0 w 127"/>
                  <a:gd name="T9" fmla="*/ 0 h 82"/>
                  <a:gd name="T10" fmla="*/ 0 60000 65536"/>
                  <a:gd name="T11" fmla="*/ 0 60000 65536"/>
                  <a:gd name="T12" fmla="*/ 0 60000 65536"/>
                  <a:gd name="T13" fmla="*/ 0 60000 65536"/>
                  <a:gd name="T14" fmla="*/ 0 60000 65536"/>
                  <a:gd name="T15" fmla="*/ 0 w 127"/>
                  <a:gd name="T16" fmla="*/ 0 h 82"/>
                  <a:gd name="T17" fmla="*/ 127 w 127"/>
                  <a:gd name="T18" fmla="*/ 82 h 82"/>
                </a:gdLst>
                <a:ahLst/>
                <a:cxnLst>
                  <a:cxn ang="T10">
                    <a:pos x="T0" y="T1"/>
                  </a:cxn>
                  <a:cxn ang="T11">
                    <a:pos x="T2" y="T3"/>
                  </a:cxn>
                  <a:cxn ang="T12">
                    <a:pos x="T4" y="T5"/>
                  </a:cxn>
                  <a:cxn ang="T13">
                    <a:pos x="T6" y="T7"/>
                  </a:cxn>
                  <a:cxn ang="T14">
                    <a:pos x="T8" y="T9"/>
                  </a:cxn>
                </a:cxnLst>
                <a:rect l="T15" t="T16" r="T17" b="T18"/>
                <a:pathLst>
                  <a:path w="127" h="82">
                    <a:moveTo>
                      <a:pt x="0" y="0"/>
                    </a:moveTo>
                    <a:lnTo>
                      <a:pt x="0" y="82"/>
                    </a:lnTo>
                    <a:lnTo>
                      <a:pt x="127" y="58"/>
                    </a:lnTo>
                    <a:lnTo>
                      <a:pt x="72" y="9"/>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28" name="Freeform 288"/>
              <p:cNvSpPr/>
              <p:nvPr/>
            </p:nvSpPr>
            <p:spPr bwMode="auto">
              <a:xfrm>
                <a:off x="2085" y="3066"/>
                <a:ext cx="61" cy="79"/>
              </a:xfrm>
              <a:custGeom>
                <a:avLst/>
                <a:gdLst>
                  <a:gd name="T0" fmla="*/ 0 w 212"/>
                  <a:gd name="T1" fmla="*/ 3 h 275"/>
                  <a:gd name="T2" fmla="*/ 0 w 212"/>
                  <a:gd name="T3" fmla="*/ 4 h 275"/>
                  <a:gd name="T4" fmla="*/ 1 w 212"/>
                  <a:gd name="T5" fmla="*/ 4 h 275"/>
                  <a:gd name="T6" fmla="*/ 0 w 212"/>
                  <a:gd name="T7" fmla="*/ 5 h 275"/>
                  <a:gd name="T8" fmla="*/ 0 w 212"/>
                  <a:gd name="T9" fmla="*/ 6 h 275"/>
                  <a:gd name="T10" fmla="*/ 1 w 212"/>
                  <a:gd name="T11" fmla="*/ 7 h 275"/>
                  <a:gd name="T12" fmla="*/ 3 w 212"/>
                  <a:gd name="T13" fmla="*/ 5 h 275"/>
                  <a:gd name="T14" fmla="*/ 5 w 212"/>
                  <a:gd name="T15" fmla="*/ 3 h 275"/>
                  <a:gd name="T16" fmla="*/ 5 w 212"/>
                  <a:gd name="T17" fmla="*/ 1 h 275"/>
                  <a:gd name="T18" fmla="*/ 3 w 212"/>
                  <a:gd name="T19" fmla="*/ 1 h 275"/>
                  <a:gd name="T20" fmla="*/ 2 w 212"/>
                  <a:gd name="T21" fmla="*/ 0 h 275"/>
                  <a:gd name="T22" fmla="*/ 1 w 212"/>
                  <a:gd name="T23" fmla="*/ 1 h 275"/>
                  <a:gd name="T24" fmla="*/ 0 w 212"/>
                  <a:gd name="T25" fmla="*/ 3 h 2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2"/>
                  <a:gd name="T40" fmla="*/ 0 h 275"/>
                  <a:gd name="T41" fmla="*/ 212 w 212"/>
                  <a:gd name="T42" fmla="*/ 275 h 27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2" h="275">
                    <a:moveTo>
                      <a:pt x="0" y="106"/>
                    </a:moveTo>
                    <a:lnTo>
                      <a:pt x="1" y="160"/>
                    </a:lnTo>
                    <a:lnTo>
                      <a:pt x="42" y="175"/>
                    </a:lnTo>
                    <a:lnTo>
                      <a:pt x="18" y="215"/>
                    </a:lnTo>
                    <a:lnTo>
                      <a:pt x="12" y="263"/>
                    </a:lnTo>
                    <a:lnTo>
                      <a:pt x="62" y="275"/>
                    </a:lnTo>
                    <a:lnTo>
                      <a:pt x="107" y="196"/>
                    </a:lnTo>
                    <a:lnTo>
                      <a:pt x="194" y="139"/>
                    </a:lnTo>
                    <a:lnTo>
                      <a:pt x="212" y="64"/>
                    </a:lnTo>
                    <a:lnTo>
                      <a:pt x="130" y="52"/>
                    </a:lnTo>
                    <a:lnTo>
                      <a:pt x="74" y="0"/>
                    </a:lnTo>
                    <a:lnTo>
                      <a:pt x="28" y="26"/>
                    </a:lnTo>
                    <a:lnTo>
                      <a:pt x="0" y="10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29" name="Freeform 289"/>
              <p:cNvSpPr/>
              <p:nvPr/>
            </p:nvSpPr>
            <p:spPr bwMode="auto">
              <a:xfrm>
                <a:off x="1984" y="2901"/>
                <a:ext cx="26" cy="13"/>
              </a:xfrm>
              <a:custGeom>
                <a:avLst/>
                <a:gdLst>
                  <a:gd name="T0" fmla="*/ 0 w 89"/>
                  <a:gd name="T1" fmla="*/ 1 h 44"/>
                  <a:gd name="T2" fmla="*/ 1 w 89"/>
                  <a:gd name="T3" fmla="*/ 0 h 44"/>
                  <a:gd name="T4" fmla="*/ 2 w 89"/>
                  <a:gd name="T5" fmla="*/ 1 h 44"/>
                  <a:gd name="T6" fmla="*/ 0 w 89"/>
                  <a:gd name="T7" fmla="*/ 1 h 44"/>
                  <a:gd name="T8" fmla="*/ 0 60000 65536"/>
                  <a:gd name="T9" fmla="*/ 0 60000 65536"/>
                  <a:gd name="T10" fmla="*/ 0 60000 65536"/>
                  <a:gd name="T11" fmla="*/ 0 60000 65536"/>
                  <a:gd name="T12" fmla="*/ 0 w 89"/>
                  <a:gd name="T13" fmla="*/ 0 h 44"/>
                  <a:gd name="T14" fmla="*/ 89 w 89"/>
                  <a:gd name="T15" fmla="*/ 44 h 44"/>
                </a:gdLst>
                <a:ahLst/>
                <a:cxnLst>
                  <a:cxn ang="T8">
                    <a:pos x="T0" y="T1"/>
                  </a:cxn>
                  <a:cxn ang="T9">
                    <a:pos x="T2" y="T3"/>
                  </a:cxn>
                  <a:cxn ang="T10">
                    <a:pos x="T4" y="T5"/>
                  </a:cxn>
                  <a:cxn ang="T11">
                    <a:pos x="T6" y="T7"/>
                  </a:cxn>
                </a:cxnLst>
                <a:rect l="T12" t="T13" r="T14" b="T15"/>
                <a:pathLst>
                  <a:path w="89" h="44">
                    <a:moveTo>
                      <a:pt x="0" y="32"/>
                    </a:moveTo>
                    <a:lnTo>
                      <a:pt x="27" y="0"/>
                    </a:lnTo>
                    <a:lnTo>
                      <a:pt x="89" y="44"/>
                    </a:lnTo>
                    <a:lnTo>
                      <a:pt x="0" y="3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30" name="Freeform 290"/>
              <p:cNvSpPr/>
              <p:nvPr/>
            </p:nvSpPr>
            <p:spPr bwMode="auto">
              <a:xfrm>
                <a:off x="2302" y="3791"/>
                <a:ext cx="17" cy="12"/>
              </a:xfrm>
              <a:custGeom>
                <a:avLst/>
                <a:gdLst>
                  <a:gd name="T0" fmla="*/ 0 w 59"/>
                  <a:gd name="T1" fmla="*/ 1 h 41"/>
                  <a:gd name="T2" fmla="*/ 1 w 59"/>
                  <a:gd name="T3" fmla="*/ 1 h 41"/>
                  <a:gd name="T4" fmla="*/ 0 w 59"/>
                  <a:gd name="T5" fmla="*/ 0 h 41"/>
                  <a:gd name="T6" fmla="*/ 1 w 59"/>
                  <a:gd name="T7" fmla="*/ 0 h 41"/>
                  <a:gd name="T8" fmla="*/ 0 w 59"/>
                  <a:gd name="T9" fmla="*/ 1 h 41"/>
                  <a:gd name="T10" fmla="*/ 0 60000 65536"/>
                  <a:gd name="T11" fmla="*/ 0 60000 65536"/>
                  <a:gd name="T12" fmla="*/ 0 60000 65536"/>
                  <a:gd name="T13" fmla="*/ 0 60000 65536"/>
                  <a:gd name="T14" fmla="*/ 0 60000 65536"/>
                  <a:gd name="T15" fmla="*/ 0 w 59"/>
                  <a:gd name="T16" fmla="*/ 0 h 41"/>
                  <a:gd name="T17" fmla="*/ 59 w 59"/>
                  <a:gd name="T18" fmla="*/ 41 h 41"/>
                </a:gdLst>
                <a:ahLst/>
                <a:cxnLst>
                  <a:cxn ang="T10">
                    <a:pos x="T0" y="T1"/>
                  </a:cxn>
                  <a:cxn ang="T11">
                    <a:pos x="T2" y="T3"/>
                  </a:cxn>
                  <a:cxn ang="T12">
                    <a:pos x="T4" y="T5"/>
                  </a:cxn>
                  <a:cxn ang="T13">
                    <a:pos x="T6" y="T7"/>
                  </a:cxn>
                  <a:cxn ang="T14">
                    <a:pos x="T8" y="T9"/>
                  </a:cxn>
                </a:cxnLst>
                <a:rect l="T15" t="T16" r="T17" b="T18"/>
                <a:pathLst>
                  <a:path w="59" h="41">
                    <a:moveTo>
                      <a:pt x="0" y="41"/>
                    </a:moveTo>
                    <a:lnTo>
                      <a:pt x="32" y="19"/>
                    </a:lnTo>
                    <a:lnTo>
                      <a:pt x="19" y="0"/>
                    </a:lnTo>
                    <a:lnTo>
                      <a:pt x="59" y="6"/>
                    </a:lnTo>
                    <a:lnTo>
                      <a:pt x="0" y="4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31" name="Freeform 291"/>
              <p:cNvSpPr/>
              <p:nvPr/>
            </p:nvSpPr>
            <p:spPr bwMode="auto">
              <a:xfrm>
                <a:off x="2315" y="3791"/>
                <a:ext cx="19" cy="12"/>
              </a:xfrm>
              <a:custGeom>
                <a:avLst/>
                <a:gdLst>
                  <a:gd name="T0" fmla="*/ 0 w 68"/>
                  <a:gd name="T1" fmla="*/ 1 h 47"/>
                  <a:gd name="T2" fmla="*/ 1 w 68"/>
                  <a:gd name="T3" fmla="*/ 0 h 47"/>
                  <a:gd name="T4" fmla="*/ 1 w 68"/>
                  <a:gd name="T5" fmla="*/ 0 h 47"/>
                  <a:gd name="T6" fmla="*/ 0 w 68"/>
                  <a:gd name="T7" fmla="*/ 1 h 47"/>
                  <a:gd name="T8" fmla="*/ 0 60000 65536"/>
                  <a:gd name="T9" fmla="*/ 0 60000 65536"/>
                  <a:gd name="T10" fmla="*/ 0 60000 65536"/>
                  <a:gd name="T11" fmla="*/ 0 60000 65536"/>
                  <a:gd name="T12" fmla="*/ 0 w 68"/>
                  <a:gd name="T13" fmla="*/ 0 h 47"/>
                  <a:gd name="T14" fmla="*/ 68 w 68"/>
                  <a:gd name="T15" fmla="*/ 47 h 47"/>
                </a:gdLst>
                <a:ahLst/>
                <a:cxnLst>
                  <a:cxn ang="T8">
                    <a:pos x="T0" y="T1"/>
                  </a:cxn>
                  <a:cxn ang="T9">
                    <a:pos x="T2" y="T3"/>
                  </a:cxn>
                  <a:cxn ang="T10">
                    <a:pos x="T4" y="T5"/>
                  </a:cxn>
                  <a:cxn ang="T11">
                    <a:pos x="T6" y="T7"/>
                  </a:cxn>
                </a:cxnLst>
                <a:rect l="T12" t="T13" r="T14" b="T15"/>
                <a:pathLst>
                  <a:path w="68" h="47">
                    <a:moveTo>
                      <a:pt x="0" y="47"/>
                    </a:moveTo>
                    <a:lnTo>
                      <a:pt x="34" y="0"/>
                    </a:lnTo>
                    <a:lnTo>
                      <a:pt x="68" y="16"/>
                    </a:lnTo>
                    <a:lnTo>
                      <a:pt x="0" y="4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32" name="Freeform 292"/>
              <p:cNvSpPr/>
              <p:nvPr/>
            </p:nvSpPr>
            <p:spPr bwMode="auto">
              <a:xfrm>
                <a:off x="2373" y="3014"/>
                <a:ext cx="31" cy="44"/>
              </a:xfrm>
              <a:custGeom>
                <a:avLst/>
                <a:gdLst>
                  <a:gd name="T0" fmla="*/ 0 w 107"/>
                  <a:gd name="T1" fmla="*/ 3 h 154"/>
                  <a:gd name="T2" fmla="*/ 0 w 107"/>
                  <a:gd name="T3" fmla="*/ 0 h 154"/>
                  <a:gd name="T4" fmla="*/ 3 w 107"/>
                  <a:gd name="T5" fmla="*/ 1 h 154"/>
                  <a:gd name="T6" fmla="*/ 1 w 107"/>
                  <a:gd name="T7" fmla="*/ 4 h 154"/>
                  <a:gd name="T8" fmla="*/ 0 w 107"/>
                  <a:gd name="T9" fmla="*/ 3 h 154"/>
                  <a:gd name="T10" fmla="*/ 0 60000 65536"/>
                  <a:gd name="T11" fmla="*/ 0 60000 65536"/>
                  <a:gd name="T12" fmla="*/ 0 60000 65536"/>
                  <a:gd name="T13" fmla="*/ 0 60000 65536"/>
                  <a:gd name="T14" fmla="*/ 0 60000 65536"/>
                  <a:gd name="T15" fmla="*/ 0 w 107"/>
                  <a:gd name="T16" fmla="*/ 0 h 154"/>
                  <a:gd name="T17" fmla="*/ 107 w 107"/>
                  <a:gd name="T18" fmla="*/ 154 h 154"/>
                </a:gdLst>
                <a:ahLst/>
                <a:cxnLst>
                  <a:cxn ang="T10">
                    <a:pos x="T0" y="T1"/>
                  </a:cxn>
                  <a:cxn ang="T11">
                    <a:pos x="T2" y="T3"/>
                  </a:cxn>
                  <a:cxn ang="T12">
                    <a:pos x="T4" y="T5"/>
                  </a:cxn>
                  <a:cxn ang="T13">
                    <a:pos x="T6" y="T7"/>
                  </a:cxn>
                  <a:cxn ang="T14">
                    <a:pos x="T8" y="T9"/>
                  </a:cxn>
                </a:cxnLst>
                <a:rect l="T15" t="T16" r="T17" b="T18"/>
                <a:pathLst>
                  <a:path w="107" h="154">
                    <a:moveTo>
                      <a:pt x="0" y="149"/>
                    </a:moveTo>
                    <a:lnTo>
                      <a:pt x="13" y="0"/>
                    </a:lnTo>
                    <a:lnTo>
                      <a:pt x="107" y="67"/>
                    </a:lnTo>
                    <a:lnTo>
                      <a:pt x="52" y="154"/>
                    </a:lnTo>
                    <a:lnTo>
                      <a:pt x="0" y="14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33" name="Freeform 293"/>
              <p:cNvSpPr/>
              <p:nvPr/>
            </p:nvSpPr>
            <p:spPr bwMode="auto">
              <a:xfrm>
                <a:off x="2171" y="1661"/>
                <a:ext cx="661" cy="560"/>
              </a:xfrm>
              <a:custGeom>
                <a:avLst/>
                <a:gdLst>
                  <a:gd name="T0" fmla="*/ 6 w 2319"/>
                  <a:gd name="T1" fmla="*/ 11 h 1964"/>
                  <a:gd name="T2" fmla="*/ 7 w 2319"/>
                  <a:gd name="T3" fmla="*/ 9 h 1964"/>
                  <a:gd name="T4" fmla="*/ 5 w 2319"/>
                  <a:gd name="T5" fmla="*/ 8 h 1964"/>
                  <a:gd name="T6" fmla="*/ 10 w 2319"/>
                  <a:gd name="T7" fmla="*/ 4 h 1964"/>
                  <a:gd name="T8" fmla="*/ 15 w 2319"/>
                  <a:gd name="T9" fmla="*/ 3 h 1964"/>
                  <a:gd name="T10" fmla="*/ 20 w 2319"/>
                  <a:gd name="T11" fmla="*/ 5 h 1964"/>
                  <a:gd name="T12" fmla="*/ 19 w 2319"/>
                  <a:gd name="T13" fmla="*/ 3 h 1964"/>
                  <a:gd name="T14" fmla="*/ 25 w 2319"/>
                  <a:gd name="T15" fmla="*/ 4 h 1964"/>
                  <a:gd name="T16" fmla="*/ 29 w 2319"/>
                  <a:gd name="T17" fmla="*/ 3 h 1964"/>
                  <a:gd name="T18" fmla="*/ 24 w 2319"/>
                  <a:gd name="T19" fmla="*/ 1 h 1964"/>
                  <a:gd name="T20" fmla="*/ 29 w 2319"/>
                  <a:gd name="T21" fmla="*/ 2 h 1964"/>
                  <a:gd name="T22" fmla="*/ 29 w 2319"/>
                  <a:gd name="T23" fmla="*/ 0 h 1964"/>
                  <a:gd name="T24" fmla="*/ 40 w 2319"/>
                  <a:gd name="T25" fmla="*/ 1 h 1964"/>
                  <a:gd name="T26" fmla="*/ 41 w 2319"/>
                  <a:gd name="T27" fmla="*/ 1 h 1964"/>
                  <a:gd name="T28" fmla="*/ 45 w 2319"/>
                  <a:gd name="T29" fmla="*/ 3 h 1964"/>
                  <a:gd name="T30" fmla="*/ 34 w 2319"/>
                  <a:gd name="T31" fmla="*/ 4 h 1964"/>
                  <a:gd name="T32" fmla="*/ 40 w 2319"/>
                  <a:gd name="T33" fmla="*/ 5 h 1964"/>
                  <a:gd name="T34" fmla="*/ 46 w 2319"/>
                  <a:gd name="T35" fmla="*/ 5 h 1964"/>
                  <a:gd name="T36" fmla="*/ 51 w 2319"/>
                  <a:gd name="T37" fmla="*/ 4 h 1964"/>
                  <a:gd name="T38" fmla="*/ 46 w 2319"/>
                  <a:gd name="T39" fmla="*/ 7 h 1964"/>
                  <a:gd name="T40" fmla="*/ 49 w 2319"/>
                  <a:gd name="T41" fmla="*/ 9 h 1964"/>
                  <a:gd name="T42" fmla="*/ 46 w 2319"/>
                  <a:gd name="T43" fmla="*/ 11 h 1964"/>
                  <a:gd name="T44" fmla="*/ 46 w 2319"/>
                  <a:gd name="T45" fmla="*/ 14 h 1964"/>
                  <a:gd name="T46" fmla="*/ 45 w 2319"/>
                  <a:gd name="T47" fmla="*/ 15 h 1964"/>
                  <a:gd name="T48" fmla="*/ 47 w 2319"/>
                  <a:gd name="T49" fmla="*/ 17 h 1964"/>
                  <a:gd name="T50" fmla="*/ 45 w 2319"/>
                  <a:gd name="T51" fmla="*/ 19 h 1964"/>
                  <a:gd name="T52" fmla="*/ 46 w 2319"/>
                  <a:gd name="T53" fmla="*/ 20 h 1964"/>
                  <a:gd name="T54" fmla="*/ 46 w 2319"/>
                  <a:gd name="T55" fmla="*/ 22 h 1964"/>
                  <a:gd name="T56" fmla="*/ 41 w 2319"/>
                  <a:gd name="T57" fmla="*/ 23 h 1964"/>
                  <a:gd name="T58" fmla="*/ 42 w 2319"/>
                  <a:gd name="T59" fmla="*/ 25 h 1964"/>
                  <a:gd name="T60" fmla="*/ 45 w 2319"/>
                  <a:gd name="T61" fmla="*/ 26 h 1964"/>
                  <a:gd name="T62" fmla="*/ 44 w 2319"/>
                  <a:gd name="T63" fmla="*/ 28 h 1964"/>
                  <a:gd name="T64" fmla="*/ 40 w 2319"/>
                  <a:gd name="T65" fmla="*/ 26 h 1964"/>
                  <a:gd name="T66" fmla="*/ 41 w 2319"/>
                  <a:gd name="T67" fmla="*/ 29 h 1964"/>
                  <a:gd name="T68" fmla="*/ 41 w 2319"/>
                  <a:gd name="T69" fmla="*/ 32 h 1964"/>
                  <a:gd name="T70" fmla="*/ 36 w 2319"/>
                  <a:gd name="T71" fmla="*/ 33 h 1964"/>
                  <a:gd name="T72" fmla="*/ 32 w 2319"/>
                  <a:gd name="T73" fmla="*/ 36 h 1964"/>
                  <a:gd name="T74" fmla="*/ 31 w 2319"/>
                  <a:gd name="T75" fmla="*/ 36 h 1964"/>
                  <a:gd name="T76" fmla="*/ 28 w 2319"/>
                  <a:gd name="T77" fmla="*/ 38 h 1964"/>
                  <a:gd name="T78" fmla="*/ 28 w 2319"/>
                  <a:gd name="T79" fmla="*/ 40 h 1964"/>
                  <a:gd name="T80" fmla="*/ 28 w 2319"/>
                  <a:gd name="T81" fmla="*/ 41 h 1964"/>
                  <a:gd name="T82" fmla="*/ 26 w 2319"/>
                  <a:gd name="T83" fmla="*/ 45 h 1964"/>
                  <a:gd name="T84" fmla="*/ 22 w 2319"/>
                  <a:gd name="T85" fmla="*/ 44 h 1964"/>
                  <a:gd name="T86" fmla="*/ 21 w 2319"/>
                  <a:gd name="T87" fmla="*/ 43 h 1964"/>
                  <a:gd name="T88" fmla="*/ 19 w 2319"/>
                  <a:gd name="T89" fmla="*/ 39 h 1964"/>
                  <a:gd name="T90" fmla="*/ 19 w 2319"/>
                  <a:gd name="T91" fmla="*/ 37 h 1964"/>
                  <a:gd name="T92" fmla="*/ 18 w 2319"/>
                  <a:gd name="T93" fmla="*/ 33 h 1964"/>
                  <a:gd name="T94" fmla="*/ 18 w 2319"/>
                  <a:gd name="T95" fmla="*/ 32 h 1964"/>
                  <a:gd name="T96" fmla="*/ 18 w 2319"/>
                  <a:gd name="T97" fmla="*/ 29 h 1964"/>
                  <a:gd name="T98" fmla="*/ 20 w 2319"/>
                  <a:gd name="T99" fmla="*/ 28 h 1964"/>
                  <a:gd name="T100" fmla="*/ 19 w 2319"/>
                  <a:gd name="T101" fmla="*/ 27 h 1964"/>
                  <a:gd name="T102" fmla="*/ 17 w 2319"/>
                  <a:gd name="T103" fmla="*/ 27 h 1964"/>
                  <a:gd name="T104" fmla="*/ 15 w 2319"/>
                  <a:gd name="T105" fmla="*/ 25 h 1964"/>
                  <a:gd name="T106" fmla="*/ 14 w 2319"/>
                  <a:gd name="T107" fmla="*/ 21 h 1964"/>
                  <a:gd name="T108" fmla="*/ 11 w 2319"/>
                  <a:gd name="T109" fmla="*/ 17 h 1964"/>
                  <a:gd name="T110" fmla="*/ 6 w 2319"/>
                  <a:gd name="T111" fmla="*/ 18 h 1964"/>
                  <a:gd name="T112" fmla="*/ 1 w 2319"/>
                  <a:gd name="T113" fmla="*/ 15 h 1964"/>
                  <a:gd name="T114" fmla="*/ 6 w 2319"/>
                  <a:gd name="T115" fmla="*/ 14 h 196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319"/>
                  <a:gd name="T175" fmla="*/ 0 h 1964"/>
                  <a:gd name="T176" fmla="*/ 2319 w 2319"/>
                  <a:gd name="T177" fmla="*/ 1964 h 196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319" h="1964">
                    <a:moveTo>
                      <a:pt x="0" y="551"/>
                    </a:moveTo>
                    <a:lnTo>
                      <a:pt x="13" y="521"/>
                    </a:lnTo>
                    <a:lnTo>
                      <a:pt x="162" y="463"/>
                    </a:lnTo>
                    <a:lnTo>
                      <a:pt x="261" y="463"/>
                    </a:lnTo>
                    <a:lnTo>
                      <a:pt x="315" y="418"/>
                    </a:lnTo>
                    <a:lnTo>
                      <a:pt x="296" y="405"/>
                    </a:lnTo>
                    <a:lnTo>
                      <a:pt x="329" y="390"/>
                    </a:lnTo>
                    <a:lnTo>
                      <a:pt x="302" y="380"/>
                    </a:lnTo>
                    <a:lnTo>
                      <a:pt x="354" y="363"/>
                    </a:lnTo>
                    <a:lnTo>
                      <a:pt x="335" y="346"/>
                    </a:lnTo>
                    <a:lnTo>
                      <a:pt x="267" y="376"/>
                    </a:lnTo>
                    <a:lnTo>
                      <a:pt x="200" y="338"/>
                    </a:lnTo>
                    <a:lnTo>
                      <a:pt x="284" y="317"/>
                    </a:lnTo>
                    <a:lnTo>
                      <a:pt x="332" y="254"/>
                    </a:lnTo>
                    <a:lnTo>
                      <a:pt x="437" y="250"/>
                    </a:lnTo>
                    <a:lnTo>
                      <a:pt x="432" y="185"/>
                    </a:lnTo>
                    <a:lnTo>
                      <a:pt x="507" y="184"/>
                    </a:lnTo>
                    <a:lnTo>
                      <a:pt x="586" y="230"/>
                    </a:lnTo>
                    <a:lnTo>
                      <a:pt x="493" y="168"/>
                    </a:lnTo>
                    <a:lnTo>
                      <a:pt x="669" y="126"/>
                    </a:lnTo>
                    <a:lnTo>
                      <a:pt x="713" y="156"/>
                    </a:lnTo>
                    <a:lnTo>
                      <a:pt x="719" y="214"/>
                    </a:lnTo>
                    <a:lnTo>
                      <a:pt x="740" y="165"/>
                    </a:lnTo>
                    <a:lnTo>
                      <a:pt x="854" y="199"/>
                    </a:lnTo>
                    <a:lnTo>
                      <a:pt x="814" y="172"/>
                    </a:lnTo>
                    <a:lnTo>
                      <a:pt x="868" y="176"/>
                    </a:lnTo>
                    <a:lnTo>
                      <a:pt x="821" y="142"/>
                    </a:lnTo>
                    <a:lnTo>
                      <a:pt x="808" y="115"/>
                    </a:lnTo>
                    <a:lnTo>
                      <a:pt x="832" y="108"/>
                    </a:lnTo>
                    <a:lnTo>
                      <a:pt x="1056" y="192"/>
                    </a:lnTo>
                    <a:lnTo>
                      <a:pt x="1039" y="165"/>
                    </a:lnTo>
                    <a:lnTo>
                      <a:pt x="1086" y="161"/>
                    </a:lnTo>
                    <a:lnTo>
                      <a:pt x="1056" y="137"/>
                    </a:lnTo>
                    <a:lnTo>
                      <a:pt x="1132" y="142"/>
                    </a:lnTo>
                    <a:lnTo>
                      <a:pt x="1012" y="81"/>
                    </a:lnTo>
                    <a:lnTo>
                      <a:pt x="1228" y="115"/>
                    </a:lnTo>
                    <a:lnTo>
                      <a:pt x="1181" y="80"/>
                    </a:lnTo>
                    <a:lnTo>
                      <a:pt x="1054" y="73"/>
                    </a:lnTo>
                    <a:lnTo>
                      <a:pt x="1096" y="71"/>
                    </a:lnTo>
                    <a:lnTo>
                      <a:pt x="1017" y="42"/>
                    </a:lnTo>
                    <a:lnTo>
                      <a:pt x="1110" y="48"/>
                    </a:lnTo>
                    <a:lnTo>
                      <a:pt x="1073" y="35"/>
                    </a:lnTo>
                    <a:lnTo>
                      <a:pt x="1112" y="26"/>
                    </a:lnTo>
                    <a:lnTo>
                      <a:pt x="1272" y="81"/>
                    </a:lnTo>
                    <a:lnTo>
                      <a:pt x="1253" y="61"/>
                    </a:lnTo>
                    <a:lnTo>
                      <a:pt x="1326" y="42"/>
                    </a:lnTo>
                    <a:lnTo>
                      <a:pt x="1264" y="35"/>
                    </a:lnTo>
                    <a:lnTo>
                      <a:pt x="1262" y="8"/>
                    </a:lnTo>
                    <a:lnTo>
                      <a:pt x="1303" y="0"/>
                    </a:lnTo>
                    <a:lnTo>
                      <a:pt x="1732" y="10"/>
                    </a:lnTo>
                    <a:lnTo>
                      <a:pt x="1762" y="25"/>
                    </a:lnTo>
                    <a:lnTo>
                      <a:pt x="1746" y="35"/>
                    </a:lnTo>
                    <a:lnTo>
                      <a:pt x="1462" y="38"/>
                    </a:lnTo>
                    <a:lnTo>
                      <a:pt x="1495" y="54"/>
                    </a:lnTo>
                    <a:lnTo>
                      <a:pt x="1384" y="71"/>
                    </a:lnTo>
                    <a:lnTo>
                      <a:pt x="1789" y="42"/>
                    </a:lnTo>
                    <a:lnTo>
                      <a:pt x="1802" y="68"/>
                    </a:lnTo>
                    <a:lnTo>
                      <a:pt x="1746" y="83"/>
                    </a:lnTo>
                    <a:lnTo>
                      <a:pt x="1842" y="72"/>
                    </a:lnTo>
                    <a:lnTo>
                      <a:pt x="1951" y="104"/>
                    </a:lnTo>
                    <a:lnTo>
                      <a:pt x="1789" y="156"/>
                    </a:lnTo>
                    <a:lnTo>
                      <a:pt x="1529" y="152"/>
                    </a:lnTo>
                    <a:lnTo>
                      <a:pt x="1591" y="161"/>
                    </a:lnTo>
                    <a:lnTo>
                      <a:pt x="1482" y="184"/>
                    </a:lnTo>
                    <a:lnTo>
                      <a:pt x="1482" y="207"/>
                    </a:lnTo>
                    <a:lnTo>
                      <a:pt x="1767" y="168"/>
                    </a:lnTo>
                    <a:lnTo>
                      <a:pt x="1790" y="185"/>
                    </a:lnTo>
                    <a:lnTo>
                      <a:pt x="1732" y="223"/>
                    </a:lnTo>
                    <a:lnTo>
                      <a:pt x="1912" y="161"/>
                    </a:lnTo>
                    <a:lnTo>
                      <a:pt x="1923" y="221"/>
                    </a:lnTo>
                    <a:lnTo>
                      <a:pt x="1833" y="328"/>
                    </a:lnTo>
                    <a:lnTo>
                      <a:pt x="2009" y="204"/>
                    </a:lnTo>
                    <a:lnTo>
                      <a:pt x="2006" y="223"/>
                    </a:lnTo>
                    <a:lnTo>
                      <a:pt x="2090" y="222"/>
                    </a:lnTo>
                    <a:lnTo>
                      <a:pt x="2116" y="184"/>
                    </a:lnTo>
                    <a:lnTo>
                      <a:pt x="2206" y="176"/>
                    </a:lnTo>
                    <a:lnTo>
                      <a:pt x="2319" y="211"/>
                    </a:lnTo>
                    <a:lnTo>
                      <a:pt x="2207" y="265"/>
                    </a:lnTo>
                    <a:lnTo>
                      <a:pt x="2214" y="286"/>
                    </a:lnTo>
                    <a:lnTo>
                      <a:pt x="1963" y="317"/>
                    </a:lnTo>
                    <a:lnTo>
                      <a:pt x="2166" y="319"/>
                    </a:lnTo>
                    <a:lnTo>
                      <a:pt x="2002" y="364"/>
                    </a:lnTo>
                    <a:lnTo>
                      <a:pt x="2013" y="394"/>
                    </a:lnTo>
                    <a:lnTo>
                      <a:pt x="2122" y="364"/>
                    </a:lnTo>
                    <a:lnTo>
                      <a:pt x="2043" y="405"/>
                    </a:lnTo>
                    <a:lnTo>
                      <a:pt x="2033" y="459"/>
                    </a:lnTo>
                    <a:lnTo>
                      <a:pt x="2056" y="445"/>
                    </a:lnTo>
                    <a:lnTo>
                      <a:pt x="1981" y="493"/>
                    </a:lnTo>
                    <a:lnTo>
                      <a:pt x="1954" y="593"/>
                    </a:lnTo>
                    <a:lnTo>
                      <a:pt x="1996" y="571"/>
                    </a:lnTo>
                    <a:lnTo>
                      <a:pt x="2050" y="593"/>
                    </a:lnTo>
                    <a:lnTo>
                      <a:pt x="1998" y="593"/>
                    </a:lnTo>
                    <a:lnTo>
                      <a:pt x="1998" y="622"/>
                    </a:lnTo>
                    <a:lnTo>
                      <a:pt x="2088" y="635"/>
                    </a:lnTo>
                    <a:lnTo>
                      <a:pt x="2090" y="672"/>
                    </a:lnTo>
                    <a:lnTo>
                      <a:pt x="1959" y="664"/>
                    </a:lnTo>
                    <a:lnTo>
                      <a:pt x="1996" y="682"/>
                    </a:lnTo>
                    <a:lnTo>
                      <a:pt x="1919" y="693"/>
                    </a:lnTo>
                    <a:lnTo>
                      <a:pt x="1959" y="732"/>
                    </a:lnTo>
                    <a:lnTo>
                      <a:pt x="2027" y="735"/>
                    </a:lnTo>
                    <a:lnTo>
                      <a:pt x="1986" y="758"/>
                    </a:lnTo>
                    <a:lnTo>
                      <a:pt x="2039" y="779"/>
                    </a:lnTo>
                    <a:lnTo>
                      <a:pt x="2037" y="829"/>
                    </a:lnTo>
                    <a:lnTo>
                      <a:pt x="1941" y="800"/>
                    </a:lnTo>
                    <a:lnTo>
                      <a:pt x="1997" y="827"/>
                    </a:lnTo>
                    <a:lnTo>
                      <a:pt x="1961" y="844"/>
                    </a:lnTo>
                    <a:lnTo>
                      <a:pt x="1996" y="842"/>
                    </a:lnTo>
                    <a:lnTo>
                      <a:pt x="1986" y="874"/>
                    </a:lnTo>
                    <a:lnTo>
                      <a:pt x="2054" y="890"/>
                    </a:lnTo>
                    <a:lnTo>
                      <a:pt x="1947" y="881"/>
                    </a:lnTo>
                    <a:lnTo>
                      <a:pt x="1923" y="900"/>
                    </a:lnTo>
                    <a:lnTo>
                      <a:pt x="2009" y="942"/>
                    </a:lnTo>
                    <a:lnTo>
                      <a:pt x="1997" y="974"/>
                    </a:lnTo>
                    <a:lnTo>
                      <a:pt x="1926" y="994"/>
                    </a:lnTo>
                    <a:lnTo>
                      <a:pt x="1861" y="947"/>
                    </a:lnTo>
                    <a:lnTo>
                      <a:pt x="1758" y="986"/>
                    </a:lnTo>
                    <a:lnTo>
                      <a:pt x="1830" y="1013"/>
                    </a:lnTo>
                    <a:lnTo>
                      <a:pt x="1762" y="1038"/>
                    </a:lnTo>
                    <a:lnTo>
                      <a:pt x="1837" y="1040"/>
                    </a:lnTo>
                    <a:lnTo>
                      <a:pt x="1813" y="1090"/>
                    </a:lnTo>
                    <a:lnTo>
                      <a:pt x="1842" y="1061"/>
                    </a:lnTo>
                    <a:lnTo>
                      <a:pt x="1923" y="1101"/>
                    </a:lnTo>
                    <a:lnTo>
                      <a:pt x="1897" y="1135"/>
                    </a:lnTo>
                    <a:lnTo>
                      <a:pt x="1947" y="1122"/>
                    </a:lnTo>
                    <a:lnTo>
                      <a:pt x="1923" y="1155"/>
                    </a:lnTo>
                    <a:lnTo>
                      <a:pt x="1957" y="1139"/>
                    </a:lnTo>
                    <a:lnTo>
                      <a:pt x="1961" y="1223"/>
                    </a:lnTo>
                    <a:lnTo>
                      <a:pt x="1923" y="1192"/>
                    </a:lnTo>
                    <a:lnTo>
                      <a:pt x="1923" y="1223"/>
                    </a:lnTo>
                    <a:lnTo>
                      <a:pt x="1889" y="1220"/>
                    </a:lnTo>
                    <a:lnTo>
                      <a:pt x="1842" y="1151"/>
                    </a:lnTo>
                    <a:lnTo>
                      <a:pt x="1732" y="1113"/>
                    </a:lnTo>
                    <a:lnTo>
                      <a:pt x="1808" y="1158"/>
                    </a:lnTo>
                    <a:lnTo>
                      <a:pt x="1706" y="1182"/>
                    </a:lnTo>
                    <a:lnTo>
                      <a:pt x="1678" y="1223"/>
                    </a:lnTo>
                    <a:lnTo>
                      <a:pt x="1774" y="1232"/>
                    </a:lnTo>
                    <a:lnTo>
                      <a:pt x="1692" y="1255"/>
                    </a:lnTo>
                    <a:lnTo>
                      <a:pt x="1814" y="1227"/>
                    </a:lnTo>
                    <a:lnTo>
                      <a:pt x="1932" y="1264"/>
                    </a:lnTo>
                    <a:lnTo>
                      <a:pt x="1779" y="1360"/>
                    </a:lnTo>
                    <a:lnTo>
                      <a:pt x="1631" y="1402"/>
                    </a:lnTo>
                    <a:lnTo>
                      <a:pt x="1579" y="1406"/>
                    </a:lnTo>
                    <a:lnTo>
                      <a:pt x="1543" y="1361"/>
                    </a:lnTo>
                    <a:lnTo>
                      <a:pt x="1559" y="1406"/>
                    </a:lnTo>
                    <a:lnTo>
                      <a:pt x="1516" y="1431"/>
                    </a:lnTo>
                    <a:lnTo>
                      <a:pt x="1462" y="1535"/>
                    </a:lnTo>
                    <a:lnTo>
                      <a:pt x="1417" y="1531"/>
                    </a:lnTo>
                    <a:lnTo>
                      <a:pt x="1407" y="1564"/>
                    </a:lnTo>
                    <a:lnTo>
                      <a:pt x="1365" y="1571"/>
                    </a:lnTo>
                    <a:lnTo>
                      <a:pt x="1339" y="1557"/>
                    </a:lnTo>
                    <a:lnTo>
                      <a:pt x="1372" y="1537"/>
                    </a:lnTo>
                    <a:lnTo>
                      <a:pt x="1338" y="1531"/>
                    </a:lnTo>
                    <a:lnTo>
                      <a:pt x="1324" y="1587"/>
                    </a:lnTo>
                    <a:lnTo>
                      <a:pt x="1251" y="1591"/>
                    </a:lnTo>
                    <a:lnTo>
                      <a:pt x="1253" y="1634"/>
                    </a:lnTo>
                    <a:lnTo>
                      <a:pt x="1213" y="1637"/>
                    </a:lnTo>
                    <a:lnTo>
                      <a:pt x="1247" y="1672"/>
                    </a:lnTo>
                    <a:lnTo>
                      <a:pt x="1199" y="1680"/>
                    </a:lnTo>
                    <a:lnTo>
                      <a:pt x="1236" y="1717"/>
                    </a:lnTo>
                    <a:lnTo>
                      <a:pt x="1204" y="1717"/>
                    </a:lnTo>
                    <a:lnTo>
                      <a:pt x="1230" y="1726"/>
                    </a:lnTo>
                    <a:lnTo>
                      <a:pt x="1204" y="1768"/>
                    </a:lnTo>
                    <a:lnTo>
                      <a:pt x="1181" y="1761"/>
                    </a:lnTo>
                    <a:lnTo>
                      <a:pt x="1199" y="1779"/>
                    </a:lnTo>
                    <a:lnTo>
                      <a:pt x="1152" y="1797"/>
                    </a:lnTo>
                    <a:lnTo>
                      <a:pt x="1181" y="1856"/>
                    </a:lnTo>
                    <a:lnTo>
                      <a:pt x="1152" y="1935"/>
                    </a:lnTo>
                    <a:lnTo>
                      <a:pt x="1118" y="1936"/>
                    </a:lnTo>
                    <a:lnTo>
                      <a:pt x="1143" y="1964"/>
                    </a:lnTo>
                    <a:lnTo>
                      <a:pt x="1065" y="1964"/>
                    </a:lnTo>
                    <a:lnTo>
                      <a:pt x="1056" y="1910"/>
                    </a:lnTo>
                    <a:lnTo>
                      <a:pt x="945" y="1918"/>
                    </a:lnTo>
                    <a:lnTo>
                      <a:pt x="973" y="1903"/>
                    </a:lnTo>
                    <a:lnTo>
                      <a:pt x="917" y="1883"/>
                    </a:lnTo>
                    <a:lnTo>
                      <a:pt x="941" y="1874"/>
                    </a:lnTo>
                    <a:lnTo>
                      <a:pt x="901" y="1874"/>
                    </a:lnTo>
                    <a:lnTo>
                      <a:pt x="918" y="1832"/>
                    </a:lnTo>
                    <a:lnTo>
                      <a:pt x="892" y="1840"/>
                    </a:lnTo>
                    <a:lnTo>
                      <a:pt x="821" y="1726"/>
                    </a:lnTo>
                    <a:lnTo>
                      <a:pt x="821" y="1694"/>
                    </a:lnTo>
                    <a:lnTo>
                      <a:pt x="877" y="1656"/>
                    </a:lnTo>
                    <a:lnTo>
                      <a:pt x="854" y="1645"/>
                    </a:lnTo>
                    <a:lnTo>
                      <a:pt x="798" y="1687"/>
                    </a:lnTo>
                    <a:lnTo>
                      <a:pt x="798" y="1602"/>
                    </a:lnTo>
                    <a:lnTo>
                      <a:pt x="747" y="1557"/>
                    </a:lnTo>
                    <a:lnTo>
                      <a:pt x="763" y="1492"/>
                    </a:lnTo>
                    <a:lnTo>
                      <a:pt x="729" y="1466"/>
                    </a:lnTo>
                    <a:lnTo>
                      <a:pt x="774" y="1410"/>
                    </a:lnTo>
                    <a:lnTo>
                      <a:pt x="747" y="1402"/>
                    </a:lnTo>
                    <a:lnTo>
                      <a:pt x="839" y="1402"/>
                    </a:lnTo>
                    <a:lnTo>
                      <a:pt x="830" y="1379"/>
                    </a:lnTo>
                    <a:lnTo>
                      <a:pt x="769" y="1381"/>
                    </a:lnTo>
                    <a:lnTo>
                      <a:pt x="861" y="1331"/>
                    </a:lnTo>
                    <a:lnTo>
                      <a:pt x="839" y="1314"/>
                    </a:lnTo>
                    <a:lnTo>
                      <a:pt x="861" y="1255"/>
                    </a:lnTo>
                    <a:lnTo>
                      <a:pt x="785" y="1254"/>
                    </a:lnTo>
                    <a:lnTo>
                      <a:pt x="703" y="1207"/>
                    </a:lnTo>
                    <a:lnTo>
                      <a:pt x="854" y="1232"/>
                    </a:lnTo>
                    <a:lnTo>
                      <a:pt x="828" y="1211"/>
                    </a:lnTo>
                    <a:lnTo>
                      <a:pt x="854" y="1203"/>
                    </a:lnTo>
                    <a:lnTo>
                      <a:pt x="793" y="1168"/>
                    </a:lnTo>
                    <a:lnTo>
                      <a:pt x="814" y="1151"/>
                    </a:lnTo>
                    <a:lnTo>
                      <a:pt x="782" y="1163"/>
                    </a:lnTo>
                    <a:lnTo>
                      <a:pt x="804" y="1142"/>
                    </a:lnTo>
                    <a:lnTo>
                      <a:pt x="765" y="1145"/>
                    </a:lnTo>
                    <a:lnTo>
                      <a:pt x="808" y="1126"/>
                    </a:lnTo>
                    <a:lnTo>
                      <a:pt x="740" y="1099"/>
                    </a:lnTo>
                    <a:lnTo>
                      <a:pt x="726" y="1142"/>
                    </a:lnTo>
                    <a:lnTo>
                      <a:pt x="669" y="1145"/>
                    </a:lnTo>
                    <a:lnTo>
                      <a:pt x="659" y="1126"/>
                    </a:lnTo>
                    <a:lnTo>
                      <a:pt x="698" y="1099"/>
                    </a:lnTo>
                    <a:lnTo>
                      <a:pt x="667" y="1099"/>
                    </a:lnTo>
                    <a:lnTo>
                      <a:pt x="703" y="1023"/>
                    </a:lnTo>
                    <a:lnTo>
                      <a:pt x="661" y="1011"/>
                    </a:lnTo>
                    <a:lnTo>
                      <a:pt x="680" y="978"/>
                    </a:lnTo>
                    <a:lnTo>
                      <a:pt x="618" y="889"/>
                    </a:lnTo>
                    <a:lnTo>
                      <a:pt x="637" y="888"/>
                    </a:lnTo>
                    <a:lnTo>
                      <a:pt x="554" y="808"/>
                    </a:lnTo>
                    <a:lnTo>
                      <a:pt x="554" y="779"/>
                    </a:lnTo>
                    <a:lnTo>
                      <a:pt x="461" y="741"/>
                    </a:lnTo>
                    <a:lnTo>
                      <a:pt x="376" y="720"/>
                    </a:lnTo>
                    <a:lnTo>
                      <a:pt x="293" y="756"/>
                    </a:lnTo>
                    <a:lnTo>
                      <a:pt x="230" y="732"/>
                    </a:lnTo>
                    <a:lnTo>
                      <a:pt x="254" y="762"/>
                    </a:lnTo>
                    <a:lnTo>
                      <a:pt x="188" y="748"/>
                    </a:lnTo>
                    <a:lnTo>
                      <a:pt x="128" y="718"/>
                    </a:lnTo>
                    <a:lnTo>
                      <a:pt x="188" y="693"/>
                    </a:lnTo>
                    <a:lnTo>
                      <a:pt x="57" y="664"/>
                    </a:lnTo>
                    <a:lnTo>
                      <a:pt x="105" y="639"/>
                    </a:lnTo>
                    <a:lnTo>
                      <a:pt x="261" y="647"/>
                    </a:lnTo>
                    <a:lnTo>
                      <a:pt x="275" y="637"/>
                    </a:lnTo>
                    <a:lnTo>
                      <a:pt x="251" y="620"/>
                    </a:lnTo>
                    <a:lnTo>
                      <a:pt x="274" y="605"/>
                    </a:lnTo>
                    <a:lnTo>
                      <a:pt x="138" y="616"/>
                    </a:lnTo>
                    <a:lnTo>
                      <a:pt x="0" y="55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34" name="Freeform 294"/>
              <p:cNvSpPr/>
              <p:nvPr/>
            </p:nvSpPr>
            <p:spPr bwMode="auto">
              <a:xfrm>
                <a:off x="1960" y="2856"/>
                <a:ext cx="43" cy="55"/>
              </a:xfrm>
              <a:custGeom>
                <a:avLst/>
                <a:gdLst>
                  <a:gd name="T0" fmla="*/ 0 w 154"/>
                  <a:gd name="T1" fmla="*/ 4 h 190"/>
                  <a:gd name="T2" fmla="*/ 1 w 154"/>
                  <a:gd name="T3" fmla="*/ 2 h 190"/>
                  <a:gd name="T4" fmla="*/ 2 w 154"/>
                  <a:gd name="T5" fmla="*/ 2 h 190"/>
                  <a:gd name="T6" fmla="*/ 1 w 154"/>
                  <a:gd name="T7" fmla="*/ 1 h 190"/>
                  <a:gd name="T8" fmla="*/ 3 w 154"/>
                  <a:gd name="T9" fmla="*/ 0 h 190"/>
                  <a:gd name="T10" fmla="*/ 3 w 154"/>
                  <a:gd name="T11" fmla="*/ 2 h 190"/>
                  <a:gd name="T12" fmla="*/ 3 w 154"/>
                  <a:gd name="T13" fmla="*/ 2 h 190"/>
                  <a:gd name="T14" fmla="*/ 3 w 154"/>
                  <a:gd name="T15" fmla="*/ 4 h 190"/>
                  <a:gd name="T16" fmla="*/ 2 w 154"/>
                  <a:gd name="T17" fmla="*/ 5 h 190"/>
                  <a:gd name="T18" fmla="*/ 0 w 154"/>
                  <a:gd name="T19" fmla="*/ 4 h 19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4"/>
                  <a:gd name="T31" fmla="*/ 0 h 190"/>
                  <a:gd name="T32" fmla="*/ 154 w 154"/>
                  <a:gd name="T33" fmla="*/ 190 h 19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4" h="190">
                    <a:moveTo>
                      <a:pt x="0" y="154"/>
                    </a:moveTo>
                    <a:lnTo>
                      <a:pt x="35" y="83"/>
                    </a:lnTo>
                    <a:lnTo>
                      <a:pt x="74" y="82"/>
                    </a:lnTo>
                    <a:lnTo>
                      <a:pt x="33" y="24"/>
                    </a:lnTo>
                    <a:lnTo>
                      <a:pt x="123" y="0"/>
                    </a:lnTo>
                    <a:lnTo>
                      <a:pt x="134" y="90"/>
                    </a:lnTo>
                    <a:lnTo>
                      <a:pt x="154" y="98"/>
                    </a:lnTo>
                    <a:lnTo>
                      <a:pt x="114" y="158"/>
                    </a:lnTo>
                    <a:lnTo>
                      <a:pt x="87" y="190"/>
                    </a:lnTo>
                    <a:lnTo>
                      <a:pt x="0" y="154"/>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35" name="Freeform 295"/>
              <p:cNvSpPr/>
              <p:nvPr/>
            </p:nvSpPr>
            <p:spPr bwMode="auto">
              <a:xfrm>
                <a:off x="2298" y="2979"/>
                <a:ext cx="51" cy="86"/>
              </a:xfrm>
              <a:custGeom>
                <a:avLst/>
                <a:gdLst>
                  <a:gd name="T0" fmla="*/ 0 w 181"/>
                  <a:gd name="T1" fmla="*/ 2 h 301"/>
                  <a:gd name="T2" fmla="*/ 1 w 181"/>
                  <a:gd name="T3" fmla="*/ 3 h 301"/>
                  <a:gd name="T4" fmla="*/ 1 w 181"/>
                  <a:gd name="T5" fmla="*/ 4 h 301"/>
                  <a:gd name="T6" fmla="*/ 1 w 181"/>
                  <a:gd name="T7" fmla="*/ 6 h 301"/>
                  <a:gd name="T8" fmla="*/ 2 w 181"/>
                  <a:gd name="T9" fmla="*/ 7 h 301"/>
                  <a:gd name="T10" fmla="*/ 4 w 181"/>
                  <a:gd name="T11" fmla="*/ 7 h 301"/>
                  <a:gd name="T12" fmla="*/ 3 w 181"/>
                  <a:gd name="T13" fmla="*/ 4 h 301"/>
                  <a:gd name="T14" fmla="*/ 4 w 181"/>
                  <a:gd name="T15" fmla="*/ 3 h 301"/>
                  <a:gd name="T16" fmla="*/ 1 w 181"/>
                  <a:gd name="T17" fmla="*/ 0 h 301"/>
                  <a:gd name="T18" fmla="*/ 1 w 181"/>
                  <a:gd name="T19" fmla="*/ 1 h 301"/>
                  <a:gd name="T20" fmla="*/ 1 w 181"/>
                  <a:gd name="T21" fmla="*/ 1 h 301"/>
                  <a:gd name="T22" fmla="*/ 0 w 181"/>
                  <a:gd name="T23" fmla="*/ 2 h 30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1"/>
                  <a:gd name="T37" fmla="*/ 0 h 301"/>
                  <a:gd name="T38" fmla="*/ 181 w 181"/>
                  <a:gd name="T39" fmla="*/ 301 h 30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1" h="301">
                    <a:moveTo>
                      <a:pt x="0" y="100"/>
                    </a:moveTo>
                    <a:lnTo>
                      <a:pt x="30" y="140"/>
                    </a:lnTo>
                    <a:lnTo>
                      <a:pt x="59" y="171"/>
                    </a:lnTo>
                    <a:lnTo>
                      <a:pt x="52" y="255"/>
                    </a:lnTo>
                    <a:lnTo>
                      <a:pt x="75" y="301"/>
                    </a:lnTo>
                    <a:lnTo>
                      <a:pt x="181" y="284"/>
                    </a:lnTo>
                    <a:lnTo>
                      <a:pt x="119" y="190"/>
                    </a:lnTo>
                    <a:lnTo>
                      <a:pt x="163" y="111"/>
                    </a:lnTo>
                    <a:lnTo>
                      <a:pt x="53" y="0"/>
                    </a:lnTo>
                    <a:lnTo>
                      <a:pt x="20" y="32"/>
                    </a:lnTo>
                    <a:lnTo>
                      <a:pt x="34" y="61"/>
                    </a:lnTo>
                    <a:lnTo>
                      <a:pt x="0" y="10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36" name="Freeform 296"/>
              <p:cNvSpPr/>
              <p:nvPr/>
            </p:nvSpPr>
            <p:spPr bwMode="auto">
              <a:xfrm>
                <a:off x="2155" y="2831"/>
                <a:ext cx="29" cy="23"/>
              </a:xfrm>
              <a:custGeom>
                <a:avLst/>
                <a:gdLst>
                  <a:gd name="T0" fmla="*/ 0 w 99"/>
                  <a:gd name="T1" fmla="*/ 1 h 82"/>
                  <a:gd name="T2" fmla="*/ 2 w 99"/>
                  <a:gd name="T3" fmla="*/ 1 h 82"/>
                  <a:gd name="T4" fmla="*/ 1 w 99"/>
                  <a:gd name="T5" fmla="*/ 0 h 82"/>
                  <a:gd name="T6" fmla="*/ 2 w 99"/>
                  <a:gd name="T7" fmla="*/ 0 h 82"/>
                  <a:gd name="T8" fmla="*/ 2 w 99"/>
                  <a:gd name="T9" fmla="*/ 2 h 82"/>
                  <a:gd name="T10" fmla="*/ 0 w 99"/>
                  <a:gd name="T11" fmla="*/ 1 h 82"/>
                  <a:gd name="T12" fmla="*/ 0 60000 65536"/>
                  <a:gd name="T13" fmla="*/ 0 60000 65536"/>
                  <a:gd name="T14" fmla="*/ 0 60000 65536"/>
                  <a:gd name="T15" fmla="*/ 0 60000 65536"/>
                  <a:gd name="T16" fmla="*/ 0 60000 65536"/>
                  <a:gd name="T17" fmla="*/ 0 60000 65536"/>
                  <a:gd name="T18" fmla="*/ 0 w 99"/>
                  <a:gd name="T19" fmla="*/ 0 h 82"/>
                  <a:gd name="T20" fmla="*/ 99 w 99"/>
                  <a:gd name="T21" fmla="*/ 82 h 82"/>
                </a:gdLst>
                <a:ahLst/>
                <a:cxnLst>
                  <a:cxn ang="T12">
                    <a:pos x="T0" y="T1"/>
                  </a:cxn>
                  <a:cxn ang="T13">
                    <a:pos x="T2" y="T3"/>
                  </a:cxn>
                  <a:cxn ang="T14">
                    <a:pos x="T4" y="T5"/>
                  </a:cxn>
                  <a:cxn ang="T15">
                    <a:pos x="T6" y="T7"/>
                  </a:cxn>
                  <a:cxn ang="T16">
                    <a:pos x="T8" y="T9"/>
                  </a:cxn>
                  <a:cxn ang="T17">
                    <a:pos x="T10" y="T11"/>
                  </a:cxn>
                </a:cxnLst>
                <a:rect l="T18" t="T19" r="T20" b="T21"/>
                <a:pathLst>
                  <a:path w="99" h="82">
                    <a:moveTo>
                      <a:pt x="0" y="63"/>
                    </a:moveTo>
                    <a:lnTo>
                      <a:pt x="74" y="60"/>
                    </a:lnTo>
                    <a:lnTo>
                      <a:pt x="37" y="6"/>
                    </a:lnTo>
                    <a:lnTo>
                      <a:pt x="99" y="0"/>
                    </a:lnTo>
                    <a:lnTo>
                      <a:pt x="99" y="82"/>
                    </a:lnTo>
                    <a:lnTo>
                      <a:pt x="0" y="6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37" name="Freeform 297"/>
              <p:cNvSpPr/>
              <p:nvPr/>
            </p:nvSpPr>
            <p:spPr bwMode="auto">
              <a:xfrm>
                <a:off x="1992" y="2882"/>
                <a:ext cx="66" cy="38"/>
              </a:xfrm>
              <a:custGeom>
                <a:avLst/>
                <a:gdLst>
                  <a:gd name="T0" fmla="*/ 0 w 231"/>
                  <a:gd name="T1" fmla="*/ 1 h 133"/>
                  <a:gd name="T2" fmla="*/ 1 w 231"/>
                  <a:gd name="T3" fmla="*/ 0 h 133"/>
                  <a:gd name="T4" fmla="*/ 4 w 231"/>
                  <a:gd name="T5" fmla="*/ 0 h 133"/>
                  <a:gd name="T6" fmla="*/ 5 w 231"/>
                  <a:gd name="T7" fmla="*/ 1 h 133"/>
                  <a:gd name="T8" fmla="*/ 4 w 231"/>
                  <a:gd name="T9" fmla="*/ 1 h 133"/>
                  <a:gd name="T10" fmla="*/ 2 w 231"/>
                  <a:gd name="T11" fmla="*/ 3 h 133"/>
                  <a:gd name="T12" fmla="*/ 1 w 231"/>
                  <a:gd name="T13" fmla="*/ 3 h 133"/>
                  <a:gd name="T14" fmla="*/ 0 w 231"/>
                  <a:gd name="T15" fmla="*/ 1 h 133"/>
                  <a:gd name="T16" fmla="*/ 0 60000 65536"/>
                  <a:gd name="T17" fmla="*/ 0 60000 65536"/>
                  <a:gd name="T18" fmla="*/ 0 60000 65536"/>
                  <a:gd name="T19" fmla="*/ 0 60000 65536"/>
                  <a:gd name="T20" fmla="*/ 0 60000 65536"/>
                  <a:gd name="T21" fmla="*/ 0 60000 65536"/>
                  <a:gd name="T22" fmla="*/ 0 60000 65536"/>
                  <a:gd name="T23" fmla="*/ 0 60000 65536"/>
                  <a:gd name="T24" fmla="*/ 0 w 231"/>
                  <a:gd name="T25" fmla="*/ 0 h 133"/>
                  <a:gd name="T26" fmla="*/ 231 w 231"/>
                  <a:gd name="T27" fmla="*/ 133 h 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1" h="133">
                    <a:moveTo>
                      <a:pt x="0" y="68"/>
                    </a:moveTo>
                    <a:lnTo>
                      <a:pt x="40" y="8"/>
                    </a:lnTo>
                    <a:lnTo>
                      <a:pt x="163" y="0"/>
                    </a:lnTo>
                    <a:lnTo>
                      <a:pt x="231" y="42"/>
                    </a:lnTo>
                    <a:lnTo>
                      <a:pt x="176" y="52"/>
                    </a:lnTo>
                    <a:lnTo>
                      <a:pt x="79" y="133"/>
                    </a:lnTo>
                    <a:lnTo>
                      <a:pt x="62" y="112"/>
                    </a:lnTo>
                    <a:lnTo>
                      <a:pt x="0" y="6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38" name="Freeform 298"/>
              <p:cNvSpPr/>
              <p:nvPr/>
            </p:nvSpPr>
            <p:spPr bwMode="auto">
              <a:xfrm>
                <a:off x="2697" y="2094"/>
                <a:ext cx="120" cy="65"/>
              </a:xfrm>
              <a:custGeom>
                <a:avLst/>
                <a:gdLst>
                  <a:gd name="T0" fmla="*/ 0 w 420"/>
                  <a:gd name="T1" fmla="*/ 2 h 223"/>
                  <a:gd name="T2" fmla="*/ 1 w 420"/>
                  <a:gd name="T3" fmla="*/ 2 h 223"/>
                  <a:gd name="T4" fmla="*/ 0 w 420"/>
                  <a:gd name="T5" fmla="*/ 1 h 223"/>
                  <a:gd name="T6" fmla="*/ 1 w 420"/>
                  <a:gd name="T7" fmla="*/ 1 h 223"/>
                  <a:gd name="T8" fmla="*/ 1 w 420"/>
                  <a:gd name="T9" fmla="*/ 1 h 223"/>
                  <a:gd name="T10" fmla="*/ 2 w 420"/>
                  <a:gd name="T11" fmla="*/ 1 h 223"/>
                  <a:gd name="T12" fmla="*/ 1 w 420"/>
                  <a:gd name="T13" fmla="*/ 0 h 223"/>
                  <a:gd name="T14" fmla="*/ 3 w 420"/>
                  <a:gd name="T15" fmla="*/ 1 h 223"/>
                  <a:gd name="T16" fmla="*/ 3 w 420"/>
                  <a:gd name="T17" fmla="*/ 2 h 223"/>
                  <a:gd name="T18" fmla="*/ 4 w 420"/>
                  <a:gd name="T19" fmla="*/ 1 h 223"/>
                  <a:gd name="T20" fmla="*/ 5 w 420"/>
                  <a:gd name="T21" fmla="*/ 1 h 223"/>
                  <a:gd name="T22" fmla="*/ 5 w 420"/>
                  <a:gd name="T23" fmla="*/ 1 h 223"/>
                  <a:gd name="T24" fmla="*/ 6 w 420"/>
                  <a:gd name="T25" fmla="*/ 1 h 223"/>
                  <a:gd name="T26" fmla="*/ 5 w 420"/>
                  <a:gd name="T27" fmla="*/ 1 h 223"/>
                  <a:gd name="T28" fmla="*/ 7 w 420"/>
                  <a:gd name="T29" fmla="*/ 1 h 223"/>
                  <a:gd name="T30" fmla="*/ 7 w 420"/>
                  <a:gd name="T31" fmla="*/ 0 h 223"/>
                  <a:gd name="T32" fmla="*/ 8 w 420"/>
                  <a:gd name="T33" fmla="*/ 1 h 223"/>
                  <a:gd name="T34" fmla="*/ 9 w 420"/>
                  <a:gd name="T35" fmla="*/ 0 h 223"/>
                  <a:gd name="T36" fmla="*/ 8 w 420"/>
                  <a:gd name="T37" fmla="*/ 1 h 223"/>
                  <a:gd name="T38" fmla="*/ 10 w 420"/>
                  <a:gd name="T39" fmla="*/ 3 h 223"/>
                  <a:gd name="T40" fmla="*/ 9 w 420"/>
                  <a:gd name="T41" fmla="*/ 4 h 223"/>
                  <a:gd name="T42" fmla="*/ 5 w 420"/>
                  <a:gd name="T43" fmla="*/ 6 h 223"/>
                  <a:gd name="T44" fmla="*/ 2 w 420"/>
                  <a:gd name="T45" fmla="*/ 5 h 223"/>
                  <a:gd name="T46" fmla="*/ 3 w 420"/>
                  <a:gd name="T47" fmla="*/ 3 h 223"/>
                  <a:gd name="T48" fmla="*/ 1 w 420"/>
                  <a:gd name="T49" fmla="*/ 3 h 223"/>
                  <a:gd name="T50" fmla="*/ 3 w 420"/>
                  <a:gd name="T51" fmla="*/ 3 h 223"/>
                  <a:gd name="T52" fmla="*/ 2 w 420"/>
                  <a:gd name="T53" fmla="*/ 2 h 223"/>
                  <a:gd name="T54" fmla="*/ 3 w 420"/>
                  <a:gd name="T55" fmla="*/ 2 h 223"/>
                  <a:gd name="T56" fmla="*/ 0 w 420"/>
                  <a:gd name="T57" fmla="*/ 2 h 22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20"/>
                  <a:gd name="T88" fmla="*/ 0 h 223"/>
                  <a:gd name="T89" fmla="*/ 420 w 420"/>
                  <a:gd name="T90" fmla="*/ 223 h 22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20" h="223">
                    <a:moveTo>
                      <a:pt x="0" y="79"/>
                    </a:moveTo>
                    <a:lnTo>
                      <a:pt x="29" y="69"/>
                    </a:lnTo>
                    <a:lnTo>
                      <a:pt x="12" y="50"/>
                    </a:lnTo>
                    <a:lnTo>
                      <a:pt x="47" y="62"/>
                    </a:lnTo>
                    <a:lnTo>
                      <a:pt x="31" y="24"/>
                    </a:lnTo>
                    <a:lnTo>
                      <a:pt x="73" y="46"/>
                    </a:lnTo>
                    <a:lnTo>
                      <a:pt x="52" y="2"/>
                    </a:lnTo>
                    <a:lnTo>
                      <a:pt x="116" y="36"/>
                    </a:lnTo>
                    <a:lnTo>
                      <a:pt x="124" y="94"/>
                    </a:lnTo>
                    <a:lnTo>
                      <a:pt x="159" y="31"/>
                    </a:lnTo>
                    <a:lnTo>
                      <a:pt x="193" y="54"/>
                    </a:lnTo>
                    <a:lnTo>
                      <a:pt x="220" y="23"/>
                    </a:lnTo>
                    <a:lnTo>
                      <a:pt x="245" y="63"/>
                    </a:lnTo>
                    <a:lnTo>
                      <a:pt x="238" y="24"/>
                    </a:lnTo>
                    <a:lnTo>
                      <a:pt x="305" y="24"/>
                    </a:lnTo>
                    <a:lnTo>
                      <a:pt x="316" y="0"/>
                    </a:lnTo>
                    <a:lnTo>
                      <a:pt x="346" y="23"/>
                    </a:lnTo>
                    <a:lnTo>
                      <a:pt x="383" y="14"/>
                    </a:lnTo>
                    <a:lnTo>
                      <a:pt x="356" y="31"/>
                    </a:lnTo>
                    <a:lnTo>
                      <a:pt x="420" y="102"/>
                    </a:lnTo>
                    <a:lnTo>
                      <a:pt x="364" y="165"/>
                    </a:lnTo>
                    <a:lnTo>
                      <a:pt x="209" y="223"/>
                    </a:lnTo>
                    <a:lnTo>
                      <a:pt x="70" y="196"/>
                    </a:lnTo>
                    <a:lnTo>
                      <a:pt x="107" y="139"/>
                    </a:lnTo>
                    <a:lnTo>
                      <a:pt x="23" y="119"/>
                    </a:lnTo>
                    <a:lnTo>
                      <a:pt x="104" y="113"/>
                    </a:lnTo>
                    <a:lnTo>
                      <a:pt x="73" y="97"/>
                    </a:lnTo>
                    <a:lnTo>
                      <a:pt x="105" y="79"/>
                    </a:lnTo>
                    <a:lnTo>
                      <a:pt x="0" y="7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39" name="Freeform 299"/>
              <p:cNvSpPr/>
              <p:nvPr/>
            </p:nvSpPr>
            <p:spPr bwMode="auto">
              <a:xfrm>
                <a:off x="1691" y="2659"/>
                <a:ext cx="328" cy="242"/>
              </a:xfrm>
              <a:custGeom>
                <a:avLst/>
                <a:gdLst>
                  <a:gd name="T0" fmla="*/ 0 w 1151"/>
                  <a:gd name="T1" fmla="*/ 0 h 847"/>
                  <a:gd name="T2" fmla="*/ 1 w 1151"/>
                  <a:gd name="T3" fmla="*/ 3 h 847"/>
                  <a:gd name="T4" fmla="*/ 3 w 1151"/>
                  <a:gd name="T5" fmla="*/ 5 h 847"/>
                  <a:gd name="T6" fmla="*/ 3 w 1151"/>
                  <a:gd name="T7" fmla="*/ 5 h 847"/>
                  <a:gd name="T8" fmla="*/ 2 w 1151"/>
                  <a:gd name="T9" fmla="*/ 6 h 847"/>
                  <a:gd name="T10" fmla="*/ 3 w 1151"/>
                  <a:gd name="T11" fmla="*/ 7 h 847"/>
                  <a:gd name="T12" fmla="*/ 4 w 1151"/>
                  <a:gd name="T13" fmla="*/ 8 h 847"/>
                  <a:gd name="T14" fmla="*/ 4 w 1151"/>
                  <a:gd name="T15" fmla="*/ 9 h 847"/>
                  <a:gd name="T16" fmla="*/ 6 w 1151"/>
                  <a:gd name="T17" fmla="*/ 11 h 847"/>
                  <a:gd name="T18" fmla="*/ 7 w 1151"/>
                  <a:gd name="T19" fmla="*/ 10 h 847"/>
                  <a:gd name="T20" fmla="*/ 2 w 1151"/>
                  <a:gd name="T21" fmla="*/ 3 h 847"/>
                  <a:gd name="T22" fmla="*/ 2 w 1151"/>
                  <a:gd name="T23" fmla="*/ 1 h 847"/>
                  <a:gd name="T24" fmla="*/ 3 w 1151"/>
                  <a:gd name="T25" fmla="*/ 1 h 847"/>
                  <a:gd name="T26" fmla="*/ 5 w 1151"/>
                  <a:gd name="T27" fmla="*/ 5 h 847"/>
                  <a:gd name="T28" fmla="*/ 7 w 1151"/>
                  <a:gd name="T29" fmla="*/ 7 h 847"/>
                  <a:gd name="T30" fmla="*/ 7 w 1151"/>
                  <a:gd name="T31" fmla="*/ 8 h 847"/>
                  <a:gd name="T32" fmla="*/ 10 w 1151"/>
                  <a:gd name="T33" fmla="*/ 11 h 847"/>
                  <a:gd name="T34" fmla="*/ 11 w 1151"/>
                  <a:gd name="T35" fmla="*/ 13 h 847"/>
                  <a:gd name="T36" fmla="*/ 10 w 1151"/>
                  <a:gd name="T37" fmla="*/ 14 h 847"/>
                  <a:gd name="T38" fmla="*/ 11 w 1151"/>
                  <a:gd name="T39" fmla="*/ 15 h 847"/>
                  <a:gd name="T40" fmla="*/ 17 w 1151"/>
                  <a:gd name="T41" fmla="*/ 18 h 847"/>
                  <a:gd name="T42" fmla="*/ 20 w 1151"/>
                  <a:gd name="T43" fmla="*/ 18 h 847"/>
                  <a:gd name="T44" fmla="*/ 22 w 1151"/>
                  <a:gd name="T45" fmla="*/ 20 h 847"/>
                  <a:gd name="T46" fmla="*/ 23 w 1151"/>
                  <a:gd name="T47" fmla="*/ 18 h 847"/>
                  <a:gd name="T48" fmla="*/ 23 w 1151"/>
                  <a:gd name="T49" fmla="*/ 18 h 847"/>
                  <a:gd name="T50" fmla="*/ 23 w 1151"/>
                  <a:gd name="T51" fmla="*/ 17 h 847"/>
                  <a:gd name="T52" fmla="*/ 25 w 1151"/>
                  <a:gd name="T53" fmla="*/ 16 h 847"/>
                  <a:gd name="T54" fmla="*/ 25 w 1151"/>
                  <a:gd name="T55" fmla="*/ 16 h 847"/>
                  <a:gd name="T56" fmla="*/ 25 w 1151"/>
                  <a:gd name="T57" fmla="*/ 15 h 847"/>
                  <a:gd name="T58" fmla="*/ 26 w 1151"/>
                  <a:gd name="T59" fmla="*/ 16 h 847"/>
                  <a:gd name="T60" fmla="*/ 27 w 1151"/>
                  <a:gd name="T61" fmla="*/ 13 h 847"/>
                  <a:gd name="T62" fmla="*/ 25 w 1151"/>
                  <a:gd name="T63" fmla="*/ 12 h 847"/>
                  <a:gd name="T64" fmla="*/ 24 w 1151"/>
                  <a:gd name="T65" fmla="*/ 13 h 847"/>
                  <a:gd name="T66" fmla="*/ 23 w 1151"/>
                  <a:gd name="T67" fmla="*/ 16 h 847"/>
                  <a:gd name="T68" fmla="*/ 20 w 1151"/>
                  <a:gd name="T69" fmla="*/ 16 h 847"/>
                  <a:gd name="T70" fmla="*/ 19 w 1151"/>
                  <a:gd name="T71" fmla="*/ 15 h 847"/>
                  <a:gd name="T72" fmla="*/ 17 w 1151"/>
                  <a:gd name="T73" fmla="*/ 12 h 847"/>
                  <a:gd name="T74" fmla="*/ 17 w 1151"/>
                  <a:gd name="T75" fmla="*/ 9 h 847"/>
                  <a:gd name="T76" fmla="*/ 18 w 1151"/>
                  <a:gd name="T77" fmla="*/ 8 h 847"/>
                  <a:gd name="T78" fmla="*/ 16 w 1151"/>
                  <a:gd name="T79" fmla="*/ 7 h 847"/>
                  <a:gd name="T80" fmla="*/ 14 w 1151"/>
                  <a:gd name="T81" fmla="*/ 3 h 847"/>
                  <a:gd name="T82" fmla="*/ 12 w 1151"/>
                  <a:gd name="T83" fmla="*/ 4 h 847"/>
                  <a:gd name="T84" fmla="*/ 9 w 1151"/>
                  <a:gd name="T85" fmla="*/ 1 h 847"/>
                  <a:gd name="T86" fmla="*/ 5 w 1151"/>
                  <a:gd name="T87" fmla="*/ 2 h 847"/>
                  <a:gd name="T88" fmla="*/ 2 w 1151"/>
                  <a:gd name="T89" fmla="*/ 0 h 847"/>
                  <a:gd name="T90" fmla="*/ 0 w 1151"/>
                  <a:gd name="T91" fmla="*/ 0 h 84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151"/>
                  <a:gd name="T139" fmla="*/ 0 h 847"/>
                  <a:gd name="T140" fmla="*/ 1151 w 1151"/>
                  <a:gd name="T141" fmla="*/ 847 h 84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151" h="847">
                    <a:moveTo>
                      <a:pt x="0" y="9"/>
                    </a:moveTo>
                    <a:lnTo>
                      <a:pt x="55" y="141"/>
                    </a:lnTo>
                    <a:lnTo>
                      <a:pt x="118" y="202"/>
                    </a:lnTo>
                    <a:lnTo>
                      <a:pt x="112" y="238"/>
                    </a:lnTo>
                    <a:lnTo>
                      <a:pt x="80" y="246"/>
                    </a:lnTo>
                    <a:lnTo>
                      <a:pt x="152" y="275"/>
                    </a:lnTo>
                    <a:lnTo>
                      <a:pt x="191" y="334"/>
                    </a:lnTo>
                    <a:lnTo>
                      <a:pt x="190" y="384"/>
                    </a:lnTo>
                    <a:lnTo>
                      <a:pt x="272" y="468"/>
                    </a:lnTo>
                    <a:lnTo>
                      <a:pt x="289" y="438"/>
                    </a:lnTo>
                    <a:lnTo>
                      <a:pt x="97" y="120"/>
                    </a:lnTo>
                    <a:lnTo>
                      <a:pt x="85" y="35"/>
                    </a:lnTo>
                    <a:lnTo>
                      <a:pt x="128" y="58"/>
                    </a:lnTo>
                    <a:lnTo>
                      <a:pt x="196" y="196"/>
                    </a:lnTo>
                    <a:lnTo>
                      <a:pt x="299" y="300"/>
                    </a:lnTo>
                    <a:lnTo>
                      <a:pt x="297" y="339"/>
                    </a:lnTo>
                    <a:lnTo>
                      <a:pt x="439" y="483"/>
                    </a:lnTo>
                    <a:lnTo>
                      <a:pt x="456" y="542"/>
                    </a:lnTo>
                    <a:lnTo>
                      <a:pt x="439" y="583"/>
                    </a:lnTo>
                    <a:lnTo>
                      <a:pt x="473" y="638"/>
                    </a:lnTo>
                    <a:lnTo>
                      <a:pt x="746" y="785"/>
                    </a:lnTo>
                    <a:lnTo>
                      <a:pt x="863" y="775"/>
                    </a:lnTo>
                    <a:lnTo>
                      <a:pt x="941" y="847"/>
                    </a:lnTo>
                    <a:lnTo>
                      <a:pt x="976" y="776"/>
                    </a:lnTo>
                    <a:lnTo>
                      <a:pt x="1015" y="775"/>
                    </a:lnTo>
                    <a:lnTo>
                      <a:pt x="974" y="717"/>
                    </a:lnTo>
                    <a:lnTo>
                      <a:pt x="1064" y="693"/>
                    </a:lnTo>
                    <a:lnTo>
                      <a:pt x="1095" y="668"/>
                    </a:lnTo>
                    <a:lnTo>
                      <a:pt x="1103" y="653"/>
                    </a:lnTo>
                    <a:lnTo>
                      <a:pt x="1112" y="684"/>
                    </a:lnTo>
                    <a:lnTo>
                      <a:pt x="1151" y="544"/>
                    </a:lnTo>
                    <a:lnTo>
                      <a:pt x="1101" y="522"/>
                    </a:lnTo>
                    <a:lnTo>
                      <a:pt x="1016" y="544"/>
                    </a:lnTo>
                    <a:lnTo>
                      <a:pt x="971" y="668"/>
                    </a:lnTo>
                    <a:lnTo>
                      <a:pt x="857" y="678"/>
                    </a:lnTo>
                    <a:lnTo>
                      <a:pt x="814" y="649"/>
                    </a:lnTo>
                    <a:lnTo>
                      <a:pt x="738" y="498"/>
                    </a:lnTo>
                    <a:lnTo>
                      <a:pt x="737" y="384"/>
                    </a:lnTo>
                    <a:lnTo>
                      <a:pt x="762" y="327"/>
                    </a:lnTo>
                    <a:lnTo>
                      <a:pt x="687" y="300"/>
                    </a:lnTo>
                    <a:lnTo>
                      <a:pt x="588" y="139"/>
                    </a:lnTo>
                    <a:lnTo>
                      <a:pt x="509" y="174"/>
                    </a:lnTo>
                    <a:lnTo>
                      <a:pt x="407" y="43"/>
                    </a:lnTo>
                    <a:lnTo>
                      <a:pt x="233" y="70"/>
                    </a:lnTo>
                    <a:lnTo>
                      <a:pt x="87" y="0"/>
                    </a:lnTo>
                    <a:lnTo>
                      <a:pt x="0" y="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40" name="Freeform 300"/>
              <p:cNvSpPr/>
              <p:nvPr/>
            </p:nvSpPr>
            <p:spPr bwMode="auto">
              <a:xfrm>
                <a:off x="2014" y="2894"/>
                <a:ext cx="44" cy="53"/>
              </a:xfrm>
              <a:custGeom>
                <a:avLst/>
                <a:gdLst>
                  <a:gd name="T0" fmla="*/ 0 w 152"/>
                  <a:gd name="T1" fmla="*/ 2 h 184"/>
                  <a:gd name="T2" fmla="*/ 1 w 152"/>
                  <a:gd name="T3" fmla="*/ 4 h 184"/>
                  <a:gd name="T4" fmla="*/ 3 w 152"/>
                  <a:gd name="T5" fmla="*/ 4 h 184"/>
                  <a:gd name="T6" fmla="*/ 4 w 152"/>
                  <a:gd name="T7" fmla="*/ 0 h 184"/>
                  <a:gd name="T8" fmla="*/ 2 w 152"/>
                  <a:gd name="T9" fmla="*/ 0 h 184"/>
                  <a:gd name="T10" fmla="*/ 0 w 152"/>
                  <a:gd name="T11" fmla="*/ 2 h 184"/>
                  <a:gd name="T12" fmla="*/ 0 60000 65536"/>
                  <a:gd name="T13" fmla="*/ 0 60000 65536"/>
                  <a:gd name="T14" fmla="*/ 0 60000 65536"/>
                  <a:gd name="T15" fmla="*/ 0 60000 65536"/>
                  <a:gd name="T16" fmla="*/ 0 60000 65536"/>
                  <a:gd name="T17" fmla="*/ 0 60000 65536"/>
                  <a:gd name="T18" fmla="*/ 0 w 152"/>
                  <a:gd name="T19" fmla="*/ 0 h 184"/>
                  <a:gd name="T20" fmla="*/ 152 w 152"/>
                  <a:gd name="T21" fmla="*/ 184 h 184"/>
                </a:gdLst>
                <a:ahLst/>
                <a:cxnLst>
                  <a:cxn ang="T12">
                    <a:pos x="T0" y="T1"/>
                  </a:cxn>
                  <a:cxn ang="T13">
                    <a:pos x="T2" y="T3"/>
                  </a:cxn>
                  <a:cxn ang="T14">
                    <a:pos x="T4" y="T5"/>
                  </a:cxn>
                  <a:cxn ang="T15">
                    <a:pos x="T6" y="T7"/>
                  </a:cxn>
                  <a:cxn ang="T16">
                    <a:pos x="T8" y="T9"/>
                  </a:cxn>
                  <a:cxn ang="T17">
                    <a:pos x="T10" y="T11"/>
                  </a:cxn>
                </a:cxnLst>
                <a:rect l="T18" t="T19" r="T20" b="T21"/>
                <a:pathLst>
                  <a:path w="152" h="184">
                    <a:moveTo>
                      <a:pt x="0" y="91"/>
                    </a:moveTo>
                    <a:lnTo>
                      <a:pt x="61" y="180"/>
                    </a:lnTo>
                    <a:lnTo>
                      <a:pt x="140" y="184"/>
                    </a:lnTo>
                    <a:lnTo>
                      <a:pt x="152" y="0"/>
                    </a:lnTo>
                    <a:lnTo>
                      <a:pt x="97" y="10"/>
                    </a:lnTo>
                    <a:lnTo>
                      <a:pt x="0" y="9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41" name="Freeform 301"/>
              <p:cNvSpPr/>
              <p:nvPr/>
            </p:nvSpPr>
            <p:spPr bwMode="auto">
              <a:xfrm>
                <a:off x="2060" y="2962"/>
                <a:ext cx="62" cy="32"/>
              </a:xfrm>
              <a:custGeom>
                <a:avLst/>
                <a:gdLst>
                  <a:gd name="T0" fmla="*/ 0 w 215"/>
                  <a:gd name="T1" fmla="*/ 1 h 111"/>
                  <a:gd name="T2" fmla="*/ 0 w 215"/>
                  <a:gd name="T3" fmla="*/ 0 h 111"/>
                  <a:gd name="T4" fmla="*/ 1 w 215"/>
                  <a:gd name="T5" fmla="*/ 1 h 111"/>
                  <a:gd name="T6" fmla="*/ 3 w 215"/>
                  <a:gd name="T7" fmla="*/ 0 h 111"/>
                  <a:gd name="T8" fmla="*/ 5 w 215"/>
                  <a:gd name="T9" fmla="*/ 1 h 111"/>
                  <a:gd name="T10" fmla="*/ 5 w 215"/>
                  <a:gd name="T11" fmla="*/ 3 h 111"/>
                  <a:gd name="T12" fmla="*/ 5 w 215"/>
                  <a:gd name="T13" fmla="*/ 1 h 111"/>
                  <a:gd name="T14" fmla="*/ 3 w 215"/>
                  <a:gd name="T15" fmla="*/ 1 h 111"/>
                  <a:gd name="T16" fmla="*/ 3 w 215"/>
                  <a:gd name="T17" fmla="*/ 1 h 111"/>
                  <a:gd name="T18" fmla="*/ 3 w 215"/>
                  <a:gd name="T19" fmla="*/ 2 h 111"/>
                  <a:gd name="T20" fmla="*/ 2 w 215"/>
                  <a:gd name="T21" fmla="*/ 3 h 111"/>
                  <a:gd name="T22" fmla="*/ 0 w 215"/>
                  <a:gd name="T23" fmla="*/ 1 h 1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5"/>
                  <a:gd name="T37" fmla="*/ 0 h 111"/>
                  <a:gd name="T38" fmla="*/ 215 w 215"/>
                  <a:gd name="T39" fmla="*/ 111 h 1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5" h="111">
                    <a:moveTo>
                      <a:pt x="0" y="60"/>
                    </a:moveTo>
                    <a:lnTo>
                      <a:pt x="18" y="0"/>
                    </a:lnTo>
                    <a:lnTo>
                      <a:pt x="65" y="37"/>
                    </a:lnTo>
                    <a:lnTo>
                      <a:pt x="146" y="2"/>
                    </a:lnTo>
                    <a:lnTo>
                      <a:pt x="215" y="45"/>
                    </a:lnTo>
                    <a:lnTo>
                      <a:pt x="200" y="108"/>
                    </a:lnTo>
                    <a:lnTo>
                      <a:pt x="193" y="54"/>
                    </a:lnTo>
                    <a:lnTo>
                      <a:pt x="146" y="35"/>
                    </a:lnTo>
                    <a:lnTo>
                      <a:pt x="103" y="66"/>
                    </a:lnTo>
                    <a:lnTo>
                      <a:pt x="115" y="98"/>
                    </a:lnTo>
                    <a:lnTo>
                      <a:pt x="96" y="111"/>
                    </a:lnTo>
                    <a:lnTo>
                      <a:pt x="0" y="6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42" name="Freeform 302"/>
              <p:cNvSpPr/>
              <p:nvPr/>
            </p:nvSpPr>
            <p:spPr bwMode="auto">
              <a:xfrm>
                <a:off x="2284" y="3328"/>
                <a:ext cx="89" cy="107"/>
              </a:xfrm>
              <a:custGeom>
                <a:avLst/>
                <a:gdLst>
                  <a:gd name="T0" fmla="*/ 0 w 311"/>
                  <a:gd name="T1" fmla="*/ 3 h 377"/>
                  <a:gd name="T2" fmla="*/ 1 w 311"/>
                  <a:gd name="T3" fmla="*/ 1 h 377"/>
                  <a:gd name="T4" fmla="*/ 3 w 311"/>
                  <a:gd name="T5" fmla="*/ 0 h 377"/>
                  <a:gd name="T6" fmla="*/ 4 w 311"/>
                  <a:gd name="T7" fmla="*/ 1 h 377"/>
                  <a:gd name="T8" fmla="*/ 4 w 311"/>
                  <a:gd name="T9" fmla="*/ 3 h 377"/>
                  <a:gd name="T10" fmla="*/ 6 w 311"/>
                  <a:gd name="T11" fmla="*/ 3 h 377"/>
                  <a:gd name="T12" fmla="*/ 6 w 311"/>
                  <a:gd name="T13" fmla="*/ 5 h 377"/>
                  <a:gd name="T14" fmla="*/ 7 w 311"/>
                  <a:gd name="T15" fmla="*/ 5 h 377"/>
                  <a:gd name="T16" fmla="*/ 7 w 311"/>
                  <a:gd name="T17" fmla="*/ 7 h 377"/>
                  <a:gd name="T18" fmla="*/ 6 w 311"/>
                  <a:gd name="T19" fmla="*/ 9 h 377"/>
                  <a:gd name="T20" fmla="*/ 4 w 311"/>
                  <a:gd name="T21" fmla="*/ 9 h 377"/>
                  <a:gd name="T22" fmla="*/ 4 w 311"/>
                  <a:gd name="T23" fmla="*/ 7 h 377"/>
                  <a:gd name="T24" fmla="*/ 0 w 311"/>
                  <a:gd name="T25" fmla="*/ 3 h 3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1"/>
                  <a:gd name="T40" fmla="*/ 0 h 377"/>
                  <a:gd name="T41" fmla="*/ 311 w 311"/>
                  <a:gd name="T42" fmla="*/ 377 h 3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1" h="377">
                    <a:moveTo>
                      <a:pt x="0" y="141"/>
                    </a:moveTo>
                    <a:lnTo>
                      <a:pt x="21" y="23"/>
                    </a:lnTo>
                    <a:lnTo>
                      <a:pt x="134" y="0"/>
                    </a:lnTo>
                    <a:lnTo>
                      <a:pt x="169" y="39"/>
                    </a:lnTo>
                    <a:lnTo>
                      <a:pt x="177" y="130"/>
                    </a:lnTo>
                    <a:lnTo>
                      <a:pt x="260" y="143"/>
                    </a:lnTo>
                    <a:lnTo>
                      <a:pt x="270" y="205"/>
                    </a:lnTo>
                    <a:lnTo>
                      <a:pt x="311" y="218"/>
                    </a:lnTo>
                    <a:lnTo>
                      <a:pt x="305" y="295"/>
                    </a:lnTo>
                    <a:lnTo>
                      <a:pt x="263" y="377"/>
                    </a:lnTo>
                    <a:lnTo>
                      <a:pt x="159" y="371"/>
                    </a:lnTo>
                    <a:lnTo>
                      <a:pt x="180" y="281"/>
                    </a:lnTo>
                    <a:lnTo>
                      <a:pt x="0" y="14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43" name="Freeform 303"/>
              <p:cNvSpPr/>
              <p:nvPr/>
            </p:nvSpPr>
            <p:spPr bwMode="auto">
              <a:xfrm>
                <a:off x="2080" y="3085"/>
                <a:ext cx="135" cy="229"/>
              </a:xfrm>
              <a:custGeom>
                <a:avLst/>
                <a:gdLst>
                  <a:gd name="T0" fmla="*/ 0 w 476"/>
                  <a:gd name="T1" fmla="*/ 4 h 803"/>
                  <a:gd name="T2" fmla="*/ 0 w 476"/>
                  <a:gd name="T3" fmla="*/ 6 h 803"/>
                  <a:gd name="T4" fmla="*/ 2 w 476"/>
                  <a:gd name="T5" fmla="*/ 9 h 803"/>
                  <a:gd name="T6" fmla="*/ 4 w 476"/>
                  <a:gd name="T7" fmla="*/ 15 h 803"/>
                  <a:gd name="T8" fmla="*/ 9 w 476"/>
                  <a:gd name="T9" fmla="*/ 19 h 803"/>
                  <a:gd name="T10" fmla="*/ 10 w 476"/>
                  <a:gd name="T11" fmla="*/ 18 h 803"/>
                  <a:gd name="T12" fmla="*/ 11 w 476"/>
                  <a:gd name="T13" fmla="*/ 17 h 803"/>
                  <a:gd name="T14" fmla="*/ 10 w 476"/>
                  <a:gd name="T15" fmla="*/ 16 h 803"/>
                  <a:gd name="T16" fmla="*/ 10 w 476"/>
                  <a:gd name="T17" fmla="*/ 16 h 803"/>
                  <a:gd name="T18" fmla="*/ 11 w 476"/>
                  <a:gd name="T19" fmla="*/ 13 h 803"/>
                  <a:gd name="T20" fmla="*/ 10 w 476"/>
                  <a:gd name="T21" fmla="*/ 11 h 803"/>
                  <a:gd name="T22" fmla="*/ 9 w 476"/>
                  <a:gd name="T23" fmla="*/ 11 h 803"/>
                  <a:gd name="T24" fmla="*/ 9 w 476"/>
                  <a:gd name="T25" fmla="*/ 9 h 803"/>
                  <a:gd name="T26" fmla="*/ 9 w 476"/>
                  <a:gd name="T27" fmla="*/ 10 h 803"/>
                  <a:gd name="T28" fmla="*/ 7 w 476"/>
                  <a:gd name="T29" fmla="*/ 9 h 803"/>
                  <a:gd name="T30" fmla="*/ 7 w 476"/>
                  <a:gd name="T31" fmla="*/ 8 h 803"/>
                  <a:gd name="T32" fmla="*/ 8 w 476"/>
                  <a:gd name="T33" fmla="*/ 5 h 803"/>
                  <a:gd name="T34" fmla="*/ 10 w 476"/>
                  <a:gd name="T35" fmla="*/ 4 h 803"/>
                  <a:gd name="T36" fmla="*/ 9 w 476"/>
                  <a:gd name="T37" fmla="*/ 4 h 803"/>
                  <a:gd name="T38" fmla="*/ 10 w 476"/>
                  <a:gd name="T39" fmla="*/ 3 h 803"/>
                  <a:gd name="T40" fmla="*/ 7 w 476"/>
                  <a:gd name="T41" fmla="*/ 2 h 803"/>
                  <a:gd name="T42" fmla="*/ 5 w 476"/>
                  <a:gd name="T43" fmla="*/ 0 h 803"/>
                  <a:gd name="T44" fmla="*/ 5 w 476"/>
                  <a:gd name="T45" fmla="*/ 2 h 803"/>
                  <a:gd name="T46" fmla="*/ 3 w 476"/>
                  <a:gd name="T47" fmla="*/ 3 h 803"/>
                  <a:gd name="T48" fmla="*/ 2 w 476"/>
                  <a:gd name="T49" fmla="*/ 5 h 803"/>
                  <a:gd name="T50" fmla="*/ 1 w 476"/>
                  <a:gd name="T51" fmla="*/ 5 h 803"/>
                  <a:gd name="T52" fmla="*/ 1 w 476"/>
                  <a:gd name="T53" fmla="*/ 3 h 803"/>
                  <a:gd name="T54" fmla="*/ 0 w 476"/>
                  <a:gd name="T55" fmla="*/ 4 h 80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76"/>
                  <a:gd name="T85" fmla="*/ 0 h 803"/>
                  <a:gd name="T86" fmla="*/ 476 w 476"/>
                  <a:gd name="T87" fmla="*/ 803 h 80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76" h="803">
                    <a:moveTo>
                      <a:pt x="0" y="188"/>
                    </a:moveTo>
                    <a:lnTo>
                      <a:pt x="8" y="254"/>
                    </a:lnTo>
                    <a:lnTo>
                      <a:pt x="93" y="364"/>
                    </a:lnTo>
                    <a:lnTo>
                      <a:pt x="188" y="627"/>
                    </a:lnTo>
                    <a:lnTo>
                      <a:pt x="408" y="803"/>
                    </a:lnTo>
                    <a:lnTo>
                      <a:pt x="446" y="771"/>
                    </a:lnTo>
                    <a:lnTo>
                      <a:pt x="468" y="714"/>
                    </a:lnTo>
                    <a:lnTo>
                      <a:pt x="435" y="696"/>
                    </a:lnTo>
                    <a:lnTo>
                      <a:pt x="455" y="681"/>
                    </a:lnTo>
                    <a:lnTo>
                      <a:pt x="476" y="542"/>
                    </a:lnTo>
                    <a:lnTo>
                      <a:pt x="444" y="480"/>
                    </a:lnTo>
                    <a:lnTo>
                      <a:pt x="412" y="480"/>
                    </a:lnTo>
                    <a:lnTo>
                      <a:pt x="412" y="405"/>
                    </a:lnTo>
                    <a:lnTo>
                      <a:pt x="369" y="438"/>
                    </a:lnTo>
                    <a:lnTo>
                      <a:pt x="318" y="410"/>
                    </a:lnTo>
                    <a:lnTo>
                      <a:pt x="287" y="327"/>
                    </a:lnTo>
                    <a:lnTo>
                      <a:pt x="338" y="226"/>
                    </a:lnTo>
                    <a:lnTo>
                      <a:pt x="435" y="178"/>
                    </a:lnTo>
                    <a:lnTo>
                      <a:pt x="407" y="161"/>
                    </a:lnTo>
                    <a:lnTo>
                      <a:pt x="423" y="111"/>
                    </a:lnTo>
                    <a:lnTo>
                      <a:pt x="313" y="101"/>
                    </a:lnTo>
                    <a:lnTo>
                      <a:pt x="231" y="0"/>
                    </a:lnTo>
                    <a:lnTo>
                      <a:pt x="213" y="75"/>
                    </a:lnTo>
                    <a:lnTo>
                      <a:pt x="126" y="132"/>
                    </a:lnTo>
                    <a:lnTo>
                      <a:pt x="81" y="211"/>
                    </a:lnTo>
                    <a:lnTo>
                      <a:pt x="31" y="199"/>
                    </a:lnTo>
                    <a:lnTo>
                      <a:pt x="37" y="151"/>
                    </a:lnTo>
                    <a:lnTo>
                      <a:pt x="0" y="18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44" name="Freeform 304"/>
              <p:cNvSpPr/>
              <p:nvPr/>
            </p:nvSpPr>
            <p:spPr bwMode="auto">
              <a:xfrm>
                <a:off x="2332" y="3011"/>
                <a:ext cx="46" cy="49"/>
              </a:xfrm>
              <a:custGeom>
                <a:avLst/>
                <a:gdLst>
                  <a:gd name="T0" fmla="*/ 0 w 159"/>
                  <a:gd name="T1" fmla="*/ 2 h 173"/>
                  <a:gd name="T2" fmla="*/ 1 w 159"/>
                  <a:gd name="T3" fmla="*/ 0 h 173"/>
                  <a:gd name="T4" fmla="*/ 4 w 159"/>
                  <a:gd name="T5" fmla="*/ 0 h 173"/>
                  <a:gd name="T6" fmla="*/ 3 w 159"/>
                  <a:gd name="T7" fmla="*/ 4 h 173"/>
                  <a:gd name="T8" fmla="*/ 1 w 159"/>
                  <a:gd name="T9" fmla="*/ 4 h 173"/>
                  <a:gd name="T10" fmla="*/ 0 w 159"/>
                  <a:gd name="T11" fmla="*/ 2 h 173"/>
                  <a:gd name="T12" fmla="*/ 0 60000 65536"/>
                  <a:gd name="T13" fmla="*/ 0 60000 65536"/>
                  <a:gd name="T14" fmla="*/ 0 60000 65536"/>
                  <a:gd name="T15" fmla="*/ 0 60000 65536"/>
                  <a:gd name="T16" fmla="*/ 0 60000 65536"/>
                  <a:gd name="T17" fmla="*/ 0 60000 65536"/>
                  <a:gd name="T18" fmla="*/ 0 w 159"/>
                  <a:gd name="T19" fmla="*/ 0 h 173"/>
                  <a:gd name="T20" fmla="*/ 159 w 159"/>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159" h="173">
                    <a:moveTo>
                      <a:pt x="0" y="79"/>
                    </a:moveTo>
                    <a:lnTo>
                      <a:pt x="44" y="0"/>
                    </a:lnTo>
                    <a:lnTo>
                      <a:pt x="159" y="12"/>
                    </a:lnTo>
                    <a:lnTo>
                      <a:pt x="146" y="161"/>
                    </a:lnTo>
                    <a:lnTo>
                      <a:pt x="62" y="173"/>
                    </a:lnTo>
                    <a:lnTo>
                      <a:pt x="0" y="7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45" name="Freeform 305"/>
              <p:cNvSpPr/>
              <p:nvPr/>
            </p:nvSpPr>
            <p:spPr bwMode="auto">
              <a:xfrm>
                <a:off x="2290" y="2949"/>
                <a:ext cx="11" cy="9"/>
              </a:xfrm>
              <a:custGeom>
                <a:avLst/>
                <a:gdLst>
                  <a:gd name="T0" fmla="*/ 0 w 39"/>
                  <a:gd name="T1" fmla="*/ 1 h 32"/>
                  <a:gd name="T2" fmla="*/ 1 w 39"/>
                  <a:gd name="T3" fmla="*/ 1 h 32"/>
                  <a:gd name="T4" fmla="*/ 1 w 39"/>
                  <a:gd name="T5" fmla="*/ 0 h 32"/>
                  <a:gd name="T6" fmla="*/ 0 w 39"/>
                  <a:gd name="T7" fmla="*/ 1 h 32"/>
                  <a:gd name="T8" fmla="*/ 0 60000 65536"/>
                  <a:gd name="T9" fmla="*/ 0 60000 65536"/>
                  <a:gd name="T10" fmla="*/ 0 60000 65536"/>
                  <a:gd name="T11" fmla="*/ 0 60000 65536"/>
                  <a:gd name="T12" fmla="*/ 0 w 39"/>
                  <a:gd name="T13" fmla="*/ 0 h 32"/>
                  <a:gd name="T14" fmla="*/ 39 w 39"/>
                  <a:gd name="T15" fmla="*/ 32 h 32"/>
                </a:gdLst>
                <a:ahLst/>
                <a:cxnLst>
                  <a:cxn ang="T8">
                    <a:pos x="T0" y="T1"/>
                  </a:cxn>
                  <a:cxn ang="T9">
                    <a:pos x="T2" y="T3"/>
                  </a:cxn>
                  <a:cxn ang="T10">
                    <a:pos x="T4" y="T5"/>
                  </a:cxn>
                  <a:cxn ang="T11">
                    <a:pos x="T6" y="T7"/>
                  </a:cxn>
                </a:cxnLst>
                <a:rect l="T12" t="T13" r="T14" b="T15"/>
                <a:pathLst>
                  <a:path w="39" h="32">
                    <a:moveTo>
                      <a:pt x="0" y="32"/>
                    </a:moveTo>
                    <a:lnTo>
                      <a:pt x="36" y="26"/>
                    </a:lnTo>
                    <a:lnTo>
                      <a:pt x="39" y="0"/>
                    </a:lnTo>
                    <a:lnTo>
                      <a:pt x="0" y="3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46" name="Freeform 306"/>
              <p:cNvSpPr/>
              <p:nvPr/>
            </p:nvSpPr>
            <p:spPr bwMode="auto">
              <a:xfrm>
                <a:off x="1136" y="1988"/>
                <a:ext cx="324" cy="328"/>
              </a:xfrm>
              <a:custGeom>
                <a:avLst/>
                <a:gdLst>
                  <a:gd name="T0" fmla="*/ 2 w 1139"/>
                  <a:gd name="T1" fmla="*/ 11 h 1152"/>
                  <a:gd name="T2" fmla="*/ 2 w 1139"/>
                  <a:gd name="T3" fmla="*/ 12 h 1152"/>
                  <a:gd name="T4" fmla="*/ 5 w 1139"/>
                  <a:gd name="T5" fmla="*/ 13 h 1152"/>
                  <a:gd name="T6" fmla="*/ 6 w 1139"/>
                  <a:gd name="T7" fmla="*/ 12 h 1152"/>
                  <a:gd name="T8" fmla="*/ 3 w 1139"/>
                  <a:gd name="T9" fmla="*/ 15 h 1152"/>
                  <a:gd name="T10" fmla="*/ 3 w 1139"/>
                  <a:gd name="T11" fmla="*/ 17 h 1152"/>
                  <a:gd name="T12" fmla="*/ 3 w 1139"/>
                  <a:gd name="T13" fmla="*/ 18 h 1152"/>
                  <a:gd name="T14" fmla="*/ 3 w 1139"/>
                  <a:gd name="T15" fmla="*/ 19 h 1152"/>
                  <a:gd name="T16" fmla="*/ 4 w 1139"/>
                  <a:gd name="T17" fmla="*/ 20 h 1152"/>
                  <a:gd name="T18" fmla="*/ 5 w 1139"/>
                  <a:gd name="T19" fmla="*/ 19 h 1152"/>
                  <a:gd name="T20" fmla="*/ 5 w 1139"/>
                  <a:gd name="T21" fmla="*/ 21 h 1152"/>
                  <a:gd name="T22" fmla="*/ 8 w 1139"/>
                  <a:gd name="T23" fmla="*/ 21 h 1152"/>
                  <a:gd name="T24" fmla="*/ 9 w 1139"/>
                  <a:gd name="T25" fmla="*/ 21 h 1152"/>
                  <a:gd name="T26" fmla="*/ 8 w 1139"/>
                  <a:gd name="T27" fmla="*/ 24 h 1152"/>
                  <a:gd name="T28" fmla="*/ 7 w 1139"/>
                  <a:gd name="T29" fmla="*/ 25 h 1152"/>
                  <a:gd name="T30" fmla="*/ 4 w 1139"/>
                  <a:gd name="T31" fmla="*/ 26 h 1152"/>
                  <a:gd name="T32" fmla="*/ 7 w 1139"/>
                  <a:gd name="T33" fmla="*/ 26 h 1152"/>
                  <a:gd name="T34" fmla="*/ 8 w 1139"/>
                  <a:gd name="T35" fmla="*/ 24 h 1152"/>
                  <a:gd name="T36" fmla="*/ 12 w 1139"/>
                  <a:gd name="T37" fmla="*/ 22 h 1152"/>
                  <a:gd name="T38" fmla="*/ 12 w 1139"/>
                  <a:gd name="T39" fmla="*/ 20 h 1152"/>
                  <a:gd name="T40" fmla="*/ 16 w 1139"/>
                  <a:gd name="T41" fmla="*/ 16 h 1152"/>
                  <a:gd name="T42" fmla="*/ 16 w 1139"/>
                  <a:gd name="T43" fmla="*/ 17 h 1152"/>
                  <a:gd name="T44" fmla="*/ 17 w 1139"/>
                  <a:gd name="T45" fmla="*/ 18 h 1152"/>
                  <a:gd name="T46" fmla="*/ 14 w 1139"/>
                  <a:gd name="T47" fmla="*/ 19 h 1152"/>
                  <a:gd name="T48" fmla="*/ 14 w 1139"/>
                  <a:gd name="T49" fmla="*/ 20 h 1152"/>
                  <a:gd name="T50" fmla="*/ 17 w 1139"/>
                  <a:gd name="T51" fmla="*/ 18 h 1152"/>
                  <a:gd name="T52" fmla="*/ 18 w 1139"/>
                  <a:gd name="T53" fmla="*/ 17 h 1152"/>
                  <a:gd name="T54" fmla="*/ 19 w 1139"/>
                  <a:gd name="T55" fmla="*/ 17 h 1152"/>
                  <a:gd name="T56" fmla="*/ 21 w 1139"/>
                  <a:gd name="T57" fmla="*/ 19 h 1152"/>
                  <a:gd name="T58" fmla="*/ 25 w 1139"/>
                  <a:gd name="T59" fmla="*/ 19 h 1152"/>
                  <a:gd name="T60" fmla="*/ 25 w 1139"/>
                  <a:gd name="T61" fmla="*/ 20 h 1152"/>
                  <a:gd name="T62" fmla="*/ 26 w 1139"/>
                  <a:gd name="T63" fmla="*/ 20 h 1152"/>
                  <a:gd name="T64" fmla="*/ 24 w 1139"/>
                  <a:gd name="T65" fmla="*/ 19 h 1152"/>
                  <a:gd name="T66" fmla="*/ 14 w 1139"/>
                  <a:gd name="T67" fmla="*/ 2 h 1152"/>
                  <a:gd name="T68" fmla="*/ 11 w 1139"/>
                  <a:gd name="T69" fmla="*/ 1 h 1152"/>
                  <a:gd name="T70" fmla="*/ 10 w 1139"/>
                  <a:gd name="T71" fmla="*/ 1 h 1152"/>
                  <a:gd name="T72" fmla="*/ 10 w 1139"/>
                  <a:gd name="T73" fmla="*/ 0 h 1152"/>
                  <a:gd name="T74" fmla="*/ 7 w 1139"/>
                  <a:gd name="T75" fmla="*/ 1 h 1152"/>
                  <a:gd name="T76" fmla="*/ 7 w 1139"/>
                  <a:gd name="T77" fmla="*/ 1 h 1152"/>
                  <a:gd name="T78" fmla="*/ 6 w 1139"/>
                  <a:gd name="T79" fmla="*/ 3 h 1152"/>
                  <a:gd name="T80" fmla="*/ 4 w 1139"/>
                  <a:gd name="T81" fmla="*/ 4 h 1152"/>
                  <a:gd name="T82" fmla="*/ 2 w 1139"/>
                  <a:gd name="T83" fmla="*/ 5 h 1152"/>
                  <a:gd name="T84" fmla="*/ 4 w 1139"/>
                  <a:gd name="T85" fmla="*/ 8 h 1152"/>
                  <a:gd name="T86" fmla="*/ 5 w 1139"/>
                  <a:gd name="T87" fmla="*/ 9 h 1152"/>
                  <a:gd name="T88" fmla="*/ 6 w 1139"/>
                  <a:gd name="T89" fmla="*/ 9 h 1152"/>
                  <a:gd name="T90" fmla="*/ 4 w 1139"/>
                  <a:gd name="T91" fmla="*/ 9 h 1152"/>
                  <a:gd name="T92" fmla="*/ 3 w 1139"/>
                  <a:gd name="T93" fmla="*/ 9 h 11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139"/>
                  <a:gd name="T142" fmla="*/ 0 h 1152"/>
                  <a:gd name="T143" fmla="*/ 1139 w 1139"/>
                  <a:gd name="T144" fmla="*/ 1152 h 115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139" h="1152">
                    <a:moveTo>
                      <a:pt x="0" y="441"/>
                    </a:moveTo>
                    <a:lnTo>
                      <a:pt x="74" y="463"/>
                    </a:lnTo>
                    <a:lnTo>
                      <a:pt x="45" y="472"/>
                    </a:lnTo>
                    <a:lnTo>
                      <a:pt x="75" y="514"/>
                    </a:lnTo>
                    <a:lnTo>
                      <a:pt x="190" y="510"/>
                    </a:lnTo>
                    <a:lnTo>
                      <a:pt x="205" y="538"/>
                    </a:lnTo>
                    <a:lnTo>
                      <a:pt x="278" y="503"/>
                    </a:lnTo>
                    <a:lnTo>
                      <a:pt x="253" y="517"/>
                    </a:lnTo>
                    <a:lnTo>
                      <a:pt x="267" y="587"/>
                    </a:lnTo>
                    <a:lnTo>
                      <a:pt x="111" y="655"/>
                    </a:lnTo>
                    <a:lnTo>
                      <a:pt x="72" y="729"/>
                    </a:lnTo>
                    <a:lnTo>
                      <a:pt x="107" y="718"/>
                    </a:lnTo>
                    <a:lnTo>
                      <a:pt x="79" y="737"/>
                    </a:lnTo>
                    <a:lnTo>
                      <a:pt x="107" y="761"/>
                    </a:lnTo>
                    <a:lnTo>
                      <a:pt x="165" y="771"/>
                    </a:lnTo>
                    <a:lnTo>
                      <a:pt x="134" y="809"/>
                    </a:lnTo>
                    <a:lnTo>
                      <a:pt x="159" y="847"/>
                    </a:lnTo>
                    <a:lnTo>
                      <a:pt x="190" y="852"/>
                    </a:lnTo>
                    <a:lnTo>
                      <a:pt x="250" y="771"/>
                    </a:lnTo>
                    <a:lnTo>
                      <a:pt x="213" y="809"/>
                    </a:lnTo>
                    <a:lnTo>
                      <a:pt x="244" y="887"/>
                    </a:lnTo>
                    <a:lnTo>
                      <a:pt x="228" y="917"/>
                    </a:lnTo>
                    <a:lnTo>
                      <a:pt x="298" y="872"/>
                    </a:lnTo>
                    <a:lnTo>
                      <a:pt x="346" y="928"/>
                    </a:lnTo>
                    <a:lnTo>
                      <a:pt x="363" y="895"/>
                    </a:lnTo>
                    <a:lnTo>
                      <a:pt x="378" y="917"/>
                    </a:lnTo>
                    <a:lnTo>
                      <a:pt x="431" y="889"/>
                    </a:lnTo>
                    <a:lnTo>
                      <a:pt x="360" y="1032"/>
                    </a:lnTo>
                    <a:lnTo>
                      <a:pt x="299" y="1060"/>
                    </a:lnTo>
                    <a:lnTo>
                      <a:pt x="298" y="1093"/>
                    </a:lnTo>
                    <a:lnTo>
                      <a:pt x="228" y="1094"/>
                    </a:lnTo>
                    <a:lnTo>
                      <a:pt x="176" y="1152"/>
                    </a:lnTo>
                    <a:lnTo>
                      <a:pt x="244" y="1109"/>
                    </a:lnTo>
                    <a:lnTo>
                      <a:pt x="317" y="1110"/>
                    </a:lnTo>
                    <a:lnTo>
                      <a:pt x="360" y="1075"/>
                    </a:lnTo>
                    <a:lnTo>
                      <a:pt x="339" y="1047"/>
                    </a:lnTo>
                    <a:lnTo>
                      <a:pt x="386" y="1051"/>
                    </a:lnTo>
                    <a:lnTo>
                      <a:pt x="528" y="943"/>
                    </a:lnTo>
                    <a:lnTo>
                      <a:pt x="559" y="904"/>
                    </a:lnTo>
                    <a:lnTo>
                      <a:pt x="532" y="871"/>
                    </a:lnTo>
                    <a:lnTo>
                      <a:pt x="660" y="740"/>
                    </a:lnTo>
                    <a:lnTo>
                      <a:pt x="676" y="675"/>
                    </a:lnTo>
                    <a:lnTo>
                      <a:pt x="661" y="740"/>
                    </a:lnTo>
                    <a:lnTo>
                      <a:pt x="715" y="728"/>
                    </a:lnTo>
                    <a:lnTo>
                      <a:pt x="684" y="755"/>
                    </a:lnTo>
                    <a:lnTo>
                      <a:pt x="727" y="767"/>
                    </a:lnTo>
                    <a:lnTo>
                      <a:pt x="635" y="776"/>
                    </a:lnTo>
                    <a:lnTo>
                      <a:pt x="615" y="841"/>
                    </a:lnTo>
                    <a:lnTo>
                      <a:pt x="650" y="837"/>
                    </a:lnTo>
                    <a:lnTo>
                      <a:pt x="618" y="882"/>
                    </a:lnTo>
                    <a:lnTo>
                      <a:pt x="740" y="825"/>
                    </a:lnTo>
                    <a:lnTo>
                      <a:pt x="760" y="790"/>
                    </a:lnTo>
                    <a:lnTo>
                      <a:pt x="739" y="774"/>
                    </a:lnTo>
                    <a:lnTo>
                      <a:pt x="767" y="743"/>
                    </a:lnTo>
                    <a:lnTo>
                      <a:pt x="763" y="767"/>
                    </a:lnTo>
                    <a:lnTo>
                      <a:pt x="823" y="753"/>
                    </a:lnTo>
                    <a:lnTo>
                      <a:pt x="813" y="779"/>
                    </a:lnTo>
                    <a:lnTo>
                      <a:pt x="911" y="825"/>
                    </a:lnTo>
                    <a:lnTo>
                      <a:pt x="1059" y="847"/>
                    </a:lnTo>
                    <a:lnTo>
                      <a:pt x="1083" y="821"/>
                    </a:lnTo>
                    <a:lnTo>
                      <a:pt x="1105" y="835"/>
                    </a:lnTo>
                    <a:lnTo>
                      <a:pt x="1076" y="860"/>
                    </a:lnTo>
                    <a:lnTo>
                      <a:pt x="1120" y="887"/>
                    </a:lnTo>
                    <a:lnTo>
                      <a:pt x="1139" y="866"/>
                    </a:lnTo>
                    <a:lnTo>
                      <a:pt x="1104" y="809"/>
                    </a:lnTo>
                    <a:lnTo>
                      <a:pt x="1032" y="809"/>
                    </a:lnTo>
                    <a:lnTo>
                      <a:pt x="1032" y="132"/>
                    </a:lnTo>
                    <a:lnTo>
                      <a:pt x="621" y="77"/>
                    </a:lnTo>
                    <a:lnTo>
                      <a:pt x="607" y="43"/>
                    </a:lnTo>
                    <a:lnTo>
                      <a:pt x="495" y="22"/>
                    </a:lnTo>
                    <a:lnTo>
                      <a:pt x="481" y="50"/>
                    </a:lnTo>
                    <a:lnTo>
                      <a:pt x="449" y="42"/>
                    </a:lnTo>
                    <a:lnTo>
                      <a:pt x="480" y="17"/>
                    </a:lnTo>
                    <a:lnTo>
                      <a:pt x="433" y="0"/>
                    </a:lnTo>
                    <a:lnTo>
                      <a:pt x="388" y="43"/>
                    </a:lnTo>
                    <a:lnTo>
                      <a:pt x="314" y="50"/>
                    </a:lnTo>
                    <a:lnTo>
                      <a:pt x="307" y="89"/>
                    </a:lnTo>
                    <a:lnTo>
                      <a:pt x="301" y="65"/>
                    </a:lnTo>
                    <a:lnTo>
                      <a:pt x="233" y="88"/>
                    </a:lnTo>
                    <a:lnTo>
                      <a:pt x="244" y="119"/>
                    </a:lnTo>
                    <a:lnTo>
                      <a:pt x="213" y="109"/>
                    </a:lnTo>
                    <a:lnTo>
                      <a:pt x="168" y="176"/>
                    </a:lnTo>
                    <a:lnTo>
                      <a:pt x="72" y="197"/>
                    </a:lnTo>
                    <a:lnTo>
                      <a:pt x="75" y="229"/>
                    </a:lnTo>
                    <a:lnTo>
                      <a:pt x="48" y="235"/>
                    </a:lnTo>
                    <a:lnTo>
                      <a:pt x="165" y="331"/>
                    </a:lnTo>
                    <a:lnTo>
                      <a:pt x="328" y="377"/>
                    </a:lnTo>
                    <a:lnTo>
                      <a:pt x="228" y="364"/>
                    </a:lnTo>
                    <a:lnTo>
                      <a:pt x="233" y="391"/>
                    </a:lnTo>
                    <a:lnTo>
                      <a:pt x="273" y="392"/>
                    </a:lnTo>
                    <a:lnTo>
                      <a:pt x="239" y="411"/>
                    </a:lnTo>
                    <a:lnTo>
                      <a:pt x="165" y="407"/>
                    </a:lnTo>
                    <a:lnTo>
                      <a:pt x="165" y="368"/>
                    </a:lnTo>
                    <a:lnTo>
                      <a:pt x="129" y="372"/>
                    </a:lnTo>
                    <a:lnTo>
                      <a:pt x="0" y="44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47" name="Freeform 307"/>
              <p:cNvSpPr/>
              <p:nvPr/>
            </p:nvSpPr>
            <p:spPr bwMode="auto">
              <a:xfrm>
                <a:off x="1268" y="2829"/>
                <a:ext cx="13" cy="17"/>
              </a:xfrm>
              <a:custGeom>
                <a:avLst/>
                <a:gdLst>
                  <a:gd name="T0" fmla="*/ 0 w 45"/>
                  <a:gd name="T1" fmla="*/ 1 h 62"/>
                  <a:gd name="T2" fmla="*/ 0 w 45"/>
                  <a:gd name="T3" fmla="*/ 0 h 62"/>
                  <a:gd name="T4" fmla="*/ 1 w 45"/>
                  <a:gd name="T5" fmla="*/ 1 h 62"/>
                  <a:gd name="T6" fmla="*/ 0 w 45"/>
                  <a:gd name="T7" fmla="*/ 1 h 62"/>
                  <a:gd name="T8" fmla="*/ 0 w 45"/>
                  <a:gd name="T9" fmla="*/ 1 h 62"/>
                  <a:gd name="T10" fmla="*/ 0 60000 65536"/>
                  <a:gd name="T11" fmla="*/ 0 60000 65536"/>
                  <a:gd name="T12" fmla="*/ 0 60000 65536"/>
                  <a:gd name="T13" fmla="*/ 0 60000 65536"/>
                  <a:gd name="T14" fmla="*/ 0 60000 65536"/>
                  <a:gd name="T15" fmla="*/ 0 w 45"/>
                  <a:gd name="T16" fmla="*/ 0 h 62"/>
                  <a:gd name="T17" fmla="*/ 45 w 45"/>
                  <a:gd name="T18" fmla="*/ 62 h 62"/>
                </a:gdLst>
                <a:ahLst/>
                <a:cxnLst>
                  <a:cxn ang="T10">
                    <a:pos x="T0" y="T1"/>
                  </a:cxn>
                  <a:cxn ang="T11">
                    <a:pos x="T2" y="T3"/>
                  </a:cxn>
                  <a:cxn ang="T12">
                    <a:pos x="T4" y="T5"/>
                  </a:cxn>
                  <a:cxn ang="T13">
                    <a:pos x="T6" y="T7"/>
                  </a:cxn>
                  <a:cxn ang="T14">
                    <a:pos x="T8" y="T9"/>
                  </a:cxn>
                </a:cxnLst>
                <a:rect l="T15" t="T16" r="T17" b="T18"/>
                <a:pathLst>
                  <a:path w="45" h="62">
                    <a:moveTo>
                      <a:pt x="0" y="23"/>
                    </a:moveTo>
                    <a:lnTo>
                      <a:pt x="4" y="0"/>
                    </a:lnTo>
                    <a:lnTo>
                      <a:pt x="45" y="38"/>
                    </a:lnTo>
                    <a:lnTo>
                      <a:pt x="14" y="62"/>
                    </a:lnTo>
                    <a:lnTo>
                      <a:pt x="0" y="2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48" name="Freeform 308"/>
              <p:cNvSpPr/>
              <p:nvPr/>
            </p:nvSpPr>
            <p:spPr bwMode="auto">
              <a:xfrm>
                <a:off x="1280" y="2264"/>
                <a:ext cx="28" cy="19"/>
              </a:xfrm>
              <a:custGeom>
                <a:avLst/>
                <a:gdLst>
                  <a:gd name="T0" fmla="*/ 0 w 100"/>
                  <a:gd name="T1" fmla="*/ 1 h 69"/>
                  <a:gd name="T2" fmla="*/ 1 w 100"/>
                  <a:gd name="T3" fmla="*/ 1 h 69"/>
                  <a:gd name="T4" fmla="*/ 2 w 100"/>
                  <a:gd name="T5" fmla="*/ 0 h 69"/>
                  <a:gd name="T6" fmla="*/ 1 w 100"/>
                  <a:gd name="T7" fmla="*/ 0 h 69"/>
                  <a:gd name="T8" fmla="*/ 1 w 100"/>
                  <a:gd name="T9" fmla="*/ 1 h 69"/>
                  <a:gd name="T10" fmla="*/ 0 w 100"/>
                  <a:gd name="T11" fmla="*/ 1 h 69"/>
                  <a:gd name="T12" fmla="*/ 0 60000 65536"/>
                  <a:gd name="T13" fmla="*/ 0 60000 65536"/>
                  <a:gd name="T14" fmla="*/ 0 60000 65536"/>
                  <a:gd name="T15" fmla="*/ 0 60000 65536"/>
                  <a:gd name="T16" fmla="*/ 0 60000 65536"/>
                  <a:gd name="T17" fmla="*/ 0 60000 65536"/>
                  <a:gd name="T18" fmla="*/ 0 w 100"/>
                  <a:gd name="T19" fmla="*/ 0 h 69"/>
                  <a:gd name="T20" fmla="*/ 100 w 100"/>
                  <a:gd name="T21" fmla="*/ 69 h 69"/>
                </a:gdLst>
                <a:ahLst/>
                <a:cxnLst>
                  <a:cxn ang="T12">
                    <a:pos x="T0" y="T1"/>
                  </a:cxn>
                  <a:cxn ang="T13">
                    <a:pos x="T2" y="T3"/>
                  </a:cxn>
                  <a:cxn ang="T14">
                    <a:pos x="T4" y="T5"/>
                  </a:cxn>
                  <a:cxn ang="T15">
                    <a:pos x="T6" y="T7"/>
                  </a:cxn>
                  <a:cxn ang="T16">
                    <a:pos x="T8" y="T9"/>
                  </a:cxn>
                  <a:cxn ang="T17">
                    <a:pos x="T10" y="T11"/>
                  </a:cxn>
                </a:cxnLst>
                <a:rect l="T18" t="T19" r="T20" b="T21"/>
                <a:pathLst>
                  <a:path w="100" h="69">
                    <a:moveTo>
                      <a:pt x="0" y="28"/>
                    </a:moveTo>
                    <a:lnTo>
                      <a:pt x="28" y="69"/>
                    </a:lnTo>
                    <a:lnTo>
                      <a:pt x="100" y="11"/>
                    </a:lnTo>
                    <a:lnTo>
                      <a:pt x="32" y="0"/>
                    </a:lnTo>
                    <a:lnTo>
                      <a:pt x="41" y="27"/>
                    </a:lnTo>
                    <a:lnTo>
                      <a:pt x="0" y="2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49" name="Freeform 309"/>
              <p:cNvSpPr/>
              <p:nvPr/>
            </p:nvSpPr>
            <p:spPr bwMode="auto">
              <a:xfrm>
                <a:off x="1462" y="2228"/>
                <a:ext cx="87" cy="90"/>
              </a:xfrm>
              <a:custGeom>
                <a:avLst/>
                <a:gdLst>
                  <a:gd name="T0" fmla="*/ 0 w 306"/>
                  <a:gd name="T1" fmla="*/ 1 h 315"/>
                  <a:gd name="T2" fmla="*/ 0 w 306"/>
                  <a:gd name="T3" fmla="*/ 2 h 315"/>
                  <a:gd name="T4" fmla="*/ 1 w 306"/>
                  <a:gd name="T5" fmla="*/ 2 h 315"/>
                  <a:gd name="T6" fmla="*/ 2 w 306"/>
                  <a:gd name="T7" fmla="*/ 2 h 315"/>
                  <a:gd name="T8" fmla="*/ 1 w 306"/>
                  <a:gd name="T9" fmla="*/ 1 h 315"/>
                  <a:gd name="T10" fmla="*/ 2 w 306"/>
                  <a:gd name="T11" fmla="*/ 1 h 315"/>
                  <a:gd name="T12" fmla="*/ 3 w 306"/>
                  <a:gd name="T13" fmla="*/ 2 h 315"/>
                  <a:gd name="T14" fmla="*/ 2 w 306"/>
                  <a:gd name="T15" fmla="*/ 1 h 315"/>
                  <a:gd name="T16" fmla="*/ 3 w 306"/>
                  <a:gd name="T17" fmla="*/ 2 h 315"/>
                  <a:gd name="T18" fmla="*/ 4 w 306"/>
                  <a:gd name="T19" fmla="*/ 3 h 315"/>
                  <a:gd name="T20" fmla="*/ 4 w 306"/>
                  <a:gd name="T21" fmla="*/ 4 h 315"/>
                  <a:gd name="T22" fmla="*/ 6 w 306"/>
                  <a:gd name="T23" fmla="*/ 5 h 315"/>
                  <a:gd name="T24" fmla="*/ 5 w 306"/>
                  <a:gd name="T25" fmla="*/ 6 h 315"/>
                  <a:gd name="T26" fmla="*/ 6 w 306"/>
                  <a:gd name="T27" fmla="*/ 5 h 315"/>
                  <a:gd name="T28" fmla="*/ 6 w 306"/>
                  <a:gd name="T29" fmla="*/ 7 h 315"/>
                  <a:gd name="T30" fmla="*/ 7 w 306"/>
                  <a:gd name="T31" fmla="*/ 7 h 315"/>
                  <a:gd name="T32" fmla="*/ 7 w 306"/>
                  <a:gd name="T33" fmla="*/ 6 h 315"/>
                  <a:gd name="T34" fmla="*/ 5 w 306"/>
                  <a:gd name="T35" fmla="*/ 5 h 315"/>
                  <a:gd name="T36" fmla="*/ 2 w 306"/>
                  <a:gd name="T37" fmla="*/ 0 h 315"/>
                  <a:gd name="T38" fmla="*/ 1 w 306"/>
                  <a:gd name="T39" fmla="*/ 1 h 315"/>
                  <a:gd name="T40" fmla="*/ 0 w 306"/>
                  <a:gd name="T41" fmla="*/ 1 h 31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06"/>
                  <a:gd name="T64" fmla="*/ 0 h 315"/>
                  <a:gd name="T65" fmla="*/ 306 w 306"/>
                  <a:gd name="T66" fmla="*/ 315 h 31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06" h="315">
                    <a:moveTo>
                      <a:pt x="0" y="30"/>
                    </a:moveTo>
                    <a:lnTo>
                      <a:pt x="15" y="77"/>
                    </a:lnTo>
                    <a:lnTo>
                      <a:pt x="56" y="98"/>
                    </a:lnTo>
                    <a:lnTo>
                      <a:pt x="77" y="83"/>
                    </a:lnTo>
                    <a:lnTo>
                      <a:pt x="38" y="58"/>
                    </a:lnTo>
                    <a:lnTo>
                      <a:pt x="77" y="58"/>
                    </a:lnTo>
                    <a:lnTo>
                      <a:pt x="107" y="99"/>
                    </a:lnTo>
                    <a:lnTo>
                      <a:pt x="96" y="27"/>
                    </a:lnTo>
                    <a:lnTo>
                      <a:pt x="120" y="90"/>
                    </a:lnTo>
                    <a:lnTo>
                      <a:pt x="186" y="125"/>
                    </a:lnTo>
                    <a:lnTo>
                      <a:pt x="174" y="169"/>
                    </a:lnTo>
                    <a:lnTo>
                      <a:pt x="249" y="225"/>
                    </a:lnTo>
                    <a:lnTo>
                      <a:pt x="227" y="269"/>
                    </a:lnTo>
                    <a:lnTo>
                      <a:pt x="265" y="233"/>
                    </a:lnTo>
                    <a:lnTo>
                      <a:pt x="275" y="315"/>
                    </a:lnTo>
                    <a:lnTo>
                      <a:pt x="303" y="302"/>
                    </a:lnTo>
                    <a:lnTo>
                      <a:pt x="306" y="240"/>
                    </a:lnTo>
                    <a:lnTo>
                      <a:pt x="235" y="205"/>
                    </a:lnTo>
                    <a:lnTo>
                      <a:pt x="98" y="0"/>
                    </a:lnTo>
                    <a:lnTo>
                      <a:pt x="23" y="58"/>
                    </a:lnTo>
                    <a:lnTo>
                      <a:pt x="0" y="3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50" name="Freeform 310"/>
              <p:cNvSpPr/>
              <p:nvPr/>
            </p:nvSpPr>
            <p:spPr bwMode="auto">
              <a:xfrm>
                <a:off x="1481" y="2257"/>
                <a:ext cx="14" cy="14"/>
              </a:xfrm>
              <a:custGeom>
                <a:avLst/>
                <a:gdLst>
                  <a:gd name="T0" fmla="*/ 0 w 50"/>
                  <a:gd name="T1" fmla="*/ 0 h 51"/>
                  <a:gd name="T2" fmla="*/ 0 w 50"/>
                  <a:gd name="T3" fmla="*/ 1 h 51"/>
                  <a:gd name="T4" fmla="*/ 0 w 50"/>
                  <a:gd name="T5" fmla="*/ 1 h 51"/>
                  <a:gd name="T6" fmla="*/ 1 w 50"/>
                  <a:gd name="T7" fmla="*/ 1 h 51"/>
                  <a:gd name="T8" fmla="*/ 1 w 50"/>
                  <a:gd name="T9" fmla="*/ 1 h 51"/>
                  <a:gd name="T10" fmla="*/ 1 w 50"/>
                  <a:gd name="T11" fmla="*/ 0 h 51"/>
                  <a:gd name="T12" fmla="*/ 0 w 50"/>
                  <a:gd name="T13" fmla="*/ 0 h 51"/>
                  <a:gd name="T14" fmla="*/ 0 60000 65536"/>
                  <a:gd name="T15" fmla="*/ 0 60000 65536"/>
                  <a:gd name="T16" fmla="*/ 0 60000 65536"/>
                  <a:gd name="T17" fmla="*/ 0 60000 65536"/>
                  <a:gd name="T18" fmla="*/ 0 60000 65536"/>
                  <a:gd name="T19" fmla="*/ 0 60000 65536"/>
                  <a:gd name="T20" fmla="*/ 0 60000 65536"/>
                  <a:gd name="T21" fmla="*/ 0 w 50"/>
                  <a:gd name="T22" fmla="*/ 0 h 51"/>
                  <a:gd name="T23" fmla="*/ 50 w 50"/>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51">
                    <a:moveTo>
                      <a:pt x="0" y="0"/>
                    </a:moveTo>
                    <a:lnTo>
                      <a:pt x="13" y="51"/>
                    </a:lnTo>
                    <a:lnTo>
                      <a:pt x="18" y="24"/>
                    </a:lnTo>
                    <a:lnTo>
                      <a:pt x="50" y="46"/>
                    </a:lnTo>
                    <a:lnTo>
                      <a:pt x="21" y="24"/>
                    </a:lnTo>
                    <a:lnTo>
                      <a:pt x="49" y="8"/>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51" name="Freeform 311"/>
              <p:cNvSpPr/>
              <p:nvPr/>
            </p:nvSpPr>
            <p:spPr bwMode="auto">
              <a:xfrm>
                <a:off x="1487" y="2269"/>
                <a:ext cx="9" cy="23"/>
              </a:xfrm>
              <a:custGeom>
                <a:avLst/>
                <a:gdLst>
                  <a:gd name="T0" fmla="*/ 0 w 29"/>
                  <a:gd name="T1" fmla="*/ 0 h 80"/>
                  <a:gd name="T2" fmla="*/ 1 w 29"/>
                  <a:gd name="T3" fmla="*/ 0 h 80"/>
                  <a:gd name="T4" fmla="*/ 1 w 29"/>
                  <a:gd name="T5" fmla="*/ 2 h 80"/>
                  <a:gd name="T6" fmla="*/ 0 w 29"/>
                  <a:gd name="T7" fmla="*/ 0 h 80"/>
                  <a:gd name="T8" fmla="*/ 0 60000 65536"/>
                  <a:gd name="T9" fmla="*/ 0 60000 65536"/>
                  <a:gd name="T10" fmla="*/ 0 60000 65536"/>
                  <a:gd name="T11" fmla="*/ 0 60000 65536"/>
                  <a:gd name="T12" fmla="*/ 0 w 29"/>
                  <a:gd name="T13" fmla="*/ 0 h 80"/>
                  <a:gd name="T14" fmla="*/ 29 w 29"/>
                  <a:gd name="T15" fmla="*/ 80 h 80"/>
                </a:gdLst>
                <a:ahLst/>
                <a:cxnLst>
                  <a:cxn ang="T8">
                    <a:pos x="T0" y="T1"/>
                  </a:cxn>
                  <a:cxn ang="T9">
                    <a:pos x="T2" y="T3"/>
                  </a:cxn>
                  <a:cxn ang="T10">
                    <a:pos x="T4" y="T5"/>
                  </a:cxn>
                  <a:cxn ang="T11">
                    <a:pos x="T6" y="T7"/>
                  </a:cxn>
                </a:cxnLst>
                <a:rect l="T12" t="T13" r="T14" b="T15"/>
                <a:pathLst>
                  <a:path w="29" h="80">
                    <a:moveTo>
                      <a:pt x="0" y="0"/>
                    </a:moveTo>
                    <a:lnTo>
                      <a:pt x="28" y="15"/>
                    </a:lnTo>
                    <a:lnTo>
                      <a:pt x="29" y="80"/>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52" name="Freeform 312"/>
              <p:cNvSpPr/>
              <p:nvPr/>
            </p:nvSpPr>
            <p:spPr bwMode="auto">
              <a:xfrm>
                <a:off x="1497" y="2258"/>
                <a:ext cx="11" cy="13"/>
              </a:xfrm>
              <a:custGeom>
                <a:avLst/>
                <a:gdLst>
                  <a:gd name="T0" fmla="*/ 0 w 39"/>
                  <a:gd name="T1" fmla="*/ 0 h 47"/>
                  <a:gd name="T2" fmla="*/ 0 w 39"/>
                  <a:gd name="T3" fmla="*/ 1 h 47"/>
                  <a:gd name="T4" fmla="*/ 1 w 39"/>
                  <a:gd name="T5" fmla="*/ 1 h 47"/>
                  <a:gd name="T6" fmla="*/ 1 w 39"/>
                  <a:gd name="T7" fmla="*/ 0 h 47"/>
                  <a:gd name="T8" fmla="*/ 1 w 39"/>
                  <a:gd name="T9" fmla="*/ 1 h 47"/>
                  <a:gd name="T10" fmla="*/ 1 w 39"/>
                  <a:gd name="T11" fmla="*/ 0 h 47"/>
                  <a:gd name="T12" fmla="*/ 0 w 39"/>
                  <a:gd name="T13" fmla="*/ 0 h 47"/>
                  <a:gd name="T14" fmla="*/ 0 60000 65536"/>
                  <a:gd name="T15" fmla="*/ 0 60000 65536"/>
                  <a:gd name="T16" fmla="*/ 0 60000 65536"/>
                  <a:gd name="T17" fmla="*/ 0 60000 65536"/>
                  <a:gd name="T18" fmla="*/ 0 60000 65536"/>
                  <a:gd name="T19" fmla="*/ 0 60000 65536"/>
                  <a:gd name="T20" fmla="*/ 0 60000 65536"/>
                  <a:gd name="T21" fmla="*/ 0 w 39"/>
                  <a:gd name="T22" fmla="*/ 0 h 47"/>
                  <a:gd name="T23" fmla="*/ 39 w 39"/>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47">
                    <a:moveTo>
                      <a:pt x="0" y="0"/>
                    </a:moveTo>
                    <a:lnTo>
                      <a:pt x="7" y="47"/>
                    </a:lnTo>
                    <a:lnTo>
                      <a:pt x="32" y="47"/>
                    </a:lnTo>
                    <a:lnTo>
                      <a:pt x="22" y="4"/>
                    </a:lnTo>
                    <a:lnTo>
                      <a:pt x="39" y="35"/>
                    </a:lnTo>
                    <a:lnTo>
                      <a:pt x="24" y="0"/>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53" name="Freeform 313"/>
              <p:cNvSpPr/>
              <p:nvPr/>
            </p:nvSpPr>
            <p:spPr bwMode="auto">
              <a:xfrm>
                <a:off x="1506" y="2277"/>
                <a:ext cx="10" cy="11"/>
              </a:xfrm>
              <a:custGeom>
                <a:avLst/>
                <a:gdLst>
                  <a:gd name="T0" fmla="*/ 0 w 34"/>
                  <a:gd name="T1" fmla="*/ 0 h 35"/>
                  <a:gd name="T2" fmla="*/ 1 w 34"/>
                  <a:gd name="T3" fmla="*/ 1 h 35"/>
                  <a:gd name="T4" fmla="*/ 1 w 34"/>
                  <a:gd name="T5" fmla="*/ 0 h 35"/>
                  <a:gd name="T6" fmla="*/ 0 w 34"/>
                  <a:gd name="T7" fmla="*/ 0 h 35"/>
                  <a:gd name="T8" fmla="*/ 0 60000 65536"/>
                  <a:gd name="T9" fmla="*/ 0 60000 65536"/>
                  <a:gd name="T10" fmla="*/ 0 60000 65536"/>
                  <a:gd name="T11" fmla="*/ 0 60000 65536"/>
                  <a:gd name="T12" fmla="*/ 0 w 34"/>
                  <a:gd name="T13" fmla="*/ 0 h 35"/>
                  <a:gd name="T14" fmla="*/ 34 w 34"/>
                  <a:gd name="T15" fmla="*/ 35 h 35"/>
                </a:gdLst>
                <a:ahLst/>
                <a:cxnLst>
                  <a:cxn ang="T8">
                    <a:pos x="T0" y="T1"/>
                  </a:cxn>
                  <a:cxn ang="T9">
                    <a:pos x="T2" y="T3"/>
                  </a:cxn>
                  <a:cxn ang="T10">
                    <a:pos x="T4" y="T5"/>
                  </a:cxn>
                  <a:cxn ang="T11">
                    <a:pos x="T6" y="T7"/>
                  </a:cxn>
                </a:cxnLst>
                <a:rect l="T12" t="T13" r="T14" b="T15"/>
                <a:pathLst>
                  <a:path w="34" h="35">
                    <a:moveTo>
                      <a:pt x="0" y="0"/>
                    </a:moveTo>
                    <a:lnTo>
                      <a:pt x="31" y="35"/>
                    </a:lnTo>
                    <a:lnTo>
                      <a:pt x="34" y="5"/>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54" name="Freeform 314"/>
              <p:cNvSpPr/>
              <p:nvPr/>
            </p:nvSpPr>
            <p:spPr bwMode="auto">
              <a:xfrm>
                <a:off x="1509" y="2291"/>
                <a:ext cx="15" cy="23"/>
              </a:xfrm>
              <a:custGeom>
                <a:avLst/>
                <a:gdLst>
                  <a:gd name="T0" fmla="*/ 0 w 53"/>
                  <a:gd name="T1" fmla="*/ 0 h 81"/>
                  <a:gd name="T2" fmla="*/ 1 w 53"/>
                  <a:gd name="T3" fmla="*/ 1 h 81"/>
                  <a:gd name="T4" fmla="*/ 1 w 53"/>
                  <a:gd name="T5" fmla="*/ 2 h 81"/>
                  <a:gd name="T6" fmla="*/ 0 w 53"/>
                  <a:gd name="T7" fmla="*/ 0 h 81"/>
                  <a:gd name="T8" fmla="*/ 0 60000 65536"/>
                  <a:gd name="T9" fmla="*/ 0 60000 65536"/>
                  <a:gd name="T10" fmla="*/ 0 60000 65536"/>
                  <a:gd name="T11" fmla="*/ 0 60000 65536"/>
                  <a:gd name="T12" fmla="*/ 0 w 53"/>
                  <a:gd name="T13" fmla="*/ 0 h 81"/>
                  <a:gd name="T14" fmla="*/ 53 w 53"/>
                  <a:gd name="T15" fmla="*/ 81 h 81"/>
                </a:gdLst>
                <a:ahLst/>
                <a:cxnLst>
                  <a:cxn ang="T8">
                    <a:pos x="T0" y="T1"/>
                  </a:cxn>
                  <a:cxn ang="T9">
                    <a:pos x="T2" y="T3"/>
                  </a:cxn>
                  <a:cxn ang="T10">
                    <a:pos x="T4" y="T5"/>
                  </a:cxn>
                  <a:cxn ang="T11">
                    <a:pos x="T6" y="T7"/>
                  </a:cxn>
                </a:cxnLst>
                <a:rect l="T12" t="T13" r="T14" b="T15"/>
                <a:pathLst>
                  <a:path w="53" h="81">
                    <a:moveTo>
                      <a:pt x="0" y="0"/>
                    </a:moveTo>
                    <a:lnTo>
                      <a:pt x="42" y="30"/>
                    </a:lnTo>
                    <a:lnTo>
                      <a:pt x="53" y="81"/>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55" name="Freeform 315"/>
              <p:cNvSpPr/>
              <p:nvPr/>
            </p:nvSpPr>
            <p:spPr bwMode="auto">
              <a:xfrm>
                <a:off x="1533" y="2297"/>
                <a:ext cx="7" cy="15"/>
              </a:xfrm>
              <a:custGeom>
                <a:avLst/>
                <a:gdLst>
                  <a:gd name="T0" fmla="*/ 0 w 26"/>
                  <a:gd name="T1" fmla="*/ 1 h 49"/>
                  <a:gd name="T2" fmla="*/ 0 w 26"/>
                  <a:gd name="T3" fmla="*/ 0 h 49"/>
                  <a:gd name="T4" fmla="*/ 1 w 26"/>
                  <a:gd name="T5" fmla="*/ 2 h 49"/>
                  <a:gd name="T6" fmla="*/ 0 w 26"/>
                  <a:gd name="T7" fmla="*/ 1 h 49"/>
                  <a:gd name="T8" fmla="*/ 0 60000 65536"/>
                  <a:gd name="T9" fmla="*/ 0 60000 65536"/>
                  <a:gd name="T10" fmla="*/ 0 60000 65536"/>
                  <a:gd name="T11" fmla="*/ 0 60000 65536"/>
                  <a:gd name="T12" fmla="*/ 0 w 26"/>
                  <a:gd name="T13" fmla="*/ 0 h 49"/>
                  <a:gd name="T14" fmla="*/ 26 w 26"/>
                  <a:gd name="T15" fmla="*/ 49 h 49"/>
                </a:gdLst>
                <a:ahLst/>
                <a:cxnLst>
                  <a:cxn ang="T8">
                    <a:pos x="T0" y="T1"/>
                  </a:cxn>
                  <a:cxn ang="T9">
                    <a:pos x="T2" y="T3"/>
                  </a:cxn>
                  <a:cxn ang="T10">
                    <a:pos x="T4" y="T5"/>
                  </a:cxn>
                  <a:cxn ang="T11">
                    <a:pos x="T6" y="T7"/>
                  </a:cxn>
                </a:cxnLst>
                <a:rect l="T12" t="T13" r="T14" b="T15"/>
                <a:pathLst>
                  <a:path w="26" h="49">
                    <a:moveTo>
                      <a:pt x="0" y="29"/>
                    </a:moveTo>
                    <a:lnTo>
                      <a:pt x="10" y="0"/>
                    </a:lnTo>
                    <a:lnTo>
                      <a:pt x="26" y="49"/>
                    </a:lnTo>
                    <a:lnTo>
                      <a:pt x="0" y="2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56" name="Freeform 316"/>
              <p:cNvSpPr/>
              <p:nvPr/>
            </p:nvSpPr>
            <p:spPr bwMode="auto">
              <a:xfrm>
                <a:off x="1608" y="2408"/>
                <a:ext cx="628" cy="352"/>
              </a:xfrm>
              <a:custGeom>
                <a:avLst/>
                <a:gdLst>
                  <a:gd name="T0" fmla="*/ 1 w 2200"/>
                  <a:gd name="T1" fmla="*/ 4 h 1238"/>
                  <a:gd name="T2" fmla="*/ 1 w 2200"/>
                  <a:gd name="T3" fmla="*/ 4 h 1238"/>
                  <a:gd name="T4" fmla="*/ 2 w 2200"/>
                  <a:gd name="T5" fmla="*/ 14 h 1238"/>
                  <a:gd name="T6" fmla="*/ 2 w 2200"/>
                  <a:gd name="T7" fmla="*/ 15 h 1238"/>
                  <a:gd name="T8" fmla="*/ 5 w 2200"/>
                  <a:gd name="T9" fmla="*/ 19 h 1238"/>
                  <a:gd name="T10" fmla="*/ 9 w 2200"/>
                  <a:gd name="T11" fmla="*/ 20 h 1238"/>
                  <a:gd name="T12" fmla="*/ 16 w 2200"/>
                  <a:gd name="T13" fmla="*/ 21 h 1238"/>
                  <a:gd name="T14" fmla="*/ 21 w 2200"/>
                  <a:gd name="T15" fmla="*/ 23 h 1238"/>
                  <a:gd name="T16" fmla="*/ 25 w 2200"/>
                  <a:gd name="T17" fmla="*/ 28 h 1238"/>
                  <a:gd name="T18" fmla="*/ 26 w 2200"/>
                  <a:gd name="T19" fmla="*/ 24 h 1238"/>
                  <a:gd name="T20" fmla="*/ 29 w 2200"/>
                  <a:gd name="T21" fmla="*/ 23 h 1238"/>
                  <a:gd name="T22" fmla="*/ 31 w 2200"/>
                  <a:gd name="T23" fmla="*/ 23 h 1238"/>
                  <a:gd name="T24" fmla="*/ 32 w 2200"/>
                  <a:gd name="T25" fmla="*/ 23 h 1238"/>
                  <a:gd name="T26" fmla="*/ 33 w 2200"/>
                  <a:gd name="T27" fmla="*/ 23 h 1238"/>
                  <a:gd name="T28" fmla="*/ 37 w 2200"/>
                  <a:gd name="T29" fmla="*/ 24 h 1238"/>
                  <a:gd name="T30" fmla="*/ 39 w 2200"/>
                  <a:gd name="T31" fmla="*/ 28 h 1238"/>
                  <a:gd name="T32" fmla="*/ 39 w 2200"/>
                  <a:gd name="T33" fmla="*/ 27 h 1238"/>
                  <a:gd name="T34" fmla="*/ 39 w 2200"/>
                  <a:gd name="T35" fmla="*/ 20 h 1238"/>
                  <a:gd name="T36" fmla="*/ 43 w 2200"/>
                  <a:gd name="T37" fmla="*/ 16 h 1238"/>
                  <a:gd name="T38" fmla="*/ 43 w 2200"/>
                  <a:gd name="T39" fmla="*/ 15 h 1238"/>
                  <a:gd name="T40" fmla="*/ 42 w 2200"/>
                  <a:gd name="T41" fmla="*/ 13 h 1238"/>
                  <a:gd name="T42" fmla="*/ 43 w 2200"/>
                  <a:gd name="T43" fmla="*/ 13 h 1238"/>
                  <a:gd name="T44" fmla="*/ 43 w 2200"/>
                  <a:gd name="T45" fmla="*/ 15 h 1238"/>
                  <a:gd name="T46" fmla="*/ 44 w 2200"/>
                  <a:gd name="T47" fmla="*/ 12 h 1238"/>
                  <a:gd name="T48" fmla="*/ 45 w 2200"/>
                  <a:gd name="T49" fmla="*/ 11 h 1238"/>
                  <a:gd name="T50" fmla="*/ 48 w 2200"/>
                  <a:gd name="T51" fmla="*/ 9 h 1238"/>
                  <a:gd name="T52" fmla="*/ 51 w 2200"/>
                  <a:gd name="T53" fmla="*/ 6 h 1238"/>
                  <a:gd name="T54" fmla="*/ 51 w 2200"/>
                  <a:gd name="T55" fmla="*/ 5 h 1238"/>
                  <a:gd name="T56" fmla="*/ 49 w 2200"/>
                  <a:gd name="T57" fmla="*/ 3 h 1238"/>
                  <a:gd name="T58" fmla="*/ 43 w 2200"/>
                  <a:gd name="T59" fmla="*/ 6 h 1238"/>
                  <a:gd name="T60" fmla="*/ 41 w 2200"/>
                  <a:gd name="T61" fmla="*/ 8 h 1238"/>
                  <a:gd name="T62" fmla="*/ 38 w 2200"/>
                  <a:gd name="T63" fmla="*/ 10 h 1238"/>
                  <a:gd name="T64" fmla="*/ 37 w 2200"/>
                  <a:gd name="T65" fmla="*/ 9 h 1238"/>
                  <a:gd name="T66" fmla="*/ 37 w 2200"/>
                  <a:gd name="T67" fmla="*/ 9 h 1238"/>
                  <a:gd name="T68" fmla="*/ 37 w 2200"/>
                  <a:gd name="T69" fmla="*/ 7 h 1238"/>
                  <a:gd name="T70" fmla="*/ 37 w 2200"/>
                  <a:gd name="T71" fmla="*/ 5 h 1238"/>
                  <a:gd name="T72" fmla="*/ 34 w 2200"/>
                  <a:gd name="T73" fmla="*/ 6 h 1238"/>
                  <a:gd name="T74" fmla="*/ 33 w 2200"/>
                  <a:gd name="T75" fmla="*/ 10 h 1238"/>
                  <a:gd name="T76" fmla="*/ 33 w 2200"/>
                  <a:gd name="T77" fmla="*/ 5 h 1238"/>
                  <a:gd name="T78" fmla="*/ 34 w 2200"/>
                  <a:gd name="T79" fmla="*/ 5 h 1238"/>
                  <a:gd name="T80" fmla="*/ 36 w 2200"/>
                  <a:gd name="T81" fmla="*/ 4 h 1238"/>
                  <a:gd name="T82" fmla="*/ 32 w 2200"/>
                  <a:gd name="T83" fmla="*/ 3 h 1238"/>
                  <a:gd name="T84" fmla="*/ 31 w 2200"/>
                  <a:gd name="T85" fmla="*/ 4 h 1238"/>
                  <a:gd name="T86" fmla="*/ 31 w 2200"/>
                  <a:gd name="T87" fmla="*/ 2 h 1238"/>
                  <a:gd name="T88" fmla="*/ 26 w 2200"/>
                  <a:gd name="T89" fmla="*/ 0 h 1238"/>
                  <a:gd name="T90" fmla="*/ 2 w 2200"/>
                  <a:gd name="T91" fmla="*/ 1 h 1238"/>
                  <a:gd name="T92" fmla="*/ 2 w 2200"/>
                  <a:gd name="T93" fmla="*/ 3 h 1238"/>
                  <a:gd name="T94" fmla="*/ 0 w 2200"/>
                  <a:gd name="T95" fmla="*/ 2 h 12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00"/>
                  <a:gd name="T145" fmla="*/ 0 h 1238"/>
                  <a:gd name="T146" fmla="*/ 2200 w 2200"/>
                  <a:gd name="T147" fmla="*/ 1238 h 123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00" h="1238">
                    <a:moveTo>
                      <a:pt x="0" y="69"/>
                    </a:moveTo>
                    <a:lnTo>
                      <a:pt x="26" y="169"/>
                    </a:lnTo>
                    <a:lnTo>
                      <a:pt x="56" y="180"/>
                    </a:lnTo>
                    <a:lnTo>
                      <a:pt x="32" y="187"/>
                    </a:lnTo>
                    <a:lnTo>
                      <a:pt x="12" y="491"/>
                    </a:lnTo>
                    <a:lnTo>
                      <a:pt x="70" y="612"/>
                    </a:lnTo>
                    <a:lnTo>
                      <a:pt x="104" y="612"/>
                    </a:lnTo>
                    <a:lnTo>
                      <a:pt x="89" y="656"/>
                    </a:lnTo>
                    <a:lnTo>
                      <a:pt x="160" y="786"/>
                    </a:lnTo>
                    <a:lnTo>
                      <a:pt x="231" y="816"/>
                    </a:lnTo>
                    <a:lnTo>
                      <a:pt x="291" y="890"/>
                    </a:lnTo>
                    <a:lnTo>
                      <a:pt x="378" y="881"/>
                    </a:lnTo>
                    <a:lnTo>
                      <a:pt x="524" y="951"/>
                    </a:lnTo>
                    <a:lnTo>
                      <a:pt x="698" y="924"/>
                    </a:lnTo>
                    <a:lnTo>
                      <a:pt x="800" y="1055"/>
                    </a:lnTo>
                    <a:lnTo>
                      <a:pt x="879" y="1020"/>
                    </a:lnTo>
                    <a:lnTo>
                      <a:pt x="978" y="1181"/>
                    </a:lnTo>
                    <a:lnTo>
                      <a:pt x="1053" y="1208"/>
                    </a:lnTo>
                    <a:lnTo>
                      <a:pt x="1046" y="1119"/>
                    </a:lnTo>
                    <a:lnTo>
                      <a:pt x="1126" y="1065"/>
                    </a:lnTo>
                    <a:lnTo>
                      <a:pt x="1133" y="1022"/>
                    </a:lnTo>
                    <a:lnTo>
                      <a:pt x="1244" y="1020"/>
                    </a:lnTo>
                    <a:lnTo>
                      <a:pt x="1346" y="1055"/>
                    </a:lnTo>
                    <a:lnTo>
                      <a:pt x="1347" y="1001"/>
                    </a:lnTo>
                    <a:lnTo>
                      <a:pt x="1307" y="995"/>
                    </a:lnTo>
                    <a:lnTo>
                      <a:pt x="1389" y="993"/>
                    </a:lnTo>
                    <a:lnTo>
                      <a:pt x="1394" y="969"/>
                    </a:lnTo>
                    <a:lnTo>
                      <a:pt x="1401" y="997"/>
                    </a:lnTo>
                    <a:lnTo>
                      <a:pt x="1557" y="1008"/>
                    </a:lnTo>
                    <a:lnTo>
                      <a:pt x="1597" y="1053"/>
                    </a:lnTo>
                    <a:lnTo>
                      <a:pt x="1603" y="1134"/>
                    </a:lnTo>
                    <a:lnTo>
                      <a:pt x="1654" y="1238"/>
                    </a:lnTo>
                    <a:lnTo>
                      <a:pt x="1684" y="1235"/>
                    </a:lnTo>
                    <a:lnTo>
                      <a:pt x="1699" y="1156"/>
                    </a:lnTo>
                    <a:lnTo>
                      <a:pt x="1644" y="969"/>
                    </a:lnTo>
                    <a:lnTo>
                      <a:pt x="1676" y="889"/>
                    </a:lnTo>
                    <a:lnTo>
                      <a:pt x="1870" y="736"/>
                    </a:lnTo>
                    <a:lnTo>
                      <a:pt x="1833" y="720"/>
                    </a:lnTo>
                    <a:lnTo>
                      <a:pt x="1867" y="713"/>
                    </a:lnTo>
                    <a:lnTo>
                      <a:pt x="1840" y="662"/>
                    </a:lnTo>
                    <a:lnTo>
                      <a:pt x="1846" y="617"/>
                    </a:lnTo>
                    <a:lnTo>
                      <a:pt x="1805" y="585"/>
                    </a:lnTo>
                    <a:lnTo>
                      <a:pt x="1846" y="608"/>
                    </a:lnTo>
                    <a:lnTo>
                      <a:pt x="1835" y="554"/>
                    </a:lnTo>
                    <a:lnTo>
                      <a:pt x="1862" y="536"/>
                    </a:lnTo>
                    <a:lnTo>
                      <a:pt x="1867" y="656"/>
                    </a:lnTo>
                    <a:lnTo>
                      <a:pt x="1895" y="586"/>
                    </a:lnTo>
                    <a:lnTo>
                      <a:pt x="1878" y="529"/>
                    </a:lnTo>
                    <a:lnTo>
                      <a:pt x="1896" y="562"/>
                    </a:lnTo>
                    <a:lnTo>
                      <a:pt x="1937" y="464"/>
                    </a:lnTo>
                    <a:lnTo>
                      <a:pt x="2092" y="420"/>
                    </a:lnTo>
                    <a:lnTo>
                      <a:pt x="2051" y="394"/>
                    </a:lnTo>
                    <a:lnTo>
                      <a:pt x="2081" y="320"/>
                    </a:lnTo>
                    <a:lnTo>
                      <a:pt x="2195" y="264"/>
                    </a:lnTo>
                    <a:lnTo>
                      <a:pt x="2200" y="233"/>
                    </a:lnTo>
                    <a:lnTo>
                      <a:pt x="2171" y="209"/>
                    </a:lnTo>
                    <a:lnTo>
                      <a:pt x="2171" y="136"/>
                    </a:lnTo>
                    <a:lnTo>
                      <a:pt x="2109" y="114"/>
                    </a:lnTo>
                    <a:lnTo>
                      <a:pt x="2061" y="230"/>
                    </a:lnTo>
                    <a:lnTo>
                      <a:pt x="1867" y="274"/>
                    </a:lnTo>
                    <a:lnTo>
                      <a:pt x="1851" y="324"/>
                    </a:lnTo>
                    <a:lnTo>
                      <a:pt x="1740" y="345"/>
                    </a:lnTo>
                    <a:lnTo>
                      <a:pt x="1747" y="363"/>
                    </a:lnTo>
                    <a:lnTo>
                      <a:pt x="1637" y="431"/>
                    </a:lnTo>
                    <a:lnTo>
                      <a:pt x="1586" y="429"/>
                    </a:lnTo>
                    <a:lnTo>
                      <a:pt x="1584" y="410"/>
                    </a:lnTo>
                    <a:lnTo>
                      <a:pt x="1592" y="387"/>
                    </a:lnTo>
                    <a:lnTo>
                      <a:pt x="1604" y="372"/>
                    </a:lnTo>
                    <a:lnTo>
                      <a:pt x="1611" y="351"/>
                    </a:lnTo>
                    <a:lnTo>
                      <a:pt x="1592" y="297"/>
                    </a:lnTo>
                    <a:lnTo>
                      <a:pt x="1554" y="318"/>
                    </a:lnTo>
                    <a:lnTo>
                      <a:pt x="1569" y="230"/>
                    </a:lnTo>
                    <a:lnTo>
                      <a:pt x="1509" y="209"/>
                    </a:lnTo>
                    <a:lnTo>
                      <a:pt x="1465" y="264"/>
                    </a:lnTo>
                    <a:lnTo>
                      <a:pt x="1448" y="413"/>
                    </a:lnTo>
                    <a:lnTo>
                      <a:pt x="1413" y="417"/>
                    </a:lnTo>
                    <a:lnTo>
                      <a:pt x="1402" y="347"/>
                    </a:lnTo>
                    <a:lnTo>
                      <a:pt x="1434" y="234"/>
                    </a:lnTo>
                    <a:lnTo>
                      <a:pt x="1403" y="252"/>
                    </a:lnTo>
                    <a:lnTo>
                      <a:pt x="1451" y="196"/>
                    </a:lnTo>
                    <a:lnTo>
                      <a:pt x="1552" y="194"/>
                    </a:lnTo>
                    <a:lnTo>
                      <a:pt x="1536" y="164"/>
                    </a:lnTo>
                    <a:lnTo>
                      <a:pt x="1529" y="164"/>
                    </a:lnTo>
                    <a:lnTo>
                      <a:pt x="1381" y="146"/>
                    </a:lnTo>
                    <a:lnTo>
                      <a:pt x="1403" y="110"/>
                    </a:lnTo>
                    <a:lnTo>
                      <a:pt x="1315" y="159"/>
                    </a:lnTo>
                    <a:lnTo>
                      <a:pt x="1243" y="159"/>
                    </a:lnTo>
                    <a:lnTo>
                      <a:pt x="1330" y="82"/>
                    </a:lnTo>
                    <a:lnTo>
                      <a:pt x="1147" y="40"/>
                    </a:lnTo>
                    <a:lnTo>
                      <a:pt x="1127" y="0"/>
                    </a:lnTo>
                    <a:lnTo>
                      <a:pt x="1126" y="26"/>
                    </a:lnTo>
                    <a:lnTo>
                      <a:pt x="72" y="26"/>
                    </a:lnTo>
                    <a:lnTo>
                      <a:pt x="90" y="73"/>
                    </a:lnTo>
                    <a:lnTo>
                      <a:pt x="70" y="114"/>
                    </a:lnTo>
                    <a:lnTo>
                      <a:pt x="74" y="72"/>
                    </a:lnTo>
                    <a:lnTo>
                      <a:pt x="0" y="69"/>
                    </a:lnTo>
                    <a:close/>
                  </a:path>
                </a:pathLst>
              </a:custGeom>
              <a:solidFill>
                <a:srgbClr val="289180"/>
              </a:solid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57" name="Freeform 317"/>
              <p:cNvSpPr/>
              <p:nvPr/>
            </p:nvSpPr>
            <p:spPr bwMode="auto">
              <a:xfrm>
                <a:off x="2329" y="3472"/>
                <a:ext cx="56" cy="68"/>
              </a:xfrm>
              <a:custGeom>
                <a:avLst/>
                <a:gdLst>
                  <a:gd name="T0" fmla="*/ 0 w 199"/>
                  <a:gd name="T1" fmla="*/ 5 h 238"/>
                  <a:gd name="T2" fmla="*/ 1 w 199"/>
                  <a:gd name="T3" fmla="*/ 0 h 238"/>
                  <a:gd name="T4" fmla="*/ 1 w 199"/>
                  <a:gd name="T5" fmla="*/ 0 h 238"/>
                  <a:gd name="T6" fmla="*/ 4 w 199"/>
                  <a:gd name="T7" fmla="*/ 2 h 238"/>
                  <a:gd name="T8" fmla="*/ 5 w 199"/>
                  <a:gd name="T9" fmla="*/ 3 h 238"/>
                  <a:gd name="T10" fmla="*/ 4 w 199"/>
                  <a:gd name="T11" fmla="*/ 4 h 238"/>
                  <a:gd name="T12" fmla="*/ 3 w 199"/>
                  <a:gd name="T13" fmla="*/ 5 h 238"/>
                  <a:gd name="T14" fmla="*/ 0 w 199"/>
                  <a:gd name="T15" fmla="*/ 5 h 238"/>
                  <a:gd name="T16" fmla="*/ 0 60000 65536"/>
                  <a:gd name="T17" fmla="*/ 0 60000 65536"/>
                  <a:gd name="T18" fmla="*/ 0 60000 65536"/>
                  <a:gd name="T19" fmla="*/ 0 60000 65536"/>
                  <a:gd name="T20" fmla="*/ 0 60000 65536"/>
                  <a:gd name="T21" fmla="*/ 0 60000 65536"/>
                  <a:gd name="T22" fmla="*/ 0 60000 65536"/>
                  <a:gd name="T23" fmla="*/ 0 60000 65536"/>
                  <a:gd name="T24" fmla="*/ 0 w 199"/>
                  <a:gd name="T25" fmla="*/ 0 h 238"/>
                  <a:gd name="T26" fmla="*/ 199 w 199"/>
                  <a:gd name="T27" fmla="*/ 238 h 23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9" h="238">
                    <a:moveTo>
                      <a:pt x="0" y="192"/>
                    </a:moveTo>
                    <a:lnTo>
                      <a:pt x="31" y="8"/>
                    </a:lnTo>
                    <a:lnTo>
                      <a:pt x="62" y="0"/>
                    </a:lnTo>
                    <a:lnTo>
                      <a:pt x="174" y="94"/>
                    </a:lnTo>
                    <a:lnTo>
                      <a:pt x="199" y="131"/>
                    </a:lnTo>
                    <a:lnTo>
                      <a:pt x="189" y="178"/>
                    </a:lnTo>
                    <a:lnTo>
                      <a:pt x="136" y="238"/>
                    </a:lnTo>
                    <a:lnTo>
                      <a:pt x="0" y="19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58" name="Freeform 318"/>
              <p:cNvSpPr/>
              <p:nvPr/>
            </p:nvSpPr>
            <p:spPr bwMode="auto">
              <a:xfrm>
                <a:off x="2168" y="2929"/>
                <a:ext cx="146" cy="144"/>
              </a:xfrm>
              <a:custGeom>
                <a:avLst/>
                <a:gdLst>
                  <a:gd name="T0" fmla="*/ 0 w 510"/>
                  <a:gd name="T1" fmla="*/ 3 h 507"/>
                  <a:gd name="T2" fmla="*/ 1 w 510"/>
                  <a:gd name="T3" fmla="*/ 5 h 507"/>
                  <a:gd name="T4" fmla="*/ 3 w 510"/>
                  <a:gd name="T5" fmla="*/ 5 h 507"/>
                  <a:gd name="T6" fmla="*/ 3 w 510"/>
                  <a:gd name="T7" fmla="*/ 6 h 507"/>
                  <a:gd name="T8" fmla="*/ 5 w 510"/>
                  <a:gd name="T9" fmla="*/ 6 h 507"/>
                  <a:gd name="T10" fmla="*/ 5 w 510"/>
                  <a:gd name="T11" fmla="*/ 10 h 507"/>
                  <a:gd name="T12" fmla="*/ 6 w 510"/>
                  <a:gd name="T13" fmla="*/ 11 h 507"/>
                  <a:gd name="T14" fmla="*/ 7 w 510"/>
                  <a:gd name="T15" fmla="*/ 12 h 507"/>
                  <a:gd name="T16" fmla="*/ 9 w 510"/>
                  <a:gd name="T17" fmla="*/ 10 h 507"/>
                  <a:gd name="T18" fmla="*/ 8 w 510"/>
                  <a:gd name="T19" fmla="*/ 10 h 507"/>
                  <a:gd name="T20" fmla="*/ 8 w 510"/>
                  <a:gd name="T21" fmla="*/ 8 h 507"/>
                  <a:gd name="T22" fmla="*/ 9 w 510"/>
                  <a:gd name="T23" fmla="*/ 9 h 507"/>
                  <a:gd name="T24" fmla="*/ 11 w 510"/>
                  <a:gd name="T25" fmla="*/ 7 h 507"/>
                  <a:gd name="T26" fmla="*/ 11 w 510"/>
                  <a:gd name="T27" fmla="*/ 6 h 507"/>
                  <a:gd name="T28" fmla="*/ 11 w 510"/>
                  <a:gd name="T29" fmla="*/ 5 h 507"/>
                  <a:gd name="T30" fmla="*/ 11 w 510"/>
                  <a:gd name="T31" fmla="*/ 5 h 507"/>
                  <a:gd name="T32" fmla="*/ 12 w 510"/>
                  <a:gd name="T33" fmla="*/ 4 h 507"/>
                  <a:gd name="T34" fmla="*/ 11 w 510"/>
                  <a:gd name="T35" fmla="*/ 4 h 507"/>
                  <a:gd name="T36" fmla="*/ 11 w 510"/>
                  <a:gd name="T37" fmla="*/ 3 h 507"/>
                  <a:gd name="T38" fmla="*/ 9 w 510"/>
                  <a:gd name="T39" fmla="*/ 2 h 507"/>
                  <a:gd name="T40" fmla="*/ 10 w 510"/>
                  <a:gd name="T41" fmla="*/ 2 h 507"/>
                  <a:gd name="T42" fmla="*/ 5 w 510"/>
                  <a:gd name="T43" fmla="*/ 2 h 507"/>
                  <a:gd name="T44" fmla="*/ 3 w 510"/>
                  <a:gd name="T45" fmla="*/ 0 h 507"/>
                  <a:gd name="T46" fmla="*/ 3 w 510"/>
                  <a:gd name="T47" fmla="*/ 1 h 507"/>
                  <a:gd name="T48" fmla="*/ 1 w 510"/>
                  <a:gd name="T49" fmla="*/ 1 h 507"/>
                  <a:gd name="T50" fmla="*/ 2 w 510"/>
                  <a:gd name="T51" fmla="*/ 3 h 507"/>
                  <a:gd name="T52" fmla="*/ 1 w 510"/>
                  <a:gd name="T53" fmla="*/ 3 h 507"/>
                  <a:gd name="T54" fmla="*/ 1 w 510"/>
                  <a:gd name="T55" fmla="*/ 2 h 507"/>
                  <a:gd name="T56" fmla="*/ 2 w 510"/>
                  <a:gd name="T57" fmla="*/ 1 h 507"/>
                  <a:gd name="T58" fmla="*/ 0 w 510"/>
                  <a:gd name="T59" fmla="*/ 3 h 50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10"/>
                  <a:gd name="T91" fmla="*/ 0 h 507"/>
                  <a:gd name="T92" fmla="*/ 510 w 510"/>
                  <a:gd name="T93" fmla="*/ 507 h 50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10" h="507">
                    <a:moveTo>
                      <a:pt x="0" y="138"/>
                    </a:moveTo>
                    <a:lnTo>
                      <a:pt x="48" y="226"/>
                    </a:lnTo>
                    <a:lnTo>
                      <a:pt x="122" y="237"/>
                    </a:lnTo>
                    <a:lnTo>
                      <a:pt x="146" y="275"/>
                    </a:lnTo>
                    <a:lnTo>
                      <a:pt x="220" y="269"/>
                    </a:lnTo>
                    <a:lnTo>
                      <a:pt x="208" y="422"/>
                    </a:lnTo>
                    <a:lnTo>
                      <a:pt x="243" y="486"/>
                    </a:lnTo>
                    <a:lnTo>
                      <a:pt x="284" y="507"/>
                    </a:lnTo>
                    <a:lnTo>
                      <a:pt x="379" y="448"/>
                    </a:lnTo>
                    <a:lnTo>
                      <a:pt x="341" y="437"/>
                    </a:lnTo>
                    <a:lnTo>
                      <a:pt x="325" y="352"/>
                    </a:lnTo>
                    <a:lnTo>
                      <a:pt x="387" y="368"/>
                    </a:lnTo>
                    <a:lnTo>
                      <a:pt x="487" y="315"/>
                    </a:lnTo>
                    <a:lnTo>
                      <a:pt x="457" y="275"/>
                    </a:lnTo>
                    <a:lnTo>
                      <a:pt x="491" y="236"/>
                    </a:lnTo>
                    <a:lnTo>
                      <a:pt x="477" y="207"/>
                    </a:lnTo>
                    <a:lnTo>
                      <a:pt x="510" y="175"/>
                    </a:lnTo>
                    <a:lnTo>
                      <a:pt x="467" y="168"/>
                    </a:lnTo>
                    <a:lnTo>
                      <a:pt x="467" y="127"/>
                    </a:lnTo>
                    <a:lnTo>
                      <a:pt x="391" y="84"/>
                    </a:lnTo>
                    <a:lnTo>
                      <a:pt x="426" y="72"/>
                    </a:lnTo>
                    <a:lnTo>
                      <a:pt x="200" y="81"/>
                    </a:lnTo>
                    <a:lnTo>
                      <a:pt x="127" y="0"/>
                    </a:lnTo>
                    <a:lnTo>
                      <a:pt x="133" y="37"/>
                    </a:lnTo>
                    <a:lnTo>
                      <a:pt x="66" y="68"/>
                    </a:lnTo>
                    <a:lnTo>
                      <a:pt x="86" y="127"/>
                    </a:lnTo>
                    <a:lnTo>
                      <a:pt x="63" y="150"/>
                    </a:lnTo>
                    <a:lnTo>
                      <a:pt x="48" y="96"/>
                    </a:lnTo>
                    <a:lnTo>
                      <a:pt x="73" y="22"/>
                    </a:lnTo>
                    <a:lnTo>
                      <a:pt x="0" y="13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grpSp>
        <p:grpSp>
          <p:nvGrpSpPr>
            <p:cNvPr id="8" name="Group 319"/>
            <p:cNvGrpSpPr/>
            <p:nvPr/>
          </p:nvGrpSpPr>
          <p:grpSpPr bwMode="auto">
            <a:xfrm>
              <a:off x="1556" y="1727"/>
              <a:ext cx="2270" cy="1988"/>
              <a:chOff x="1556" y="1727"/>
              <a:chExt cx="2270" cy="1988"/>
            </a:xfrm>
            <a:grpFill/>
          </p:grpSpPr>
          <p:sp>
            <p:nvSpPr>
              <p:cNvPr id="9" name="Freeform 320"/>
              <p:cNvSpPr/>
              <p:nvPr/>
            </p:nvSpPr>
            <p:spPr bwMode="auto">
              <a:xfrm>
                <a:off x="2406" y="2576"/>
                <a:ext cx="154" cy="128"/>
              </a:xfrm>
              <a:custGeom>
                <a:avLst/>
                <a:gdLst>
                  <a:gd name="T0" fmla="*/ 0 w 542"/>
                  <a:gd name="T1" fmla="*/ 5 h 449"/>
                  <a:gd name="T2" fmla="*/ 0 w 542"/>
                  <a:gd name="T3" fmla="*/ 8 h 449"/>
                  <a:gd name="T4" fmla="*/ 1 w 542"/>
                  <a:gd name="T5" fmla="*/ 9 h 449"/>
                  <a:gd name="T6" fmla="*/ 0 w 542"/>
                  <a:gd name="T7" fmla="*/ 10 h 449"/>
                  <a:gd name="T8" fmla="*/ 2 w 542"/>
                  <a:gd name="T9" fmla="*/ 10 h 449"/>
                  <a:gd name="T10" fmla="*/ 5 w 542"/>
                  <a:gd name="T11" fmla="*/ 10 h 449"/>
                  <a:gd name="T12" fmla="*/ 5 w 542"/>
                  <a:gd name="T13" fmla="*/ 8 h 449"/>
                  <a:gd name="T14" fmla="*/ 8 w 542"/>
                  <a:gd name="T15" fmla="*/ 8 h 449"/>
                  <a:gd name="T16" fmla="*/ 8 w 542"/>
                  <a:gd name="T17" fmla="*/ 6 h 449"/>
                  <a:gd name="T18" fmla="*/ 9 w 542"/>
                  <a:gd name="T19" fmla="*/ 6 h 449"/>
                  <a:gd name="T20" fmla="*/ 8 w 542"/>
                  <a:gd name="T21" fmla="*/ 5 h 449"/>
                  <a:gd name="T22" fmla="*/ 9 w 542"/>
                  <a:gd name="T23" fmla="*/ 5 h 449"/>
                  <a:gd name="T24" fmla="*/ 10 w 542"/>
                  <a:gd name="T25" fmla="*/ 4 h 449"/>
                  <a:gd name="T26" fmla="*/ 9 w 542"/>
                  <a:gd name="T27" fmla="*/ 3 h 449"/>
                  <a:gd name="T28" fmla="*/ 12 w 542"/>
                  <a:gd name="T29" fmla="*/ 2 h 449"/>
                  <a:gd name="T30" fmla="*/ 13 w 542"/>
                  <a:gd name="T31" fmla="*/ 1 h 449"/>
                  <a:gd name="T32" fmla="*/ 11 w 542"/>
                  <a:gd name="T33" fmla="*/ 1 h 449"/>
                  <a:gd name="T34" fmla="*/ 10 w 542"/>
                  <a:gd name="T35" fmla="*/ 2 h 449"/>
                  <a:gd name="T36" fmla="*/ 9 w 542"/>
                  <a:gd name="T37" fmla="*/ 0 h 449"/>
                  <a:gd name="T38" fmla="*/ 8 w 542"/>
                  <a:gd name="T39" fmla="*/ 1 h 449"/>
                  <a:gd name="T40" fmla="*/ 4 w 542"/>
                  <a:gd name="T41" fmla="*/ 1 h 449"/>
                  <a:gd name="T42" fmla="*/ 2 w 542"/>
                  <a:gd name="T43" fmla="*/ 4 h 449"/>
                  <a:gd name="T44" fmla="*/ 1 w 542"/>
                  <a:gd name="T45" fmla="*/ 3 h 449"/>
                  <a:gd name="T46" fmla="*/ 0 w 542"/>
                  <a:gd name="T47" fmla="*/ 5 h 44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42"/>
                  <a:gd name="T73" fmla="*/ 0 h 449"/>
                  <a:gd name="T74" fmla="*/ 542 w 542"/>
                  <a:gd name="T75" fmla="*/ 449 h 44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42" h="449">
                    <a:moveTo>
                      <a:pt x="0" y="214"/>
                    </a:moveTo>
                    <a:lnTo>
                      <a:pt x="6" y="333"/>
                    </a:lnTo>
                    <a:lnTo>
                      <a:pt x="42" y="368"/>
                    </a:lnTo>
                    <a:lnTo>
                      <a:pt x="14" y="426"/>
                    </a:lnTo>
                    <a:lnTo>
                      <a:pt x="73" y="449"/>
                    </a:lnTo>
                    <a:lnTo>
                      <a:pt x="212" y="426"/>
                    </a:lnTo>
                    <a:lnTo>
                      <a:pt x="239" y="361"/>
                    </a:lnTo>
                    <a:lnTo>
                      <a:pt x="333" y="325"/>
                    </a:lnTo>
                    <a:lnTo>
                      <a:pt x="340" y="269"/>
                    </a:lnTo>
                    <a:lnTo>
                      <a:pt x="375" y="254"/>
                    </a:lnTo>
                    <a:lnTo>
                      <a:pt x="361" y="226"/>
                    </a:lnTo>
                    <a:lnTo>
                      <a:pt x="393" y="222"/>
                    </a:lnTo>
                    <a:lnTo>
                      <a:pt x="418" y="168"/>
                    </a:lnTo>
                    <a:lnTo>
                      <a:pt x="408" y="112"/>
                    </a:lnTo>
                    <a:lnTo>
                      <a:pt x="538" y="72"/>
                    </a:lnTo>
                    <a:lnTo>
                      <a:pt x="542" y="61"/>
                    </a:lnTo>
                    <a:lnTo>
                      <a:pt x="492" y="50"/>
                    </a:lnTo>
                    <a:lnTo>
                      <a:pt x="423" y="88"/>
                    </a:lnTo>
                    <a:lnTo>
                      <a:pt x="392" y="0"/>
                    </a:lnTo>
                    <a:lnTo>
                      <a:pt x="335" y="66"/>
                    </a:lnTo>
                    <a:lnTo>
                      <a:pt x="169" y="61"/>
                    </a:lnTo>
                    <a:lnTo>
                      <a:pt x="82" y="165"/>
                    </a:lnTo>
                    <a:lnTo>
                      <a:pt x="25" y="131"/>
                    </a:lnTo>
                    <a:lnTo>
                      <a:pt x="0" y="214"/>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0" name="Freeform 321"/>
              <p:cNvSpPr/>
              <p:nvPr/>
            </p:nvSpPr>
            <p:spPr bwMode="auto">
              <a:xfrm>
                <a:off x="1956" y="2515"/>
                <a:ext cx="20" cy="43"/>
              </a:xfrm>
              <a:custGeom>
                <a:avLst/>
                <a:gdLst>
                  <a:gd name="T0" fmla="*/ 0 w 71"/>
                  <a:gd name="T1" fmla="*/ 3 h 151"/>
                  <a:gd name="T2" fmla="*/ 0 w 71"/>
                  <a:gd name="T3" fmla="*/ 1 h 151"/>
                  <a:gd name="T4" fmla="*/ 1 w 71"/>
                  <a:gd name="T5" fmla="*/ 0 h 151"/>
                  <a:gd name="T6" fmla="*/ 2 w 71"/>
                  <a:gd name="T7" fmla="*/ 2 h 151"/>
                  <a:gd name="T8" fmla="*/ 1 w 71"/>
                  <a:gd name="T9" fmla="*/ 3 h 151"/>
                  <a:gd name="T10" fmla="*/ 0 w 71"/>
                  <a:gd name="T11" fmla="*/ 3 h 151"/>
                  <a:gd name="T12" fmla="*/ 0 60000 65536"/>
                  <a:gd name="T13" fmla="*/ 0 60000 65536"/>
                  <a:gd name="T14" fmla="*/ 0 60000 65536"/>
                  <a:gd name="T15" fmla="*/ 0 60000 65536"/>
                  <a:gd name="T16" fmla="*/ 0 60000 65536"/>
                  <a:gd name="T17" fmla="*/ 0 60000 65536"/>
                  <a:gd name="T18" fmla="*/ 0 w 71"/>
                  <a:gd name="T19" fmla="*/ 0 h 151"/>
                  <a:gd name="T20" fmla="*/ 71 w 71"/>
                  <a:gd name="T21" fmla="*/ 151 h 151"/>
                </a:gdLst>
                <a:ahLst/>
                <a:cxnLst>
                  <a:cxn ang="T12">
                    <a:pos x="T0" y="T1"/>
                  </a:cxn>
                  <a:cxn ang="T13">
                    <a:pos x="T2" y="T3"/>
                  </a:cxn>
                  <a:cxn ang="T14">
                    <a:pos x="T4" y="T5"/>
                  </a:cxn>
                  <a:cxn ang="T15">
                    <a:pos x="T6" y="T7"/>
                  </a:cxn>
                  <a:cxn ang="T16">
                    <a:pos x="T8" y="T9"/>
                  </a:cxn>
                  <a:cxn ang="T17">
                    <a:pos x="T10" y="T11"/>
                  </a:cxn>
                </a:cxnLst>
                <a:rect l="T18" t="T19" r="T20" b="T21"/>
                <a:pathLst>
                  <a:path w="71" h="151">
                    <a:moveTo>
                      <a:pt x="0" y="114"/>
                    </a:moveTo>
                    <a:lnTo>
                      <a:pt x="1" y="37"/>
                    </a:lnTo>
                    <a:lnTo>
                      <a:pt x="33" y="0"/>
                    </a:lnTo>
                    <a:lnTo>
                      <a:pt x="71" y="88"/>
                    </a:lnTo>
                    <a:lnTo>
                      <a:pt x="35" y="151"/>
                    </a:lnTo>
                    <a:lnTo>
                      <a:pt x="0" y="114"/>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1" name="Freeform 322"/>
              <p:cNvSpPr/>
              <p:nvPr/>
            </p:nvSpPr>
            <p:spPr bwMode="auto">
              <a:xfrm>
                <a:off x="1652" y="2598"/>
                <a:ext cx="222" cy="244"/>
              </a:xfrm>
              <a:custGeom>
                <a:avLst/>
                <a:gdLst>
                  <a:gd name="T0" fmla="*/ 0 w 776"/>
                  <a:gd name="T1" fmla="*/ 11 h 857"/>
                  <a:gd name="T2" fmla="*/ 0 w 776"/>
                  <a:gd name="T3" fmla="*/ 11 h 857"/>
                  <a:gd name="T4" fmla="*/ 3 w 776"/>
                  <a:gd name="T5" fmla="*/ 13 h 857"/>
                  <a:gd name="T6" fmla="*/ 11 w 776"/>
                  <a:gd name="T7" fmla="*/ 19 h 857"/>
                  <a:gd name="T8" fmla="*/ 11 w 776"/>
                  <a:gd name="T9" fmla="*/ 20 h 857"/>
                  <a:gd name="T10" fmla="*/ 11 w 776"/>
                  <a:gd name="T11" fmla="*/ 20 h 857"/>
                  <a:gd name="T12" fmla="*/ 13 w 776"/>
                  <a:gd name="T13" fmla="*/ 19 h 857"/>
                  <a:gd name="T14" fmla="*/ 18 w 776"/>
                  <a:gd name="T15" fmla="*/ 15 h 857"/>
                  <a:gd name="T16" fmla="*/ 16 w 776"/>
                  <a:gd name="T17" fmla="*/ 12 h 857"/>
                  <a:gd name="T18" fmla="*/ 16 w 776"/>
                  <a:gd name="T19" fmla="*/ 8 h 857"/>
                  <a:gd name="T20" fmla="*/ 16 w 776"/>
                  <a:gd name="T21" fmla="*/ 6 h 857"/>
                  <a:gd name="T22" fmla="*/ 14 w 776"/>
                  <a:gd name="T23" fmla="*/ 3 h 857"/>
                  <a:gd name="T24" fmla="*/ 15 w 776"/>
                  <a:gd name="T25" fmla="*/ 3 h 857"/>
                  <a:gd name="T26" fmla="*/ 15 w 776"/>
                  <a:gd name="T27" fmla="*/ 0 h 857"/>
                  <a:gd name="T28" fmla="*/ 9 w 776"/>
                  <a:gd name="T29" fmla="*/ 1 h 857"/>
                  <a:gd name="T30" fmla="*/ 6 w 776"/>
                  <a:gd name="T31" fmla="*/ 2 h 857"/>
                  <a:gd name="T32" fmla="*/ 7 w 776"/>
                  <a:gd name="T33" fmla="*/ 5 h 857"/>
                  <a:gd name="T34" fmla="*/ 5 w 776"/>
                  <a:gd name="T35" fmla="*/ 6 h 857"/>
                  <a:gd name="T36" fmla="*/ 4 w 776"/>
                  <a:gd name="T37" fmla="*/ 6 h 857"/>
                  <a:gd name="T38" fmla="*/ 5 w 776"/>
                  <a:gd name="T39" fmla="*/ 7 h 857"/>
                  <a:gd name="T40" fmla="*/ 1 w 776"/>
                  <a:gd name="T41" fmla="*/ 9 h 857"/>
                  <a:gd name="T42" fmla="*/ 0 w 776"/>
                  <a:gd name="T43" fmla="*/ 11 h 85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76"/>
                  <a:gd name="T67" fmla="*/ 0 h 857"/>
                  <a:gd name="T68" fmla="*/ 776 w 776"/>
                  <a:gd name="T69" fmla="*/ 857 h 85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76" h="857">
                    <a:moveTo>
                      <a:pt x="0" y="458"/>
                    </a:moveTo>
                    <a:lnTo>
                      <a:pt x="5" y="475"/>
                    </a:lnTo>
                    <a:lnTo>
                      <a:pt x="150" y="582"/>
                    </a:lnTo>
                    <a:lnTo>
                      <a:pt x="454" y="818"/>
                    </a:lnTo>
                    <a:lnTo>
                      <a:pt x="456" y="857"/>
                    </a:lnTo>
                    <a:lnTo>
                      <a:pt x="488" y="853"/>
                    </a:lnTo>
                    <a:lnTo>
                      <a:pt x="547" y="836"/>
                    </a:lnTo>
                    <a:lnTo>
                      <a:pt x="776" y="651"/>
                    </a:lnTo>
                    <a:lnTo>
                      <a:pt x="687" y="527"/>
                    </a:lnTo>
                    <a:lnTo>
                      <a:pt x="688" y="330"/>
                    </a:lnTo>
                    <a:lnTo>
                      <a:pt x="679" y="241"/>
                    </a:lnTo>
                    <a:lnTo>
                      <a:pt x="612" y="151"/>
                    </a:lnTo>
                    <a:lnTo>
                      <a:pt x="647" y="120"/>
                    </a:lnTo>
                    <a:lnTo>
                      <a:pt x="659" y="0"/>
                    </a:lnTo>
                    <a:lnTo>
                      <a:pt x="391" y="20"/>
                    </a:lnTo>
                    <a:lnTo>
                      <a:pt x="246" y="92"/>
                    </a:lnTo>
                    <a:lnTo>
                      <a:pt x="284" y="238"/>
                    </a:lnTo>
                    <a:lnTo>
                      <a:pt x="224" y="241"/>
                    </a:lnTo>
                    <a:lnTo>
                      <a:pt x="189" y="258"/>
                    </a:lnTo>
                    <a:lnTo>
                      <a:pt x="196" y="296"/>
                    </a:lnTo>
                    <a:lnTo>
                      <a:pt x="21" y="383"/>
                    </a:lnTo>
                    <a:lnTo>
                      <a:pt x="0" y="45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2" name="Freeform 323"/>
              <p:cNvSpPr/>
              <p:nvPr/>
            </p:nvSpPr>
            <p:spPr bwMode="auto">
              <a:xfrm>
                <a:off x="2978" y="3219"/>
                <a:ext cx="439" cy="383"/>
              </a:xfrm>
              <a:custGeom>
                <a:avLst/>
                <a:gdLst>
                  <a:gd name="T0" fmla="*/ 1 w 1543"/>
                  <a:gd name="T1" fmla="*/ 17 h 1343"/>
                  <a:gd name="T2" fmla="*/ 1 w 1543"/>
                  <a:gd name="T3" fmla="*/ 16 h 1343"/>
                  <a:gd name="T4" fmla="*/ 1 w 1543"/>
                  <a:gd name="T5" fmla="*/ 12 h 1343"/>
                  <a:gd name="T6" fmla="*/ 3 w 1543"/>
                  <a:gd name="T7" fmla="*/ 10 h 1343"/>
                  <a:gd name="T8" fmla="*/ 8 w 1543"/>
                  <a:gd name="T9" fmla="*/ 8 h 1343"/>
                  <a:gd name="T10" fmla="*/ 9 w 1543"/>
                  <a:gd name="T11" fmla="*/ 6 h 1343"/>
                  <a:gd name="T12" fmla="*/ 9 w 1543"/>
                  <a:gd name="T13" fmla="*/ 6 h 1343"/>
                  <a:gd name="T14" fmla="*/ 10 w 1543"/>
                  <a:gd name="T15" fmla="*/ 5 h 1343"/>
                  <a:gd name="T16" fmla="*/ 13 w 1543"/>
                  <a:gd name="T17" fmla="*/ 4 h 1343"/>
                  <a:gd name="T18" fmla="*/ 14 w 1543"/>
                  <a:gd name="T19" fmla="*/ 4 h 1343"/>
                  <a:gd name="T20" fmla="*/ 14 w 1543"/>
                  <a:gd name="T21" fmla="*/ 4 h 1343"/>
                  <a:gd name="T22" fmla="*/ 17 w 1543"/>
                  <a:gd name="T23" fmla="*/ 1 h 1343"/>
                  <a:gd name="T24" fmla="*/ 20 w 1543"/>
                  <a:gd name="T25" fmla="*/ 2 h 1343"/>
                  <a:gd name="T26" fmla="*/ 24 w 1543"/>
                  <a:gd name="T27" fmla="*/ 7 h 1343"/>
                  <a:gd name="T28" fmla="*/ 25 w 1543"/>
                  <a:gd name="T29" fmla="*/ 1 h 1343"/>
                  <a:gd name="T30" fmla="*/ 27 w 1543"/>
                  <a:gd name="T31" fmla="*/ 4 h 1343"/>
                  <a:gd name="T32" fmla="*/ 29 w 1543"/>
                  <a:gd name="T33" fmla="*/ 9 h 1343"/>
                  <a:gd name="T34" fmla="*/ 32 w 1543"/>
                  <a:gd name="T35" fmla="*/ 13 h 1343"/>
                  <a:gd name="T36" fmla="*/ 33 w 1543"/>
                  <a:gd name="T37" fmla="*/ 14 h 1343"/>
                  <a:gd name="T38" fmla="*/ 36 w 1543"/>
                  <a:gd name="T39" fmla="*/ 19 h 1343"/>
                  <a:gd name="T40" fmla="*/ 34 w 1543"/>
                  <a:gd name="T41" fmla="*/ 25 h 1343"/>
                  <a:gd name="T42" fmla="*/ 30 w 1543"/>
                  <a:gd name="T43" fmla="*/ 30 h 1343"/>
                  <a:gd name="T44" fmla="*/ 29 w 1543"/>
                  <a:gd name="T45" fmla="*/ 31 h 1343"/>
                  <a:gd name="T46" fmla="*/ 27 w 1543"/>
                  <a:gd name="T47" fmla="*/ 31 h 1343"/>
                  <a:gd name="T48" fmla="*/ 24 w 1543"/>
                  <a:gd name="T49" fmla="*/ 29 h 1343"/>
                  <a:gd name="T50" fmla="*/ 22 w 1543"/>
                  <a:gd name="T51" fmla="*/ 27 h 1343"/>
                  <a:gd name="T52" fmla="*/ 22 w 1543"/>
                  <a:gd name="T53" fmla="*/ 27 h 1343"/>
                  <a:gd name="T54" fmla="*/ 22 w 1543"/>
                  <a:gd name="T55" fmla="*/ 23 h 1343"/>
                  <a:gd name="T56" fmla="*/ 19 w 1543"/>
                  <a:gd name="T57" fmla="*/ 26 h 1343"/>
                  <a:gd name="T58" fmla="*/ 16 w 1543"/>
                  <a:gd name="T59" fmla="*/ 22 h 1343"/>
                  <a:gd name="T60" fmla="*/ 9 w 1543"/>
                  <a:gd name="T61" fmla="*/ 25 h 1343"/>
                  <a:gd name="T62" fmla="*/ 4 w 1543"/>
                  <a:gd name="T63" fmla="*/ 27 h 1343"/>
                  <a:gd name="T64" fmla="*/ 2 w 1543"/>
                  <a:gd name="T65" fmla="*/ 22 h 13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43"/>
                  <a:gd name="T100" fmla="*/ 0 h 1343"/>
                  <a:gd name="T101" fmla="*/ 1543 w 1543"/>
                  <a:gd name="T102" fmla="*/ 1343 h 134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43" h="1343">
                    <a:moveTo>
                      <a:pt x="0" y="708"/>
                    </a:moveTo>
                    <a:lnTo>
                      <a:pt x="25" y="718"/>
                    </a:lnTo>
                    <a:lnTo>
                      <a:pt x="9" y="678"/>
                    </a:lnTo>
                    <a:lnTo>
                      <a:pt x="41" y="701"/>
                    </a:lnTo>
                    <a:lnTo>
                      <a:pt x="9" y="622"/>
                    </a:lnTo>
                    <a:lnTo>
                      <a:pt x="31" y="505"/>
                    </a:lnTo>
                    <a:lnTo>
                      <a:pt x="39" y="536"/>
                    </a:lnTo>
                    <a:lnTo>
                      <a:pt x="135" y="442"/>
                    </a:lnTo>
                    <a:lnTo>
                      <a:pt x="296" y="399"/>
                    </a:lnTo>
                    <a:lnTo>
                      <a:pt x="352" y="330"/>
                    </a:lnTo>
                    <a:lnTo>
                      <a:pt x="349" y="285"/>
                    </a:lnTo>
                    <a:lnTo>
                      <a:pt x="369" y="252"/>
                    </a:lnTo>
                    <a:lnTo>
                      <a:pt x="393" y="304"/>
                    </a:lnTo>
                    <a:lnTo>
                      <a:pt x="393" y="248"/>
                    </a:lnTo>
                    <a:lnTo>
                      <a:pt x="432" y="260"/>
                    </a:lnTo>
                    <a:lnTo>
                      <a:pt x="436" y="218"/>
                    </a:lnTo>
                    <a:lnTo>
                      <a:pt x="492" y="150"/>
                    </a:lnTo>
                    <a:lnTo>
                      <a:pt x="552" y="154"/>
                    </a:lnTo>
                    <a:lnTo>
                      <a:pt x="563" y="221"/>
                    </a:lnTo>
                    <a:lnTo>
                      <a:pt x="588" y="183"/>
                    </a:lnTo>
                    <a:lnTo>
                      <a:pt x="631" y="204"/>
                    </a:lnTo>
                    <a:lnTo>
                      <a:pt x="616" y="160"/>
                    </a:lnTo>
                    <a:lnTo>
                      <a:pt x="655" y="89"/>
                    </a:lnTo>
                    <a:lnTo>
                      <a:pt x="743" y="62"/>
                    </a:lnTo>
                    <a:lnTo>
                      <a:pt x="719" y="18"/>
                    </a:lnTo>
                    <a:lnTo>
                      <a:pt x="893" y="73"/>
                    </a:lnTo>
                    <a:lnTo>
                      <a:pt x="856" y="194"/>
                    </a:lnTo>
                    <a:lnTo>
                      <a:pt x="1030" y="318"/>
                    </a:lnTo>
                    <a:lnTo>
                      <a:pt x="1073" y="267"/>
                    </a:lnTo>
                    <a:lnTo>
                      <a:pt x="1095" y="61"/>
                    </a:lnTo>
                    <a:lnTo>
                      <a:pt x="1135" y="0"/>
                    </a:lnTo>
                    <a:lnTo>
                      <a:pt x="1173" y="158"/>
                    </a:lnTo>
                    <a:lnTo>
                      <a:pt x="1231" y="194"/>
                    </a:lnTo>
                    <a:lnTo>
                      <a:pt x="1270" y="375"/>
                    </a:lnTo>
                    <a:lnTo>
                      <a:pt x="1363" y="433"/>
                    </a:lnTo>
                    <a:lnTo>
                      <a:pt x="1400" y="536"/>
                    </a:lnTo>
                    <a:lnTo>
                      <a:pt x="1432" y="529"/>
                    </a:lnTo>
                    <a:lnTo>
                      <a:pt x="1441" y="584"/>
                    </a:lnTo>
                    <a:lnTo>
                      <a:pt x="1518" y="663"/>
                    </a:lnTo>
                    <a:lnTo>
                      <a:pt x="1543" y="802"/>
                    </a:lnTo>
                    <a:lnTo>
                      <a:pt x="1524" y="942"/>
                    </a:lnTo>
                    <a:lnTo>
                      <a:pt x="1459" y="1059"/>
                    </a:lnTo>
                    <a:lnTo>
                      <a:pt x="1408" y="1261"/>
                    </a:lnTo>
                    <a:lnTo>
                      <a:pt x="1323" y="1282"/>
                    </a:lnTo>
                    <a:lnTo>
                      <a:pt x="1267" y="1320"/>
                    </a:lnTo>
                    <a:lnTo>
                      <a:pt x="1272" y="1343"/>
                    </a:lnTo>
                    <a:lnTo>
                      <a:pt x="1216" y="1276"/>
                    </a:lnTo>
                    <a:lnTo>
                      <a:pt x="1158" y="1324"/>
                    </a:lnTo>
                    <a:lnTo>
                      <a:pt x="1085" y="1304"/>
                    </a:lnTo>
                    <a:lnTo>
                      <a:pt x="1024" y="1253"/>
                    </a:lnTo>
                    <a:lnTo>
                      <a:pt x="1001" y="1153"/>
                    </a:lnTo>
                    <a:lnTo>
                      <a:pt x="955" y="1165"/>
                    </a:lnTo>
                    <a:lnTo>
                      <a:pt x="955" y="1096"/>
                    </a:lnTo>
                    <a:lnTo>
                      <a:pt x="939" y="1140"/>
                    </a:lnTo>
                    <a:lnTo>
                      <a:pt x="907" y="1143"/>
                    </a:lnTo>
                    <a:lnTo>
                      <a:pt x="940" y="1011"/>
                    </a:lnTo>
                    <a:lnTo>
                      <a:pt x="875" y="1135"/>
                    </a:lnTo>
                    <a:lnTo>
                      <a:pt x="843" y="1109"/>
                    </a:lnTo>
                    <a:lnTo>
                      <a:pt x="809" y="1012"/>
                    </a:lnTo>
                    <a:lnTo>
                      <a:pt x="694" y="959"/>
                    </a:lnTo>
                    <a:lnTo>
                      <a:pt x="490" y="998"/>
                    </a:lnTo>
                    <a:lnTo>
                      <a:pt x="404" y="1071"/>
                    </a:lnTo>
                    <a:lnTo>
                      <a:pt x="263" y="1075"/>
                    </a:lnTo>
                    <a:lnTo>
                      <a:pt x="182" y="1139"/>
                    </a:lnTo>
                    <a:lnTo>
                      <a:pt x="76" y="1094"/>
                    </a:lnTo>
                    <a:lnTo>
                      <a:pt x="100" y="966"/>
                    </a:lnTo>
                    <a:lnTo>
                      <a:pt x="0" y="70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3" name="Freeform 324"/>
              <p:cNvSpPr/>
              <p:nvPr/>
            </p:nvSpPr>
            <p:spPr bwMode="auto">
              <a:xfrm>
                <a:off x="3322" y="3624"/>
                <a:ext cx="39" cy="43"/>
              </a:xfrm>
              <a:custGeom>
                <a:avLst/>
                <a:gdLst>
                  <a:gd name="T0" fmla="*/ 0 w 134"/>
                  <a:gd name="T1" fmla="*/ 1 h 150"/>
                  <a:gd name="T2" fmla="*/ 0 w 134"/>
                  <a:gd name="T3" fmla="*/ 0 h 150"/>
                  <a:gd name="T4" fmla="*/ 2 w 134"/>
                  <a:gd name="T5" fmla="*/ 1 h 150"/>
                  <a:gd name="T6" fmla="*/ 3 w 134"/>
                  <a:gd name="T7" fmla="*/ 0 h 150"/>
                  <a:gd name="T8" fmla="*/ 3 w 134"/>
                  <a:gd name="T9" fmla="*/ 1 h 150"/>
                  <a:gd name="T10" fmla="*/ 3 w 134"/>
                  <a:gd name="T11" fmla="*/ 2 h 150"/>
                  <a:gd name="T12" fmla="*/ 2 w 134"/>
                  <a:gd name="T13" fmla="*/ 3 h 150"/>
                  <a:gd name="T14" fmla="*/ 1 w 134"/>
                  <a:gd name="T15" fmla="*/ 3 h 150"/>
                  <a:gd name="T16" fmla="*/ 0 w 134"/>
                  <a:gd name="T17" fmla="*/ 1 h 1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4"/>
                  <a:gd name="T28" fmla="*/ 0 h 150"/>
                  <a:gd name="T29" fmla="*/ 134 w 134"/>
                  <a:gd name="T30" fmla="*/ 150 h 1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4" h="150">
                    <a:moveTo>
                      <a:pt x="0" y="25"/>
                    </a:moveTo>
                    <a:lnTo>
                      <a:pt x="1" y="0"/>
                    </a:lnTo>
                    <a:lnTo>
                      <a:pt x="67" y="20"/>
                    </a:lnTo>
                    <a:lnTo>
                      <a:pt x="121" y="2"/>
                    </a:lnTo>
                    <a:lnTo>
                      <a:pt x="134" y="40"/>
                    </a:lnTo>
                    <a:lnTo>
                      <a:pt x="134" y="86"/>
                    </a:lnTo>
                    <a:lnTo>
                      <a:pt x="83" y="150"/>
                    </a:lnTo>
                    <a:lnTo>
                      <a:pt x="50" y="147"/>
                    </a:lnTo>
                    <a:lnTo>
                      <a:pt x="0" y="2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4" name="Freeform 325"/>
              <p:cNvSpPr/>
              <p:nvPr/>
            </p:nvSpPr>
            <p:spPr bwMode="auto">
              <a:xfrm>
                <a:off x="1849" y="2418"/>
                <a:ext cx="84" cy="36"/>
              </a:xfrm>
              <a:custGeom>
                <a:avLst/>
                <a:gdLst>
                  <a:gd name="T0" fmla="*/ 0 w 296"/>
                  <a:gd name="T1" fmla="*/ 2 h 128"/>
                  <a:gd name="T2" fmla="*/ 0 w 296"/>
                  <a:gd name="T3" fmla="*/ 2 h 128"/>
                  <a:gd name="T4" fmla="*/ 0 w 296"/>
                  <a:gd name="T5" fmla="*/ 2 h 128"/>
                  <a:gd name="T6" fmla="*/ 1 w 296"/>
                  <a:gd name="T7" fmla="*/ 2 h 128"/>
                  <a:gd name="T8" fmla="*/ 2 w 296"/>
                  <a:gd name="T9" fmla="*/ 2 h 128"/>
                  <a:gd name="T10" fmla="*/ 4 w 296"/>
                  <a:gd name="T11" fmla="*/ 3 h 128"/>
                  <a:gd name="T12" fmla="*/ 6 w 296"/>
                  <a:gd name="T13" fmla="*/ 2 h 128"/>
                  <a:gd name="T14" fmla="*/ 7 w 296"/>
                  <a:gd name="T15" fmla="*/ 1 h 128"/>
                  <a:gd name="T16" fmla="*/ 6 w 296"/>
                  <a:gd name="T17" fmla="*/ 0 h 128"/>
                  <a:gd name="T18" fmla="*/ 4 w 296"/>
                  <a:gd name="T19" fmla="*/ 0 h 128"/>
                  <a:gd name="T20" fmla="*/ 3 w 296"/>
                  <a:gd name="T21" fmla="*/ 2 h 128"/>
                  <a:gd name="T22" fmla="*/ 0 w 296"/>
                  <a:gd name="T23" fmla="*/ 2 h 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6"/>
                  <a:gd name="T37" fmla="*/ 0 h 128"/>
                  <a:gd name="T38" fmla="*/ 296 w 296"/>
                  <a:gd name="T39" fmla="*/ 128 h 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6" h="128">
                    <a:moveTo>
                      <a:pt x="0" y="71"/>
                    </a:moveTo>
                    <a:lnTo>
                      <a:pt x="7" y="78"/>
                    </a:lnTo>
                    <a:lnTo>
                      <a:pt x="8" y="100"/>
                    </a:lnTo>
                    <a:lnTo>
                      <a:pt x="41" y="106"/>
                    </a:lnTo>
                    <a:lnTo>
                      <a:pt x="99" y="93"/>
                    </a:lnTo>
                    <a:lnTo>
                      <a:pt x="166" y="128"/>
                    </a:lnTo>
                    <a:lnTo>
                      <a:pt x="257" y="105"/>
                    </a:lnTo>
                    <a:lnTo>
                      <a:pt x="296" y="37"/>
                    </a:lnTo>
                    <a:lnTo>
                      <a:pt x="279" y="0"/>
                    </a:lnTo>
                    <a:lnTo>
                      <a:pt x="167" y="1"/>
                    </a:lnTo>
                    <a:lnTo>
                      <a:pt x="132" y="70"/>
                    </a:lnTo>
                    <a:lnTo>
                      <a:pt x="0" y="7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5" name="Freeform 326"/>
              <p:cNvSpPr/>
              <p:nvPr/>
            </p:nvSpPr>
            <p:spPr bwMode="auto">
              <a:xfrm>
                <a:off x="2703" y="2743"/>
                <a:ext cx="52" cy="75"/>
              </a:xfrm>
              <a:custGeom>
                <a:avLst/>
                <a:gdLst>
                  <a:gd name="T0" fmla="*/ 0 w 179"/>
                  <a:gd name="T1" fmla="*/ 2 h 262"/>
                  <a:gd name="T2" fmla="*/ 1 w 179"/>
                  <a:gd name="T3" fmla="*/ 3 h 262"/>
                  <a:gd name="T4" fmla="*/ 1 w 179"/>
                  <a:gd name="T5" fmla="*/ 5 h 262"/>
                  <a:gd name="T6" fmla="*/ 2 w 179"/>
                  <a:gd name="T7" fmla="*/ 5 h 262"/>
                  <a:gd name="T8" fmla="*/ 3 w 179"/>
                  <a:gd name="T9" fmla="*/ 4 h 262"/>
                  <a:gd name="T10" fmla="*/ 3 w 179"/>
                  <a:gd name="T11" fmla="*/ 4 h 262"/>
                  <a:gd name="T12" fmla="*/ 4 w 179"/>
                  <a:gd name="T13" fmla="*/ 6 h 262"/>
                  <a:gd name="T14" fmla="*/ 4 w 179"/>
                  <a:gd name="T15" fmla="*/ 5 h 262"/>
                  <a:gd name="T16" fmla="*/ 4 w 179"/>
                  <a:gd name="T17" fmla="*/ 3 h 262"/>
                  <a:gd name="T18" fmla="*/ 3 w 179"/>
                  <a:gd name="T19" fmla="*/ 4 h 262"/>
                  <a:gd name="T20" fmla="*/ 3 w 179"/>
                  <a:gd name="T21" fmla="*/ 3 h 262"/>
                  <a:gd name="T22" fmla="*/ 4 w 179"/>
                  <a:gd name="T23" fmla="*/ 1 h 262"/>
                  <a:gd name="T24" fmla="*/ 2 w 179"/>
                  <a:gd name="T25" fmla="*/ 1 h 262"/>
                  <a:gd name="T26" fmla="*/ 1 w 179"/>
                  <a:gd name="T27" fmla="*/ 0 h 262"/>
                  <a:gd name="T28" fmla="*/ 0 w 179"/>
                  <a:gd name="T29" fmla="*/ 1 h 262"/>
                  <a:gd name="T30" fmla="*/ 1 w 179"/>
                  <a:gd name="T31" fmla="*/ 1 h 262"/>
                  <a:gd name="T32" fmla="*/ 0 w 179"/>
                  <a:gd name="T33" fmla="*/ 2 h 2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79"/>
                  <a:gd name="T52" fmla="*/ 0 h 262"/>
                  <a:gd name="T53" fmla="*/ 179 w 179"/>
                  <a:gd name="T54" fmla="*/ 262 h 2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79" h="262">
                    <a:moveTo>
                      <a:pt x="0" y="78"/>
                    </a:moveTo>
                    <a:lnTo>
                      <a:pt x="23" y="105"/>
                    </a:lnTo>
                    <a:lnTo>
                      <a:pt x="37" y="227"/>
                    </a:lnTo>
                    <a:lnTo>
                      <a:pt x="86" y="220"/>
                    </a:lnTo>
                    <a:lnTo>
                      <a:pt x="109" y="168"/>
                    </a:lnTo>
                    <a:lnTo>
                      <a:pt x="144" y="178"/>
                    </a:lnTo>
                    <a:lnTo>
                      <a:pt x="165" y="262"/>
                    </a:lnTo>
                    <a:lnTo>
                      <a:pt x="179" y="214"/>
                    </a:lnTo>
                    <a:lnTo>
                      <a:pt x="162" y="130"/>
                    </a:lnTo>
                    <a:lnTo>
                      <a:pt x="144" y="164"/>
                    </a:lnTo>
                    <a:lnTo>
                      <a:pt x="119" y="120"/>
                    </a:lnTo>
                    <a:lnTo>
                      <a:pt x="164" y="67"/>
                    </a:lnTo>
                    <a:lnTo>
                      <a:pt x="79" y="59"/>
                    </a:lnTo>
                    <a:lnTo>
                      <a:pt x="21" y="0"/>
                    </a:lnTo>
                    <a:lnTo>
                      <a:pt x="6" y="32"/>
                    </a:lnTo>
                    <a:lnTo>
                      <a:pt x="24" y="59"/>
                    </a:lnTo>
                    <a:lnTo>
                      <a:pt x="0" y="7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6" name="Freeform 327"/>
              <p:cNvSpPr/>
              <p:nvPr/>
            </p:nvSpPr>
            <p:spPr bwMode="auto">
              <a:xfrm>
                <a:off x="1777" y="2375"/>
                <a:ext cx="36" cy="29"/>
              </a:xfrm>
              <a:custGeom>
                <a:avLst/>
                <a:gdLst>
                  <a:gd name="T0" fmla="*/ 0 w 125"/>
                  <a:gd name="T1" fmla="*/ 1 h 104"/>
                  <a:gd name="T2" fmla="*/ 1 w 125"/>
                  <a:gd name="T3" fmla="*/ 0 h 104"/>
                  <a:gd name="T4" fmla="*/ 2 w 125"/>
                  <a:gd name="T5" fmla="*/ 0 h 104"/>
                  <a:gd name="T6" fmla="*/ 3 w 125"/>
                  <a:gd name="T7" fmla="*/ 1 h 104"/>
                  <a:gd name="T8" fmla="*/ 3 w 125"/>
                  <a:gd name="T9" fmla="*/ 2 h 104"/>
                  <a:gd name="T10" fmla="*/ 3 w 125"/>
                  <a:gd name="T11" fmla="*/ 2 h 104"/>
                  <a:gd name="T12" fmla="*/ 0 w 125"/>
                  <a:gd name="T13" fmla="*/ 1 h 104"/>
                  <a:gd name="T14" fmla="*/ 0 60000 65536"/>
                  <a:gd name="T15" fmla="*/ 0 60000 65536"/>
                  <a:gd name="T16" fmla="*/ 0 60000 65536"/>
                  <a:gd name="T17" fmla="*/ 0 60000 65536"/>
                  <a:gd name="T18" fmla="*/ 0 60000 65536"/>
                  <a:gd name="T19" fmla="*/ 0 60000 65536"/>
                  <a:gd name="T20" fmla="*/ 0 60000 65536"/>
                  <a:gd name="T21" fmla="*/ 0 w 125"/>
                  <a:gd name="T22" fmla="*/ 0 h 104"/>
                  <a:gd name="T23" fmla="*/ 125 w 125"/>
                  <a:gd name="T24" fmla="*/ 104 h 10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5" h="104">
                    <a:moveTo>
                      <a:pt x="0" y="20"/>
                    </a:moveTo>
                    <a:lnTo>
                      <a:pt x="27" y="5"/>
                    </a:lnTo>
                    <a:lnTo>
                      <a:pt x="84" y="0"/>
                    </a:lnTo>
                    <a:lnTo>
                      <a:pt x="122" y="42"/>
                    </a:lnTo>
                    <a:lnTo>
                      <a:pt x="125" y="74"/>
                    </a:lnTo>
                    <a:lnTo>
                      <a:pt x="112" y="104"/>
                    </a:lnTo>
                    <a:lnTo>
                      <a:pt x="0" y="2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7" name="Freeform 328"/>
              <p:cNvSpPr/>
              <p:nvPr/>
            </p:nvSpPr>
            <p:spPr bwMode="auto">
              <a:xfrm>
                <a:off x="2713" y="2719"/>
                <a:ext cx="36" cy="22"/>
              </a:xfrm>
              <a:custGeom>
                <a:avLst/>
                <a:gdLst>
                  <a:gd name="T0" fmla="*/ 0 w 121"/>
                  <a:gd name="T1" fmla="*/ 1 h 75"/>
                  <a:gd name="T2" fmla="*/ 0 w 121"/>
                  <a:gd name="T3" fmla="*/ 2 h 75"/>
                  <a:gd name="T4" fmla="*/ 3 w 121"/>
                  <a:gd name="T5" fmla="*/ 1 h 75"/>
                  <a:gd name="T6" fmla="*/ 3 w 121"/>
                  <a:gd name="T7" fmla="*/ 1 h 75"/>
                  <a:gd name="T8" fmla="*/ 1 w 121"/>
                  <a:gd name="T9" fmla="*/ 0 h 75"/>
                  <a:gd name="T10" fmla="*/ 0 w 121"/>
                  <a:gd name="T11" fmla="*/ 1 h 75"/>
                  <a:gd name="T12" fmla="*/ 0 60000 65536"/>
                  <a:gd name="T13" fmla="*/ 0 60000 65536"/>
                  <a:gd name="T14" fmla="*/ 0 60000 65536"/>
                  <a:gd name="T15" fmla="*/ 0 60000 65536"/>
                  <a:gd name="T16" fmla="*/ 0 60000 65536"/>
                  <a:gd name="T17" fmla="*/ 0 60000 65536"/>
                  <a:gd name="T18" fmla="*/ 0 w 121"/>
                  <a:gd name="T19" fmla="*/ 0 h 75"/>
                  <a:gd name="T20" fmla="*/ 121 w 121"/>
                  <a:gd name="T21" fmla="*/ 75 h 75"/>
                </a:gdLst>
                <a:ahLst/>
                <a:cxnLst>
                  <a:cxn ang="T12">
                    <a:pos x="T0" y="T1"/>
                  </a:cxn>
                  <a:cxn ang="T13">
                    <a:pos x="T2" y="T3"/>
                  </a:cxn>
                  <a:cxn ang="T14">
                    <a:pos x="T4" y="T5"/>
                  </a:cxn>
                  <a:cxn ang="T15">
                    <a:pos x="T6" y="T7"/>
                  </a:cxn>
                  <a:cxn ang="T16">
                    <a:pos x="T8" y="T9"/>
                  </a:cxn>
                  <a:cxn ang="T17">
                    <a:pos x="T10" y="T11"/>
                  </a:cxn>
                </a:cxnLst>
                <a:rect l="T18" t="T19" r="T20" b="T21"/>
                <a:pathLst>
                  <a:path w="121" h="75">
                    <a:moveTo>
                      <a:pt x="0" y="46"/>
                    </a:moveTo>
                    <a:lnTo>
                      <a:pt x="16" y="75"/>
                    </a:lnTo>
                    <a:lnTo>
                      <a:pt x="121" y="63"/>
                    </a:lnTo>
                    <a:lnTo>
                      <a:pt x="112" y="22"/>
                    </a:lnTo>
                    <a:lnTo>
                      <a:pt x="40" y="0"/>
                    </a:lnTo>
                    <a:lnTo>
                      <a:pt x="0" y="4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8" name="Freeform 329"/>
              <p:cNvSpPr/>
              <p:nvPr/>
            </p:nvSpPr>
            <p:spPr bwMode="auto">
              <a:xfrm>
                <a:off x="2988" y="3020"/>
                <a:ext cx="13" cy="13"/>
              </a:xfrm>
              <a:custGeom>
                <a:avLst/>
                <a:gdLst>
                  <a:gd name="T0" fmla="*/ 0 w 47"/>
                  <a:gd name="T1" fmla="*/ 1 h 46"/>
                  <a:gd name="T2" fmla="*/ 1 w 47"/>
                  <a:gd name="T3" fmla="*/ 1 h 46"/>
                  <a:gd name="T4" fmla="*/ 1 w 47"/>
                  <a:gd name="T5" fmla="*/ 0 h 46"/>
                  <a:gd name="T6" fmla="*/ 0 w 47"/>
                  <a:gd name="T7" fmla="*/ 1 h 46"/>
                  <a:gd name="T8" fmla="*/ 0 60000 65536"/>
                  <a:gd name="T9" fmla="*/ 0 60000 65536"/>
                  <a:gd name="T10" fmla="*/ 0 60000 65536"/>
                  <a:gd name="T11" fmla="*/ 0 60000 65536"/>
                  <a:gd name="T12" fmla="*/ 0 w 47"/>
                  <a:gd name="T13" fmla="*/ 0 h 46"/>
                  <a:gd name="T14" fmla="*/ 47 w 47"/>
                  <a:gd name="T15" fmla="*/ 46 h 46"/>
                </a:gdLst>
                <a:ahLst/>
                <a:cxnLst>
                  <a:cxn ang="T8">
                    <a:pos x="T0" y="T1"/>
                  </a:cxn>
                  <a:cxn ang="T9">
                    <a:pos x="T2" y="T3"/>
                  </a:cxn>
                  <a:cxn ang="T10">
                    <a:pos x="T4" y="T5"/>
                  </a:cxn>
                  <a:cxn ang="T11">
                    <a:pos x="T6" y="T7"/>
                  </a:cxn>
                </a:cxnLst>
                <a:rect l="T12" t="T13" r="T14" b="T15"/>
                <a:pathLst>
                  <a:path w="47" h="46">
                    <a:moveTo>
                      <a:pt x="0" y="21"/>
                    </a:moveTo>
                    <a:lnTo>
                      <a:pt x="22" y="46"/>
                    </a:lnTo>
                    <a:lnTo>
                      <a:pt x="47" y="0"/>
                    </a:lnTo>
                    <a:lnTo>
                      <a:pt x="0" y="2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9" name="Freeform 330"/>
              <p:cNvSpPr/>
              <p:nvPr/>
            </p:nvSpPr>
            <p:spPr bwMode="auto">
              <a:xfrm>
                <a:off x="1991" y="2489"/>
                <a:ext cx="67" cy="45"/>
              </a:xfrm>
              <a:custGeom>
                <a:avLst/>
                <a:gdLst>
                  <a:gd name="T0" fmla="*/ 0 w 237"/>
                  <a:gd name="T1" fmla="*/ 3 h 156"/>
                  <a:gd name="T2" fmla="*/ 0 w 237"/>
                  <a:gd name="T3" fmla="*/ 0 h 156"/>
                  <a:gd name="T4" fmla="*/ 5 w 237"/>
                  <a:gd name="T5" fmla="*/ 1 h 156"/>
                  <a:gd name="T6" fmla="*/ 5 w 237"/>
                  <a:gd name="T7" fmla="*/ 2 h 156"/>
                  <a:gd name="T8" fmla="*/ 5 w 237"/>
                  <a:gd name="T9" fmla="*/ 3 h 156"/>
                  <a:gd name="T10" fmla="*/ 3 w 237"/>
                  <a:gd name="T11" fmla="*/ 3 h 156"/>
                  <a:gd name="T12" fmla="*/ 3 w 237"/>
                  <a:gd name="T13" fmla="*/ 4 h 156"/>
                  <a:gd name="T14" fmla="*/ 1 w 237"/>
                  <a:gd name="T15" fmla="*/ 4 h 156"/>
                  <a:gd name="T16" fmla="*/ 0 w 237"/>
                  <a:gd name="T17" fmla="*/ 3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7"/>
                  <a:gd name="T28" fmla="*/ 0 h 156"/>
                  <a:gd name="T29" fmla="*/ 237 w 237"/>
                  <a:gd name="T30" fmla="*/ 156 h 1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7" h="156">
                    <a:moveTo>
                      <a:pt x="0" y="107"/>
                    </a:moveTo>
                    <a:lnTo>
                      <a:pt x="13" y="0"/>
                    </a:lnTo>
                    <a:lnTo>
                      <a:pt x="237" y="24"/>
                    </a:lnTo>
                    <a:lnTo>
                      <a:pt x="197" y="91"/>
                    </a:lnTo>
                    <a:lnTo>
                      <a:pt x="213" y="126"/>
                    </a:lnTo>
                    <a:lnTo>
                      <a:pt x="154" y="130"/>
                    </a:lnTo>
                    <a:lnTo>
                      <a:pt x="119" y="156"/>
                    </a:lnTo>
                    <a:lnTo>
                      <a:pt x="24" y="153"/>
                    </a:lnTo>
                    <a:lnTo>
                      <a:pt x="0" y="10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0" name="Freeform 331"/>
              <p:cNvSpPr/>
              <p:nvPr/>
            </p:nvSpPr>
            <p:spPr bwMode="auto">
              <a:xfrm>
                <a:off x="2750" y="2722"/>
                <a:ext cx="99" cy="234"/>
              </a:xfrm>
              <a:custGeom>
                <a:avLst/>
                <a:gdLst>
                  <a:gd name="T0" fmla="*/ 0 w 345"/>
                  <a:gd name="T1" fmla="*/ 8 h 822"/>
                  <a:gd name="T2" fmla="*/ 0 w 345"/>
                  <a:gd name="T3" fmla="*/ 7 h 822"/>
                  <a:gd name="T4" fmla="*/ 3 w 345"/>
                  <a:gd name="T5" fmla="*/ 2 h 822"/>
                  <a:gd name="T6" fmla="*/ 4 w 345"/>
                  <a:gd name="T7" fmla="*/ 1 h 822"/>
                  <a:gd name="T8" fmla="*/ 5 w 345"/>
                  <a:gd name="T9" fmla="*/ 0 h 822"/>
                  <a:gd name="T10" fmla="*/ 6 w 345"/>
                  <a:gd name="T11" fmla="*/ 1 h 822"/>
                  <a:gd name="T12" fmla="*/ 6 w 345"/>
                  <a:gd name="T13" fmla="*/ 2 h 822"/>
                  <a:gd name="T14" fmla="*/ 5 w 345"/>
                  <a:gd name="T15" fmla="*/ 5 h 822"/>
                  <a:gd name="T16" fmla="*/ 6 w 345"/>
                  <a:gd name="T17" fmla="*/ 4 h 822"/>
                  <a:gd name="T18" fmla="*/ 6 w 345"/>
                  <a:gd name="T19" fmla="*/ 6 h 822"/>
                  <a:gd name="T20" fmla="*/ 8 w 345"/>
                  <a:gd name="T21" fmla="*/ 7 h 822"/>
                  <a:gd name="T22" fmla="*/ 7 w 345"/>
                  <a:gd name="T23" fmla="*/ 8 h 822"/>
                  <a:gd name="T24" fmla="*/ 5 w 345"/>
                  <a:gd name="T25" fmla="*/ 9 h 822"/>
                  <a:gd name="T26" fmla="*/ 5 w 345"/>
                  <a:gd name="T27" fmla="*/ 11 h 822"/>
                  <a:gd name="T28" fmla="*/ 6 w 345"/>
                  <a:gd name="T29" fmla="*/ 13 h 822"/>
                  <a:gd name="T30" fmla="*/ 5 w 345"/>
                  <a:gd name="T31" fmla="*/ 14 h 822"/>
                  <a:gd name="T32" fmla="*/ 7 w 345"/>
                  <a:gd name="T33" fmla="*/ 17 h 822"/>
                  <a:gd name="T34" fmla="*/ 6 w 345"/>
                  <a:gd name="T35" fmla="*/ 19 h 822"/>
                  <a:gd name="T36" fmla="*/ 5 w 345"/>
                  <a:gd name="T37" fmla="*/ 13 h 822"/>
                  <a:gd name="T38" fmla="*/ 4 w 345"/>
                  <a:gd name="T39" fmla="*/ 11 h 822"/>
                  <a:gd name="T40" fmla="*/ 3 w 345"/>
                  <a:gd name="T41" fmla="*/ 13 h 822"/>
                  <a:gd name="T42" fmla="*/ 2 w 345"/>
                  <a:gd name="T43" fmla="*/ 13 h 822"/>
                  <a:gd name="T44" fmla="*/ 2 w 345"/>
                  <a:gd name="T45" fmla="*/ 11 h 822"/>
                  <a:gd name="T46" fmla="*/ 0 w 345"/>
                  <a:gd name="T47" fmla="*/ 8 h 82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45"/>
                  <a:gd name="T73" fmla="*/ 0 h 822"/>
                  <a:gd name="T74" fmla="*/ 345 w 345"/>
                  <a:gd name="T75" fmla="*/ 822 h 82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45" h="822">
                    <a:moveTo>
                      <a:pt x="0" y="337"/>
                    </a:moveTo>
                    <a:lnTo>
                      <a:pt x="14" y="289"/>
                    </a:lnTo>
                    <a:lnTo>
                      <a:pt x="114" y="76"/>
                    </a:lnTo>
                    <a:lnTo>
                      <a:pt x="181" y="48"/>
                    </a:lnTo>
                    <a:lnTo>
                      <a:pt x="196" y="0"/>
                    </a:lnTo>
                    <a:lnTo>
                      <a:pt x="247" y="27"/>
                    </a:lnTo>
                    <a:lnTo>
                      <a:pt x="247" y="71"/>
                    </a:lnTo>
                    <a:lnTo>
                      <a:pt x="204" y="201"/>
                    </a:lnTo>
                    <a:lnTo>
                      <a:pt x="249" y="190"/>
                    </a:lnTo>
                    <a:lnTo>
                      <a:pt x="273" y="278"/>
                    </a:lnTo>
                    <a:lnTo>
                      <a:pt x="345" y="302"/>
                    </a:lnTo>
                    <a:lnTo>
                      <a:pt x="309" y="345"/>
                    </a:lnTo>
                    <a:lnTo>
                      <a:pt x="226" y="401"/>
                    </a:lnTo>
                    <a:lnTo>
                      <a:pt x="204" y="454"/>
                    </a:lnTo>
                    <a:lnTo>
                      <a:pt x="249" y="552"/>
                    </a:lnTo>
                    <a:lnTo>
                      <a:pt x="233" y="612"/>
                    </a:lnTo>
                    <a:lnTo>
                      <a:pt x="287" y="742"/>
                    </a:lnTo>
                    <a:lnTo>
                      <a:pt x="247" y="822"/>
                    </a:lnTo>
                    <a:lnTo>
                      <a:pt x="207" y="540"/>
                    </a:lnTo>
                    <a:lnTo>
                      <a:pt x="173" y="497"/>
                    </a:lnTo>
                    <a:lnTo>
                      <a:pt x="118" y="571"/>
                    </a:lnTo>
                    <a:lnTo>
                      <a:pt x="78" y="556"/>
                    </a:lnTo>
                    <a:lnTo>
                      <a:pt x="86" y="455"/>
                    </a:lnTo>
                    <a:lnTo>
                      <a:pt x="0" y="33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1" name="Freeform 332"/>
              <p:cNvSpPr/>
              <p:nvPr/>
            </p:nvSpPr>
            <p:spPr bwMode="auto">
              <a:xfrm>
                <a:off x="2863" y="2898"/>
                <a:ext cx="54" cy="54"/>
              </a:xfrm>
              <a:custGeom>
                <a:avLst/>
                <a:gdLst>
                  <a:gd name="T0" fmla="*/ 0 w 190"/>
                  <a:gd name="T1" fmla="*/ 1 h 190"/>
                  <a:gd name="T2" fmla="*/ 0 w 190"/>
                  <a:gd name="T3" fmla="*/ 3 h 190"/>
                  <a:gd name="T4" fmla="*/ 1 w 190"/>
                  <a:gd name="T5" fmla="*/ 4 h 190"/>
                  <a:gd name="T6" fmla="*/ 2 w 190"/>
                  <a:gd name="T7" fmla="*/ 4 h 190"/>
                  <a:gd name="T8" fmla="*/ 4 w 190"/>
                  <a:gd name="T9" fmla="*/ 2 h 190"/>
                  <a:gd name="T10" fmla="*/ 4 w 190"/>
                  <a:gd name="T11" fmla="*/ 0 h 190"/>
                  <a:gd name="T12" fmla="*/ 2 w 190"/>
                  <a:gd name="T13" fmla="*/ 0 h 190"/>
                  <a:gd name="T14" fmla="*/ 1 w 190"/>
                  <a:gd name="T15" fmla="*/ 0 h 190"/>
                  <a:gd name="T16" fmla="*/ 0 w 190"/>
                  <a:gd name="T17" fmla="*/ 1 h 1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
                  <a:gd name="T28" fmla="*/ 0 h 190"/>
                  <a:gd name="T29" fmla="*/ 190 w 190"/>
                  <a:gd name="T30" fmla="*/ 190 h 1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 h="190">
                    <a:moveTo>
                      <a:pt x="0" y="37"/>
                    </a:moveTo>
                    <a:lnTo>
                      <a:pt x="12" y="132"/>
                    </a:lnTo>
                    <a:lnTo>
                      <a:pt x="39" y="182"/>
                    </a:lnTo>
                    <a:lnTo>
                      <a:pt x="73" y="190"/>
                    </a:lnTo>
                    <a:lnTo>
                      <a:pt x="190" y="102"/>
                    </a:lnTo>
                    <a:lnTo>
                      <a:pt x="187" y="0"/>
                    </a:lnTo>
                    <a:lnTo>
                      <a:pt x="101" y="16"/>
                    </a:lnTo>
                    <a:lnTo>
                      <a:pt x="25" y="13"/>
                    </a:lnTo>
                    <a:lnTo>
                      <a:pt x="0" y="3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2" name="Freeform 333"/>
              <p:cNvSpPr/>
              <p:nvPr/>
            </p:nvSpPr>
            <p:spPr bwMode="auto">
              <a:xfrm>
                <a:off x="2616" y="2960"/>
                <a:ext cx="20" cy="48"/>
              </a:xfrm>
              <a:custGeom>
                <a:avLst/>
                <a:gdLst>
                  <a:gd name="T0" fmla="*/ 0 w 72"/>
                  <a:gd name="T1" fmla="*/ 0 h 166"/>
                  <a:gd name="T2" fmla="*/ 0 w 72"/>
                  <a:gd name="T3" fmla="*/ 4 h 166"/>
                  <a:gd name="T4" fmla="*/ 2 w 72"/>
                  <a:gd name="T5" fmla="*/ 3 h 166"/>
                  <a:gd name="T6" fmla="*/ 1 w 72"/>
                  <a:gd name="T7" fmla="*/ 1 h 166"/>
                  <a:gd name="T8" fmla="*/ 0 w 72"/>
                  <a:gd name="T9" fmla="*/ 0 h 166"/>
                  <a:gd name="T10" fmla="*/ 0 60000 65536"/>
                  <a:gd name="T11" fmla="*/ 0 60000 65536"/>
                  <a:gd name="T12" fmla="*/ 0 60000 65536"/>
                  <a:gd name="T13" fmla="*/ 0 60000 65536"/>
                  <a:gd name="T14" fmla="*/ 0 60000 65536"/>
                  <a:gd name="T15" fmla="*/ 0 w 72"/>
                  <a:gd name="T16" fmla="*/ 0 h 166"/>
                  <a:gd name="T17" fmla="*/ 72 w 72"/>
                  <a:gd name="T18" fmla="*/ 166 h 166"/>
                </a:gdLst>
                <a:ahLst/>
                <a:cxnLst>
                  <a:cxn ang="T10">
                    <a:pos x="T0" y="T1"/>
                  </a:cxn>
                  <a:cxn ang="T11">
                    <a:pos x="T2" y="T3"/>
                  </a:cxn>
                  <a:cxn ang="T12">
                    <a:pos x="T4" y="T5"/>
                  </a:cxn>
                  <a:cxn ang="T13">
                    <a:pos x="T6" y="T7"/>
                  </a:cxn>
                  <a:cxn ang="T14">
                    <a:pos x="T8" y="T9"/>
                  </a:cxn>
                </a:cxnLst>
                <a:rect l="T15" t="T16" r="T17" b="T18"/>
                <a:pathLst>
                  <a:path w="72" h="166">
                    <a:moveTo>
                      <a:pt x="0" y="0"/>
                    </a:moveTo>
                    <a:lnTo>
                      <a:pt x="13" y="166"/>
                    </a:lnTo>
                    <a:lnTo>
                      <a:pt x="72" y="138"/>
                    </a:lnTo>
                    <a:lnTo>
                      <a:pt x="45" y="40"/>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3" name="Freeform 334"/>
              <p:cNvSpPr/>
              <p:nvPr/>
            </p:nvSpPr>
            <p:spPr bwMode="auto">
              <a:xfrm>
                <a:off x="2548" y="2340"/>
                <a:ext cx="667" cy="486"/>
              </a:xfrm>
              <a:custGeom>
                <a:avLst/>
                <a:gdLst>
                  <a:gd name="T0" fmla="*/ 0 w 2339"/>
                  <a:gd name="T1" fmla="*/ 17 h 1707"/>
                  <a:gd name="T2" fmla="*/ 6 w 2339"/>
                  <a:gd name="T3" fmla="*/ 15 h 1707"/>
                  <a:gd name="T4" fmla="*/ 5 w 2339"/>
                  <a:gd name="T5" fmla="*/ 11 h 1707"/>
                  <a:gd name="T6" fmla="*/ 8 w 2339"/>
                  <a:gd name="T7" fmla="*/ 8 h 1707"/>
                  <a:gd name="T8" fmla="*/ 11 w 2339"/>
                  <a:gd name="T9" fmla="*/ 7 h 1707"/>
                  <a:gd name="T10" fmla="*/ 13 w 2339"/>
                  <a:gd name="T11" fmla="*/ 7 h 1707"/>
                  <a:gd name="T12" fmla="*/ 15 w 2339"/>
                  <a:gd name="T13" fmla="*/ 11 h 1707"/>
                  <a:gd name="T14" fmla="*/ 21 w 2339"/>
                  <a:gd name="T15" fmla="*/ 14 h 1707"/>
                  <a:gd name="T16" fmla="*/ 28 w 2339"/>
                  <a:gd name="T17" fmla="*/ 15 h 1707"/>
                  <a:gd name="T18" fmla="*/ 34 w 2339"/>
                  <a:gd name="T19" fmla="*/ 13 h 1707"/>
                  <a:gd name="T20" fmla="*/ 35 w 2339"/>
                  <a:gd name="T21" fmla="*/ 11 h 1707"/>
                  <a:gd name="T22" fmla="*/ 40 w 2339"/>
                  <a:gd name="T23" fmla="*/ 9 h 1707"/>
                  <a:gd name="T24" fmla="*/ 37 w 2339"/>
                  <a:gd name="T25" fmla="*/ 8 h 1707"/>
                  <a:gd name="T26" fmla="*/ 38 w 2339"/>
                  <a:gd name="T27" fmla="*/ 5 h 1707"/>
                  <a:gd name="T28" fmla="*/ 40 w 2339"/>
                  <a:gd name="T29" fmla="*/ 5 h 1707"/>
                  <a:gd name="T30" fmla="*/ 41 w 2339"/>
                  <a:gd name="T31" fmla="*/ 1 h 1707"/>
                  <a:gd name="T32" fmla="*/ 46 w 2339"/>
                  <a:gd name="T33" fmla="*/ 1 h 1707"/>
                  <a:gd name="T34" fmla="*/ 50 w 2339"/>
                  <a:gd name="T35" fmla="*/ 6 h 1707"/>
                  <a:gd name="T36" fmla="*/ 54 w 2339"/>
                  <a:gd name="T37" fmla="*/ 7 h 1707"/>
                  <a:gd name="T38" fmla="*/ 51 w 2339"/>
                  <a:gd name="T39" fmla="*/ 12 h 1707"/>
                  <a:gd name="T40" fmla="*/ 50 w 2339"/>
                  <a:gd name="T41" fmla="*/ 14 h 1707"/>
                  <a:gd name="T42" fmla="*/ 48 w 2339"/>
                  <a:gd name="T43" fmla="*/ 15 h 1707"/>
                  <a:gd name="T44" fmla="*/ 47 w 2339"/>
                  <a:gd name="T45" fmla="*/ 15 h 1707"/>
                  <a:gd name="T46" fmla="*/ 42 w 2339"/>
                  <a:gd name="T47" fmla="*/ 19 h 1707"/>
                  <a:gd name="T48" fmla="*/ 42 w 2339"/>
                  <a:gd name="T49" fmla="*/ 16 h 1707"/>
                  <a:gd name="T50" fmla="*/ 39 w 2339"/>
                  <a:gd name="T51" fmla="*/ 19 h 1707"/>
                  <a:gd name="T52" fmla="*/ 42 w 2339"/>
                  <a:gd name="T53" fmla="*/ 20 h 1707"/>
                  <a:gd name="T54" fmla="*/ 41 w 2339"/>
                  <a:gd name="T55" fmla="*/ 22 h 1707"/>
                  <a:gd name="T56" fmla="*/ 43 w 2339"/>
                  <a:gd name="T57" fmla="*/ 27 h 1707"/>
                  <a:gd name="T58" fmla="*/ 43 w 2339"/>
                  <a:gd name="T59" fmla="*/ 28 h 1707"/>
                  <a:gd name="T60" fmla="*/ 43 w 2339"/>
                  <a:gd name="T61" fmla="*/ 29 h 1707"/>
                  <a:gd name="T62" fmla="*/ 38 w 2339"/>
                  <a:gd name="T63" fmla="*/ 36 h 1707"/>
                  <a:gd name="T64" fmla="*/ 36 w 2339"/>
                  <a:gd name="T65" fmla="*/ 37 h 1707"/>
                  <a:gd name="T66" fmla="*/ 35 w 2339"/>
                  <a:gd name="T67" fmla="*/ 38 h 1707"/>
                  <a:gd name="T68" fmla="*/ 32 w 2339"/>
                  <a:gd name="T69" fmla="*/ 39 h 1707"/>
                  <a:gd name="T70" fmla="*/ 30 w 2339"/>
                  <a:gd name="T71" fmla="*/ 38 h 1707"/>
                  <a:gd name="T72" fmla="*/ 25 w 2339"/>
                  <a:gd name="T73" fmla="*/ 37 h 1707"/>
                  <a:gd name="T74" fmla="*/ 25 w 2339"/>
                  <a:gd name="T75" fmla="*/ 38 h 1707"/>
                  <a:gd name="T76" fmla="*/ 23 w 2339"/>
                  <a:gd name="T77" fmla="*/ 37 h 1707"/>
                  <a:gd name="T78" fmla="*/ 21 w 2339"/>
                  <a:gd name="T79" fmla="*/ 36 h 1707"/>
                  <a:gd name="T80" fmla="*/ 22 w 2339"/>
                  <a:gd name="T81" fmla="*/ 32 h 1707"/>
                  <a:gd name="T82" fmla="*/ 20 w 2339"/>
                  <a:gd name="T83" fmla="*/ 30 h 1707"/>
                  <a:gd name="T84" fmla="*/ 16 w 2339"/>
                  <a:gd name="T85" fmla="*/ 31 h 1707"/>
                  <a:gd name="T86" fmla="*/ 13 w 2339"/>
                  <a:gd name="T87" fmla="*/ 32 h 1707"/>
                  <a:gd name="T88" fmla="*/ 13 w 2339"/>
                  <a:gd name="T89" fmla="*/ 31 h 1707"/>
                  <a:gd name="T90" fmla="*/ 9 w 2339"/>
                  <a:gd name="T91" fmla="*/ 30 h 1707"/>
                  <a:gd name="T92" fmla="*/ 5 w 2339"/>
                  <a:gd name="T93" fmla="*/ 28 h 1707"/>
                  <a:gd name="T94" fmla="*/ 5 w 2339"/>
                  <a:gd name="T95" fmla="*/ 26 h 1707"/>
                  <a:gd name="T96" fmla="*/ 6 w 2339"/>
                  <a:gd name="T97" fmla="*/ 23 h 1707"/>
                  <a:gd name="T98" fmla="*/ 3 w 2339"/>
                  <a:gd name="T99" fmla="*/ 23 h 1707"/>
                  <a:gd name="T100" fmla="*/ 1 w 2339"/>
                  <a:gd name="T101" fmla="*/ 20 h 1707"/>
                  <a:gd name="T102" fmla="*/ 0 w 2339"/>
                  <a:gd name="T103" fmla="*/ 19 h 170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339"/>
                  <a:gd name="T157" fmla="*/ 0 h 1707"/>
                  <a:gd name="T158" fmla="*/ 2339 w 2339"/>
                  <a:gd name="T159" fmla="*/ 1707 h 170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339" h="1707">
                    <a:moveTo>
                      <a:pt x="0" y="812"/>
                    </a:moveTo>
                    <a:lnTo>
                      <a:pt x="15" y="747"/>
                    </a:lnTo>
                    <a:lnTo>
                      <a:pt x="98" y="730"/>
                    </a:lnTo>
                    <a:lnTo>
                      <a:pt x="245" y="642"/>
                    </a:lnTo>
                    <a:lnTo>
                      <a:pt x="267" y="572"/>
                    </a:lnTo>
                    <a:lnTo>
                      <a:pt x="238" y="491"/>
                    </a:lnTo>
                    <a:lnTo>
                      <a:pt x="331" y="469"/>
                    </a:lnTo>
                    <a:lnTo>
                      <a:pt x="357" y="362"/>
                    </a:lnTo>
                    <a:lnTo>
                      <a:pt x="454" y="368"/>
                    </a:lnTo>
                    <a:lnTo>
                      <a:pt x="465" y="299"/>
                    </a:lnTo>
                    <a:lnTo>
                      <a:pt x="539" y="264"/>
                    </a:lnTo>
                    <a:lnTo>
                      <a:pt x="578" y="322"/>
                    </a:lnTo>
                    <a:lnTo>
                      <a:pt x="633" y="345"/>
                    </a:lnTo>
                    <a:lnTo>
                      <a:pt x="652" y="469"/>
                    </a:lnTo>
                    <a:lnTo>
                      <a:pt x="821" y="519"/>
                    </a:lnTo>
                    <a:lnTo>
                      <a:pt x="892" y="606"/>
                    </a:lnTo>
                    <a:lnTo>
                      <a:pt x="1033" y="602"/>
                    </a:lnTo>
                    <a:lnTo>
                      <a:pt x="1190" y="667"/>
                    </a:lnTo>
                    <a:lnTo>
                      <a:pt x="1395" y="606"/>
                    </a:lnTo>
                    <a:lnTo>
                      <a:pt x="1459" y="557"/>
                    </a:lnTo>
                    <a:lnTo>
                      <a:pt x="1459" y="488"/>
                    </a:lnTo>
                    <a:lnTo>
                      <a:pt x="1518" y="496"/>
                    </a:lnTo>
                    <a:lnTo>
                      <a:pt x="1649" y="398"/>
                    </a:lnTo>
                    <a:lnTo>
                      <a:pt x="1748" y="392"/>
                    </a:lnTo>
                    <a:lnTo>
                      <a:pt x="1701" y="318"/>
                    </a:lnTo>
                    <a:lnTo>
                      <a:pt x="1604" y="337"/>
                    </a:lnTo>
                    <a:lnTo>
                      <a:pt x="1603" y="254"/>
                    </a:lnTo>
                    <a:lnTo>
                      <a:pt x="1627" y="207"/>
                    </a:lnTo>
                    <a:lnTo>
                      <a:pt x="1684" y="234"/>
                    </a:lnTo>
                    <a:lnTo>
                      <a:pt x="1738" y="204"/>
                    </a:lnTo>
                    <a:lnTo>
                      <a:pt x="1795" y="92"/>
                    </a:lnTo>
                    <a:lnTo>
                      <a:pt x="1770" y="51"/>
                    </a:lnTo>
                    <a:lnTo>
                      <a:pt x="1908" y="0"/>
                    </a:lnTo>
                    <a:lnTo>
                      <a:pt x="1986" y="35"/>
                    </a:lnTo>
                    <a:lnTo>
                      <a:pt x="2056" y="224"/>
                    </a:lnTo>
                    <a:lnTo>
                      <a:pt x="2173" y="266"/>
                    </a:lnTo>
                    <a:lnTo>
                      <a:pt x="2193" y="335"/>
                    </a:lnTo>
                    <a:lnTo>
                      <a:pt x="2339" y="291"/>
                    </a:lnTo>
                    <a:lnTo>
                      <a:pt x="2270" y="475"/>
                    </a:lnTo>
                    <a:lnTo>
                      <a:pt x="2185" y="503"/>
                    </a:lnTo>
                    <a:lnTo>
                      <a:pt x="2198" y="572"/>
                    </a:lnTo>
                    <a:lnTo>
                      <a:pt x="2173" y="615"/>
                    </a:lnTo>
                    <a:lnTo>
                      <a:pt x="2159" y="602"/>
                    </a:lnTo>
                    <a:lnTo>
                      <a:pt x="2083" y="652"/>
                    </a:lnTo>
                    <a:lnTo>
                      <a:pt x="2083" y="679"/>
                    </a:lnTo>
                    <a:lnTo>
                      <a:pt x="2030" y="670"/>
                    </a:lnTo>
                    <a:lnTo>
                      <a:pt x="1936" y="753"/>
                    </a:lnTo>
                    <a:lnTo>
                      <a:pt x="1819" y="820"/>
                    </a:lnTo>
                    <a:lnTo>
                      <a:pt x="1857" y="730"/>
                    </a:lnTo>
                    <a:lnTo>
                      <a:pt x="1838" y="701"/>
                    </a:lnTo>
                    <a:lnTo>
                      <a:pt x="1684" y="801"/>
                    </a:lnTo>
                    <a:lnTo>
                      <a:pt x="1681" y="829"/>
                    </a:lnTo>
                    <a:lnTo>
                      <a:pt x="1732" y="894"/>
                    </a:lnTo>
                    <a:lnTo>
                      <a:pt x="1800" y="866"/>
                    </a:lnTo>
                    <a:lnTo>
                      <a:pt x="1869" y="890"/>
                    </a:lnTo>
                    <a:lnTo>
                      <a:pt x="1777" y="941"/>
                    </a:lnTo>
                    <a:lnTo>
                      <a:pt x="1739" y="1013"/>
                    </a:lnTo>
                    <a:lnTo>
                      <a:pt x="1841" y="1167"/>
                    </a:lnTo>
                    <a:lnTo>
                      <a:pt x="1773" y="1154"/>
                    </a:lnTo>
                    <a:lnTo>
                      <a:pt x="1841" y="1208"/>
                    </a:lnTo>
                    <a:lnTo>
                      <a:pt x="1776" y="1240"/>
                    </a:lnTo>
                    <a:lnTo>
                      <a:pt x="1846" y="1255"/>
                    </a:lnTo>
                    <a:lnTo>
                      <a:pt x="1716" y="1504"/>
                    </a:lnTo>
                    <a:lnTo>
                      <a:pt x="1630" y="1579"/>
                    </a:lnTo>
                    <a:lnTo>
                      <a:pt x="1546" y="1602"/>
                    </a:lnTo>
                    <a:lnTo>
                      <a:pt x="1540" y="1603"/>
                    </a:lnTo>
                    <a:lnTo>
                      <a:pt x="1518" y="1589"/>
                    </a:lnTo>
                    <a:lnTo>
                      <a:pt x="1498" y="1629"/>
                    </a:lnTo>
                    <a:lnTo>
                      <a:pt x="1399" y="1654"/>
                    </a:lnTo>
                    <a:lnTo>
                      <a:pt x="1390" y="1707"/>
                    </a:lnTo>
                    <a:lnTo>
                      <a:pt x="1373" y="1643"/>
                    </a:lnTo>
                    <a:lnTo>
                      <a:pt x="1306" y="1648"/>
                    </a:lnTo>
                    <a:lnTo>
                      <a:pt x="1204" y="1572"/>
                    </a:lnTo>
                    <a:lnTo>
                      <a:pt x="1089" y="1606"/>
                    </a:lnTo>
                    <a:lnTo>
                      <a:pt x="1066" y="1607"/>
                    </a:lnTo>
                    <a:lnTo>
                      <a:pt x="1068" y="1654"/>
                    </a:lnTo>
                    <a:lnTo>
                      <a:pt x="1052" y="1642"/>
                    </a:lnTo>
                    <a:lnTo>
                      <a:pt x="980" y="1618"/>
                    </a:lnTo>
                    <a:lnTo>
                      <a:pt x="956" y="1530"/>
                    </a:lnTo>
                    <a:lnTo>
                      <a:pt x="911" y="1541"/>
                    </a:lnTo>
                    <a:lnTo>
                      <a:pt x="954" y="1411"/>
                    </a:lnTo>
                    <a:lnTo>
                      <a:pt x="954" y="1367"/>
                    </a:lnTo>
                    <a:lnTo>
                      <a:pt x="903" y="1340"/>
                    </a:lnTo>
                    <a:lnTo>
                      <a:pt x="864" y="1322"/>
                    </a:lnTo>
                    <a:lnTo>
                      <a:pt x="852" y="1273"/>
                    </a:lnTo>
                    <a:lnTo>
                      <a:pt x="691" y="1354"/>
                    </a:lnTo>
                    <a:lnTo>
                      <a:pt x="619" y="1332"/>
                    </a:lnTo>
                    <a:lnTo>
                      <a:pt x="579" y="1378"/>
                    </a:lnTo>
                    <a:lnTo>
                      <a:pt x="574" y="1345"/>
                    </a:lnTo>
                    <a:lnTo>
                      <a:pt x="549" y="1353"/>
                    </a:lnTo>
                    <a:lnTo>
                      <a:pt x="467" y="1353"/>
                    </a:lnTo>
                    <a:lnTo>
                      <a:pt x="402" y="1282"/>
                    </a:lnTo>
                    <a:lnTo>
                      <a:pt x="283" y="1236"/>
                    </a:lnTo>
                    <a:lnTo>
                      <a:pt x="201" y="1205"/>
                    </a:lnTo>
                    <a:lnTo>
                      <a:pt x="184" y="1128"/>
                    </a:lnTo>
                    <a:lnTo>
                      <a:pt x="223" y="1119"/>
                    </a:lnTo>
                    <a:lnTo>
                      <a:pt x="199" y="1056"/>
                    </a:lnTo>
                    <a:lnTo>
                      <a:pt x="252" y="983"/>
                    </a:lnTo>
                    <a:lnTo>
                      <a:pt x="212" y="958"/>
                    </a:lnTo>
                    <a:lnTo>
                      <a:pt x="150" y="985"/>
                    </a:lnTo>
                    <a:lnTo>
                      <a:pt x="38" y="901"/>
                    </a:lnTo>
                    <a:lnTo>
                      <a:pt x="42" y="890"/>
                    </a:lnTo>
                    <a:lnTo>
                      <a:pt x="42" y="830"/>
                    </a:lnTo>
                    <a:lnTo>
                      <a:pt x="0" y="812"/>
                    </a:lnTo>
                    <a:close/>
                  </a:path>
                </a:pathLst>
              </a:custGeom>
              <a:solidFill>
                <a:srgbClr val="135707"/>
              </a:solid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4" name="Freeform 335"/>
              <p:cNvSpPr/>
              <p:nvPr/>
            </p:nvSpPr>
            <p:spPr bwMode="auto">
              <a:xfrm>
                <a:off x="2931" y="2830"/>
                <a:ext cx="24" cy="22"/>
              </a:xfrm>
              <a:custGeom>
                <a:avLst/>
                <a:gdLst>
                  <a:gd name="T0" fmla="*/ 0 w 84"/>
                  <a:gd name="T1" fmla="*/ 1 h 80"/>
                  <a:gd name="T2" fmla="*/ 1 w 84"/>
                  <a:gd name="T3" fmla="*/ 0 h 80"/>
                  <a:gd name="T4" fmla="*/ 2 w 84"/>
                  <a:gd name="T5" fmla="*/ 0 h 80"/>
                  <a:gd name="T6" fmla="*/ 1 w 84"/>
                  <a:gd name="T7" fmla="*/ 2 h 80"/>
                  <a:gd name="T8" fmla="*/ 0 w 84"/>
                  <a:gd name="T9" fmla="*/ 1 h 80"/>
                  <a:gd name="T10" fmla="*/ 0 60000 65536"/>
                  <a:gd name="T11" fmla="*/ 0 60000 65536"/>
                  <a:gd name="T12" fmla="*/ 0 60000 65536"/>
                  <a:gd name="T13" fmla="*/ 0 60000 65536"/>
                  <a:gd name="T14" fmla="*/ 0 60000 65536"/>
                  <a:gd name="T15" fmla="*/ 0 w 84"/>
                  <a:gd name="T16" fmla="*/ 0 h 80"/>
                  <a:gd name="T17" fmla="*/ 84 w 84"/>
                  <a:gd name="T18" fmla="*/ 80 h 80"/>
                </a:gdLst>
                <a:ahLst/>
                <a:cxnLst>
                  <a:cxn ang="T10">
                    <a:pos x="T0" y="T1"/>
                  </a:cxn>
                  <a:cxn ang="T11">
                    <a:pos x="T2" y="T3"/>
                  </a:cxn>
                  <a:cxn ang="T12">
                    <a:pos x="T4" y="T5"/>
                  </a:cxn>
                  <a:cxn ang="T13">
                    <a:pos x="T6" y="T7"/>
                  </a:cxn>
                  <a:cxn ang="T14">
                    <a:pos x="T8" y="T9"/>
                  </a:cxn>
                </a:cxnLst>
                <a:rect l="T15" t="T16" r="T17" b="T18"/>
                <a:pathLst>
                  <a:path w="84" h="80">
                    <a:moveTo>
                      <a:pt x="0" y="65"/>
                    </a:moveTo>
                    <a:lnTo>
                      <a:pt x="27" y="0"/>
                    </a:lnTo>
                    <a:lnTo>
                      <a:pt x="84" y="15"/>
                    </a:lnTo>
                    <a:lnTo>
                      <a:pt x="38" y="80"/>
                    </a:lnTo>
                    <a:lnTo>
                      <a:pt x="0" y="65"/>
                    </a:lnTo>
                    <a:close/>
                  </a:path>
                </a:pathLst>
              </a:custGeom>
              <a:solidFill>
                <a:srgbClr val="135707"/>
              </a:solid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5" name="Freeform 336"/>
              <p:cNvSpPr/>
              <p:nvPr/>
            </p:nvSpPr>
            <p:spPr bwMode="auto">
              <a:xfrm>
                <a:off x="3054" y="2763"/>
                <a:ext cx="19" cy="41"/>
              </a:xfrm>
              <a:custGeom>
                <a:avLst/>
                <a:gdLst>
                  <a:gd name="T0" fmla="*/ 0 w 67"/>
                  <a:gd name="T1" fmla="*/ 1 h 144"/>
                  <a:gd name="T2" fmla="*/ 1 w 67"/>
                  <a:gd name="T3" fmla="*/ 3 h 144"/>
                  <a:gd name="T4" fmla="*/ 1 w 67"/>
                  <a:gd name="T5" fmla="*/ 0 h 144"/>
                  <a:gd name="T6" fmla="*/ 1 w 67"/>
                  <a:gd name="T7" fmla="*/ 0 h 144"/>
                  <a:gd name="T8" fmla="*/ 0 w 67"/>
                  <a:gd name="T9" fmla="*/ 1 h 144"/>
                  <a:gd name="T10" fmla="*/ 0 60000 65536"/>
                  <a:gd name="T11" fmla="*/ 0 60000 65536"/>
                  <a:gd name="T12" fmla="*/ 0 60000 65536"/>
                  <a:gd name="T13" fmla="*/ 0 60000 65536"/>
                  <a:gd name="T14" fmla="*/ 0 60000 65536"/>
                  <a:gd name="T15" fmla="*/ 0 w 67"/>
                  <a:gd name="T16" fmla="*/ 0 h 144"/>
                  <a:gd name="T17" fmla="*/ 67 w 67"/>
                  <a:gd name="T18" fmla="*/ 144 h 144"/>
                </a:gdLst>
                <a:ahLst/>
                <a:cxnLst>
                  <a:cxn ang="T10">
                    <a:pos x="T0" y="T1"/>
                  </a:cxn>
                  <a:cxn ang="T11">
                    <a:pos x="T2" y="T3"/>
                  </a:cxn>
                  <a:cxn ang="T12">
                    <a:pos x="T4" y="T5"/>
                  </a:cxn>
                  <a:cxn ang="T13">
                    <a:pos x="T6" y="T7"/>
                  </a:cxn>
                  <a:cxn ang="T14">
                    <a:pos x="T8" y="T9"/>
                  </a:cxn>
                </a:cxnLst>
                <a:rect l="T15" t="T16" r="T17" b="T18"/>
                <a:pathLst>
                  <a:path w="67" h="144">
                    <a:moveTo>
                      <a:pt x="0" y="60"/>
                    </a:moveTo>
                    <a:lnTo>
                      <a:pt x="28" y="144"/>
                    </a:lnTo>
                    <a:lnTo>
                      <a:pt x="67" y="0"/>
                    </a:lnTo>
                    <a:lnTo>
                      <a:pt x="33" y="2"/>
                    </a:lnTo>
                    <a:lnTo>
                      <a:pt x="0" y="60"/>
                    </a:lnTo>
                    <a:close/>
                  </a:path>
                </a:pathLst>
              </a:custGeom>
              <a:solidFill>
                <a:srgbClr val="135707"/>
              </a:solid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6" name="Freeform 337"/>
              <p:cNvSpPr/>
              <p:nvPr/>
            </p:nvSpPr>
            <p:spPr bwMode="auto">
              <a:xfrm>
                <a:off x="1875" y="2380"/>
                <a:ext cx="116" cy="54"/>
              </a:xfrm>
              <a:custGeom>
                <a:avLst/>
                <a:gdLst>
                  <a:gd name="T0" fmla="*/ 0 w 403"/>
                  <a:gd name="T1" fmla="*/ 1 h 190"/>
                  <a:gd name="T2" fmla="*/ 2 w 403"/>
                  <a:gd name="T3" fmla="*/ 3 h 190"/>
                  <a:gd name="T4" fmla="*/ 4 w 403"/>
                  <a:gd name="T5" fmla="*/ 3 h 190"/>
                  <a:gd name="T6" fmla="*/ 5 w 403"/>
                  <a:gd name="T7" fmla="*/ 4 h 190"/>
                  <a:gd name="T8" fmla="*/ 6 w 403"/>
                  <a:gd name="T9" fmla="*/ 4 h 190"/>
                  <a:gd name="T10" fmla="*/ 8 w 403"/>
                  <a:gd name="T11" fmla="*/ 3 h 190"/>
                  <a:gd name="T12" fmla="*/ 9 w 403"/>
                  <a:gd name="T13" fmla="*/ 4 h 190"/>
                  <a:gd name="T14" fmla="*/ 9 w 403"/>
                  <a:gd name="T15" fmla="*/ 3 h 190"/>
                  <a:gd name="T16" fmla="*/ 7 w 403"/>
                  <a:gd name="T17" fmla="*/ 3 h 190"/>
                  <a:gd name="T18" fmla="*/ 3 w 403"/>
                  <a:gd name="T19" fmla="*/ 0 h 190"/>
                  <a:gd name="T20" fmla="*/ 2 w 403"/>
                  <a:gd name="T21" fmla="*/ 0 h 190"/>
                  <a:gd name="T22" fmla="*/ 0 w 403"/>
                  <a:gd name="T23" fmla="*/ 1 h 1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3"/>
                  <a:gd name="T37" fmla="*/ 0 h 190"/>
                  <a:gd name="T38" fmla="*/ 403 w 403"/>
                  <a:gd name="T39" fmla="*/ 190 h 1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3" h="190">
                    <a:moveTo>
                      <a:pt x="0" y="47"/>
                    </a:moveTo>
                    <a:lnTo>
                      <a:pt x="72" y="135"/>
                    </a:lnTo>
                    <a:lnTo>
                      <a:pt x="184" y="134"/>
                    </a:lnTo>
                    <a:lnTo>
                      <a:pt x="201" y="171"/>
                    </a:lnTo>
                    <a:lnTo>
                      <a:pt x="251" y="190"/>
                    </a:lnTo>
                    <a:lnTo>
                      <a:pt x="340" y="146"/>
                    </a:lnTo>
                    <a:lnTo>
                      <a:pt x="392" y="155"/>
                    </a:lnTo>
                    <a:lnTo>
                      <a:pt x="403" y="117"/>
                    </a:lnTo>
                    <a:lnTo>
                      <a:pt x="306" y="106"/>
                    </a:lnTo>
                    <a:lnTo>
                      <a:pt x="110" y="17"/>
                    </a:lnTo>
                    <a:lnTo>
                      <a:pt x="87" y="0"/>
                    </a:lnTo>
                    <a:lnTo>
                      <a:pt x="0" y="4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7" name="Freeform 338"/>
              <p:cNvSpPr/>
              <p:nvPr/>
            </p:nvSpPr>
            <p:spPr bwMode="auto">
              <a:xfrm>
                <a:off x="1835" y="2266"/>
                <a:ext cx="29" cy="50"/>
              </a:xfrm>
              <a:custGeom>
                <a:avLst/>
                <a:gdLst>
                  <a:gd name="T0" fmla="*/ 0 w 100"/>
                  <a:gd name="T1" fmla="*/ 3 h 175"/>
                  <a:gd name="T2" fmla="*/ 0 w 100"/>
                  <a:gd name="T3" fmla="*/ 1 h 175"/>
                  <a:gd name="T4" fmla="*/ 2 w 100"/>
                  <a:gd name="T5" fmla="*/ 0 h 175"/>
                  <a:gd name="T6" fmla="*/ 2 w 100"/>
                  <a:gd name="T7" fmla="*/ 2 h 175"/>
                  <a:gd name="T8" fmla="*/ 2 w 100"/>
                  <a:gd name="T9" fmla="*/ 2 h 175"/>
                  <a:gd name="T10" fmla="*/ 1 w 100"/>
                  <a:gd name="T11" fmla="*/ 3 h 175"/>
                  <a:gd name="T12" fmla="*/ 1 w 100"/>
                  <a:gd name="T13" fmla="*/ 4 h 175"/>
                  <a:gd name="T14" fmla="*/ 0 w 100"/>
                  <a:gd name="T15" fmla="*/ 4 h 175"/>
                  <a:gd name="T16" fmla="*/ 0 w 100"/>
                  <a:gd name="T17" fmla="*/ 3 h 1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0"/>
                  <a:gd name="T28" fmla="*/ 0 h 175"/>
                  <a:gd name="T29" fmla="*/ 100 w 100"/>
                  <a:gd name="T30" fmla="*/ 175 h 1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0" h="175">
                    <a:moveTo>
                      <a:pt x="0" y="133"/>
                    </a:moveTo>
                    <a:lnTo>
                      <a:pt x="6" y="47"/>
                    </a:lnTo>
                    <a:lnTo>
                      <a:pt x="87" y="0"/>
                    </a:lnTo>
                    <a:lnTo>
                      <a:pt x="72" y="69"/>
                    </a:lnTo>
                    <a:lnTo>
                      <a:pt x="100" y="89"/>
                    </a:lnTo>
                    <a:lnTo>
                      <a:pt x="48" y="127"/>
                    </a:lnTo>
                    <a:lnTo>
                      <a:pt x="46" y="175"/>
                    </a:lnTo>
                    <a:lnTo>
                      <a:pt x="16" y="175"/>
                    </a:lnTo>
                    <a:lnTo>
                      <a:pt x="0" y="13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8" name="Freeform 339"/>
              <p:cNvSpPr/>
              <p:nvPr/>
            </p:nvSpPr>
            <p:spPr bwMode="auto">
              <a:xfrm>
                <a:off x="1854" y="2304"/>
                <a:ext cx="10" cy="6"/>
              </a:xfrm>
              <a:custGeom>
                <a:avLst/>
                <a:gdLst>
                  <a:gd name="T0" fmla="*/ 0 w 36"/>
                  <a:gd name="T1" fmla="*/ 1 h 22"/>
                  <a:gd name="T2" fmla="*/ 1 w 36"/>
                  <a:gd name="T3" fmla="*/ 0 h 22"/>
                  <a:gd name="T4" fmla="*/ 1 w 36"/>
                  <a:gd name="T5" fmla="*/ 0 h 22"/>
                  <a:gd name="T6" fmla="*/ 0 w 36"/>
                  <a:gd name="T7" fmla="*/ 1 h 22"/>
                  <a:gd name="T8" fmla="*/ 0 60000 65536"/>
                  <a:gd name="T9" fmla="*/ 0 60000 65536"/>
                  <a:gd name="T10" fmla="*/ 0 60000 65536"/>
                  <a:gd name="T11" fmla="*/ 0 60000 65536"/>
                  <a:gd name="T12" fmla="*/ 0 w 36"/>
                  <a:gd name="T13" fmla="*/ 0 h 22"/>
                  <a:gd name="T14" fmla="*/ 36 w 36"/>
                  <a:gd name="T15" fmla="*/ 22 h 22"/>
                </a:gdLst>
                <a:ahLst/>
                <a:cxnLst>
                  <a:cxn ang="T8">
                    <a:pos x="T0" y="T1"/>
                  </a:cxn>
                  <a:cxn ang="T9">
                    <a:pos x="T2" y="T3"/>
                  </a:cxn>
                  <a:cxn ang="T10">
                    <a:pos x="T4" y="T5"/>
                  </a:cxn>
                  <a:cxn ang="T11">
                    <a:pos x="T6" y="T7"/>
                  </a:cxn>
                </a:cxnLst>
                <a:rect l="T12" t="T13" r="T14" b="T15"/>
                <a:pathLst>
                  <a:path w="36" h="22">
                    <a:moveTo>
                      <a:pt x="0" y="22"/>
                    </a:moveTo>
                    <a:lnTo>
                      <a:pt x="30" y="0"/>
                    </a:lnTo>
                    <a:lnTo>
                      <a:pt x="36" y="14"/>
                    </a:lnTo>
                    <a:lnTo>
                      <a:pt x="0" y="2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29" name="Freeform 340"/>
              <p:cNvSpPr/>
              <p:nvPr/>
            </p:nvSpPr>
            <p:spPr bwMode="auto">
              <a:xfrm>
                <a:off x="1868" y="2293"/>
                <a:ext cx="17" cy="21"/>
              </a:xfrm>
              <a:custGeom>
                <a:avLst/>
                <a:gdLst>
                  <a:gd name="T0" fmla="*/ 0 w 61"/>
                  <a:gd name="T1" fmla="*/ 1 h 74"/>
                  <a:gd name="T2" fmla="*/ 1 w 61"/>
                  <a:gd name="T3" fmla="*/ 2 h 74"/>
                  <a:gd name="T4" fmla="*/ 1 w 61"/>
                  <a:gd name="T5" fmla="*/ 1 h 74"/>
                  <a:gd name="T6" fmla="*/ 1 w 61"/>
                  <a:gd name="T7" fmla="*/ 0 h 74"/>
                  <a:gd name="T8" fmla="*/ 0 w 61"/>
                  <a:gd name="T9" fmla="*/ 1 h 74"/>
                  <a:gd name="T10" fmla="*/ 0 60000 65536"/>
                  <a:gd name="T11" fmla="*/ 0 60000 65536"/>
                  <a:gd name="T12" fmla="*/ 0 60000 65536"/>
                  <a:gd name="T13" fmla="*/ 0 60000 65536"/>
                  <a:gd name="T14" fmla="*/ 0 60000 65536"/>
                  <a:gd name="T15" fmla="*/ 0 w 61"/>
                  <a:gd name="T16" fmla="*/ 0 h 74"/>
                  <a:gd name="T17" fmla="*/ 61 w 61"/>
                  <a:gd name="T18" fmla="*/ 74 h 74"/>
                </a:gdLst>
                <a:ahLst/>
                <a:cxnLst>
                  <a:cxn ang="T10">
                    <a:pos x="T0" y="T1"/>
                  </a:cxn>
                  <a:cxn ang="T11">
                    <a:pos x="T2" y="T3"/>
                  </a:cxn>
                  <a:cxn ang="T12">
                    <a:pos x="T4" y="T5"/>
                  </a:cxn>
                  <a:cxn ang="T13">
                    <a:pos x="T6" y="T7"/>
                  </a:cxn>
                  <a:cxn ang="T14">
                    <a:pos x="T8" y="T9"/>
                  </a:cxn>
                </a:cxnLst>
                <a:rect l="T15" t="T16" r="T17" b="T18"/>
                <a:pathLst>
                  <a:path w="61" h="74">
                    <a:moveTo>
                      <a:pt x="0" y="39"/>
                    </a:moveTo>
                    <a:lnTo>
                      <a:pt x="48" y="74"/>
                    </a:lnTo>
                    <a:lnTo>
                      <a:pt x="61" y="38"/>
                    </a:lnTo>
                    <a:lnTo>
                      <a:pt x="52" y="0"/>
                    </a:lnTo>
                    <a:lnTo>
                      <a:pt x="0" y="3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30" name="Freeform 341"/>
              <p:cNvSpPr/>
              <p:nvPr/>
            </p:nvSpPr>
            <p:spPr bwMode="auto">
              <a:xfrm>
                <a:off x="1970" y="2019"/>
                <a:ext cx="119" cy="207"/>
              </a:xfrm>
              <a:custGeom>
                <a:avLst/>
                <a:gdLst>
                  <a:gd name="T0" fmla="*/ 0 w 416"/>
                  <a:gd name="T1" fmla="*/ 2 h 726"/>
                  <a:gd name="T2" fmla="*/ 1 w 416"/>
                  <a:gd name="T3" fmla="*/ 1 h 726"/>
                  <a:gd name="T4" fmla="*/ 2 w 416"/>
                  <a:gd name="T5" fmla="*/ 2 h 726"/>
                  <a:gd name="T6" fmla="*/ 3 w 416"/>
                  <a:gd name="T7" fmla="*/ 3 h 726"/>
                  <a:gd name="T8" fmla="*/ 5 w 416"/>
                  <a:gd name="T9" fmla="*/ 2 h 726"/>
                  <a:gd name="T10" fmla="*/ 5 w 416"/>
                  <a:gd name="T11" fmla="*/ 0 h 726"/>
                  <a:gd name="T12" fmla="*/ 7 w 416"/>
                  <a:gd name="T13" fmla="*/ 0 h 726"/>
                  <a:gd name="T14" fmla="*/ 8 w 416"/>
                  <a:gd name="T15" fmla="*/ 1 h 726"/>
                  <a:gd name="T16" fmla="*/ 7 w 416"/>
                  <a:gd name="T17" fmla="*/ 2 h 726"/>
                  <a:gd name="T18" fmla="*/ 7 w 416"/>
                  <a:gd name="T19" fmla="*/ 3 h 726"/>
                  <a:gd name="T20" fmla="*/ 9 w 416"/>
                  <a:gd name="T21" fmla="*/ 4 h 726"/>
                  <a:gd name="T22" fmla="*/ 8 w 416"/>
                  <a:gd name="T23" fmla="*/ 5 h 726"/>
                  <a:gd name="T24" fmla="*/ 9 w 416"/>
                  <a:gd name="T25" fmla="*/ 7 h 726"/>
                  <a:gd name="T26" fmla="*/ 8 w 416"/>
                  <a:gd name="T27" fmla="*/ 9 h 726"/>
                  <a:gd name="T28" fmla="*/ 10 w 416"/>
                  <a:gd name="T29" fmla="*/ 13 h 726"/>
                  <a:gd name="T30" fmla="*/ 6 w 416"/>
                  <a:gd name="T31" fmla="*/ 16 h 726"/>
                  <a:gd name="T32" fmla="*/ 2 w 416"/>
                  <a:gd name="T33" fmla="*/ 17 h 726"/>
                  <a:gd name="T34" fmla="*/ 2 w 416"/>
                  <a:gd name="T35" fmla="*/ 16 h 726"/>
                  <a:gd name="T36" fmla="*/ 1 w 416"/>
                  <a:gd name="T37" fmla="*/ 16 h 726"/>
                  <a:gd name="T38" fmla="*/ 1 w 416"/>
                  <a:gd name="T39" fmla="*/ 12 h 726"/>
                  <a:gd name="T40" fmla="*/ 4 w 416"/>
                  <a:gd name="T41" fmla="*/ 9 h 726"/>
                  <a:gd name="T42" fmla="*/ 3 w 416"/>
                  <a:gd name="T43" fmla="*/ 7 h 726"/>
                  <a:gd name="T44" fmla="*/ 3 w 416"/>
                  <a:gd name="T45" fmla="*/ 4 h 726"/>
                  <a:gd name="T46" fmla="*/ 0 w 416"/>
                  <a:gd name="T47" fmla="*/ 2 h 72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16"/>
                  <a:gd name="T73" fmla="*/ 0 h 726"/>
                  <a:gd name="T74" fmla="*/ 416 w 416"/>
                  <a:gd name="T75" fmla="*/ 726 h 72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16" h="726">
                    <a:moveTo>
                      <a:pt x="0" y="76"/>
                    </a:moveTo>
                    <a:lnTo>
                      <a:pt x="27" y="55"/>
                    </a:lnTo>
                    <a:lnTo>
                      <a:pt x="72" y="97"/>
                    </a:lnTo>
                    <a:lnTo>
                      <a:pt x="151" y="105"/>
                    </a:lnTo>
                    <a:lnTo>
                      <a:pt x="196" y="79"/>
                    </a:lnTo>
                    <a:lnTo>
                      <a:pt x="208" y="17"/>
                    </a:lnTo>
                    <a:lnTo>
                      <a:pt x="284" y="0"/>
                    </a:lnTo>
                    <a:lnTo>
                      <a:pt x="324" y="25"/>
                    </a:lnTo>
                    <a:lnTo>
                      <a:pt x="319" y="76"/>
                    </a:lnTo>
                    <a:lnTo>
                      <a:pt x="303" y="126"/>
                    </a:lnTo>
                    <a:lnTo>
                      <a:pt x="362" y="190"/>
                    </a:lnTo>
                    <a:lnTo>
                      <a:pt x="325" y="236"/>
                    </a:lnTo>
                    <a:lnTo>
                      <a:pt x="365" y="316"/>
                    </a:lnTo>
                    <a:lnTo>
                      <a:pt x="353" y="387"/>
                    </a:lnTo>
                    <a:lnTo>
                      <a:pt x="416" y="537"/>
                    </a:lnTo>
                    <a:lnTo>
                      <a:pt x="269" y="680"/>
                    </a:lnTo>
                    <a:lnTo>
                      <a:pt x="94" y="726"/>
                    </a:lnTo>
                    <a:lnTo>
                      <a:pt x="83" y="697"/>
                    </a:lnTo>
                    <a:lnTo>
                      <a:pt x="27" y="674"/>
                    </a:lnTo>
                    <a:lnTo>
                      <a:pt x="20" y="533"/>
                    </a:lnTo>
                    <a:lnTo>
                      <a:pt x="189" y="381"/>
                    </a:lnTo>
                    <a:lnTo>
                      <a:pt x="134" y="306"/>
                    </a:lnTo>
                    <a:lnTo>
                      <a:pt x="112" y="155"/>
                    </a:lnTo>
                    <a:lnTo>
                      <a:pt x="0" y="7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31" name="Freeform 342"/>
              <p:cNvSpPr/>
              <p:nvPr/>
            </p:nvSpPr>
            <p:spPr bwMode="auto">
              <a:xfrm>
                <a:off x="1698" y="2380"/>
                <a:ext cx="137" cy="138"/>
              </a:xfrm>
              <a:custGeom>
                <a:avLst/>
                <a:gdLst>
                  <a:gd name="T0" fmla="*/ 0 w 482"/>
                  <a:gd name="T1" fmla="*/ 3 h 484"/>
                  <a:gd name="T2" fmla="*/ 0 w 482"/>
                  <a:gd name="T3" fmla="*/ 4 h 484"/>
                  <a:gd name="T4" fmla="*/ 3 w 482"/>
                  <a:gd name="T5" fmla="*/ 5 h 484"/>
                  <a:gd name="T6" fmla="*/ 2 w 482"/>
                  <a:gd name="T7" fmla="*/ 6 h 484"/>
                  <a:gd name="T8" fmla="*/ 3 w 482"/>
                  <a:gd name="T9" fmla="*/ 6 h 484"/>
                  <a:gd name="T10" fmla="*/ 3 w 482"/>
                  <a:gd name="T11" fmla="*/ 8 h 484"/>
                  <a:gd name="T12" fmla="*/ 3 w 482"/>
                  <a:gd name="T13" fmla="*/ 10 h 484"/>
                  <a:gd name="T14" fmla="*/ 5 w 482"/>
                  <a:gd name="T15" fmla="*/ 11 h 484"/>
                  <a:gd name="T16" fmla="*/ 5 w 482"/>
                  <a:gd name="T17" fmla="*/ 11 h 484"/>
                  <a:gd name="T18" fmla="*/ 7 w 482"/>
                  <a:gd name="T19" fmla="*/ 11 h 484"/>
                  <a:gd name="T20" fmla="*/ 7 w 482"/>
                  <a:gd name="T21" fmla="*/ 10 h 484"/>
                  <a:gd name="T22" fmla="*/ 8 w 482"/>
                  <a:gd name="T23" fmla="*/ 10 h 484"/>
                  <a:gd name="T24" fmla="*/ 9 w 482"/>
                  <a:gd name="T25" fmla="*/ 10 h 484"/>
                  <a:gd name="T26" fmla="*/ 11 w 482"/>
                  <a:gd name="T27" fmla="*/ 9 h 484"/>
                  <a:gd name="T28" fmla="*/ 10 w 482"/>
                  <a:gd name="T29" fmla="*/ 8 h 484"/>
                  <a:gd name="T30" fmla="*/ 10 w 482"/>
                  <a:gd name="T31" fmla="*/ 7 h 484"/>
                  <a:gd name="T32" fmla="*/ 9 w 482"/>
                  <a:gd name="T33" fmla="*/ 6 h 484"/>
                  <a:gd name="T34" fmla="*/ 11 w 482"/>
                  <a:gd name="T35" fmla="*/ 5 h 484"/>
                  <a:gd name="T36" fmla="*/ 11 w 482"/>
                  <a:gd name="T37" fmla="*/ 3 h 484"/>
                  <a:gd name="T38" fmla="*/ 9 w 482"/>
                  <a:gd name="T39" fmla="*/ 2 h 484"/>
                  <a:gd name="T40" fmla="*/ 9 w 482"/>
                  <a:gd name="T41" fmla="*/ 2 h 484"/>
                  <a:gd name="T42" fmla="*/ 7 w 482"/>
                  <a:gd name="T43" fmla="*/ 0 h 484"/>
                  <a:gd name="T44" fmla="*/ 6 w 482"/>
                  <a:gd name="T45" fmla="*/ 0 h 484"/>
                  <a:gd name="T46" fmla="*/ 5 w 482"/>
                  <a:gd name="T47" fmla="*/ 2 h 484"/>
                  <a:gd name="T48" fmla="*/ 3 w 482"/>
                  <a:gd name="T49" fmla="*/ 2 h 484"/>
                  <a:gd name="T50" fmla="*/ 3 w 482"/>
                  <a:gd name="T51" fmla="*/ 3 h 484"/>
                  <a:gd name="T52" fmla="*/ 0 w 482"/>
                  <a:gd name="T53" fmla="*/ 3 h 48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82"/>
                  <a:gd name="T82" fmla="*/ 0 h 484"/>
                  <a:gd name="T83" fmla="*/ 482 w 482"/>
                  <a:gd name="T84" fmla="*/ 484 h 48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82" h="484">
                    <a:moveTo>
                      <a:pt x="0" y="147"/>
                    </a:moveTo>
                    <a:lnTo>
                      <a:pt x="15" y="189"/>
                    </a:lnTo>
                    <a:lnTo>
                      <a:pt x="115" y="219"/>
                    </a:lnTo>
                    <a:lnTo>
                      <a:pt x="96" y="242"/>
                    </a:lnTo>
                    <a:lnTo>
                      <a:pt x="135" y="275"/>
                    </a:lnTo>
                    <a:lnTo>
                      <a:pt x="150" y="327"/>
                    </a:lnTo>
                    <a:lnTo>
                      <a:pt x="107" y="430"/>
                    </a:lnTo>
                    <a:lnTo>
                      <a:pt x="228" y="472"/>
                    </a:lnTo>
                    <a:lnTo>
                      <a:pt x="240" y="477"/>
                    </a:lnTo>
                    <a:lnTo>
                      <a:pt x="297" y="484"/>
                    </a:lnTo>
                    <a:lnTo>
                      <a:pt x="297" y="444"/>
                    </a:lnTo>
                    <a:lnTo>
                      <a:pt x="330" y="421"/>
                    </a:lnTo>
                    <a:lnTo>
                      <a:pt x="408" y="448"/>
                    </a:lnTo>
                    <a:lnTo>
                      <a:pt x="456" y="407"/>
                    </a:lnTo>
                    <a:lnTo>
                      <a:pt x="430" y="348"/>
                    </a:lnTo>
                    <a:lnTo>
                      <a:pt x="441" y="293"/>
                    </a:lnTo>
                    <a:lnTo>
                      <a:pt x="402" y="261"/>
                    </a:lnTo>
                    <a:lnTo>
                      <a:pt x="456" y="195"/>
                    </a:lnTo>
                    <a:lnTo>
                      <a:pt x="482" y="123"/>
                    </a:lnTo>
                    <a:lnTo>
                      <a:pt x="410" y="92"/>
                    </a:lnTo>
                    <a:lnTo>
                      <a:pt x="392" y="84"/>
                    </a:lnTo>
                    <a:lnTo>
                      <a:pt x="280" y="0"/>
                    </a:lnTo>
                    <a:lnTo>
                      <a:pt x="244" y="15"/>
                    </a:lnTo>
                    <a:lnTo>
                      <a:pt x="197" y="96"/>
                    </a:lnTo>
                    <a:lnTo>
                      <a:pt x="104" y="81"/>
                    </a:lnTo>
                    <a:lnTo>
                      <a:pt x="122" y="143"/>
                    </a:lnTo>
                    <a:lnTo>
                      <a:pt x="0" y="14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32" name="Freeform 343"/>
              <p:cNvSpPr/>
              <p:nvPr/>
            </p:nvSpPr>
            <p:spPr bwMode="auto">
              <a:xfrm>
                <a:off x="1840" y="2508"/>
                <a:ext cx="9" cy="25"/>
              </a:xfrm>
              <a:custGeom>
                <a:avLst/>
                <a:gdLst>
                  <a:gd name="T0" fmla="*/ 0 w 31"/>
                  <a:gd name="T1" fmla="*/ 1 h 89"/>
                  <a:gd name="T2" fmla="*/ 1 w 31"/>
                  <a:gd name="T3" fmla="*/ 2 h 89"/>
                  <a:gd name="T4" fmla="*/ 1 w 31"/>
                  <a:gd name="T5" fmla="*/ 0 h 89"/>
                  <a:gd name="T6" fmla="*/ 0 w 31"/>
                  <a:gd name="T7" fmla="*/ 1 h 89"/>
                  <a:gd name="T8" fmla="*/ 0 60000 65536"/>
                  <a:gd name="T9" fmla="*/ 0 60000 65536"/>
                  <a:gd name="T10" fmla="*/ 0 60000 65536"/>
                  <a:gd name="T11" fmla="*/ 0 60000 65536"/>
                  <a:gd name="T12" fmla="*/ 0 w 31"/>
                  <a:gd name="T13" fmla="*/ 0 h 89"/>
                  <a:gd name="T14" fmla="*/ 31 w 31"/>
                  <a:gd name="T15" fmla="*/ 89 h 89"/>
                </a:gdLst>
                <a:ahLst/>
                <a:cxnLst>
                  <a:cxn ang="T8">
                    <a:pos x="T0" y="T1"/>
                  </a:cxn>
                  <a:cxn ang="T9">
                    <a:pos x="T2" y="T3"/>
                  </a:cxn>
                  <a:cxn ang="T10">
                    <a:pos x="T4" y="T5"/>
                  </a:cxn>
                  <a:cxn ang="T11">
                    <a:pos x="T6" y="T7"/>
                  </a:cxn>
                </a:cxnLst>
                <a:rect l="T12" t="T13" r="T14" b="T15"/>
                <a:pathLst>
                  <a:path w="31" h="89">
                    <a:moveTo>
                      <a:pt x="0" y="46"/>
                    </a:moveTo>
                    <a:lnTo>
                      <a:pt x="28" y="89"/>
                    </a:lnTo>
                    <a:lnTo>
                      <a:pt x="31" y="0"/>
                    </a:lnTo>
                    <a:lnTo>
                      <a:pt x="0" y="4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33" name="Freeform 344"/>
              <p:cNvSpPr/>
              <p:nvPr/>
            </p:nvSpPr>
            <p:spPr bwMode="auto">
              <a:xfrm>
                <a:off x="1811" y="2316"/>
                <a:ext cx="96" cy="122"/>
              </a:xfrm>
              <a:custGeom>
                <a:avLst/>
                <a:gdLst>
                  <a:gd name="T0" fmla="*/ 0 w 335"/>
                  <a:gd name="T1" fmla="*/ 4 h 429"/>
                  <a:gd name="T2" fmla="*/ 0 w 335"/>
                  <a:gd name="T3" fmla="*/ 6 h 429"/>
                  <a:gd name="T4" fmla="*/ 0 w 335"/>
                  <a:gd name="T5" fmla="*/ 6 h 429"/>
                  <a:gd name="T6" fmla="*/ 0 w 335"/>
                  <a:gd name="T7" fmla="*/ 7 h 429"/>
                  <a:gd name="T8" fmla="*/ 2 w 335"/>
                  <a:gd name="T9" fmla="*/ 8 h 429"/>
                  <a:gd name="T10" fmla="*/ 1 w 335"/>
                  <a:gd name="T11" fmla="*/ 10 h 429"/>
                  <a:gd name="T12" fmla="*/ 3 w 335"/>
                  <a:gd name="T13" fmla="*/ 10 h 429"/>
                  <a:gd name="T14" fmla="*/ 6 w 335"/>
                  <a:gd name="T15" fmla="*/ 10 h 429"/>
                  <a:gd name="T16" fmla="*/ 7 w 335"/>
                  <a:gd name="T17" fmla="*/ 8 h 429"/>
                  <a:gd name="T18" fmla="*/ 5 w 335"/>
                  <a:gd name="T19" fmla="*/ 6 h 429"/>
                  <a:gd name="T20" fmla="*/ 7 w 335"/>
                  <a:gd name="T21" fmla="*/ 5 h 429"/>
                  <a:gd name="T22" fmla="*/ 8 w 335"/>
                  <a:gd name="T23" fmla="*/ 5 h 429"/>
                  <a:gd name="T24" fmla="*/ 7 w 335"/>
                  <a:gd name="T25" fmla="*/ 1 h 429"/>
                  <a:gd name="T26" fmla="*/ 6 w 335"/>
                  <a:gd name="T27" fmla="*/ 1 h 429"/>
                  <a:gd name="T28" fmla="*/ 4 w 335"/>
                  <a:gd name="T29" fmla="*/ 1 h 429"/>
                  <a:gd name="T30" fmla="*/ 4 w 335"/>
                  <a:gd name="T31" fmla="*/ 1 h 429"/>
                  <a:gd name="T32" fmla="*/ 3 w 335"/>
                  <a:gd name="T33" fmla="*/ 0 h 429"/>
                  <a:gd name="T34" fmla="*/ 2 w 335"/>
                  <a:gd name="T35" fmla="*/ 0 h 429"/>
                  <a:gd name="T36" fmla="*/ 2 w 335"/>
                  <a:gd name="T37" fmla="*/ 2 h 429"/>
                  <a:gd name="T38" fmla="*/ 1 w 335"/>
                  <a:gd name="T39" fmla="*/ 2 h 429"/>
                  <a:gd name="T40" fmla="*/ 1 w 335"/>
                  <a:gd name="T41" fmla="*/ 2 h 429"/>
                  <a:gd name="T42" fmla="*/ 1 w 335"/>
                  <a:gd name="T43" fmla="*/ 4 h 429"/>
                  <a:gd name="T44" fmla="*/ 0 w 335"/>
                  <a:gd name="T45" fmla="*/ 4 h 4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35"/>
                  <a:gd name="T70" fmla="*/ 0 h 429"/>
                  <a:gd name="T71" fmla="*/ 335 w 335"/>
                  <a:gd name="T72" fmla="*/ 429 h 4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35" h="429">
                    <a:moveTo>
                      <a:pt x="0" y="178"/>
                    </a:moveTo>
                    <a:lnTo>
                      <a:pt x="2" y="247"/>
                    </a:lnTo>
                    <a:lnTo>
                      <a:pt x="5" y="279"/>
                    </a:lnTo>
                    <a:lnTo>
                      <a:pt x="10" y="317"/>
                    </a:lnTo>
                    <a:lnTo>
                      <a:pt x="82" y="348"/>
                    </a:lnTo>
                    <a:lnTo>
                      <a:pt x="56" y="420"/>
                    </a:lnTo>
                    <a:lnTo>
                      <a:pt x="130" y="429"/>
                    </a:lnTo>
                    <a:lnTo>
                      <a:pt x="262" y="428"/>
                    </a:lnTo>
                    <a:lnTo>
                      <a:pt x="297" y="359"/>
                    </a:lnTo>
                    <a:lnTo>
                      <a:pt x="225" y="271"/>
                    </a:lnTo>
                    <a:lnTo>
                      <a:pt x="309" y="224"/>
                    </a:lnTo>
                    <a:lnTo>
                      <a:pt x="335" y="237"/>
                    </a:lnTo>
                    <a:lnTo>
                      <a:pt x="309" y="65"/>
                    </a:lnTo>
                    <a:lnTo>
                      <a:pt x="250" y="23"/>
                    </a:lnTo>
                    <a:lnTo>
                      <a:pt x="180" y="53"/>
                    </a:lnTo>
                    <a:lnTo>
                      <a:pt x="189" y="33"/>
                    </a:lnTo>
                    <a:lnTo>
                      <a:pt x="130" y="0"/>
                    </a:lnTo>
                    <a:lnTo>
                      <a:pt x="100" y="0"/>
                    </a:lnTo>
                    <a:lnTo>
                      <a:pt x="99" y="95"/>
                    </a:lnTo>
                    <a:lnTo>
                      <a:pt x="67" y="69"/>
                    </a:lnTo>
                    <a:lnTo>
                      <a:pt x="45" y="99"/>
                    </a:lnTo>
                    <a:lnTo>
                      <a:pt x="41" y="156"/>
                    </a:lnTo>
                    <a:lnTo>
                      <a:pt x="0" y="17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34" name="Freeform 345"/>
              <p:cNvSpPr/>
              <p:nvPr/>
            </p:nvSpPr>
            <p:spPr bwMode="auto">
              <a:xfrm>
                <a:off x="1966" y="2527"/>
                <a:ext cx="68" cy="79"/>
              </a:xfrm>
              <a:custGeom>
                <a:avLst/>
                <a:gdLst>
                  <a:gd name="T0" fmla="*/ 0 w 241"/>
                  <a:gd name="T1" fmla="*/ 3 h 276"/>
                  <a:gd name="T2" fmla="*/ 1 w 241"/>
                  <a:gd name="T3" fmla="*/ 1 h 276"/>
                  <a:gd name="T4" fmla="*/ 3 w 241"/>
                  <a:gd name="T5" fmla="*/ 1 h 276"/>
                  <a:gd name="T6" fmla="*/ 5 w 241"/>
                  <a:gd name="T7" fmla="*/ 1 h 276"/>
                  <a:gd name="T8" fmla="*/ 5 w 241"/>
                  <a:gd name="T9" fmla="*/ 0 h 276"/>
                  <a:gd name="T10" fmla="*/ 5 w 241"/>
                  <a:gd name="T11" fmla="*/ 1 h 276"/>
                  <a:gd name="T12" fmla="*/ 4 w 241"/>
                  <a:gd name="T13" fmla="*/ 1 h 276"/>
                  <a:gd name="T14" fmla="*/ 3 w 241"/>
                  <a:gd name="T15" fmla="*/ 2 h 276"/>
                  <a:gd name="T16" fmla="*/ 2 w 241"/>
                  <a:gd name="T17" fmla="*/ 1 h 276"/>
                  <a:gd name="T18" fmla="*/ 3 w 241"/>
                  <a:gd name="T19" fmla="*/ 3 h 276"/>
                  <a:gd name="T20" fmla="*/ 2 w 241"/>
                  <a:gd name="T21" fmla="*/ 4 h 276"/>
                  <a:gd name="T22" fmla="*/ 3 w 241"/>
                  <a:gd name="T23" fmla="*/ 4 h 276"/>
                  <a:gd name="T24" fmla="*/ 3 w 241"/>
                  <a:gd name="T25" fmla="*/ 5 h 276"/>
                  <a:gd name="T26" fmla="*/ 2 w 241"/>
                  <a:gd name="T27" fmla="*/ 5 h 276"/>
                  <a:gd name="T28" fmla="*/ 3 w 241"/>
                  <a:gd name="T29" fmla="*/ 7 h 276"/>
                  <a:gd name="T30" fmla="*/ 1 w 241"/>
                  <a:gd name="T31" fmla="*/ 6 h 276"/>
                  <a:gd name="T32" fmla="*/ 1 w 241"/>
                  <a:gd name="T33" fmla="*/ 5 h 276"/>
                  <a:gd name="T34" fmla="*/ 3 w 241"/>
                  <a:gd name="T35" fmla="*/ 4 h 276"/>
                  <a:gd name="T36" fmla="*/ 1 w 241"/>
                  <a:gd name="T37" fmla="*/ 4 h 276"/>
                  <a:gd name="T38" fmla="*/ 0 w 241"/>
                  <a:gd name="T39" fmla="*/ 3 h 27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41"/>
                  <a:gd name="T61" fmla="*/ 0 h 276"/>
                  <a:gd name="T62" fmla="*/ 241 w 241"/>
                  <a:gd name="T63" fmla="*/ 276 h 27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41" h="276">
                    <a:moveTo>
                      <a:pt x="0" y="110"/>
                    </a:moveTo>
                    <a:lnTo>
                      <a:pt x="36" y="47"/>
                    </a:lnTo>
                    <a:lnTo>
                      <a:pt x="111" y="23"/>
                    </a:lnTo>
                    <a:lnTo>
                      <a:pt x="206" y="26"/>
                    </a:lnTo>
                    <a:lnTo>
                      <a:pt x="241" y="0"/>
                    </a:lnTo>
                    <a:lnTo>
                      <a:pt x="227" y="57"/>
                    </a:lnTo>
                    <a:lnTo>
                      <a:pt x="162" y="45"/>
                    </a:lnTo>
                    <a:lnTo>
                      <a:pt x="131" y="93"/>
                    </a:lnTo>
                    <a:lnTo>
                      <a:pt x="98" y="66"/>
                    </a:lnTo>
                    <a:lnTo>
                      <a:pt x="121" y="141"/>
                    </a:lnTo>
                    <a:lnTo>
                      <a:pt x="90" y="154"/>
                    </a:lnTo>
                    <a:lnTo>
                      <a:pt x="151" y="187"/>
                    </a:lnTo>
                    <a:lnTo>
                      <a:pt x="151" y="214"/>
                    </a:lnTo>
                    <a:lnTo>
                      <a:pt x="100" y="223"/>
                    </a:lnTo>
                    <a:lnTo>
                      <a:pt x="116" y="276"/>
                    </a:lnTo>
                    <a:lnTo>
                      <a:pt x="59" y="258"/>
                    </a:lnTo>
                    <a:lnTo>
                      <a:pt x="42" y="208"/>
                    </a:lnTo>
                    <a:lnTo>
                      <a:pt x="117" y="189"/>
                    </a:lnTo>
                    <a:lnTo>
                      <a:pt x="42" y="181"/>
                    </a:lnTo>
                    <a:lnTo>
                      <a:pt x="0" y="11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35" name="Freeform 346"/>
              <p:cNvSpPr/>
              <p:nvPr/>
            </p:nvSpPr>
            <p:spPr bwMode="auto">
              <a:xfrm>
                <a:off x="2003" y="2619"/>
                <a:ext cx="31" cy="5"/>
              </a:xfrm>
              <a:custGeom>
                <a:avLst/>
                <a:gdLst>
                  <a:gd name="T0" fmla="*/ 0 w 112"/>
                  <a:gd name="T1" fmla="*/ 0 h 19"/>
                  <a:gd name="T2" fmla="*/ 0 w 112"/>
                  <a:gd name="T3" fmla="*/ 0 h 19"/>
                  <a:gd name="T4" fmla="*/ 2 w 112"/>
                  <a:gd name="T5" fmla="*/ 0 h 19"/>
                  <a:gd name="T6" fmla="*/ 1 w 112"/>
                  <a:gd name="T7" fmla="*/ 0 h 19"/>
                  <a:gd name="T8" fmla="*/ 0 w 112"/>
                  <a:gd name="T9" fmla="*/ 0 h 19"/>
                  <a:gd name="T10" fmla="*/ 0 60000 65536"/>
                  <a:gd name="T11" fmla="*/ 0 60000 65536"/>
                  <a:gd name="T12" fmla="*/ 0 60000 65536"/>
                  <a:gd name="T13" fmla="*/ 0 60000 65536"/>
                  <a:gd name="T14" fmla="*/ 0 60000 65536"/>
                  <a:gd name="T15" fmla="*/ 0 w 112"/>
                  <a:gd name="T16" fmla="*/ 0 h 19"/>
                  <a:gd name="T17" fmla="*/ 112 w 112"/>
                  <a:gd name="T18" fmla="*/ 19 h 19"/>
                </a:gdLst>
                <a:ahLst/>
                <a:cxnLst>
                  <a:cxn ang="T10">
                    <a:pos x="T0" y="T1"/>
                  </a:cxn>
                  <a:cxn ang="T11">
                    <a:pos x="T2" y="T3"/>
                  </a:cxn>
                  <a:cxn ang="T12">
                    <a:pos x="T4" y="T5"/>
                  </a:cxn>
                  <a:cxn ang="T13">
                    <a:pos x="T6" y="T7"/>
                  </a:cxn>
                  <a:cxn ang="T14">
                    <a:pos x="T8" y="T9"/>
                  </a:cxn>
                </a:cxnLst>
                <a:rect l="T15" t="T16" r="T17" b="T18"/>
                <a:pathLst>
                  <a:path w="112" h="19">
                    <a:moveTo>
                      <a:pt x="0" y="19"/>
                    </a:moveTo>
                    <a:lnTo>
                      <a:pt x="10" y="0"/>
                    </a:lnTo>
                    <a:lnTo>
                      <a:pt x="112" y="19"/>
                    </a:lnTo>
                    <a:lnTo>
                      <a:pt x="34" y="19"/>
                    </a:lnTo>
                    <a:lnTo>
                      <a:pt x="0" y="1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36" name="Freeform 347"/>
              <p:cNvSpPr/>
              <p:nvPr/>
            </p:nvSpPr>
            <p:spPr bwMode="auto">
              <a:xfrm>
                <a:off x="1922" y="2422"/>
                <a:ext cx="72" cy="44"/>
              </a:xfrm>
              <a:custGeom>
                <a:avLst/>
                <a:gdLst>
                  <a:gd name="T0" fmla="*/ 0 w 254"/>
                  <a:gd name="T1" fmla="*/ 2 h 157"/>
                  <a:gd name="T2" fmla="*/ 1 w 254"/>
                  <a:gd name="T3" fmla="*/ 1 h 157"/>
                  <a:gd name="T4" fmla="*/ 2 w 254"/>
                  <a:gd name="T5" fmla="*/ 1 h 157"/>
                  <a:gd name="T6" fmla="*/ 4 w 254"/>
                  <a:gd name="T7" fmla="*/ 0 h 157"/>
                  <a:gd name="T8" fmla="*/ 5 w 254"/>
                  <a:gd name="T9" fmla="*/ 0 h 157"/>
                  <a:gd name="T10" fmla="*/ 6 w 254"/>
                  <a:gd name="T11" fmla="*/ 1 h 157"/>
                  <a:gd name="T12" fmla="*/ 3 w 254"/>
                  <a:gd name="T13" fmla="*/ 3 h 157"/>
                  <a:gd name="T14" fmla="*/ 2 w 254"/>
                  <a:gd name="T15" fmla="*/ 3 h 157"/>
                  <a:gd name="T16" fmla="*/ 0 w 254"/>
                  <a:gd name="T17" fmla="*/ 2 h 1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4"/>
                  <a:gd name="T28" fmla="*/ 0 h 157"/>
                  <a:gd name="T29" fmla="*/ 254 w 254"/>
                  <a:gd name="T30" fmla="*/ 157 h 1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4" h="157">
                    <a:moveTo>
                      <a:pt x="0" y="93"/>
                    </a:moveTo>
                    <a:lnTo>
                      <a:pt x="39" y="25"/>
                    </a:lnTo>
                    <a:lnTo>
                      <a:pt x="89" y="44"/>
                    </a:lnTo>
                    <a:lnTo>
                      <a:pt x="178" y="0"/>
                    </a:lnTo>
                    <a:lnTo>
                      <a:pt x="230" y="9"/>
                    </a:lnTo>
                    <a:lnTo>
                      <a:pt x="254" y="34"/>
                    </a:lnTo>
                    <a:lnTo>
                      <a:pt x="154" y="139"/>
                    </a:lnTo>
                    <a:lnTo>
                      <a:pt x="73" y="157"/>
                    </a:lnTo>
                    <a:lnTo>
                      <a:pt x="0" y="9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37" name="Freeform 348"/>
              <p:cNvSpPr/>
              <p:nvPr/>
            </p:nvSpPr>
            <p:spPr bwMode="auto">
              <a:xfrm>
                <a:off x="2488" y="2613"/>
                <a:ext cx="318" cy="369"/>
              </a:xfrm>
              <a:custGeom>
                <a:avLst/>
                <a:gdLst>
                  <a:gd name="T0" fmla="*/ 0 w 1118"/>
                  <a:gd name="T1" fmla="*/ 14 h 1294"/>
                  <a:gd name="T2" fmla="*/ 1 w 1118"/>
                  <a:gd name="T3" fmla="*/ 13 h 1294"/>
                  <a:gd name="T4" fmla="*/ 3 w 1118"/>
                  <a:gd name="T5" fmla="*/ 13 h 1294"/>
                  <a:gd name="T6" fmla="*/ 1 w 1118"/>
                  <a:gd name="T7" fmla="*/ 10 h 1294"/>
                  <a:gd name="T8" fmla="*/ 2 w 1118"/>
                  <a:gd name="T9" fmla="*/ 9 h 1294"/>
                  <a:gd name="T10" fmla="*/ 3 w 1118"/>
                  <a:gd name="T11" fmla="*/ 9 h 1294"/>
                  <a:gd name="T12" fmla="*/ 6 w 1118"/>
                  <a:gd name="T13" fmla="*/ 6 h 1294"/>
                  <a:gd name="T14" fmla="*/ 6 w 1118"/>
                  <a:gd name="T15" fmla="*/ 5 h 1294"/>
                  <a:gd name="T16" fmla="*/ 6 w 1118"/>
                  <a:gd name="T17" fmla="*/ 4 h 1294"/>
                  <a:gd name="T18" fmla="*/ 5 w 1118"/>
                  <a:gd name="T19" fmla="*/ 3 h 1294"/>
                  <a:gd name="T20" fmla="*/ 5 w 1118"/>
                  <a:gd name="T21" fmla="*/ 1 h 1294"/>
                  <a:gd name="T22" fmla="*/ 8 w 1118"/>
                  <a:gd name="T23" fmla="*/ 1 h 1294"/>
                  <a:gd name="T24" fmla="*/ 9 w 1118"/>
                  <a:gd name="T25" fmla="*/ 1 h 1294"/>
                  <a:gd name="T26" fmla="*/ 10 w 1118"/>
                  <a:gd name="T27" fmla="*/ 0 h 1294"/>
                  <a:gd name="T28" fmla="*/ 11 w 1118"/>
                  <a:gd name="T29" fmla="*/ 1 h 1294"/>
                  <a:gd name="T30" fmla="*/ 10 w 1118"/>
                  <a:gd name="T31" fmla="*/ 2 h 1294"/>
                  <a:gd name="T32" fmla="*/ 10 w 1118"/>
                  <a:gd name="T33" fmla="*/ 4 h 1294"/>
                  <a:gd name="T34" fmla="*/ 9 w 1118"/>
                  <a:gd name="T35" fmla="*/ 4 h 1294"/>
                  <a:gd name="T36" fmla="*/ 10 w 1118"/>
                  <a:gd name="T37" fmla="*/ 6 h 1294"/>
                  <a:gd name="T38" fmla="*/ 11 w 1118"/>
                  <a:gd name="T39" fmla="*/ 7 h 1294"/>
                  <a:gd name="T40" fmla="*/ 11 w 1118"/>
                  <a:gd name="T41" fmla="*/ 8 h 1294"/>
                  <a:gd name="T42" fmla="*/ 13 w 1118"/>
                  <a:gd name="T43" fmla="*/ 10 h 1294"/>
                  <a:gd name="T44" fmla="*/ 17 w 1118"/>
                  <a:gd name="T45" fmla="*/ 11 h 1294"/>
                  <a:gd name="T46" fmla="*/ 18 w 1118"/>
                  <a:gd name="T47" fmla="*/ 9 h 1294"/>
                  <a:gd name="T48" fmla="*/ 18 w 1118"/>
                  <a:gd name="T49" fmla="*/ 9 h 1294"/>
                  <a:gd name="T50" fmla="*/ 18 w 1118"/>
                  <a:gd name="T51" fmla="*/ 10 h 1294"/>
                  <a:gd name="T52" fmla="*/ 18 w 1118"/>
                  <a:gd name="T53" fmla="*/ 11 h 1294"/>
                  <a:gd name="T54" fmla="*/ 21 w 1118"/>
                  <a:gd name="T55" fmla="*/ 10 h 1294"/>
                  <a:gd name="T56" fmla="*/ 21 w 1118"/>
                  <a:gd name="T57" fmla="*/ 9 h 1294"/>
                  <a:gd name="T58" fmla="*/ 24 w 1118"/>
                  <a:gd name="T59" fmla="*/ 7 h 1294"/>
                  <a:gd name="T60" fmla="*/ 25 w 1118"/>
                  <a:gd name="T61" fmla="*/ 9 h 1294"/>
                  <a:gd name="T62" fmla="*/ 26 w 1118"/>
                  <a:gd name="T63" fmla="*/ 9 h 1294"/>
                  <a:gd name="T64" fmla="*/ 25 w 1118"/>
                  <a:gd name="T65" fmla="*/ 10 h 1294"/>
                  <a:gd name="T66" fmla="*/ 24 w 1118"/>
                  <a:gd name="T67" fmla="*/ 11 h 1294"/>
                  <a:gd name="T68" fmla="*/ 22 w 1118"/>
                  <a:gd name="T69" fmla="*/ 15 h 1294"/>
                  <a:gd name="T70" fmla="*/ 21 w 1118"/>
                  <a:gd name="T71" fmla="*/ 14 h 1294"/>
                  <a:gd name="T72" fmla="*/ 21 w 1118"/>
                  <a:gd name="T73" fmla="*/ 14 h 1294"/>
                  <a:gd name="T74" fmla="*/ 20 w 1118"/>
                  <a:gd name="T75" fmla="*/ 13 h 1294"/>
                  <a:gd name="T76" fmla="*/ 21 w 1118"/>
                  <a:gd name="T77" fmla="*/ 12 h 1294"/>
                  <a:gd name="T78" fmla="*/ 19 w 1118"/>
                  <a:gd name="T79" fmla="*/ 12 h 1294"/>
                  <a:gd name="T80" fmla="*/ 18 w 1118"/>
                  <a:gd name="T81" fmla="*/ 11 h 1294"/>
                  <a:gd name="T82" fmla="*/ 18 w 1118"/>
                  <a:gd name="T83" fmla="*/ 11 h 1294"/>
                  <a:gd name="T84" fmla="*/ 18 w 1118"/>
                  <a:gd name="T85" fmla="*/ 12 h 1294"/>
                  <a:gd name="T86" fmla="*/ 17 w 1118"/>
                  <a:gd name="T87" fmla="*/ 13 h 1294"/>
                  <a:gd name="T88" fmla="*/ 18 w 1118"/>
                  <a:gd name="T89" fmla="*/ 13 h 1294"/>
                  <a:gd name="T90" fmla="*/ 18 w 1118"/>
                  <a:gd name="T91" fmla="*/ 16 h 1294"/>
                  <a:gd name="T92" fmla="*/ 18 w 1118"/>
                  <a:gd name="T93" fmla="*/ 15 h 1294"/>
                  <a:gd name="T94" fmla="*/ 16 w 1118"/>
                  <a:gd name="T95" fmla="*/ 18 h 1294"/>
                  <a:gd name="T96" fmla="*/ 11 w 1118"/>
                  <a:gd name="T97" fmla="*/ 22 h 1294"/>
                  <a:gd name="T98" fmla="*/ 10 w 1118"/>
                  <a:gd name="T99" fmla="*/ 28 h 1294"/>
                  <a:gd name="T100" fmla="*/ 8 w 1118"/>
                  <a:gd name="T101" fmla="*/ 30 h 1294"/>
                  <a:gd name="T102" fmla="*/ 6 w 1118"/>
                  <a:gd name="T103" fmla="*/ 26 h 1294"/>
                  <a:gd name="T104" fmla="*/ 5 w 1118"/>
                  <a:gd name="T105" fmla="*/ 22 h 1294"/>
                  <a:gd name="T106" fmla="*/ 5 w 1118"/>
                  <a:gd name="T107" fmla="*/ 21 h 1294"/>
                  <a:gd name="T108" fmla="*/ 4 w 1118"/>
                  <a:gd name="T109" fmla="*/ 15 h 1294"/>
                  <a:gd name="T110" fmla="*/ 4 w 1118"/>
                  <a:gd name="T111" fmla="*/ 15 h 1294"/>
                  <a:gd name="T112" fmla="*/ 3 w 1118"/>
                  <a:gd name="T113" fmla="*/ 16 h 1294"/>
                  <a:gd name="T114" fmla="*/ 2 w 1118"/>
                  <a:gd name="T115" fmla="*/ 17 h 1294"/>
                  <a:gd name="T116" fmla="*/ 1 w 1118"/>
                  <a:gd name="T117" fmla="*/ 15 h 1294"/>
                  <a:gd name="T118" fmla="*/ 2 w 1118"/>
                  <a:gd name="T119" fmla="*/ 14 h 1294"/>
                  <a:gd name="T120" fmla="*/ 1 w 1118"/>
                  <a:gd name="T121" fmla="*/ 15 h 1294"/>
                  <a:gd name="T122" fmla="*/ 0 w 1118"/>
                  <a:gd name="T123" fmla="*/ 14 h 12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18"/>
                  <a:gd name="T187" fmla="*/ 0 h 1294"/>
                  <a:gd name="T188" fmla="*/ 1118 w 1118"/>
                  <a:gd name="T189" fmla="*/ 1294 h 12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18" h="1294">
                    <a:moveTo>
                      <a:pt x="0" y="588"/>
                    </a:moveTo>
                    <a:lnTo>
                      <a:pt x="31" y="560"/>
                    </a:lnTo>
                    <a:lnTo>
                      <a:pt x="116" y="560"/>
                    </a:lnTo>
                    <a:lnTo>
                      <a:pt x="55" y="424"/>
                    </a:lnTo>
                    <a:lnTo>
                      <a:pt x="93" y="387"/>
                    </a:lnTo>
                    <a:lnTo>
                      <a:pt x="141" y="392"/>
                    </a:lnTo>
                    <a:lnTo>
                      <a:pt x="257" y="243"/>
                    </a:lnTo>
                    <a:lnTo>
                      <a:pt x="250" y="204"/>
                    </a:lnTo>
                    <a:lnTo>
                      <a:pt x="277" y="180"/>
                    </a:lnTo>
                    <a:lnTo>
                      <a:pt x="228" y="134"/>
                    </a:lnTo>
                    <a:lnTo>
                      <a:pt x="226" y="62"/>
                    </a:lnTo>
                    <a:lnTo>
                      <a:pt x="336" y="62"/>
                    </a:lnTo>
                    <a:lnTo>
                      <a:pt x="365" y="27"/>
                    </a:lnTo>
                    <a:lnTo>
                      <a:pt x="427" y="0"/>
                    </a:lnTo>
                    <a:lnTo>
                      <a:pt x="467" y="25"/>
                    </a:lnTo>
                    <a:lnTo>
                      <a:pt x="414" y="98"/>
                    </a:lnTo>
                    <a:lnTo>
                      <a:pt x="438" y="161"/>
                    </a:lnTo>
                    <a:lnTo>
                      <a:pt x="399" y="170"/>
                    </a:lnTo>
                    <a:lnTo>
                      <a:pt x="416" y="247"/>
                    </a:lnTo>
                    <a:lnTo>
                      <a:pt x="498" y="278"/>
                    </a:lnTo>
                    <a:lnTo>
                      <a:pt x="459" y="350"/>
                    </a:lnTo>
                    <a:lnTo>
                      <a:pt x="561" y="419"/>
                    </a:lnTo>
                    <a:lnTo>
                      <a:pt x="761" y="462"/>
                    </a:lnTo>
                    <a:lnTo>
                      <a:pt x="764" y="395"/>
                    </a:lnTo>
                    <a:lnTo>
                      <a:pt x="789" y="387"/>
                    </a:lnTo>
                    <a:lnTo>
                      <a:pt x="794" y="420"/>
                    </a:lnTo>
                    <a:lnTo>
                      <a:pt x="810" y="449"/>
                    </a:lnTo>
                    <a:lnTo>
                      <a:pt x="915" y="437"/>
                    </a:lnTo>
                    <a:lnTo>
                      <a:pt x="906" y="396"/>
                    </a:lnTo>
                    <a:lnTo>
                      <a:pt x="1067" y="315"/>
                    </a:lnTo>
                    <a:lnTo>
                      <a:pt x="1079" y="364"/>
                    </a:lnTo>
                    <a:lnTo>
                      <a:pt x="1118" y="382"/>
                    </a:lnTo>
                    <a:lnTo>
                      <a:pt x="1103" y="430"/>
                    </a:lnTo>
                    <a:lnTo>
                      <a:pt x="1036" y="458"/>
                    </a:lnTo>
                    <a:lnTo>
                      <a:pt x="936" y="671"/>
                    </a:lnTo>
                    <a:lnTo>
                      <a:pt x="919" y="587"/>
                    </a:lnTo>
                    <a:lnTo>
                      <a:pt x="901" y="621"/>
                    </a:lnTo>
                    <a:lnTo>
                      <a:pt x="876" y="577"/>
                    </a:lnTo>
                    <a:lnTo>
                      <a:pt x="921" y="524"/>
                    </a:lnTo>
                    <a:lnTo>
                      <a:pt x="836" y="516"/>
                    </a:lnTo>
                    <a:lnTo>
                      <a:pt x="778" y="457"/>
                    </a:lnTo>
                    <a:lnTo>
                      <a:pt x="763" y="489"/>
                    </a:lnTo>
                    <a:lnTo>
                      <a:pt x="781" y="516"/>
                    </a:lnTo>
                    <a:lnTo>
                      <a:pt x="757" y="535"/>
                    </a:lnTo>
                    <a:lnTo>
                      <a:pt x="780" y="562"/>
                    </a:lnTo>
                    <a:lnTo>
                      <a:pt x="794" y="684"/>
                    </a:lnTo>
                    <a:lnTo>
                      <a:pt x="763" y="665"/>
                    </a:lnTo>
                    <a:lnTo>
                      <a:pt x="698" y="763"/>
                    </a:lnTo>
                    <a:lnTo>
                      <a:pt x="466" y="956"/>
                    </a:lnTo>
                    <a:lnTo>
                      <a:pt x="449" y="1199"/>
                    </a:lnTo>
                    <a:lnTo>
                      <a:pt x="355" y="1294"/>
                    </a:lnTo>
                    <a:lnTo>
                      <a:pt x="267" y="1109"/>
                    </a:lnTo>
                    <a:lnTo>
                      <a:pt x="233" y="961"/>
                    </a:lnTo>
                    <a:lnTo>
                      <a:pt x="200" y="926"/>
                    </a:lnTo>
                    <a:lnTo>
                      <a:pt x="179" y="657"/>
                    </a:lnTo>
                    <a:lnTo>
                      <a:pt x="156" y="649"/>
                    </a:lnTo>
                    <a:lnTo>
                      <a:pt x="144" y="706"/>
                    </a:lnTo>
                    <a:lnTo>
                      <a:pt x="90" y="723"/>
                    </a:lnTo>
                    <a:lnTo>
                      <a:pt x="34" y="650"/>
                    </a:lnTo>
                    <a:lnTo>
                      <a:pt x="89" y="615"/>
                    </a:lnTo>
                    <a:lnTo>
                      <a:pt x="34" y="630"/>
                    </a:lnTo>
                    <a:lnTo>
                      <a:pt x="0" y="58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38" name="Freeform 349"/>
              <p:cNvSpPr/>
              <p:nvPr/>
            </p:nvSpPr>
            <p:spPr bwMode="auto">
              <a:xfrm>
                <a:off x="2783" y="3013"/>
                <a:ext cx="119" cy="143"/>
              </a:xfrm>
              <a:custGeom>
                <a:avLst/>
                <a:gdLst>
                  <a:gd name="T0" fmla="*/ 0 w 416"/>
                  <a:gd name="T1" fmla="*/ 0 h 502"/>
                  <a:gd name="T2" fmla="*/ 2 w 416"/>
                  <a:gd name="T3" fmla="*/ 0 h 502"/>
                  <a:gd name="T4" fmla="*/ 5 w 416"/>
                  <a:gd name="T5" fmla="*/ 3 h 502"/>
                  <a:gd name="T6" fmla="*/ 7 w 416"/>
                  <a:gd name="T7" fmla="*/ 5 h 502"/>
                  <a:gd name="T8" fmla="*/ 7 w 416"/>
                  <a:gd name="T9" fmla="*/ 5 h 502"/>
                  <a:gd name="T10" fmla="*/ 8 w 416"/>
                  <a:gd name="T11" fmla="*/ 5 h 502"/>
                  <a:gd name="T12" fmla="*/ 7 w 416"/>
                  <a:gd name="T13" fmla="*/ 7 h 502"/>
                  <a:gd name="T14" fmla="*/ 10 w 416"/>
                  <a:gd name="T15" fmla="*/ 9 h 502"/>
                  <a:gd name="T16" fmla="*/ 9 w 416"/>
                  <a:gd name="T17" fmla="*/ 11 h 502"/>
                  <a:gd name="T18" fmla="*/ 9 w 416"/>
                  <a:gd name="T19" fmla="*/ 12 h 502"/>
                  <a:gd name="T20" fmla="*/ 7 w 416"/>
                  <a:gd name="T21" fmla="*/ 10 h 502"/>
                  <a:gd name="T22" fmla="*/ 3 w 416"/>
                  <a:gd name="T23" fmla="*/ 4 h 502"/>
                  <a:gd name="T24" fmla="*/ 0 w 416"/>
                  <a:gd name="T25" fmla="*/ 0 h 5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16"/>
                  <a:gd name="T40" fmla="*/ 0 h 502"/>
                  <a:gd name="T41" fmla="*/ 416 w 416"/>
                  <a:gd name="T42" fmla="*/ 502 h 50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16" h="502">
                    <a:moveTo>
                      <a:pt x="0" y="0"/>
                    </a:moveTo>
                    <a:lnTo>
                      <a:pt x="93" y="19"/>
                    </a:lnTo>
                    <a:lnTo>
                      <a:pt x="212" y="152"/>
                    </a:lnTo>
                    <a:lnTo>
                      <a:pt x="305" y="198"/>
                    </a:lnTo>
                    <a:lnTo>
                      <a:pt x="292" y="234"/>
                    </a:lnTo>
                    <a:lnTo>
                      <a:pt x="326" y="232"/>
                    </a:lnTo>
                    <a:lnTo>
                      <a:pt x="322" y="282"/>
                    </a:lnTo>
                    <a:lnTo>
                      <a:pt x="416" y="375"/>
                    </a:lnTo>
                    <a:lnTo>
                      <a:pt x="405" y="500"/>
                    </a:lnTo>
                    <a:lnTo>
                      <a:pt x="367" y="502"/>
                    </a:lnTo>
                    <a:lnTo>
                      <a:pt x="282" y="428"/>
                    </a:lnTo>
                    <a:lnTo>
                      <a:pt x="144" y="176"/>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39" name="Freeform 350"/>
              <p:cNvSpPr/>
              <p:nvPr/>
            </p:nvSpPr>
            <p:spPr bwMode="auto">
              <a:xfrm>
                <a:off x="2895" y="3159"/>
                <a:ext cx="98" cy="36"/>
              </a:xfrm>
              <a:custGeom>
                <a:avLst/>
                <a:gdLst>
                  <a:gd name="T0" fmla="*/ 0 w 346"/>
                  <a:gd name="T1" fmla="*/ 1 h 126"/>
                  <a:gd name="T2" fmla="*/ 1 w 346"/>
                  <a:gd name="T3" fmla="*/ 0 h 126"/>
                  <a:gd name="T4" fmla="*/ 6 w 346"/>
                  <a:gd name="T5" fmla="*/ 1 h 126"/>
                  <a:gd name="T6" fmla="*/ 7 w 346"/>
                  <a:gd name="T7" fmla="*/ 2 h 126"/>
                  <a:gd name="T8" fmla="*/ 8 w 346"/>
                  <a:gd name="T9" fmla="*/ 2 h 126"/>
                  <a:gd name="T10" fmla="*/ 8 w 346"/>
                  <a:gd name="T11" fmla="*/ 3 h 126"/>
                  <a:gd name="T12" fmla="*/ 1 w 346"/>
                  <a:gd name="T13" fmla="*/ 1 h 126"/>
                  <a:gd name="T14" fmla="*/ 0 w 346"/>
                  <a:gd name="T15" fmla="*/ 1 h 126"/>
                  <a:gd name="T16" fmla="*/ 0 60000 65536"/>
                  <a:gd name="T17" fmla="*/ 0 60000 65536"/>
                  <a:gd name="T18" fmla="*/ 0 60000 65536"/>
                  <a:gd name="T19" fmla="*/ 0 60000 65536"/>
                  <a:gd name="T20" fmla="*/ 0 60000 65536"/>
                  <a:gd name="T21" fmla="*/ 0 60000 65536"/>
                  <a:gd name="T22" fmla="*/ 0 60000 65536"/>
                  <a:gd name="T23" fmla="*/ 0 60000 65536"/>
                  <a:gd name="T24" fmla="*/ 0 w 346"/>
                  <a:gd name="T25" fmla="*/ 0 h 126"/>
                  <a:gd name="T26" fmla="*/ 346 w 346"/>
                  <a:gd name="T27" fmla="*/ 126 h 1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6" h="126">
                    <a:moveTo>
                      <a:pt x="0" y="35"/>
                    </a:moveTo>
                    <a:lnTo>
                      <a:pt x="23" y="0"/>
                    </a:lnTo>
                    <a:lnTo>
                      <a:pt x="266" y="39"/>
                    </a:lnTo>
                    <a:lnTo>
                      <a:pt x="291" y="70"/>
                    </a:lnTo>
                    <a:lnTo>
                      <a:pt x="341" y="83"/>
                    </a:lnTo>
                    <a:lnTo>
                      <a:pt x="346" y="126"/>
                    </a:lnTo>
                    <a:lnTo>
                      <a:pt x="63" y="66"/>
                    </a:lnTo>
                    <a:lnTo>
                      <a:pt x="0" y="3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40" name="Freeform 351"/>
              <p:cNvSpPr/>
              <p:nvPr/>
            </p:nvSpPr>
            <p:spPr bwMode="auto">
              <a:xfrm>
                <a:off x="2934" y="3030"/>
                <a:ext cx="107" cy="106"/>
              </a:xfrm>
              <a:custGeom>
                <a:avLst/>
                <a:gdLst>
                  <a:gd name="T0" fmla="*/ 0 w 375"/>
                  <a:gd name="T1" fmla="*/ 4 h 372"/>
                  <a:gd name="T2" fmla="*/ 1 w 375"/>
                  <a:gd name="T3" fmla="*/ 3 h 372"/>
                  <a:gd name="T4" fmla="*/ 1 w 375"/>
                  <a:gd name="T5" fmla="*/ 3 h 372"/>
                  <a:gd name="T6" fmla="*/ 4 w 375"/>
                  <a:gd name="T7" fmla="*/ 3 h 372"/>
                  <a:gd name="T8" fmla="*/ 5 w 375"/>
                  <a:gd name="T9" fmla="*/ 3 h 372"/>
                  <a:gd name="T10" fmla="*/ 6 w 375"/>
                  <a:gd name="T11" fmla="*/ 0 h 372"/>
                  <a:gd name="T12" fmla="*/ 7 w 375"/>
                  <a:gd name="T13" fmla="*/ 0 h 372"/>
                  <a:gd name="T14" fmla="*/ 7 w 375"/>
                  <a:gd name="T15" fmla="*/ 1 h 372"/>
                  <a:gd name="T16" fmla="*/ 9 w 375"/>
                  <a:gd name="T17" fmla="*/ 3 h 372"/>
                  <a:gd name="T18" fmla="*/ 8 w 375"/>
                  <a:gd name="T19" fmla="*/ 3 h 372"/>
                  <a:gd name="T20" fmla="*/ 6 w 375"/>
                  <a:gd name="T21" fmla="*/ 6 h 372"/>
                  <a:gd name="T22" fmla="*/ 6 w 375"/>
                  <a:gd name="T23" fmla="*/ 8 h 372"/>
                  <a:gd name="T24" fmla="*/ 5 w 375"/>
                  <a:gd name="T25" fmla="*/ 9 h 372"/>
                  <a:gd name="T26" fmla="*/ 3 w 375"/>
                  <a:gd name="T27" fmla="*/ 8 h 372"/>
                  <a:gd name="T28" fmla="*/ 3 w 375"/>
                  <a:gd name="T29" fmla="*/ 8 h 372"/>
                  <a:gd name="T30" fmla="*/ 2 w 375"/>
                  <a:gd name="T31" fmla="*/ 7 h 372"/>
                  <a:gd name="T32" fmla="*/ 1 w 375"/>
                  <a:gd name="T33" fmla="*/ 7 h 372"/>
                  <a:gd name="T34" fmla="*/ 0 w 375"/>
                  <a:gd name="T35" fmla="*/ 4 h 3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5"/>
                  <a:gd name="T55" fmla="*/ 0 h 372"/>
                  <a:gd name="T56" fmla="*/ 375 w 375"/>
                  <a:gd name="T57" fmla="*/ 372 h 3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5" h="372">
                    <a:moveTo>
                      <a:pt x="0" y="168"/>
                    </a:moveTo>
                    <a:lnTo>
                      <a:pt x="25" y="120"/>
                    </a:lnTo>
                    <a:lnTo>
                      <a:pt x="58" y="149"/>
                    </a:lnTo>
                    <a:lnTo>
                      <a:pt x="168" y="138"/>
                    </a:lnTo>
                    <a:lnTo>
                      <a:pt x="207" y="123"/>
                    </a:lnTo>
                    <a:lnTo>
                      <a:pt x="259" y="0"/>
                    </a:lnTo>
                    <a:lnTo>
                      <a:pt x="324" y="5"/>
                    </a:lnTo>
                    <a:lnTo>
                      <a:pt x="309" y="36"/>
                    </a:lnTo>
                    <a:lnTo>
                      <a:pt x="375" y="149"/>
                    </a:lnTo>
                    <a:lnTo>
                      <a:pt x="340" y="141"/>
                    </a:lnTo>
                    <a:lnTo>
                      <a:pt x="275" y="270"/>
                    </a:lnTo>
                    <a:lnTo>
                      <a:pt x="266" y="349"/>
                    </a:lnTo>
                    <a:lnTo>
                      <a:pt x="223" y="372"/>
                    </a:lnTo>
                    <a:lnTo>
                      <a:pt x="152" y="326"/>
                    </a:lnTo>
                    <a:lnTo>
                      <a:pt x="107" y="346"/>
                    </a:lnTo>
                    <a:lnTo>
                      <a:pt x="103" y="310"/>
                    </a:lnTo>
                    <a:lnTo>
                      <a:pt x="43" y="318"/>
                    </a:lnTo>
                    <a:lnTo>
                      <a:pt x="0" y="16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41" name="Freeform 352"/>
              <p:cNvSpPr/>
              <p:nvPr/>
            </p:nvSpPr>
            <p:spPr bwMode="auto">
              <a:xfrm>
                <a:off x="3019" y="3190"/>
                <a:ext cx="25" cy="8"/>
              </a:xfrm>
              <a:custGeom>
                <a:avLst/>
                <a:gdLst>
                  <a:gd name="T0" fmla="*/ 0 w 89"/>
                  <a:gd name="T1" fmla="*/ 0 h 28"/>
                  <a:gd name="T2" fmla="*/ 0 w 89"/>
                  <a:gd name="T3" fmla="*/ 1 h 28"/>
                  <a:gd name="T4" fmla="*/ 2 w 89"/>
                  <a:gd name="T5" fmla="*/ 0 h 28"/>
                  <a:gd name="T6" fmla="*/ 1 w 89"/>
                  <a:gd name="T7" fmla="*/ 0 h 28"/>
                  <a:gd name="T8" fmla="*/ 0 w 89"/>
                  <a:gd name="T9" fmla="*/ 0 h 28"/>
                  <a:gd name="T10" fmla="*/ 0 60000 65536"/>
                  <a:gd name="T11" fmla="*/ 0 60000 65536"/>
                  <a:gd name="T12" fmla="*/ 0 60000 65536"/>
                  <a:gd name="T13" fmla="*/ 0 60000 65536"/>
                  <a:gd name="T14" fmla="*/ 0 60000 65536"/>
                  <a:gd name="T15" fmla="*/ 0 w 89"/>
                  <a:gd name="T16" fmla="*/ 0 h 28"/>
                  <a:gd name="T17" fmla="*/ 89 w 89"/>
                  <a:gd name="T18" fmla="*/ 28 h 28"/>
                </a:gdLst>
                <a:ahLst/>
                <a:cxnLst>
                  <a:cxn ang="T10">
                    <a:pos x="T0" y="T1"/>
                  </a:cxn>
                  <a:cxn ang="T11">
                    <a:pos x="T2" y="T3"/>
                  </a:cxn>
                  <a:cxn ang="T12">
                    <a:pos x="T4" y="T5"/>
                  </a:cxn>
                  <a:cxn ang="T13">
                    <a:pos x="T6" y="T7"/>
                  </a:cxn>
                  <a:cxn ang="T14">
                    <a:pos x="T8" y="T9"/>
                  </a:cxn>
                </a:cxnLst>
                <a:rect l="T15" t="T16" r="T17" b="T18"/>
                <a:pathLst>
                  <a:path w="89" h="28">
                    <a:moveTo>
                      <a:pt x="0" y="5"/>
                    </a:moveTo>
                    <a:lnTo>
                      <a:pt x="11" y="28"/>
                    </a:lnTo>
                    <a:lnTo>
                      <a:pt x="89" y="9"/>
                    </a:lnTo>
                    <a:lnTo>
                      <a:pt x="27" y="0"/>
                    </a:lnTo>
                    <a:lnTo>
                      <a:pt x="0" y="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42" name="Freeform 353"/>
              <p:cNvSpPr/>
              <p:nvPr/>
            </p:nvSpPr>
            <p:spPr bwMode="auto">
              <a:xfrm>
                <a:off x="3041" y="3061"/>
                <a:ext cx="68" cy="94"/>
              </a:xfrm>
              <a:custGeom>
                <a:avLst/>
                <a:gdLst>
                  <a:gd name="T0" fmla="*/ 0 w 236"/>
                  <a:gd name="T1" fmla="*/ 5 h 326"/>
                  <a:gd name="T2" fmla="*/ 1 w 236"/>
                  <a:gd name="T3" fmla="*/ 6 h 326"/>
                  <a:gd name="T4" fmla="*/ 0 w 236"/>
                  <a:gd name="T5" fmla="*/ 7 h 326"/>
                  <a:gd name="T6" fmla="*/ 1 w 236"/>
                  <a:gd name="T7" fmla="*/ 8 h 326"/>
                  <a:gd name="T8" fmla="*/ 1 w 236"/>
                  <a:gd name="T9" fmla="*/ 5 h 326"/>
                  <a:gd name="T10" fmla="*/ 2 w 236"/>
                  <a:gd name="T11" fmla="*/ 5 h 326"/>
                  <a:gd name="T12" fmla="*/ 2 w 236"/>
                  <a:gd name="T13" fmla="*/ 6 h 326"/>
                  <a:gd name="T14" fmla="*/ 3 w 236"/>
                  <a:gd name="T15" fmla="*/ 7 h 326"/>
                  <a:gd name="T16" fmla="*/ 3 w 236"/>
                  <a:gd name="T17" fmla="*/ 6 h 326"/>
                  <a:gd name="T18" fmla="*/ 2 w 236"/>
                  <a:gd name="T19" fmla="*/ 4 h 326"/>
                  <a:gd name="T20" fmla="*/ 4 w 236"/>
                  <a:gd name="T21" fmla="*/ 3 h 326"/>
                  <a:gd name="T22" fmla="*/ 2 w 236"/>
                  <a:gd name="T23" fmla="*/ 3 h 326"/>
                  <a:gd name="T24" fmla="*/ 1 w 236"/>
                  <a:gd name="T25" fmla="*/ 1 h 326"/>
                  <a:gd name="T26" fmla="*/ 5 w 236"/>
                  <a:gd name="T27" fmla="*/ 1 h 326"/>
                  <a:gd name="T28" fmla="*/ 6 w 236"/>
                  <a:gd name="T29" fmla="*/ 0 h 326"/>
                  <a:gd name="T30" fmla="*/ 5 w 236"/>
                  <a:gd name="T31" fmla="*/ 1 h 326"/>
                  <a:gd name="T32" fmla="*/ 2 w 236"/>
                  <a:gd name="T33" fmla="*/ 0 h 326"/>
                  <a:gd name="T34" fmla="*/ 1 w 236"/>
                  <a:gd name="T35" fmla="*/ 1 h 326"/>
                  <a:gd name="T36" fmla="*/ 0 w 236"/>
                  <a:gd name="T37" fmla="*/ 5 h 3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36"/>
                  <a:gd name="T58" fmla="*/ 0 h 326"/>
                  <a:gd name="T59" fmla="*/ 236 w 236"/>
                  <a:gd name="T60" fmla="*/ 326 h 3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36" h="326">
                    <a:moveTo>
                      <a:pt x="0" y="195"/>
                    </a:moveTo>
                    <a:lnTo>
                      <a:pt x="32" y="253"/>
                    </a:lnTo>
                    <a:lnTo>
                      <a:pt x="19" y="313"/>
                    </a:lnTo>
                    <a:lnTo>
                      <a:pt x="58" y="326"/>
                    </a:lnTo>
                    <a:lnTo>
                      <a:pt x="56" y="206"/>
                    </a:lnTo>
                    <a:lnTo>
                      <a:pt x="80" y="195"/>
                    </a:lnTo>
                    <a:lnTo>
                      <a:pt x="83" y="238"/>
                    </a:lnTo>
                    <a:lnTo>
                      <a:pt x="105" y="292"/>
                    </a:lnTo>
                    <a:lnTo>
                      <a:pt x="146" y="268"/>
                    </a:lnTo>
                    <a:lnTo>
                      <a:pt x="95" y="158"/>
                    </a:lnTo>
                    <a:lnTo>
                      <a:pt x="174" y="107"/>
                    </a:lnTo>
                    <a:lnTo>
                      <a:pt x="68" y="139"/>
                    </a:lnTo>
                    <a:lnTo>
                      <a:pt x="53" y="66"/>
                    </a:lnTo>
                    <a:lnTo>
                      <a:pt x="209" y="60"/>
                    </a:lnTo>
                    <a:lnTo>
                      <a:pt x="236" y="0"/>
                    </a:lnTo>
                    <a:lnTo>
                      <a:pt x="190" y="37"/>
                    </a:lnTo>
                    <a:lnTo>
                      <a:pt x="80" y="19"/>
                    </a:lnTo>
                    <a:lnTo>
                      <a:pt x="43" y="45"/>
                    </a:lnTo>
                    <a:lnTo>
                      <a:pt x="0" y="19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43" name="Freeform 354"/>
              <p:cNvSpPr/>
              <p:nvPr/>
            </p:nvSpPr>
            <p:spPr bwMode="auto">
              <a:xfrm>
                <a:off x="3094" y="3190"/>
                <a:ext cx="38" cy="24"/>
              </a:xfrm>
              <a:custGeom>
                <a:avLst/>
                <a:gdLst>
                  <a:gd name="T0" fmla="*/ 0 w 130"/>
                  <a:gd name="T1" fmla="*/ 1 h 84"/>
                  <a:gd name="T2" fmla="*/ 0 w 130"/>
                  <a:gd name="T3" fmla="*/ 2 h 84"/>
                  <a:gd name="T4" fmla="*/ 3 w 130"/>
                  <a:gd name="T5" fmla="*/ 0 h 84"/>
                  <a:gd name="T6" fmla="*/ 1 w 130"/>
                  <a:gd name="T7" fmla="*/ 1 h 84"/>
                  <a:gd name="T8" fmla="*/ 0 w 130"/>
                  <a:gd name="T9" fmla="*/ 1 h 84"/>
                  <a:gd name="T10" fmla="*/ 0 60000 65536"/>
                  <a:gd name="T11" fmla="*/ 0 60000 65536"/>
                  <a:gd name="T12" fmla="*/ 0 60000 65536"/>
                  <a:gd name="T13" fmla="*/ 0 60000 65536"/>
                  <a:gd name="T14" fmla="*/ 0 60000 65536"/>
                  <a:gd name="T15" fmla="*/ 0 w 130"/>
                  <a:gd name="T16" fmla="*/ 0 h 84"/>
                  <a:gd name="T17" fmla="*/ 130 w 130"/>
                  <a:gd name="T18" fmla="*/ 84 h 84"/>
                </a:gdLst>
                <a:ahLst/>
                <a:cxnLst>
                  <a:cxn ang="T10">
                    <a:pos x="T0" y="T1"/>
                  </a:cxn>
                  <a:cxn ang="T11">
                    <a:pos x="T2" y="T3"/>
                  </a:cxn>
                  <a:cxn ang="T12">
                    <a:pos x="T4" y="T5"/>
                  </a:cxn>
                  <a:cxn ang="T13">
                    <a:pos x="T6" y="T7"/>
                  </a:cxn>
                  <a:cxn ang="T14">
                    <a:pos x="T8" y="T9"/>
                  </a:cxn>
                </a:cxnLst>
                <a:rect l="T15" t="T16" r="T17" b="T18"/>
                <a:pathLst>
                  <a:path w="130" h="84">
                    <a:moveTo>
                      <a:pt x="0" y="50"/>
                    </a:moveTo>
                    <a:lnTo>
                      <a:pt x="5" y="84"/>
                    </a:lnTo>
                    <a:lnTo>
                      <a:pt x="130" y="0"/>
                    </a:lnTo>
                    <a:lnTo>
                      <a:pt x="37" y="27"/>
                    </a:lnTo>
                    <a:lnTo>
                      <a:pt x="0" y="5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44" name="Freeform 355"/>
              <p:cNvSpPr/>
              <p:nvPr/>
            </p:nvSpPr>
            <p:spPr bwMode="auto">
              <a:xfrm>
                <a:off x="3133" y="3057"/>
                <a:ext cx="14" cy="37"/>
              </a:xfrm>
              <a:custGeom>
                <a:avLst/>
                <a:gdLst>
                  <a:gd name="T0" fmla="*/ 0 w 47"/>
                  <a:gd name="T1" fmla="*/ 1 h 131"/>
                  <a:gd name="T2" fmla="*/ 0 w 47"/>
                  <a:gd name="T3" fmla="*/ 2 h 131"/>
                  <a:gd name="T4" fmla="*/ 1 w 47"/>
                  <a:gd name="T5" fmla="*/ 3 h 131"/>
                  <a:gd name="T6" fmla="*/ 1 w 47"/>
                  <a:gd name="T7" fmla="*/ 2 h 131"/>
                  <a:gd name="T8" fmla="*/ 1 w 47"/>
                  <a:gd name="T9" fmla="*/ 1 h 131"/>
                  <a:gd name="T10" fmla="*/ 1 w 47"/>
                  <a:gd name="T11" fmla="*/ 1 h 131"/>
                  <a:gd name="T12" fmla="*/ 0 w 47"/>
                  <a:gd name="T13" fmla="*/ 1 h 131"/>
                  <a:gd name="T14" fmla="*/ 1 w 47"/>
                  <a:gd name="T15" fmla="*/ 0 h 131"/>
                  <a:gd name="T16" fmla="*/ 0 w 47"/>
                  <a:gd name="T17" fmla="*/ 1 h 1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
                  <a:gd name="T28" fmla="*/ 0 h 131"/>
                  <a:gd name="T29" fmla="*/ 47 w 47"/>
                  <a:gd name="T30" fmla="*/ 131 h 1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 h="131">
                    <a:moveTo>
                      <a:pt x="0" y="45"/>
                    </a:moveTo>
                    <a:lnTo>
                      <a:pt x="12" y="105"/>
                    </a:lnTo>
                    <a:lnTo>
                      <a:pt x="37" y="131"/>
                    </a:lnTo>
                    <a:lnTo>
                      <a:pt x="19" y="76"/>
                    </a:lnTo>
                    <a:lnTo>
                      <a:pt x="47" y="69"/>
                    </a:lnTo>
                    <a:lnTo>
                      <a:pt x="45" y="27"/>
                    </a:lnTo>
                    <a:lnTo>
                      <a:pt x="12" y="53"/>
                    </a:lnTo>
                    <a:lnTo>
                      <a:pt x="24" y="0"/>
                    </a:lnTo>
                    <a:lnTo>
                      <a:pt x="0" y="4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45" name="Freeform 356"/>
              <p:cNvSpPr/>
              <p:nvPr/>
            </p:nvSpPr>
            <p:spPr bwMode="auto">
              <a:xfrm>
                <a:off x="3139" y="3118"/>
                <a:ext cx="31" cy="12"/>
              </a:xfrm>
              <a:custGeom>
                <a:avLst/>
                <a:gdLst>
                  <a:gd name="T0" fmla="*/ 0 w 109"/>
                  <a:gd name="T1" fmla="*/ 0 h 42"/>
                  <a:gd name="T2" fmla="*/ 1 w 109"/>
                  <a:gd name="T3" fmla="*/ 0 h 42"/>
                  <a:gd name="T4" fmla="*/ 3 w 109"/>
                  <a:gd name="T5" fmla="*/ 1 h 42"/>
                  <a:gd name="T6" fmla="*/ 0 w 109"/>
                  <a:gd name="T7" fmla="*/ 0 h 42"/>
                  <a:gd name="T8" fmla="*/ 0 60000 65536"/>
                  <a:gd name="T9" fmla="*/ 0 60000 65536"/>
                  <a:gd name="T10" fmla="*/ 0 60000 65536"/>
                  <a:gd name="T11" fmla="*/ 0 60000 65536"/>
                  <a:gd name="T12" fmla="*/ 0 w 109"/>
                  <a:gd name="T13" fmla="*/ 0 h 42"/>
                  <a:gd name="T14" fmla="*/ 109 w 109"/>
                  <a:gd name="T15" fmla="*/ 42 h 42"/>
                </a:gdLst>
                <a:ahLst/>
                <a:cxnLst>
                  <a:cxn ang="T8">
                    <a:pos x="T0" y="T1"/>
                  </a:cxn>
                  <a:cxn ang="T9">
                    <a:pos x="T2" y="T3"/>
                  </a:cxn>
                  <a:cxn ang="T10">
                    <a:pos x="T4" y="T5"/>
                  </a:cxn>
                  <a:cxn ang="T11">
                    <a:pos x="T6" y="T7"/>
                  </a:cxn>
                </a:cxnLst>
                <a:rect l="T12" t="T13" r="T14" b="T15"/>
                <a:pathLst>
                  <a:path w="109" h="42">
                    <a:moveTo>
                      <a:pt x="0" y="15"/>
                    </a:moveTo>
                    <a:lnTo>
                      <a:pt x="60" y="0"/>
                    </a:lnTo>
                    <a:lnTo>
                      <a:pt x="109" y="42"/>
                    </a:lnTo>
                    <a:lnTo>
                      <a:pt x="0" y="1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46" name="Freeform 357"/>
              <p:cNvSpPr/>
              <p:nvPr/>
            </p:nvSpPr>
            <p:spPr bwMode="auto">
              <a:xfrm>
                <a:off x="3171" y="3089"/>
                <a:ext cx="114" cy="109"/>
              </a:xfrm>
              <a:custGeom>
                <a:avLst/>
                <a:gdLst>
                  <a:gd name="T0" fmla="*/ 0 w 400"/>
                  <a:gd name="T1" fmla="*/ 1 h 384"/>
                  <a:gd name="T2" fmla="*/ 1 w 400"/>
                  <a:gd name="T3" fmla="*/ 2 h 384"/>
                  <a:gd name="T4" fmla="*/ 3 w 400"/>
                  <a:gd name="T5" fmla="*/ 2 h 384"/>
                  <a:gd name="T6" fmla="*/ 1 w 400"/>
                  <a:gd name="T7" fmla="*/ 2 h 384"/>
                  <a:gd name="T8" fmla="*/ 2 w 400"/>
                  <a:gd name="T9" fmla="*/ 4 h 384"/>
                  <a:gd name="T10" fmla="*/ 3 w 400"/>
                  <a:gd name="T11" fmla="*/ 3 h 384"/>
                  <a:gd name="T12" fmla="*/ 3 w 400"/>
                  <a:gd name="T13" fmla="*/ 4 h 384"/>
                  <a:gd name="T14" fmla="*/ 7 w 400"/>
                  <a:gd name="T15" fmla="*/ 5 h 384"/>
                  <a:gd name="T16" fmla="*/ 7 w 400"/>
                  <a:gd name="T17" fmla="*/ 7 h 384"/>
                  <a:gd name="T18" fmla="*/ 7 w 400"/>
                  <a:gd name="T19" fmla="*/ 7 h 384"/>
                  <a:gd name="T20" fmla="*/ 6 w 400"/>
                  <a:gd name="T21" fmla="*/ 8 h 384"/>
                  <a:gd name="T22" fmla="*/ 8 w 400"/>
                  <a:gd name="T23" fmla="*/ 8 h 384"/>
                  <a:gd name="T24" fmla="*/ 9 w 400"/>
                  <a:gd name="T25" fmla="*/ 9 h 384"/>
                  <a:gd name="T26" fmla="*/ 9 w 400"/>
                  <a:gd name="T27" fmla="*/ 2 h 384"/>
                  <a:gd name="T28" fmla="*/ 6 w 400"/>
                  <a:gd name="T29" fmla="*/ 1 h 384"/>
                  <a:gd name="T30" fmla="*/ 4 w 400"/>
                  <a:gd name="T31" fmla="*/ 3 h 384"/>
                  <a:gd name="T32" fmla="*/ 3 w 400"/>
                  <a:gd name="T33" fmla="*/ 2 h 384"/>
                  <a:gd name="T34" fmla="*/ 3 w 400"/>
                  <a:gd name="T35" fmla="*/ 0 h 384"/>
                  <a:gd name="T36" fmla="*/ 1 w 400"/>
                  <a:gd name="T37" fmla="*/ 0 h 384"/>
                  <a:gd name="T38" fmla="*/ 0 w 400"/>
                  <a:gd name="T39" fmla="*/ 1 h 38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0"/>
                  <a:gd name="T61" fmla="*/ 0 h 384"/>
                  <a:gd name="T62" fmla="*/ 400 w 400"/>
                  <a:gd name="T63" fmla="*/ 384 h 38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0" h="384">
                    <a:moveTo>
                      <a:pt x="0" y="47"/>
                    </a:moveTo>
                    <a:lnTo>
                      <a:pt x="62" y="84"/>
                    </a:lnTo>
                    <a:lnTo>
                      <a:pt x="118" y="76"/>
                    </a:lnTo>
                    <a:lnTo>
                      <a:pt x="42" y="103"/>
                    </a:lnTo>
                    <a:lnTo>
                      <a:pt x="81" y="164"/>
                    </a:lnTo>
                    <a:lnTo>
                      <a:pt x="114" y="112"/>
                    </a:lnTo>
                    <a:lnTo>
                      <a:pt x="140" y="164"/>
                    </a:lnTo>
                    <a:lnTo>
                      <a:pt x="282" y="223"/>
                    </a:lnTo>
                    <a:lnTo>
                      <a:pt x="315" y="315"/>
                    </a:lnTo>
                    <a:lnTo>
                      <a:pt x="289" y="312"/>
                    </a:lnTo>
                    <a:lnTo>
                      <a:pt x="266" y="356"/>
                    </a:lnTo>
                    <a:lnTo>
                      <a:pt x="352" y="334"/>
                    </a:lnTo>
                    <a:lnTo>
                      <a:pt x="400" y="384"/>
                    </a:lnTo>
                    <a:lnTo>
                      <a:pt x="394" y="99"/>
                    </a:lnTo>
                    <a:lnTo>
                      <a:pt x="271" y="47"/>
                    </a:lnTo>
                    <a:lnTo>
                      <a:pt x="171" y="130"/>
                    </a:lnTo>
                    <a:lnTo>
                      <a:pt x="133" y="89"/>
                    </a:lnTo>
                    <a:lnTo>
                      <a:pt x="119" y="19"/>
                    </a:lnTo>
                    <a:lnTo>
                      <a:pt x="62" y="0"/>
                    </a:lnTo>
                    <a:lnTo>
                      <a:pt x="0" y="4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47" name="Freeform 358"/>
              <p:cNvSpPr/>
              <p:nvPr/>
            </p:nvSpPr>
            <p:spPr bwMode="auto">
              <a:xfrm>
                <a:off x="3174" y="3173"/>
                <a:ext cx="6" cy="10"/>
              </a:xfrm>
              <a:custGeom>
                <a:avLst/>
                <a:gdLst>
                  <a:gd name="T0" fmla="*/ 0 w 19"/>
                  <a:gd name="T1" fmla="*/ 1 h 33"/>
                  <a:gd name="T2" fmla="*/ 0 w 19"/>
                  <a:gd name="T3" fmla="*/ 0 h 33"/>
                  <a:gd name="T4" fmla="*/ 1 w 19"/>
                  <a:gd name="T5" fmla="*/ 1 h 33"/>
                  <a:gd name="T6" fmla="*/ 0 w 19"/>
                  <a:gd name="T7" fmla="*/ 1 h 33"/>
                  <a:gd name="T8" fmla="*/ 0 60000 65536"/>
                  <a:gd name="T9" fmla="*/ 0 60000 65536"/>
                  <a:gd name="T10" fmla="*/ 0 60000 65536"/>
                  <a:gd name="T11" fmla="*/ 0 60000 65536"/>
                  <a:gd name="T12" fmla="*/ 0 w 19"/>
                  <a:gd name="T13" fmla="*/ 0 h 33"/>
                  <a:gd name="T14" fmla="*/ 19 w 19"/>
                  <a:gd name="T15" fmla="*/ 33 h 33"/>
                </a:gdLst>
                <a:ahLst/>
                <a:cxnLst>
                  <a:cxn ang="T8">
                    <a:pos x="T0" y="T1"/>
                  </a:cxn>
                  <a:cxn ang="T9">
                    <a:pos x="T2" y="T3"/>
                  </a:cxn>
                  <a:cxn ang="T10">
                    <a:pos x="T4" y="T5"/>
                  </a:cxn>
                  <a:cxn ang="T11">
                    <a:pos x="T6" y="T7"/>
                  </a:cxn>
                </a:cxnLst>
                <a:rect l="T12" t="T13" r="T14" b="T15"/>
                <a:pathLst>
                  <a:path w="19" h="33">
                    <a:moveTo>
                      <a:pt x="0" y="33"/>
                    </a:moveTo>
                    <a:lnTo>
                      <a:pt x="11" y="0"/>
                    </a:lnTo>
                    <a:lnTo>
                      <a:pt x="19" y="18"/>
                    </a:lnTo>
                    <a:lnTo>
                      <a:pt x="0" y="3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48" name="Freeform 359"/>
              <p:cNvSpPr/>
              <p:nvPr/>
            </p:nvSpPr>
            <p:spPr bwMode="auto">
              <a:xfrm>
                <a:off x="2227" y="2555"/>
                <a:ext cx="208" cy="207"/>
              </a:xfrm>
              <a:custGeom>
                <a:avLst/>
                <a:gdLst>
                  <a:gd name="T0" fmla="*/ 0 w 730"/>
                  <a:gd name="T1" fmla="*/ 1 h 725"/>
                  <a:gd name="T2" fmla="*/ 1 w 730"/>
                  <a:gd name="T3" fmla="*/ 0 h 725"/>
                  <a:gd name="T4" fmla="*/ 2 w 730"/>
                  <a:gd name="T5" fmla="*/ 1 h 725"/>
                  <a:gd name="T6" fmla="*/ 3 w 730"/>
                  <a:gd name="T7" fmla="*/ 0 h 725"/>
                  <a:gd name="T8" fmla="*/ 4 w 730"/>
                  <a:gd name="T9" fmla="*/ 1 h 725"/>
                  <a:gd name="T10" fmla="*/ 4 w 730"/>
                  <a:gd name="T11" fmla="*/ 1 h 725"/>
                  <a:gd name="T12" fmla="*/ 5 w 730"/>
                  <a:gd name="T13" fmla="*/ 3 h 725"/>
                  <a:gd name="T14" fmla="*/ 7 w 730"/>
                  <a:gd name="T15" fmla="*/ 4 h 725"/>
                  <a:gd name="T16" fmla="*/ 9 w 730"/>
                  <a:gd name="T17" fmla="*/ 3 h 725"/>
                  <a:gd name="T18" fmla="*/ 9 w 730"/>
                  <a:gd name="T19" fmla="*/ 3 h 725"/>
                  <a:gd name="T20" fmla="*/ 11 w 730"/>
                  <a:gd name="T21" fmla="*/ 2 h 725"/>
                  <a:gd name="T22" fmla="*/ 15 w 730"/>
                  <a:gd name="T23" fmla="*/ 4 h 725"/>
                  <a:gd name="T24" fmla="*/ 15 w 730"/>
                  <a:gd name="T25" fmla="*/ 5 h 725"/>
                  <a:gd name="T26" fmla="*/ 15 w 730"/>
                  <a:gd name="T27" fmla="*/ 7 h 725"/>
                  <a:gd name="T28" fmla="*/ 15 w 730"/>
                  <a:gd name="T29" fmla="*/ 9 h 725"/>
                  <a:gd name="T30" fmla="*/ 15 w 730"/>
                  <a:gd name="T31" fmla="*/ 10 h 725"/>
                  <a:gd name="T32" fmla="*/ 15 w 730"/>
                  <a:gd name="T33" fmla="*/ 12 h 725"/>
                  <a:gd name="T34" fmla="*/ 17 w 730"/>
                  <a:gd name="T35" fmla="*/ 15 h 725"/>
                  <a:gd name="T36" fmla="*/ 15 w 730"/>
                  <a:gd name="T37" fmla="*/ 17 h 725"/>
                  <a:gd name="T38" fmla="*/ 12 w 730"/>
                  <a:gd name="T39" fmla="*/ 16 h 725"/>
                  <a:gd name="T40" fmla="*/ 11 w 730"/>
                  <a:gd name="T41" fmla="*/ 15 h 725"/>
                  <a:gd name="T42" fmla="*/ 8 w 730"/>
                  <a:gd name="T43" fmla="*/ 15 h 725"/>
                  <a:gd name="T44" fmla="*/ 7 w 730"/>
                  <a:gd name="T45" fmla="*/ 14 h 725"/>
                  <a:gd name="T46" fmla="*/ 5 w 730"/>
                  <a:gd name="T47" fmla="*/ 11 h 725"/>
                  <a:gd name="T48" fmla="*/ 4 w 730"/>
                  <a:gd name="T49" fmla="*/ 11 h 725"/>
                  <a:gd name="T50" fmla="*/ 4 w 730"/>
                  <a:gd name="T51" fmla="*/ 11 h 725"/>
                  <a:gd name="T52" fmla="*/ 3 w 730"/>
                  <a:gd name="T53" fmla="*/ 9 h 725"/>
                  <a:gd name="T54" fmla="*/ 1 w 730"/>
                  <a:gd name="T55" fmla="*/ 7 h 725"/>
                  <a:gd name="T56" fmla="*/ 2 w 730"/>
                  <a:gd name="T57" fmla="*/ 5 h 725"/>
                  <a:gd name="T58" fmla="*/ 1 w 730"/>
                  <a:gd name="T59" fmla="*/ 5 h 725"/>
                  <a:gd name="T60" fmla="*/ 1 w 730"/>
                  <a:gd name="T61" fmla="*/ 3 h 725"/>
                  <a:gd name="T62" fmla="*/ 0 w 730"/>
                  <a:gd name="T63" fmla="*/ 1 h 72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30"/>
                  <a:gd name="T97" fmla="*/ 0 h 725"/>
                  <a:gd name="T98" fmla="*/ 730 w 730"/>
                  <a:gd name="T99" fmla="*/ 725 h 72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30" h="725">
                    <a:moveTo>
                      <a:pt x="0" y="24"/>
                    </a:moveTo>
                    <a:lnTo>
                      <a:pt x="20" y="0"/>
                    </a:lnTo>
                    <a:lnTo>
                      <a:pt x="76" y="54"/>
                    </a:lnTo>
                    <a:lnTo>
                      <a:pt x="144" y="10"/>
                    </a:lnTo>
                    <a:lnTo>
                      <a:pt x="153" y="53"/>
                    </a:lnTo>
                    <a:lnTo>
                      <a:pt x="185" y="68"/>
                    </a:lnTo>
                    <a:lnTo>
                      <a:pt x="193" y="114"/>
                    </a:lnTo>
                    <a:lnTo>
                      <a:pt x="292" y="166"/>
                    </a:lnTo>
                    <a:lnTo>
                      <a:pt x="383" y="150"/>
                    </a:lnTo>
                    <a:lnTo>
                      <a:pt x="374" y="123"/>
                    </a:lnTo>
                    <a:lnTo>
                      <a:pt x="497" y="77"/>
                    </a:lnTo>
                    <a:lnTo>
                      <a:pt x="653" y="158"/>
                    </a:lnTo>
                    <a:lnTo>
                      <a:pt x="655" y="204"/>
                    </a:lnTo>
                    <a:lnTo>
                      <a:pt x="630" y="287"/>
                    </a:lnTo>
                    <a:lnTo>
                      <a:pt x="636" y="406"/>
                    </a:lnTo>
                    <a:lnTo>
                      <a:pt x="672" y="441"/>
                    </a:lnTo>
                    <a:lnTo>
                      <a:pt x="644" y="499"/>
                    </a:lnTo>
                    <a:lnTo>
                      <a:pt x="730" y="632"/>
                    </a:lnTo>
                    <a:lnTo>
                      <a:pt x="671" y="725"/>
                    </a:lnTo>
                    <a:lnTo>
                      <a:pt x="510" y="693"/>
                    </a:lnTo>
                    <a:lnTo>
                      <a:pt x="474" y="633"/>
                    </a:lnTo>
                    <a:lnTo>
                      <a:pt x="361" y="655"/>
                    </a:lnTo>
                    <a:lnTo>
                      <a:pt x="279" y="597"/>
                    </a:lnTo>
                    <a:lnTo>
                      <a:pt x="223" y="484"/>
                    </a:lnTo>
                    <a:lnTo>
                      <a:pt x="183" y="468"/>
                    </a:lnTo>
                    <a:lnTo>
                      <a:pt x="171" y="490"/>
                    </a:lnTo>
                    <a:lnTo>
                      <a:pt x="121" y="377"/>
                    </a:lnTo>
                    <a:lnTo>
                      <a:pt x="50" y="310"/>
                    </a:lnTo>
                    <a:lnTo>
                      <a:pt x="82" y="204"/>
                    </a:lnTo>
                    <a:lnTo>
                      <a:pt x="52" y="192"/>
                    </a:lnTo>
                    <a:lnTo>
                      <a:pt x="28" y="134"/>
                    </a:lnTo>
                    <a:lnTo>
                      <a:pt x="0" y="24"/>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49" name="Freeform 360"/>
              <p:cNvSpPr/>
              <p:nvPr/>
            </p:nvSpPr>
            <p:spPr bwMode="auto">
              <a:xfrm>
                <a:off x="2167" y="2594"/>
                <a:ext cx="109" cy="114"/>
              </a:xfrm>
              <a:custGeom>
                <a:avLst/>
                <a:gdLst>
                  <a:gd name="T0" fmla="*/ 0 w 379"/>
                  <a:gd name="T1" fmla="*/ 5 h 402"/>
                  <a:gd name="T2" fmla="*/ 0 w 379"/>
                  <a:gd name="T3" fmla="*/ 6 h 402"/>
                  <a:gd name="T4" fmla="*/ 5 w 379"/>
                  <a:gd name="T5" fmla="*/ 8 h 402"/>
                  <a:gd name="T6" fmla="*/ 5 w 379"/>
                  <a:gd name="T7" fmla="*/ 9 h 402"/>
                  <a:gd name="T8" fmla="*/ 6 w 379"/>
                  <a:gd name="T9" fmla="*/ 9 h 402"/>
                  <a:gd name="T10" fmla="*/ 7 w 379"/>
                  <a:gd name="T11" fmla="*/ 9 h 402"/>
                  <a:gd name="T12" fmla="*/ 9 w 379"/>
                  <a:gd name="T13" fmla="*/ 8 h 402"/>
                  <a:gd name="T14" fmla="*/ 9 w 379"/>
                  <a:gd name="T15" fmla="*/ 8 h 402"/>
                  <a:gd name="T16" fmla="*/ 8 w 379"/>
                  <a:gd name="T17" fmla="*/ 6 h 402"/>
                  <a:gd name="T18" fmla="*/ 6 w 379"/>
                  <a:gd name="T19" fmla="*/ 4 h 402"/>
                  <a:gd name="T20" fmla="*/ 7 w 379"/>
                  <a:gd name="T21" fmla="*/ 2 h 402"/>
                  <a:gd name="T22" fmla="*/ 6 w 379"/>
                  <a:gd name="T23" fmla="*/ 1 h 402"/>
                  <a:gd name="T24" fmla="*/ 6 w 379"/>
                  <a:gd name="T25" fmla="*/ 0 h 402"/>
                  <a:gd name="T26" fmla="*/ 3 w 379"/>
                  <a:gd name="T27" fmla="*/ 0 h 402"/>
                  <a:gd name="T28" fmla="*/ 3 w 379"/>
                  <a:gd name="T29" fmla="*/ 1 h 402"/>
                  <a:gd name="T30" fmla="*/ 2 w 379"/>
                  <a:gd name="T31" fmla="*/ 3 h 402"/>
                  <a:gd name="T32" fmla="*/ 0 w 379"/>
                  <a:gd name="T33" fmla="*/ 5 h 40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79"/>
                  <a:gd name="T52" fmla="*/ 0 h 402"/>
                  <a:gd name="T53" fmla="*/ 379 w 379"/>
                  <a:gd name="T54" fmla="*/ 402 h 40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79" h="402">
                    <a:moveTo>
                      <a:pt x="0" y="195"/>
                    </a:moveTo>
                    <a:lnTo>
                      <a:pt x="18" y="253"/>
                    </a:lnTo>
                    <a:lnTo>
                      <a:pt x="191" y="342"/>
                    </a:lnTo>
                    <a:lnTo>
                      <a:pt x="192" y="373"/>
                    </a:lnTo>
                    <a:lnTo>
                      <a:pt x="235" y="396"/>
                    </a:lnTo>
                    <a:lnTo>
                      <a:pt x="301" y="402"/>
                    </a:lnTo>
                    <a:lnTo>
                      <a:pt x="360" y="360"/>
                    </a:lnTo>
                    <a:lnTo>
                      <a:pt x="379" y="356"/>
                    </a:lnTo>
                    <a:lnTo>
                      <a:pt x="329" y="243"/>
                    </a:lnTo>
                    <a:lnTo>
                      <a:pt x="258" y="176"/>
                    </a:lnTo>
                    <a:lnTo>
                      <a:pt x="290" y="70"/>
                    </a:lnTo>
                    <a:lnTo>
                      <a:pt x="260" y="58"/>
                    </a:lnTo>
                    <a:lnTo>
                      <a:pt x="236" y="0"/>
                    </a:lnTo>
                    <a:lnTo>
                      <a:pt x="151" y="4"/>
                    </a:lnTo>
                    <a:lnTo>
                      <a:pt x="109" y="41"/>
                    </a:lnTo>
                    <a:lnTo>
                      <a:pt x="93" y="139"/>
                    </a:lnTo>
                    <a:lnTo>
                      <a:pt x="0" y="19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50" name="Freeform 361"/>
              <p:cNvSpPr/>
              <p:nvPr/>
            </p:nvSpPr>
            <p:spPr bwMode="auto">
              <a:xfrm>
                <a:off x="1820" y="2445"/>
                <a:ext cx="127" cy="138"/>
              </a:xfrm>
              <a:custGeom>
                <a:avLst/>
                <a:gdLst>
                  <a:gd name="T0" fmla="*/ 0 w 446"/>
                  <a:gd name="T1" fmla="*/ 3 h 487"/>
                  <a:gd name="T2" fmla="*/ 0 w 446"/>
                  <a:gd name="T3" fmla="*/ 1 h 487"/>
                  <a:gd name="T4" fmla="*/ 1 w 446"/>
                  <a:gd name="T5" fmla="*/ 1 h 487"/>
                  <a:gd name="T6" fmla="*/ 2 w 446"/>
                  <a:gd name="T7" fmla="*/ 1 h 487"/>
                  <a:gd name="T8" fmla="*/ 3 w 446"/>
                  <a:gd name="T9" fmla="*/ 0 h 487"/>
                  <a:gd name="T10" fmla="*/ 5 w 446"/>
                  <a:gd name="T11" fmla="*/ 0 h 487"/>
                  <a:gd name="T12" fmla="*/ 6 w 446"/>
                  <a:gd name="T13" fmla="*/ 1 h 487"/>
                  <a:gd name="T14" fmla="*/ 6 w 446"/>
                  <a:gd name="T15" fmla="*/ 2 h 487"/>
                  <a:gd name="T16" fmla="*/ 5 w 446"/>
                  <a:gd name="T17" fmla="*/ 2 h 487"/>
                  <a:gd name="T18" fmla="*/ 5 w 446"/>
                  <a:gd name="T19" fmla="*/ 4 h 487"/>
                  <a:gd name="T20" fmla="*/ 7 w 446"/>
                  <a:gd name="T21" fmla="*/ 6 h 487"/>
                  <a:gd name="T22" fmla="*/ 8 w 446"/>
                  <a:gd name="T23" fmla="*/ 7 h 487"/>
                  <a:gd name="T24" fmla="*/ 8 w 446"/>
                  <a:gd name="T25" fmla="*/ 7 h 487"/>
                  <a:gd name="T26" fmla="*/ 10 w 446"/>
                  <a:gd name="T27" fmla="*/ 9 h 487"/>
                  <a:gd name="T28" fmla="*/ 9 w 446"/>
                  <a:gd name="T29" fmla="*/ 8 h 487"/>
                  <a:gd name="T30" fmla="*/ 9 w 446"/>
                  <a:gd name="T31" fmla="*/ 10 h 487"/>
                  <a:gd name="T32" fmla="*/ 8 w 446"/>
                  <a:gd name="T33" fmla="*/ 11 h 487"/>
                  <a:gd name="T34" fmla="*/ 8 w 446"/>
                  <a:gd name="T35" fmla="*/ 9 h 487"/>
                  <a:gd name="T36" fmla="*/ 4 w 446"/>
                  <a:gd name="T37" fmla="*/ 6 h 487"/>
                  <a:gd name="T38" fmla="*/ 3 w 446"/>
                  <a:gd name="T39" fmla="*/ 4 h 487"/>
                  <a:gd name="T40" fmla="*/ 2 w 446"/>
                  <a:gd name="T41" fmla="*/ 3 h 487"/>
                  <a:gd name="T42" fmla="*/ 1 w 446"/>
                  <a:gd name="T43" fmla="*/ 4 h 487"/>
                  <a:gd name="T44" fmla="*/ 0 w 446"/>
                  <a:gd name="T45" fmla="*/ 3 h 4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46"/>
                  <a:gd name="T70" fmla="*/ 0 h 487"/>
                  <a:gd name="T71" fmla="*/ 446 w 446"/>
                  <a:gd name="T72" fmla="*/ 487 h 48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46" h="487">
                    <a:moveTo>
                      <a:pt x="0" y="122"/>
                    </a:moveTo>
                    <a:lnTo>
                      <a:pt x="11" y="67"/>
                    </a:lnTo>
                    <a:lnTo>
                      <a:pt x="64" y="39"/>
                    </a:lnTo>
                    <a:lnTo>
                      <a:pt x="87" y="65"/>
                    </a:lnTo>
                    <a:lnTo>
                      <a:pt x="141" y="13"/>
                    </a:lnTo>
                    <a:lnTo>
                      <a:pt x="199" y="0"/>
                    </a:lnTo>
                    <a:lnTo>
                      <a:pt x="266" y="35"/>
                    </a:lnTo>
                    <a:lnTo>
                      <a:pt x="266" y="88"/>
                    </a:lnTo>
                    <a:lnTo>
                      <a:pt x="215" y="97"/>
                    </a:lnTo>
                    <a:lnTo>
                      <a:pt x="220" y="164"/>
                    </a:lnTo>
                    <a:lnTo>
                      <a:pt x="305" y="273"/>
                    </a:lnTo>
                    <a:lnTo>
                      <a:pt x="357" y="281"/>
                    </a:lnTo>
                    <a:lnTo>
                      <a:pt x="351" y="302"/>
                    </a:lnTo>
                    <a:lnTo>
                      <a:pt x="446" y="376"/>
                    </a:lnTo>
                    <a:lnTo>
                      <a:pt x="381" y="362"/>
                    </a:lnTo>
                    <a:lnTo>
                      <a:pt x="396" y="433"/>
                    </a:lnTo>
                    <a:lnTo>
                      <a:pt x="357" y="487"/>
                    </a:lnTo>
                    <a:lnTo>
                      <a:pt x="336" y="377"/>
                    </a:lnTo>
                    <a:lnTo>
                      <a:pt x="170" y="254"/>
                    </a:lnTo>
                    <a:lnTo>
                      <a:pt x="131" y="174"/>
                    </a:lnTo>
                    <a:lnTo>
                      <a:pt x="77" y="146"/>
                    </a:lnTo>
                    <a:lnTo>
                      <a:pt x="26" y="181"/>
                    </a:lnTo>
                    <a:lnTo>
                      <a:pt x="0" y="12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51" name="Freeform 362"/>
              <p:cNvSpPr/>
              <p:nvPr/>
            </p:nvSpPr>
            <p:spPr bwMode="auto">
              <a:xfrm>
                <a:off x="1836" y="2534"/>
                <a:ext cx="15" cy="34"/>
              </a:xfrm>
              <a:custGeom>
                <a:avLst/>
                <a:gdLst>
                  <a:gd name="T0" fmla="*/ 0 w 53"/>
                  <a:gd name="T1" fmla="*/ 0 h 119"/>
                  <a:gd name="T2" fmla="*/ 0 w 53"/>
                  <a:gd name="T3" fmla="*/ 3 h 119"/>
                  <a:gd name="T4" fmla="*/ 1 w 53"/>
                  <a:gd name="T5" fmla="*/ 3 h 119"/>
                  <a:gd name="T6" fmla="*/ 1 w 53"/>
                  <a:gd name="T7" fmla="*/ 1 h 119"/>
                  <a:gd name="T8" fmla="*/ 1 w 53"/>
                  <a:gd name="T9" fmla="*/ 0 h 119"/>
                  <a:gd name="T10" fmla="*/ 0 w 53"/>
                  <a:gd name="T11" fmla="*/ 0 h 119"/>
                  <a:gd name="T12" fmla="*/ 0 60000 65536"/>
                  <a:gd name="T13" fmla="*/ 0 60000 65536"/>
                  <a:gd name="T14" fmla="*/ 0 60000 65536"/>
                  <a:gd name="T15" fmla="*/ 0 60000 65536"/>
                  <a:gd name="T16" fmla="*/ 0 60000 65536"/>
                  <a:gd name="T17" fmla="*/ 0 60000 65536"/>
                  <a:gd name="T18" fmla="*/ 0 w 53"/>
                  <a:gd name="T19" fmla="*/ 0 h 119"/>
                  <a:gd name="T20" fmla="*/ 53 w 53"/>
                  <a:gd name="T21" fmla="*/ 119 h 119"/>
                </a:gdLst>
                <a:ahLst/>
                <a:cxnLst>
                  <a:cxn ang="T12">
                    <a:pos x="T0" y="T1"/>
                  </a:cxn>
                  <a:cxn ang="T13">
                    <a:pos x="T2" y="T3"/>
                  </a:cxn>
                  <a:cxn ang="T14">
                    <a:pos x="T4" y="T5"/>
                  </a:cxn>
                  <a:cxn ang="T15">
                    <a:pos x="T6" y="T7"/>
                  </a:cxn>
                  <a:cxn ang="T16">
                    <a:pos x="T8" y="T9"/>
                  </a:cxn>
                  <a:cxn ang="T17">
                    <a:pos x="T10" y="T11"/>
                  </a:cxn>
                </a:cxnLst>
                <a:rect l="T18" t="T19" r="T20" b="T21"/>
                <a:pathLst>
                  <a:path w="53" h="119">
                    <a:moveTo>
                      <a:pt x="0" y="19"/>
                    </a:moveTo>
                    <a:lnTo>
                      <a:pt x="8" y="111"/>
                    </a:lnTo>
                    <a:lnTo>
                      <a:pt x="34" y="119"/>
                    </a:lnTo>
                    <a:lnTo>
                      <a:pt x="53" y="47"/>
                    </a:lnTo>
                    <a:lnTo>
                      <a:pt x="35" y="0"/>
                    </a:lnTo>
                    <a:lnTo>
                      <a:pt x="0" y="1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52" name="Freeform 363"/>
              <p:cNvSpPr/>
              <p:nvPr/>
            </p:nvSpPr>
            <p:spPr bwMode="auto">
              <a:xfrm>
                <a:off x="1883" y="2579"/>
                <a:ext cx="33" cy="22"/>
              </a:xfrm>
              <a:custGeom>
                <a:avLst/>
                <a:gdLst>
                  <a:gd name="T0" fmla="*/ 0 w 115"/>
                  <a:gd name="T1" fmla="*/ 0 h 76"/>
                  <a:gd name="T2" fmla="*/ 2 w 115"/>
                  <a:gd name="T3" fmla="*/ 2 h 76"/>
                  <a:gd name="T4" fmla="*/ 3 w 115"/>
                  <a:gd name="T5" fmla="*/ 0 h 76"/>
                  <a:gd name="T6" fmla="*/ 0 w 115"/>
                  <a:gd name="T7" fmla="*/ 0 h 76"/>
                  <a:gd name="T8" fmla="*/ 0 60000 65536"/>
                  <a:gd name="T9" fmla="*/ 0 60000 65536"/>
                  <a:gd name="T10" fmla="*/ 0 60000 65536"/>
                  <a:gd name="T11" fmla="*/ 0 60000 65536"/>
                  <a:gd name="T12" fmla="*/ 0 w 115"/>
                  <a:gd name="T13" fmla="*/ 0 h 76"/>
                  <a:gd name="T14" fmla="*/ 115 w 115"/>
                  <a:gd name="T15" fmla="*/ 76 h 76"/>
                </a:gdLst>
                <a:ahLst/>
                <a:cxnLst>
                  <a:cxn ang="T8">
                    <a:pos x="T0" y="T1"/>
                  </a:cxn>
                  <a:cxn ang="T9">
                    <a:pos x="T2" y="T3"/>
                  </a:cxn>
                  <a:cxn ang="T10">
                    <a:pos x="T4" y="T5"/>
                  </a:cxn>
                  <a:cxn ang="T11">
                    <a:pos x="T6" y="T7"/>
                  </a:cxn>
                </a:cxnLst>
                <a:rect l="T12" t="T13" r="T14" b="T15"/>
                <a:pathLst>
                  <a:path w="115" h="76">
                    <a:moveTo>
                      <a:pt x="0" y="15"/>
                    </a:moveTo>
                    <a:lnTo>
                      <a:pt x="97" y="76"/>
                    </a:lnTo>
                    <a:lnTo>
                      <a:pt x="115" y="0"/>
                    </a:lnTo>
                    <a:lnTo>
                      <a:pt x="0" y="1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53" name="Freeform 364"/>
              <p:cNvSpPr/>
              <p:nvPr/>
            </p:nvSpPr>
            <p:spPr bwMode="auto">
              <a:xfrm>
                <a:off x="3158" y="2643"/>
                <a:ext cx="26" cy="35"/>
              </a:xfrm>
              <a:custGeom>
                <a:avLst/>
                <a:gdLst>
                  <a:gd name="T0" fmla="*/ 0 w 90"/>
                  <a:gd name="T1" fmla="*/ 1 h 124"/>
                  <a:gd name="T2" fmla="*/ 0 w 90"/>
                  <a:gd name="T3" fmla="*/ 1 h 124"/>
                  <a:gd name="T4" fmla="*/ 1 w 90"/>
                  <a:gd name="T5" fmla="*/ 1 h 124"/>
                  <a:gd name="T6" fmla="*/ 1 w 90"/>
                  <a:gd name="T7" fmla="*/ 1 h 124"/>
                  <a:gd name="T8" fmla="*/ 1 w 90"/>
                  <a:gd name="T9" fmla="*/ 3 h 124"/>
                  <a:gd name="T10" fmla="*/ 1 w 90"/>
                  <a:gd name="T11" fmla="*/ 3 h 124"/>
                  <a:gd name="T12" fmla="*/ 2 w 90"/>
                  <a:gd name="T13" fmla="*/ 1 h 124"/>
                  <a:gd name="T14" fmla="*/ 2 w 90"/>
                  <a:gd name="T15" fmla="*/ 0 h 124"/>
                  <a:gd name="T16" fmla="*/ 1 w 90"/>
                  <a:gd name="T17" fmla="*/ 0 h 124"/>
                  <a:gd name="T18" fmla="*/ 0 w 90"/>
                  <a:gd name="T19" fmla="*/ 1 h 1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
                  <a:gd name="T31" fmla="*/ 0 h 124"/>
                  <a:gd name="T32" fmla="*/ 90 w 90"/>
                  <a:gd name="T33" fmla="*/ 124 h 1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 h="124">
                    <a:moveTo>
                      <a:pt x="0" y="32"/>
                    </a:moveTo>
                    <a:lnTo>
                      <a:pt x="4" y="64"/>
                    </a:lnTo>
                    <a:lnTo>
                      <a:pt x="25" y="32"/>
                    </a:lnTo>
                    <a:lnTo>
                      <a:pt x="35" y="51"/>
                    </a:lnTo>
                    <a:lnTo>
                      <a:pt x="24" y="124"/>
                    </a:lnTo>
                    <a:lnTo>
                      <a:pt x="64" y="121"/>
                    </a:lnTo>
                    <a:lnTo>
                      <a:pt x="90" y="48"/>
                    </a:lnTo>
                    <a:lnTo>
                      <a:pt x="77" y="5"/>
                    </a:lnTo>
                    <a:lnTo>
                      <a:pt x="36" y="0"/>
                    </a:lnTo>
                    <a:lnTo>
                      <a:pt x="0" y="3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54" name="Freeform 365"/>
              <p:cNvSpPr/>
              <p:nvPr/>
            </p:nvSpPr>
            <p:spPr bwMode="auto">
              <a:xfrm>
                <a:off x="3171" y="2533"/>
                <a:ext cx="123" cy="115"/>
              </a:xfrm>
              <a:custGeom>
                <a:avLst/>
                <a:gdLst>
                  <a:gd name="T0" fmla="*/ 0 w 433"/>
                  <a:gd name="T1" fmla="*/ 9 h 403"/>
                  <a:gd name="T2" fmla="*/ 2 w 433"/>
                  <a:gd name="T3" fmla="*/ 7 h 403"/>
                  <a:gd name="T4" fmla="*/ 4 w 433"/>
                  <a:gd name="T5" fmla="*/ 7 h 403"/>
                  <a:gd name="T6" fmla="*/ 5 w 433"/>
                  <a:gd name="T7" fmla="*/ 5 h 403"/>
                  <a:gd name="T8" fmla="*/ 6 w 433"/>
                  <a:gd name="T9" fmla="*/ 5 h 403"/>
                  <a:gd name="T10" fmla="*/ 6 w 433"/>
                  <a:gd name="T11" fmla="*/ 5 h 403"/>
                  <a:gd name="T12" fmla="*/ 7 w 433"/>
                  <a:gd name="T13" fmla="*/ 5 h 403"/>
                  <a:gd name="T14" fmla="*/ 8 w 433"/>
                  <a:gd name="T15" fmla="*/ 3 h 403"/>
                  <a:gd name="T16" fmla="*/ 8 w 433"/>
                  <a:gd name="T17" fmla="*/ 1 h 403"/>
                  <a:gd name="T18" fmla="*/ 9 w 433"/>
                  <a:gd name="T19" fmla="*/ 1 h 403"/>
                  <a:gd name="T20" fmla="*/ 9 w 433"/>
                  <a:gd name="T21" fmla="*/ 0 h 403"/>
                  <a:gd name="T22" fmla="*/ 9 w 433"/>
                  <a:gd name="T23" fmla="*/ 0 h 403"/>
                  <a:gd name="T24" fmla="*/ 10 w 433"/>
                  <a:gd name="T25" fmla="*/ 2 h 403"/>
                  <a:gd name="T26" fmla="*/ 9 w 433"/>
                  <a:gd name="T27" fmla="*/ 4 h 403"/>
                  <a:gd name="T28" fmla="*/ 9 w 433"/>
                  <a:gd name="T29" fmla="*/ 5 h 403"/>
                  <a:gd name="T30" fmla="*/ 9 w 433"/>
                  <a:gd name="T31" fmla="*/ 7 h 403"/>
                  <a:gd name="T32" fmla="*/ 8 w 433"/>
                  <a:gd name="T33" fmla="*/ 8 h 403"/>
                  <a:gd name="T34" fmla="*/ 8 w 433"/>
                  <a:gd name="T35" fmla="*/ 7 h 403"/>
                  <a:gd name="T36" fmla="*/ 7 w 433"/>
                  <a:gd name="T37" fmla="*/ 8 h 403"/>
                  <a:gd name="T38" fmla="*/ 5 w 433"/>
                  <a:gd name="T39" fmla="*/ 8 h 403"/>
                  <a:gd name="T40" fmla="*/ 5 w 433"/>
                  <a:gd name="T41" fmla="*/ 9 h 403"/>
                  <a:gd name="T42" fmla="*/ 4 w 433"/>
                  <a:gd name="T43" fmla="*/ 9 h 403"/>
                  <a:gd name="T44" fmla="*/ 4 w 433"/>
                  <a:gd name="T45" fmla="*/ 8 h 403"/>
                  <a:gd name="T46" fmla="*/ 0 w 433"/>
                  <a:gd name="T47" fmla="*/ 9 h 40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33"/>
                  <a:gd name="T73" fmla="*/ 0 h 403"/>
                  <a:gd name="T74" fmla="*/ 433 w 433"/>
                  <a:gd name="T75" fmla="*/ 403 h 40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33" h="403">
                    <a:moveTo>
                      <a:pt x="0" y="378"/>
                    </a:moveTo>
                    <a:lnTo>
                      <a:pt x="80" y="305"/>
                    </a:lnTo>
                    <a:lnTo>
                      <a:pt x="188" y="305"/>
                    </a:lnTo>
                    <a:lnTo>
                      <a:pt x="232" y="212"/>
                    </a:lnTo>
                    <a:lnTo>
                      <a:pt x="250" y="204"/>
                    </a:lnTo>
                    <a:lnTo>
                      <a:pt x="252" y="239"/>
                    </a:lnTo>
                    <a:lnTo>
                      <a:pt x="299" y="204"/>
                    </a:lnTo>
                    <a:lnTo>
                      <a:pt x="343" y="138"/>
                    </a:lnTo>
                    <a:lnTo>
                      <a:pt x="360" y="21"/>
                    </a:lnTo>
                    <a:lnTo>
                      <a:pt x="394" y="25"/>
                    </a:lnTo>
                    <a:lnTo>
                      <a:pt x="385" y="0"/>
                    </a:lnTo>
                    <a:lnTo>
                      <a:pt x="406" y="1"/>
                    </a:lnTo>
                    <a:lnTo>
                      <a:pt x="433" y="97"/>
                    </a:lnTo>
                    <a:lnTo>
                      <a:pt x="394" y="166"/>
                    </a:lnTo>
                    <a:lnTo>
                      <a:pt x="394" y="227"/>
                    </a:lnTo>
                    <a:lnTo>
                      <a:pt x="367" y="319"/>
                    </a:lnTo>
                    <a:lnTo>
                      <a:pt x="346" y="332"/>
                    </a:lnTo>
                    <a:lnTo>
                      <a:pt x="345" y="297"/>
                    </a:lnTo>
                    <a:lnTo>
                      <a:pt x="284" y="347"/>
                    </a:lnTo>
                    <a:lnTo>
                      <a:pt x="232" y="327"/>
                    </a:lnTo>
                    <a:lnTo>
                      <a:pt x="235" y="368"/>
                    </a:lnTo>
                    <a:lnTo>
                      <a:pt x="188" y="403"/>
                    </a:lnTo>
                    <a:lnTo>
                      <a:pt x="177" y="345"/>
                    </a:lnTo>
                    <a:lnTo>
                      <a:pt x="0" y="37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55" name="Freeform 366"/>
              <p:cNvSpPr/>
              <p:nvPr/>
            </p:nvSpPr>
            <p:spPr bwMode="auto">
              <a:xfrm>
                <a:off x="3185" y="2638"/>
                <a:ext cx="26" cy="21"/>
              </a:xfrm>
              <a:custGeom>
                <a:avLst/>
                <a:gdLst>
                  <a:gd name="T0" fmla="*/ 0 w 88"/>
                  <a:gd name="T1" fmla="*/ 1 h 73"/>
                  <a:gd name="T2" fmla="*/ 1 w 88"/>
                  <a:gd name="T3" fmla="*/ 2 h 73"/>
                  <a:gd name="T4" fmla="*/ 2 w 88"/>
                  <a:gd name="T5" fmla="*/ 1 h 73"/>
                  <a:gd name="T6" fmla="*/ 2 w 88"/>
                  <a:gd name="T7" fmla="*/ 0 h 73"/>
                  <a:gd name="T8" fmla="*/ 0 w 88"/>
                  <a:gd name="T9" fmla="*/ 1 h 73"/>
                  <a:gd name="T10" fmla="*/ 0 60000 65536"/>
                  <a:gd name="T11" fmla="*/ 0 60000 65536"/>
                  <a:gd name="T12" fmla="*/ 0 60000 65536"/>
                  <a:gd name="T13" fmla="*/ 0 60000 65536"/>
                  <a:gd name="T14" fmla="*/ 0 60000 65536"/>
                  <a:gd name="T15" fmla="*/ 0 w 88"/>
                  <a:gd name="T16" fmla="*/ 0 h 73"/>
                  <a:gd name="T17" fmla="*/ 88 w 88"/>
                  <a:gd name="T18" fmla="*/ 73 h 73"/>
                </a:gdLst>
                <a:ahLst/>
                <a:cxnLst>
                  <a:cxn ang="T10">
                    <a:pos x="T0" y="T1"/>
                  </a:cxn>
                  <a:cxn ang="T11">
                    <a:pos x="T2" y="T3"/>
                  </a:cxn>
                  <a:cxn ang="T12">
                    <a:pos x="T4" y="T5"/>
                  </a:cxn>
                  <a:cxn ang="T13">
                    <a:pos x="T6" y="T7"/>
                  </a:cxn>
                  <a:cxn ang="T14">
                    <a:pos x="T8" y="T9"/>
                  </a:cxn>
                </a:cxnLst>
                <a:rect l="T15" t="T16" r="T17" b="T18"/>
                <a:pathLst>
                  <a:path w="88" h="73">
                    <a:moveTo>
                      <a:pt x="0" y="37"/>
                    </a:moveTo>
                    <a:lnTo>
                      <a:pt x="33" y="73"/>
                    </a:lnTo>
                    <a:lnTo>
                      <a:pt x="83" y="46"/>
                    </a:lnTo>
                    <a:lnTo>
                      <a:pt x="88" y="0"/>
                    </a:lnTo>
                    <a:lnTo>
                      <a:pt x="0" y="3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56" name="Freeform 367"/>
              <p:cNvSpPr/>
              <p:nvPr/>
            </p:nvSpPr>
            <p:spPr bwMode="auto">
              <a:xfrm>
                <a:off x="3269" y="2472"/>
                <a:ext cx="64" cy="61"/>
              </a:xfrm>
              <a:custGeom>
                <a:avLst/>
                <a:gdLst>
                  <a:gd name="T0" fmla="*/ 0 w 226"/>
                  <a:gd name="T1" fmla="*/ 4 h 214"/>
                  <a:gd name="T2" fmla="*/ 0 w 226"/>
                  <a:gd name="T3" fmla="*/ 5 h 214"/>
                  <a:gd name="T4" fmla="*/ 1 w 226"/>
                  <a:gd name="T5" fmla="*/ 5 h 214"/>
                  <a:gd name="T6" fmla="*/ 1 w 226"/>
                  <a:gd name="T7" fmla="*/ 4 h 214"/>
                  <a:gd name="T8" fmla="*/ 3 w 226"/>
                  <a:gd name="T9" fmla="*/ 4 h 214"/>
                  <a:gd name="T10" fmla="*/ 3 w 226"/>
                  <a:gd name="T11" fmla="*/ 3 h 214"/>
                  <a:gd name="T12" fmla="*/ 5 w 226"/>
                  <a:gd name="T13" fmla="*/ 3 h 214"/>
                  <a:gd name="T14" fmla="*/ 5 w 226"/>
                  <a:gd name="T15" fmla="*/ 2 h 214"/>
                  <a:gd name="T16" fmla="*/ 5 w 226"/>
                  <a:gd name="T17" fmla="*/ 1 h 214"/>
                  <a:gd name="T18" fmla="*/ 3 w 226"/>
                  <a:gd name="T19" fmla="*/ 1 h 214"/>
                  <a:gd name="T20" fmla="*/ 2 w 226"/>
                  <a:gd name="T21" fmla="*/ 0 h 214"/>
                  <a:gd name="T22" fmla="*/ 1 w 226"/>
                  <a:gd name="T23" fmla="*/ 3 h 214"/>
                  <a:gd name="T24" fmla="*/ 1 w 226"/>
                  <a:gd name="T25" fmla="*/ 3 h 214"/>
                  <a:gd name="T26" fmla="*/ 0 w 226"/>
                  <a:gd name="T27" fmla="*/ 4 h 2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6"/>
                  <a:gd name="T43" fmla="*/ 0 h 214"/>
                  <a:gd name="T44" fmla="*/ 226 w 226"/>
                  <a:gd name="T45" fmla="*/ 214 h 2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6" h="214">
                    <a:moveTo>
                      <a:pt x="0" y="153"/>
                    </a:moveTo>
                    <a:lnTo>
                      <a:pt x="10" y="214"/>
                    </a:lnTo>
                    <a:lnTo>
                      <a:pt x="51" y="192"/>
                    </a:lnTo>
                    <a:lnTo>
                      <a:pt x="23" y="155"/>
                    </a:lnTo>
                    <a:lnTo>
                      <a:pt x="133" y="188"/>
                    </a:lnTo>
                    <a:lnTo>
                      <a:pt x="157" y="138"/>
                    </a:lnTo>
                    <a:lnTo>
                      <a:pt x="226" y="120"/>
                    </a:lnTo>
                    <a:lnTo>
                      <a:pt x="202" y="86"/>
                    </a:lnTo>
                    <a:lnTo>
                      <a:pt x="211" y="58"/>
                    </a:lnTo>
                    <a:lnTo>
                      <a:pt x="150" y="62"/>
                    </a:lnTo>
                    <a:lnTo>
                      <a:pt x="80" y="0"/>
                    </a:lnTo>
                    <a:lnTo>
                      <a:pt x="54" y="122"/>
                    </a:lnTo>
                    <a:lnTo>
                      <a:pt x="22" y="115"/>
                    </a:lnTo>
                    <a:lnTo>
                      <a:pt x="0" y="15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57" name="Freeform 368"/>
              <p:cNvSpPr/>
              <p:nvPr/>
            </p:nvSpPr>
            <p:spPr bwMode="auto">
              <a:xfrm>
                <a:off x="3101" y="2512"/>
                <a:ext cx="68" cy="76"/>
              </a:xfrm>
              <a:custGeom>
                <a:avLst/>
                <a:gdLst>
                  <a:gd name="T0" fmla="*/ 0 w 240"/>
                  <a:gd name="T1" fmla="*/ 3 h 268"/>
                  <a:gd name="T2" fmla="*/ 1 w 240"/>
                  <a:gd name="T3" fmla="*/ 4 h 268"/>
                  <a:gd name="T4" fmla="*/ 0 w 240"/>
                  <a:gd name="T5" fmla="*/ 6 h 268"/>
                  <a:gd name="T6" fmla="*/ 2 w 240"/>
                  <a:gd name="T7" fmla="*/ 6 h 268"/>
                  <a:gd name="T8" fmla="*/ 3 w 240"/>
                  <a:gd name="T9" fmla="*/ 5 h 268"/>
                  <a:gd name="T10" fmla="*/ 3 w 240"/>
                  <a:gd name="T11" fmla="*/ 4 h 268"/>
                  <a:gd name="T12" fmla="*/ 5 w 240"/>
                  <a:gd name="T13" fmla="*/ 2 h 268"/>
                  <a:gd name="T14" fmla="*/ 5 w 240"/>
                  <a:gd name="T15" fmla="*/ 1 h 268"/>
                  <a:gd name="T16" fmla="*/ 5 w 240"/>
                  <a:gd name="T17" fmla="*/ 0 h 268"/>
                  <a:gd name="T18" fmla="*/ 5 w 240"/>
                  <a:gd name="T19" fmla="*/ 0 h 268"/>
                  <a:gd name="T20" fmla="*/ 3 w 240"/>
                  <a:gd name="T21" fmla="*/ 1 h 268"/>
                  <a:gd name="T22" fmla="*/ 3 w 240"/>
                  <a:gd name="T23" fmla="*/ 2 h 268"/>
                  <a:gd name="T24" fmla="*/ 2 w 240"/>
                  <a:gd name="T25" fmla="*/ 1 h 268"/>
                  <a:gd name="T26" fmla="*/ 0 w 240"/>
                  <a:gd name="T27" fmla="*/ 3 h 26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0"/>
                  <a:gd name="T43" fmla="*/ 0 h 268"/>
                  <a:gd name="T44" fmla="*/ 240 w 240"/>
                  <a:gd name="T45" fmla="*/ 268 h 26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0" h="268">
                    <a:moveTo>
                      <a:pt x="0" y="151"/>
                    </a:moveTo>
                    <a:lnTo>
                      <a:pt x="43" y="173"/>
                    </a:lnTo>
                    <a:lnTo>
                      <a:pt x="15" y="251"/>
                    </a:lnTo>
                    <a:lnTo>
                      <a:pt x="84" y="268"/>
                    </a:lnTo>
                    <a:lnTo>
                      <a:pt x="155" y="223"/>
                    </a:lnTo>
                    <a:lnTo>
                      <a:pt x="122" y="159"/>
                    </a:lnTo>
                    <a:lnTo>
                      <a:pt x="202" y="101"/>
                    </a:lnTo>
                    <a:lnTo>
                      <a:pt x="240" y="24"/>
                    </a:lnTo>
                    <a:lnTo>
                      <a:pt x="237" y="13"/>
                    </a:lnTo>
                    <a:lnTo>
                      <a:pt x="223" y="0"/>
                    </a:lnTo>
                    <a:lnTo>
                      <a:pt x="147" y="50"/>
                    </a:lnTo>
                    <a:lnTo>
                      <a:pt x="147" y="77"/>
                    </a:lnTo>
                    <a:lnTo>
                      <a:pt x="94" y="68"/>
                    </a:lnTo>
                    <a:lnTo>
                      <a:pt x="0" y="15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58" name="Freeform 369"/>
              <p:cNvSpPr/>
              <p:nvPr/>
            </p:nvSpPr>
            <p:spPr bwMode="auto">
              <a:xfrm>
                <a:off x="3121" y="2575"/>
                <a:ext cx="36" cy="61"/>
              </a:xfrm>
              <a:custGeom>
                <a:avLst/>
                <a:gdLst>
                  <a:gd name="T0" fmla="*/ 0 w 128"/>
                  <a:gd name="T1" fmla="*/ 5 h 212"/>
                  <a:gd name="T2" fmla="*/ 0 w 128"/>
                  <a:gd name="T3" fmla="*/ 1 h 212"/>
                  <a:gd name="T4" fmla="*/ 2 w 128"/>
                  <a:gd name="T5" fmla="*/ 0 h 212"/>
                  <a:gd name="T6" fmla="*/ 3 w 128"/>
                  <a:gd name="T7" fmla="*/ 3 h 212"/>
                  <a:gd name="T8" fmla="*/ 2 w 128"/>
                  <a:gd name="T9" fmla="*/ 5 h 212"/>
                  <a:gd name="T10" fmla="*/ 0 w 128"/>
                  <a:gd name="T11" fmla="*/ 5 h 212"/>
                  <a:gd name="T12" fmla="*/ 0 60000 65536"/>
                  <a:gd name="T13" fmla="*/ 0 60000 65536"/>
                  <a:gd name="T14" fmla="*/ 0 60000 65536"/>
                  <a:gd name="T15" fmla="*/ 0 60000 65536"/>
                  <a:gd name="T16" fmla="*/ 0 60000 65536"/>
                  <a:gd name="T17" fmla="*/ 0 60000 65536"/>
                  <a:gd name="T18" fmla="*/ 0 w 128"/>
                  <a:gd name="T19" fmla="*/ 0 h 212"/>
                  <a:gd name="T20" fmla="*/ 128 w 128"/>
                  <a:gd name="T21" fmla="*/ 212 h 212"/>
                </a:gdLst>
                <a:ahLst/>
                <a:cxnLst>
                  <a:cxn ang="T12">
                    <a:pos x="T0" y="T1"/>
                  </a:cxn>
                  <a:cxn ang="T13">
                    <a:pos x="T2" y="T3"/>
                  </a:cxn>
                  <a:cxn ang="T14">
                    <a:pos x="T4" y="T5"/>
                  </a:cxn>
                  <a:cxn ang="T15">
                    <a:pos x="T6" y="T7"/>
                  </a:cxn>
                  <a:cxn ang="T16">
                    <a:pos x="T8" y="T9"/>
                  </a:cxn>
                  <a:cxn ang="T17">
                    <a:pos x="T10" y="T11"/>
                  </a:cxn>
                </a:cxnLst>
                <a:rect l="T18" t="T19" r="T20" b="T21"/>
                <a:pathLst>
                  <a:path w="128" h="212">
                    <a:moveTo>
                      <a:pt x="0" y="212"/>
                    </a:moveTo>
                    <a:lnTo>
                      <a:pt x="13" y="45"/>
                    </a:lnTo>
                    <a:lnTo>
                      <a:pt x="84" y="0"/>
                    </a:lnTo>
                    <a:lnTo>
                      <a:pt x="128" y="129"/>
                    </a:lnTo>
                    <a:lnTo>
                      <a:pt x="82" y="189"/>
                    </a:lnTo>
                    <a:lnTo>
                      <a:pt x="0" y="21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59" name="Freeform 370"/>
              <p:cNvSpPr/>
              <p:nvPr/>
            </p:nvSpPr>
            <p:spPr bwMode="auto">
              <a:xfrm>
                <a:off x="2838" y="2797"/>
                <a:ext cx="78" cy="105"/>
              </a:xfrm>
              <a:custGeom>
                <a:avLst/>
                <a:gdLst>
                  <a:gd name="T0" fmla="*/ 0 w 274"/>
                  <a:gd name="T1" fmla="*/ 2 h 369"/>
                  <a:gd name="T2" fmla="*/ 1 w 274"/>
                  <a:gd name="T3" fmla="*/ 3 h 369"/>
                  <a:gd name="T4" fmla="*/ 1 w 274"/>
                  <a:gd name="T5" fmla="*/ 5 h 369"/>
                  <a:gd name="T6" fmla="*/ 3 w 274"/>
                  <a:gd name="T7" fmla="*/ 4 h 369"/>
                  <a:gd name="T8" fmla="*/ 4 w 274"/>
                  <a:gd name="T9" fmla="*/ 5 h 369"/>
                  <a:gd name="T10" fmla="*/ 5 w 274"/>
                  <a:gd name="T11" fmla="*/ 7 h 369"/>
                  <a:gd name="T12" fmla="*/ 4 w 274"/>
                  <a:gd name="T13" fmla="*/ 9 h 369"/>
                  <a:gd name="T14" fmla="*/ 6 w 274"/>
                  <a:gd name="T15" fmla="*/ 8 h 369"/>
                  <a:gd name="T16" fmla="*/ 5 w 274"/>
                  <a:gd name="T17" fmla="*/ 5 h 369"/>
                  <a:gd name="T18" fmla="*/ 3 w 274"/>
                  <a:gd name="T19" fmla="*/ 3 h 369"/>
                  <a:gd name="T20" fmla="*/ 4 w 274"/>
                  <a:gd name="T21" fmla="*/ 2 h 369"/>
                  <a:gd name="T22" fmla="*/ 3 w 274"/>
                  <a:gd name="T23" fmla="*/ 1 h 369"/>
                  <a:gd name="T24" fmla="*/ 2 w 274"/>
                  <a:gd name="T25" fmla="*/ 0 h 369"/>
                  <a:gd name="T26" fmla="*/ 1 w 274"/>
                  <a:gd name="T27" fmla="*/ 0 h 369"/>
                  <a:gd name="T28" fmla="*/ 1 w 274"/>
                  <a:gd name="T29" fmla="*/ 1 h 369"/>
                  <a:gd name="T30" fmla="*/ 1 w 274"/>
                  <a:gd name="T31" fmla="*/ 1 h 369"/>
                  <a:gd name="T32" fmla="*/ 0 w 274"/>
                  <a:gd name="T33" fmla="*/ 2 h 36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4"/>
                  <a:gd name="T52" fmla="*/ 0 h 369"/>
                  <a:gd name="T53" fmla="*/ 274 w 274"/>
                  <a:gd name="T54" fmla="*/ 369 h 36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4" h="369">
                    <a:moveTo>
                      <a:pt x="0" y="79"/>
                    </a:moveTo>
                    <a:lnTo>
                      <a:pt x="36" y="132"/>
                    </a:lnTo>
                    <a:lnTo>
                      <a:pt x="25" y="223"/>
                    </a:lnTo>
                    <a:lnTo>
                      <a:pt x="123" y="184"/>
                    </a:lnTo>
                    <a:lnTo>
                      <a:pt x="160" y="223"/>
                    </a:lnTo>
                    <a:lnTo>
                      <a:pt x="198" y="313"/>
                    </a:lnTo>
                    <a:lnTo>
                      <a:pt x="188" y="369"/>
                    </a:lnTo>
                    <a:lnTo>
                      <a:pt x="274" y="353"/>
                    </a:lnTo>
                    <a:lnTo>
                      <a:pt x="231" y="234"/>
                    </a:lnTo>
                    <a:lnTo>
                      <a:pt x="138" y="147"/>
                    </a:lnTo>
                    <a:lnTo>
                      <a:pt x="165" y="94"/>
                    </a:lnTo>
                    <a:lnTo>
                      <a:pt x="112" y="67"/>
                    </a:lnTo>
                    <a:lnTo>
                      <a:pt x="73" y="0"/>
                    </a:lnTo>
                    <a:lnTo>
                      <a:pt x="50" y="1"/>
                    </a:lnTo>
                    <a:lnTo>
                      <a:pt x="52" y="48"/>
                    </a:lnTo>
                    <a:lnTo>
                      <a:pt x="36" y="36"/>
                    </a:lnTo>
                    <a:lnTo>
                      <a:pt x="0" y="7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60" name="Freeform 371"/>
              <p:cNvSpPr/>
              <p:nvPr/>
            </p:nvSpPr>
            <p:spPr bwMode="auto">
              <a:xfrm>
                <a:off x="1810" y="2395"/>
                <a:ext cx="5" cy="11"/>
              </a:xfrm>
              <a:custGeom>
                <a:avLst/>
                <a:gdLst>
                  <a:gd name="T0" fmla="*/ 0 w 18"/>
                  <a:gd name="T1" fmla="*/ 1 h 38"/>
                  <a:gd name="T2" fmla="*/ 0 w 18"/>
                  <a:gd name="T3" fmla="*/ 0 h 38"/>
                  <a:gd name="T4" fmla="*/ 0 w 18"/>
                  <a:gd name="T5" fmla="*/ 1 h 38"/>
                  <a:gd name="T6" fmla="*/ 0 w 18"/>
                  <a:gd name="T7" fmla="*/ 1 h 38"/>
                  <a:gd name="T8" fmla="*/ 0 60000 65536"/>
                  <a:gd name="T9" fmla="*/ 0 60000 65536"/>
                  <a:gd name="T10" fmla="*/ 0 60000 65536"/>
                  <a:gd name="T11" fmla="*/ 0 60000 65536"/>
                  <a:gd name="T12" fmla="*/ 0 w 18"/>
                  <a:gd name="T13" fmla="*/ 0 h 38"/>
                  <a:gd name="T14" fmla="*/ 18 w 18"/>
                  <a:gd name="T15" fmla="*/ 38 h 38"/>
                </a:gdLst>
                <a:ahLst/>
                <a:cxnLst>
                  <a:cxn ang="T8">
                    <a:pos x="T0" y="T1"/>
                  </a:cxn>
                  <a:cxn ang="T9">
                    <a:pos x="T2" y="T3"/>
                  </a:cxn>
                  <a:cxn ang="T10">
                    <a:pos x="T4" y="T5"/>
                  </a:cxn>
                  <a:cxn ang="T11">
                    <a:pos x="T6" y="T7"/>
                  </a:cxn>
                </a:cxnLst>
                <a:rect l="T12" t="T13" r="T14" b="T15"/>
                <a:pathLst>
                  <a:path w="18" h="38">
                    <a:moveTo>
                      <a:pt x="0" y="30"/>
                    </a:moveTo>
                    <a:lnTo>
                      <a:pt x="13" y="0"/>
                    </a:lnTo>
                    <a:lnTo>
                      <a:pt x="18" y="38"/>
                    </a:lnTo>
                    <a:lnTo>
                      <a:pt x="0" y="3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61" name="Freeform 372"/>
              <p:cNvSpPr/>
              <p:nvPr/>
            </p:nvSpPr>
            <p:spPr bwMode="auto">
              <a:xfrm>
                <a:off x="2838" y="3002"/>
                <a:ext cx="41" cy="63"/>
              </a:xfrm>
              <a:custGeom>
                <a:avLst/>
                <a:gdLst>
                  <a:gd name="T0" fmla="*/ 0 w 142"/>
                  <a:gd name="T1" fmla="*/ 0 h 221"/>
                  <a:gd name="T2" fmla="*/ 1 w 142"/>
                  <a:gd name="T3" fmla="*/ 0 h 221"/>
                  <a:gd name="T4" fmla="*/ 1 w 142"/>
                  <a:gd name="T5" fmla="*/ 1 h 221"/>
                  <a:gd name="T6" fmla="*/ 2 w 142"/>
                  <a:gd name="T7" fmla="*/ 0 h 221"/>
                  <a:gd name="T8" fmla="*/ 3 w 142"/>
                  <a:gd name="T9" fmla="*/ 1 h 221"/>
                  <a:gd name="T10" fmla="*/ 3 w 142"/>
                  <a:gd name="T11" fmla="*/ 5 h 221"/>
                  <a:gd name="T12" fmla="*/ 3 w 142"/>
                  <a:gd name="T13" fmla="*/ 5 h 221"/>
                  <a:gd name="T14" fmla="*/ 1 w 142"/>
                  <a:gd name="T15" fmla="*/ 4 h 221"/>
                  <a:gd name="T16" fmla="*/ 0 w 142"/>
                  <a:gd name="T17" fmla="*/ 0 h 2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2"/>
                  <a:gd name="T28" fmla="*/ 0 h 221"/>
                  <a:gd name="T29" fmla="*/ 142 w 142"/>
                  <a:gd name="T30" fmla="*/ 221 h 2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2" h="221">
                    <a:moveTo>
                      <a:pt x="0" y="0"/>
                    </a:moveTo>
                    <a:lnTo>
                      <a:pt x="29" y="0"/>
                    </a:lnTo>
                    <a:lnTo>
                      <a:pt x="38" y="41"/>
                    </a:lnTo>
                    <a:lnTo>
                      <a:pt x="73" y="15"/>
                    </a:lnTo>
                    <a:lnTo>
                      <a:pt x="122" y="65"/>
                    </a:lnTo>
                    <a:lnTo>
                      <a:pt x="142" y="221"/>
                    </a:lnTo>
                    <a:lnTo>
                      <a:pt x="141" y="221"/>
                    </a:lnTo>
                    <a:lnTo>
                      <a:pt x="42" y="156"/>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66" name="Freeform 373"/>
              <p:cNvSpPr/>
              <p:nvPr/>
            </p:nvSpPr>
            <p:spPr bwMode="auto">
              <a:xfrm>
                <a:off x="2941" y="2996"/>
                <a:ext cx="103" cy="76"/>
              </a:xfrm>
              <a:custGeom>
                <a:avLst/>
                <a:gdLst>
                  <a:gd name="T0" fmla="*/ 0 w 362"/>
                  <a:gd name="T1" fmla="*/ 6 h 264"/>
                  <a:gd name="T2" fmla="*/ 1 w 362"/>
                  <a:gd name="T3" fmla="*/ 6 h 264"/>
                  <a:gd name="T4" fmla="*/ 3 w 362"/>
                  <a:gd name="T5" fmla="*/ 6 h 264"/>
                  <a:gd name="T6" fmla="*/ 4 w 362"/>
                  <a:gd name="T7" fmla="*/ 6 h 264"/>
                  <a:gd name="T8" fmla="*/ 5 w 362"/>
                  <a:gd name="T9" fmla="*/ 3 h 264"/>
                  <a:gd name="T10" fmla="*/ 7 w 362"/>
                  <a:gd name="T11" fmla="*/ 3 h 264"/>
                  <a:gd name="T12" fmla="*/ 8 w 362"/>
                  <a:gd name="T13" fmla="*/ 2 h 264"/>
                  <a:gd name="T14" fmla="*/ 7 w 362"/>
                  <a:gd name="T15" fmla="*/ 1 h 264"/>
                  <a:gd name="T16" fmla="*/ 7 w 362"/>
                  <a:gd name="T17" fmla="*/ 0 h 264"/>
                  <a:gd name="T18" fmla="*/ 5 w 362"/>
                  <a:gd name="T19" fmla="*/ 2 h 264"/>
                  <a:gd name="T20" fmla="*/ 4 w 362"/>
                  <a:gd name="T21" fmla="*/ 3 h 264"/>
                  <a:gd name="T22" fmla="*/ 4 w 362"/>
                  <a:gd name="T23" fmla="*/ 3 h 264"/>
                  <a:gd name="T24" fmla="*/ 3 w 362"/>
                  <a:gd name="T25" fmla="*/ 4 h 264"/>
                  <a:gd name="T26" fmla="*/ 2 w 362"/>
                  <a:gd name="T27" fmla="*/ 4 h 264"/>
                  <a:gd name="T28" fmla="*/ 1 w 362"/>
                  <a:gd name="T29" fmla="*/ 6 h 264"/>
                  <a:gd name="T30" fmla="*/ 0 w 362"/>
                  <a:gd name="T31" fmla="*/ 6 h 2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2"/>
                  <a:gd name="T49" fmla="*/ 0 h 264"/>
                  <a:gd name="T50" fmla="*/ 362 w 362"/>
                  <a:gd name="T51" fmla="*/ 264 h 2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2" h="264">
                    <a:moveTo>
                      <a:pt x="0" y="235"/>
                    </a:moveTo>
                    <a:lnTo>
                      <a:pt x="33" y="264"/>
                    </a:lnTo>
                    <a:lnTo>
                      <a:pt x="143" y="253"/>
                    </a:lnTo>
                    <a:lnTo>
                      <a:pt x="182" y="238"/>
                    </a:lnTo>
                    <a:lnTo>
                      <a:pt x="234" y="115"/>
                    </a:lnTo>
                    <a:lnTo>
                      <a:pt x="299" y="120"/>
                    </a:lnTo>
                    <a:lnTo>
                      <a:pt x="362" y="78"/>
                    </a:lnTo>
                    <a:lnTo>
                      <a:pt x="304" y="45"/>
                    </a:lnTo>
                    <a:lnTo>
                      <a:pt x="284" y="0"/>
                    </a:lnTo>
                    <a:lnTo>
                      <a:pt x="210" y="82"/>
                    </a:lnTo>
                    <a:lnTo>
                      <a:pt x="185" y="128"/>
                    </a:lnTo>
                    <a:lnTo>
                      <a:pt x="163" y="103"/>
                    </a:lnTo>
                    <a:lnTo>
                      <a:pt x="120" y="168"/>
                    </a:lnTo>
                    <a:lnTo>
                      <a:pt x="70" y="177"/>
                    </a:lnTo>
                    <a:lnTo>
                      <a:pt x="56" y="238"/>
                    </a:lnTo>
                    <a:lnTo>
                      <a:pt x="0" y="23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67" name="Freeform 374"/>
              <p:cNvSpPr/>
              <p:nvPr/>
            </p:nvSpPr>
            <p:spPr bwMode="auto">
              <a:xfrm>
                <a:off x="2702" y="2363"/>
                <a:ext cx="345" cy="167"/>
              </a:xfrm>
              <a:custGeom>
                <a:avLst/>
                <a:gdLst>
                  <a:gd name="T0" fmla="*/ 0 w 1209"/>
                  <a:gd name="T1" fmla="*/ 4 h 587"/>
                  <a:gd name="T2" fmla="*/ 1 w 1209"/>
                  <a:gd name="T3" fmla="*/ 6 h 587"/>
                  <a:gd name="T4" fmla="*/ 2 w 1209"/>
                  <a:gd name="T5" fmla="*/ 6 h 587"/>
                  <a:gd name="T6" fmla="*/ 3 w 1209"/>
                  <a:gd name="T7" fmla="*/ 9 h 587"/>
                  <a:gd name="T8" fmla="*/ 7 w 1209"/>
                  <a:gd name="T9" fmla="*/ 10 h 587"/>
                  <a:gd name="T10" fmla="*/ 8 w 1209"/>
                  <a:gd name="T11" fmla="*/ 12 h 587"/>
                  <a:gd name="T12" fmla="*/ 11 w 1209"/>
                  <a:gd name="T13" fmla="*/ 12 h 587"/>
                  <a:gd name="T14" fmla="*/ 15 w 1209"/>
                  <a:gd name="T15" fmla="*/ 14 h 587"/>
                  <a:gd name="T16" fmla="*/ 20 w 1209"/>
                  <a:gd name="T17" fmla="*/ 12 h 587"/>
                  <a:gd name="T18" fmla="*/ 21 w 1209"/>
                  <a:gd name="T19" fmla="*/ 11 h 587"/>
                  <a:gd name="T20" fmla="*/ 21 w 1209"/>
                  <a:gd name="T21" fmla="*/ 9 h 587"/>
                  <a:gd name="T22" fmla="*/ 23 w 1209"/>
                  <a:gd name="T23" fmla="*/ 10 h 587"/>
                  <a:gd name="T24" fmla="*/ 26 w 1209"/>
                  <a:gd name="T25" fmla="*/ 7 h 587"/>
                  <a:gd name="T26" fmla="*/ 28 w 1209"/>
                  <a:gd name="T27" fmla="*/ 7 h 587"/>
                  <a:gd name="T28" fmla="*/ 27 w 1209"/>
                  <a:gd name="T29" fmla="*/ 5 h 587"/>
                  <a:gd name="T30" fmla="*/ 25 w 1209"/>
                  <a:gd name="T31" fmla="*/ 6 h 587"/>
                  <a:gd name="T32" fmla="*/ 25 w 1209"/>
                  <a:gd name="T33" fmla="*/ 4 h 587"/>
                  <a:gd name="T34" fmla="*/ 25 w 1209"/>
                  <a:gd name="T35" fmla="*/ 3 h 587"/>
                  <a:gd name="T36" fmla="*/ 24 w 1209"/>
                  <a:gd name="T37" fmla="*/ 3 h 587"/>
                  <a:gd name="T38" fmla="*/ 19 w 1209"/>
                  <a:gd name="T39" fmla="*/ 4 h 587"/>
                  <a:gd name="T40" fmla="*/ 16 w 1209"/>
                  <a:gd name="T41" fmla="*/ 2 h 587"/>
                  <a:gd name="T42" fmla="*/ 13 w 1209"/>
                  <a:gd name="T43" fmla="*/ 2 h 587"/>
                  <a:gd name="T44" fmla="*/ 13 w 1209"/>
                  <a:gd name="T45" fmla="*/ 1 h 587"/>
                  <a:gd name="T46" fmla="*/ 10 w 1209"/>
                  <a:gd name="T47" fmla="*/ 0 h 587"/>
                  <a:gd name="T48" fmla="*/ 9 w 1209"/>
                  <a:gd name="T49" fmla="*/ 1 h 587"/>
                  <a:gd name="T50" fmla="*/ 9 w 1209"/>
                  <a:gd name="T51" fmla="*/ 3 h 587"/>
                  <a:gd name="T52" fmla="*/ 4 w 1209"/>
                  <a:gd name="T53" fmla="*/ 2 h 587"/>
                  <a:gd name="T54" fmla="*/ 0 w 1209"/>
                  <a:gd name="T55" fmla="*/ 4 h 58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09"/>
                  <a:gd name="T85" fmla="*/ 0 h 587"/>
                  <a:gd name="T86" fmla="*/ 1209 w 1209"/>
                  <a:gd name="T87" fmla="*/ 587 h 58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09" h="587">
                    <a:moveTo>
                      <a:pt x="0" y="184"/>
                    </a:moveTo>
                    <a:lnTo>
                      <a:pt x="39" y="242"/>
                    </a:lnTo>
                    <a:lnTo>
                      <a:pt x="94" y="265"/>
                    </a:lnTo>
                    <a:lnTo>
                      <a:pt x="113" y="389"/>
                    </a:lnTo>
                    <a:lnTo>
                      <a:pt x="282" y="439"/>
                    </a:lnTo>
                    <a:lnTo>
                      <a:pt x="353" y="526"/>
                    </a:lnTo>
                    <a:lnTo>
                      <a:pt x="494" y="522"/>
                    </a:lnTo>
                    <a:lnTo>
                      <a:pt x="651" y="587"/>
                    </a:lnTo>
                    <a:lnTo>
                      <a:pt x="856" y="526"/>
                    </a:lnTo>
                    <a:lnTo>
                      <a:pt x="920" y="477"/>
                    </a:lnTo>
                    <a:lnTo>
                      <a:pt x="920" y="408"/>
                    </a:lnTo>
                    <a:lnTo>
                      <a:pt x="979" y="416"/>
                    </a:lnTo>
                    <a:lnTo>
                      <a:pt x="1110" y="318"/>
                    </a:lnTo>
                    <a:lnTo>
                      <a:pt x="1209" y="312"/>
                    </a:lnTo>
                    <a:lnTo>
                      <a:pt x="1162" y="238"/>
                    </a:lnTo>
                    <a:lnTo>
                      <a:pt x="1065" y="257"/>
                    </a:lnTo>
                    <a:lnTo>
                      <a:pt x="1064" y="174"/>
                    </a:lnTo>
                    <a:lnTo>
                      <a:pt x="1088" y="127"/>
                    </a:lnTo>
                    <a:lnTo>
                      <a:pt x="1018" y="115"/>
                    </a:lnTo>
                    <a:lnTo>
                      <a:pt x="838" y="167"/>
                    </a:lnTo>
                    <a:lnTo>
                      <a:pt x="677" y="90"/>
                    </a:lnTo>
                    <a:lnTo>
                      <a:pt x="576" y="101"/>
                    </a:lnTo>
                    <a:lnTo>
                      <a:pt x="539" y="39"/>
                    </a:lnTo>
                    <a:lnTo>
                      <a:pt x="439" y="0"/>
                    </a:lnTo>
                    <a:lnTo>
                      <a:pt x="386" y="42"/>
                    </a:lnTo>
                    <a:lnTo>
                      <a:pt x="383" y="126"/>
                    </a:lnTo>
                    <a:lnTo>
                      <a:pt x="153" y="89"/>
                    </a:lnTo>
                    <a:lnTo>
                      <a:pt x="0" y="184"/>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68" name="Freeform 375"/>
              <p:cNvSpPr/>
              <p:nvPr/>
            </p:nvSpPr>
            <p:spPr bwMode="auto">
              <a:xfrm>
                <a:off x="2313" y="2765"/>
                <a:ext cx="84" cy="109"/>
              </a:xfrm>
              <a:custGeom>
                <a:avLst/>
                <a:gdLst>
                  <a:gd name="T0" fmla="*/ 0 w 294"/>
                  <a:gd name="T1" fmla="*/ 6 h 383"/>
                  <a:gd name="T2" fmla="*/ 1 w 294"/>
                  <a:gd name="T3" fmla="*/ 9 h 383"/>
                  <a:gd name="T4" fmla="*/ 3 w 294"/>
                  <a:gd name="T5" fmla="*/ 9 h 383"/>
                  <a:gd name="T6" fmla="*/ 5 w 294"/>
                  <a:gd name="T7" fmla="*/ 6 h 383"/>
                  <a:gd name="T8" fmla="*/ 5 w 294"/>
                  <a:gd name="T9" fmla="*/ 5 h 383"/>
                  <a:gd name="T10" fmla="*/ 7 w 294"/>
                  <a:gd name="T11" fmla="*/ 3 h 383"/>
                  <a:gd name="T12" fmla="*/ 7 w 294"/>
                  <a:gd name="T13" fmla="*/ 3 h 383"/>
                  <a:gd name="T14" fmla="*/ 6 w 294"/>
                  <a:gd name="T15" fmla="*/ 1 h 383"/>
                  <a:gd name="T16" fmla="*/ 4 w 294"/>
                  <a:gd name="T17" fmla="*/ 0 h 383"/>
                  <a:gd name="T18" fmla="*/ 3 w 294"/>
                  <a:gd name="T19" fmla="*/ 0 h 383"/>
                  <a:gd name="T20" fmla="*/ 4 w 294"/>
                  <a:gd name="T21" fmla="*/ 1 h 383"/>
                  <a:gd name="T22" fmla="*/ 3 w 294"/>
                  <a:gd name="T23" fmla="*/ 2 h 383"/>
                  <a:gd name="T24" fmla="*/ 3 w 294"/>
                  <a:gd name="T25" fmla="*/ 3 h 383"/>
                  <a:gd name="T26" fmla="*/ 3 w 294"/>
                  <a:gd name="T27" fmla="*/ 5 h 383"/>
                  <a:gd name="T28" fmla="*/ 0 w 294"/>
                  <a:gd name="T29" fmla="*/ 6 h 38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94"/>
                  <a:gd name="T46" fmla="*/ 0 h 383"/>
                  <a:gd name="T47" fmla="*/ 294 w 294"/>
                  <a:gd name="T48" fmla="*/ 383 h 38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94" h="383">
                    <a:moveTo>
                      <a:pt x="0" y="270"/>
                    </a:moveTo>
                    <a:lnTo>
                      <a:pt x="40" y="383"/>
                    </a:lnTo>
                    <a:lnTo>
                      <a:pt x="109" y="364"/>
                    </a:lnTo>
                    <a:lnTo>
                      <a:pt x="218" y="269"/>
                    </a:lnTo>
                    <a:lnTo>
                      <a:pt x="217" y="223"/>
                    </a:lnTo>
                    <a:lnTo>
                      <a:pt x="289" y="139"/>
                    </a:lnTo>
                    <a:lnTo>
                      <a:pt x="294" y="114"/>
                    </a:lnTo>
                    <a:lnTo>
                      <a:pt x="255" y="64"/>
                    </a:lnTo>
                    <a:lnTo>
                      <a:pt x="164" y="0"/>
                    </a:lnTo>
                    <a:lnTo>
                      <a:pt x="141" y="1"/>
                    </a:lnTo>
                    <a:lnTo>
                      <a:pt x="153" y="36"/>
                    </a:lnTo>
                    <a:lnTo>
                      <a:pt x="122" y="101"/>
                    </a:lnTo>
                    <a:lnTo>
                      <a:pt x="141" y="134"/>
                    </a:lnTo>
                    <a:lnTo>
                      <a:pt x="111" y="226"/>
                    </a:lnTo>
                    <a:lnTo>
                      <a:pt x="0" y="27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69" name="Freeform 376"/>
              <p:cNvSpPr/>
              <p:nvPr/>
            </p:nvSpPr>
            <p:spPr bwMode="auto">
              <a:xfrm>
                <a:off x="2619" y="2692"/>
                <a:ext cx="86" cy="52"/>
              </a:xfrm>
              <a:custGeom>
                <a:avLst/>
                <a:gdLst>
                  <a:gd name="T0" fmla="*/ 0 w 305"/>
                  <a:gd name="T1" fmla="*/ 2 h 184"/>
                  <a:gd name="T2" fmla="*/ 1 w 305"/>
                  <a:gd name="T3" fmla="*/ 0 h 184"/>
                  <a:gd name="T4" fmla="*/ 4 w 305"/>
                  <a:gd name="T5" fmla="*/ 1 h 184"/>
                  <a:gd name="T6" fmla="*/ 5 w 305"/>
                  <a:gd name="T7" fmla="*/ 3 h 184"/>
                  <a:gd name="T8" fmla="*/ 7 w 305"/>
                  <a:gd name="T9" fmla="*/ 3 h 184"/>
                  <a:gd name="T10" fmla="*/ 7 w 305"/>
                  <a:gd name="T11" fmla="*/ 4 h 184"/>
                  <a:gd name="T12" fmla="*/ 2 w 305"/>
                  <a:gd name="T13" fmla="*/ 3 h 184"/>
                  <a:gd name="T14" fmla="*/ 0 w 305"/>
                  <a:gd name="T15" fmla="*/ 2 h 184"/>
                  <a:gd name="T16" fmla="*/ 0 60000 65536"/>
                  <a:gd name="T17" fmla="*/ 0 60000 65536"/>
                  <a:gd name="T18" fmla="*/ 0 60000 65536"/>
                  <a:gd name="T19" fmla="*/ 0 60000 65536"/>
                  <a:gd name="T20" fmla="*/ 0 60000 65536"/>
                  <a:gd name="T21" fmla="*/ 0 60000 65536"/>
                  <a:gd name="T22" fmla="*/ 0 60000 65536"/>
                  <a:gd name="T23" fmla="*/ 0 60000 65536"/>
                  <a:gd name="T24" fmla="*/ 0 w 305"/>
                  <a:gd name="T25" fmla="*/ 0 h 184"/>
                  <a:gd name="T26" fmla="*/ 305 w 305"/>
                  <a:gd name="T27" fmla="*/ 184 h 1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5" h="184">
                    <a:moveTo>
                      <a:pt x="0" y="72"/>
                    </a:moveTo>
                    <a:lnTo>
                      <a:pt x="39" y="0"/>
                    </a:lnTo>
                    <a:lnTo>
                      <a:pt x="158" y="46"/>
                    </a:lnTo>
                    <a:lnTo>
                      <a:pt x="223" y="117"/>
                    </a:lnTo>
                    <a:lnTo>
                      <a:pt x="305" y="117"/>
                    </a:lnTo>
                    <a:lnTo>
                      <a:pt x="302" y="184"/>
                    </a:lnTo>
                    <a:lnTo>
                      <a:pt x="102" y="141"/>
                    </a:lnTo>
                    <a:lnTo>
                      <a:pt x="0" y="7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70" name="Freeform 377"/>
              <p:cNvSpPr/>
              <p:nvPr/>
            </p:nvSpPr>
            <p:spPr bwMode="auto">
              <a:xfrm>
                <a:off x="1785" y="2344"/>
                <a:ext cx="39" cy="43"/>
              </a:xfrm>
              <a:custGeom>
                <a:avLst/>
                <a:gdLst>
                  <a:gd name="T0" fmla="*/ 0 w 138"/>
                  <a:gd name="T1" fmla="*/ 3 h 148"/>
                  <a:gd name="T2" fmla="*/ 1 w 138"/>
                  <a:gd name="T3" fmla="*/ 2 h 148"/>
                  <a:gd name="T4" fmla="*/ 1 w 138"/>
                  <a:gd name="T5" fmla="*/ 2 h 148"/>
                  <a:gd name="T6" fmla="*/ 1 w 138"/>
                  <a:gd name="T7" fmla="*/ 1 h 148"/>
                  <a:gd name="T8" fmla="*/ 2 w 138"/>
                  <a:gd name="T9" fmla="*/ 1 h 148"/>
                  <a:gd name="T10" fmla="*/ 2 w 138"/>
                  <a:gd name="T11" fmla="*/ 0 h 148"/>
                  <a:gd name="T12" fmla="*/ 3 w 138"/>
                  <a:gd name="T13" fmla="*/ 0 h 148"/>
                  <a:gd name="T14" fmla="*/ 3 w 138"/>
                  <a:gd name="T15" fmla="*/ 1 h 148"/>
                  <a:gd name="T16" fmla="*/ 2 w 138"/>
                  <a:gd name="T17" fmla="*/ 2 h 148"/>
                  <a:gd name="T18" fmla="*/ 2 w 138"/>
                  <a:gd name="T19" fmla="*/ 3 h 148"/>
                  <a:gd name="T20" fmla="*/ 1 w 138"/>
                  <a:gd name="T21" fmla="*/ 3 h 148"/>
                  <a:gd name="T22" fmla="*/ 0 w 138"/>
                  <a:gd name="T23" fmla="*/ 3 h 14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8"/>
                  <a:gd name="T37" fmla="*/ 0 h 148"/>
                  <a:gd name="T38" fmla="*/ 138 w 138"/>
                  <a:gd name="T39" fmla="*/ 148 h 14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8" h="148">
                    <a:moveTo>
                      <a:pt x="0" y="111"/>
                    </a:moveTo>
                    <a:lnTo>
                      <a:pt x="54" y="92"/>
                    </a:lnTo>
                    <a:lnTo>
                      <a:pt x="29" y="76"/>
                    </a:lnTo>
                    <a:lnTo>
                      <a:pt x="53" y="23"/>
                    </a:lnTo>
                    <a:lnTo>
                      <a:pt x="75" y="57"/>
                    </a:lnTo>
                    <a:lnTo>
                      <a:pt x="76" y="0"/>
                    </a:lnTo>
                    <a:lnTo>
                      <a:pt x="138" y="0"/>
                    </a:lnTo>
                    <a:lnTo>
                      <a:pt x="134" y="57"/>
                    </a:lnTo>
                    <a:lnTo>
                      <a:pt x="93" y="79"/>
                    </a:lnTo>
                    <a:lnTo>
                      <a:pt x="95" y="148"/>
                    </a:lnTo>
                    <a:lnTo>
                      <a:pt x="57" y="106"/>
                    </a:lnTo>
                    <a:lnTo>
                      <a:pt x="0" y="11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71" name="Freeform 378"/>
              <p:cNvSpPr/>
              <p:nvPr/>
            </p:nvSpPr>
            <p:spPr bwMode="auto">
              <a:xfrm>
                <a:off x="3558" y="3624"/>
                <a:ext cx="85" cy="91"/>
              </a:xfrm>
              <a:custGeom>
                <a:avLst/>
                <a:gdLst>
                  <a:gd name="T0" fmla="*/ 0 w 298"/>
                  <a:gd name="T1" fmla="*/ 6 h 322"/>
                  <a:gd name="T2" fmla="*/ 1 w 298"/>
                  <a:gd name="T3" fmla="*/ 4 h 322"/>
                  <a:gd name="T4" fmla="*/ 4 w 298"/>
                  <a:gd name="T5" fmla="*/ 3 h 322"/>
                  <a:gd name="T6" fmla="*/ 5 w 298"/>
                  <a:gd name="T7" fmla="*/ 0 h 322"/>
                  <a:gd name="T8" fmla="*/ 6 w 298"/>
                  <a:gd name="T9" fmla="*/ 1 h 322"/>
                  <a:gd name="T10" fmla="*/ 7 w 298"/>
                  <a:gd name="T11" fmla="*/ 0 h 322"/>
                  <a:gd name="T12" fmla="*/ 7 w 298"/>
                  <a:gd name="T13" fmla="*/ 1 h 322"/>
                  <a:gd name="T14" fmla="*/ 6 w 298"/>
                  <a:gd name="T15" fmla="*/ 3 h 322"/>
                  <a:gd name="T16" fmla="*/ 6 w 298"/>
                  <a:gd name="T17" fmla="*/ 4 h 322"/>
                  <a:gd name="T18" fmla="*/ 4 w 298"/>
                  <a:gd name="T19" fmla="*/ 4 h 322"/>
                  <a:gd name="T20" fmla="*/ 4 w 298"/>
                  <a:gd name="T21" fmla="*/ 6 h 322"/>
                  <a:gd name="T22" fmla="*/ 2 w 298"/>
                  <a:gd name="T23" fmla="*/ 7 h 322"/>
                  <a:gd name="T24" fmla="*/ 0 w 298"/>
                  <a:gd name="T25" fmla="*/ 6 h 3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98"/>
                  <a:gd name="T40" fmla="*/ 0 h 322"/>
                  <a:gd name="T41" fmla="*/ 298 w 298"/>
                  <a:gd name="T42" fmla="*/ 322 h 3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98" h="322">
                    <a:moveTo>
                      <a:pt x="0" y="281"/>
                    </a:moveTo>
                    <a:lnTo>
                      <a:pt x="63" y="182"/>
                    </a:lnTo>
                    <a:lnTo>
                      <a:pt x="172" y="109"/>
                    </a:lnTo>
                    <a:lnTo>
                      <a:pt x="223" y="0"/>
                    </a:lnTo>
                    <a:lnTo>
                      <a:pt x="256" y="32"/>
                    </a:lnTo>
                    <a:lnTo>
                      <a:pt x="293" y="17"/>
                    </a:lnTo>
                    <a:lnTo>
                      <a:pt x="298" y="55"/>
                    </a:lnTo>
                    <a:lnTo>
                      <a:pt x="242" y="134"/>
                    </a:lnTo>
                    <a:lnTo>
                      <a:pt x="252" y="167"/>
                    </a:lnTo>
                    <a:lnTo>
                      <a:pt x="190" y="180"/>
                    </a:lnTo>
                    <a:lnTo>
                      <a:pt x="161" y="289"/>
                    </a:lnTo>
                    <a:lnTo>
                      <a:pt x="96" y="322"/>
                    </a:lnTo>
                    <a:lnTo>
                      <a:pt x="0" y="28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72" name="Freeform 379"/>
              <p:cNvSpPr/>
              <p:nvPr/>
            </p:nvSpPr>
            <p:spPr bwMode="auto">
              <a:xfrm>
                <a:off x="3625" y="3534"/>
                <a:ext cx="63" cy="101"/>
              </a:xfrm>
              <a:custGeom>
                <a:avLst/>
                <a:gdLst>
                  <a:gd name="T0" fmla="*/ 0 w 221"/>
                  <a:gd name="T1" fmla="*/ 0 h 353"/>
                  <a:gd name="T2" fmla="*/ 1 w 221"/>
                  <a:gd name="T3" fmla="*/ 1 h 353"/>
                  <a:gd name="T4" fmla="*/ 2 w 221"/>
                  <a:gd name="T5" fmla="*/ 3 h 353"/>
                  <a:gd name="T6" fmla="*/ 3 w 221"/>
                  <a:gd name="T7" fmla="*/ 3 h 353"/>
                  <a:gd name="T8" fmla="*/ 3 w 221"/>
                  <a:gd name="T9" fmla="*/ 3 h 353"/>
                  <a:gd name="T10" fmla="*/ 3 w 221"/>
                  <a:gd name="T11" fmla="*/ 4 h 353"/>
                  <a:gd name="T12" fmla="*/ 5 w 221"/>
                  <a:gd name="T13" fmla="*/ 4 h 353"/>
                  <a:gd name="T14" fmla="*/ 5 w 221"/>
                  <a:gd name="T15" fmla="*/ 5 h 353"/>
                  <a:gd name="T16" fmla="*/ 4 w 221"/>
                  <a:gd name="T17" fmla="*/ 6 h 353"/>
                  <a:gd name="T18" fmla="*/ 3 w 221"/>
                  <a:gd name="T19" fmla="*/ 8 h 353"/>
                  <a:gd name="T20" fmla="*/ 2 w 221"/>
                  <a:gd name="T21" fmla="*/ 8 h 353"/>
                  <a:gd name="T22" fmla="*/ 2 w 221"/>
                  <a:gd name="T23" fmla="*/ 7 h 353"/>
                  <a:gd name="T24" fmla="*/ 1 w 221"/>
                  <a:gd name="T25" fmla="*/ 6 h 353"/>
                  <a:gd name="T26" fmla="*/ 2 w 221"/>
                  <a:gd name="T27" fmla="*/ 4 h 353"/>
                  <a:gd name="T28" fmla="*/ 2 w 221"/>
                  <a:gd name="T29" fmla="*/ 3 h 353"/>
                  <a:gd name="T30" fmla="*/ 0 w 221"/>
                  <a:gd name="T31" fmla="*/ 0 h 3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21"/>
                  <a:gd name="T49" fmla="*/ 0 h 353"/>
                  <a:gd name="T50" fmla="*/ 221 w 221"/>
                  <a:gd name="T51" fmla="*/ 353 h 35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21" h="353">
                    <a:moveTo>
                      <a:pt x="0" y="0"/>
                    </a:moveTo>
                    <a:lnTo>
                      <a:pt x="63" y="39"/>
                    </a:lnTo>
                    <a:lnTo>
                      <a:pt x="75" y="117"/>
                    </a:lnTo>
                    <a:lnTo>
                      <a:pt x="104" y="139"/>
                    </a:lnTo>
                    <a:lnTo>
                      <a:pt x="119" y="106"/>
                    </a:lnTo>
                    <a:lnTo>
                      <a:pt x="132" y="161"/>
                    </a:lnTo>
                    <a:lnTo>
                      <a:pt x="221" y="161"/>
                    </a:lnTo>
                    <a:lnTo>
                      <a:pt x="204" y="238"/>
                    </a:lnTo>
                    <a:lnTo>
                      <a:pt x="159" y="250"/>
                    </a:lnTo>
                    <a:lnTo>
                      <a:pt x="120" y="351"/>
                    </a:lnTo>
                    <a:lnTo>
                      <a:pt x="78" y="353"/>
                    </a:lnTo>
                    <a:lnTo>
                      <a:pt x="96" y="316"/>
                    </a:lnTo>
                    <a:lnTo>
                      <a:pt x="41" y="244"/>
                    </a:lnTo>
                    <a:lnTo>
                      <a:pt x="86" y="179"/>
                    </a:lnTo>
                    <a:lnTo>
                      <a:pt x="78" y="127"/>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73" name="Freeform 380"/>
              <p:cNvSpPr/>
              <p:nvPr/>
            </p:nvSpPr>
            <p:spPr bwMode="auto">
              <a:xfrm>
                <a:off x="1802" y="1995"/>
                <a:ext cx="281" cy="263"/>
              </a:xfrm>
              <a:custGeom>
                <a:avLst/>
                <a:gdLst>
                  <a:gd name="T0" fmla="*/ 0 w 989"/>
                  <a:gd name="T1" fmla="*/ 17 h 922"/>
                  <a:gd name="T2" fmla="*/ 2 w 989"/>
                  <a:gd name="T3" fmla="*/ 17 h 922"/>
                  <a:gd name="T4" fmla="*/ 1 w 989"/>
                  <a:gd name="T5" fmla="*/ 18 h 922"/>
                  <a:gd name="T6" fmla="*/ 2 w 989"/>
                  <a:gd name="T7" fmla="*/ 18 h 922"/>
                  <a:gd name="T8" fmla="*/ 1 w 989"/>
                  <a:gd name="T9" fmla="*/ 19 h 922"/>
                  <a:gd name="T10" fmla="*/ 3 w 989"/>
                  <a:gd name="T11" fmla="*/ 21 h 922"/>
                  <a:gd name="T12" fmla="*/ 5 w 989"/>
                  <a:gd name="T13" fmla="*/ 19 h 922"/>
                  <a:gd name="T14" fmla="*/ 7 w 989"/>
                  <a:gd name="T15" fmla="*/ 19 h 922"/>
                  <a:gd name="T16" fmla="*/ 7 w 989"/>
                  <a:gd name="T17" fmla="*/ 17 h 922"/>
                  <a:gd name="T18" fmla="*/ 6 w 989"/>
                  <a:gd name="T19" fmla="*/ 13 h 922"/>
                  <a:gd name="T20" fmla="*/ 8 w 989"/>
                  <a:gd name="T21" fmla="*/ 11 h 922"/>
                  <a:gd name="T22" fmla="*/ 10 w 989"/>
                  <a:gd name="T23" fmla="*/ 7 h 922"/>
                  <a:gd name="T24" fmla="*/ 11 w 989"/>
                  <a:gd name="T25" fmla="*/ 5 h 922"/>
                  <a:gd name="T26" fmla="*/ 13 w 989"/>
                  <a:gd name="T27" fmla="*/ 5 h 922"/>
                  <a:gd name="T28" fmla="*/ 14 w 989"/>
                  <a:gd name="T29" fmla="*/ 4 h 922"/>
                  <a:gd name="T30" fmla="*/ 15 w 989"/>
                  <a:gd name="T31" fmla="*/ 4 h 922"/>
                  <a:gd name="T32" fmla="*/ 18 w 989"/>
                  <a:gd name="T33" fmla="*/ 4 h 922"/>
                  <a:gd name="T34" fmla="*/ 20 w 989"/>
                  <a:gd name="T35" fmla="*/ 2 h 922"/>
                  <a:gd name="T36" fmla="*/ 21 w 989"/>
                  <a:gd name="T37" fmla="*/ 4 h 922"/>
                  <a:gd name="T38" fmla="*/ 22 w 989"/>
                  <a:gd name="T39" fmla="*/ 3 h 922"/>
                  <a:gd name="T40" fmla="*/ 21 w 989"/>
                  <a:gd name="T41" fmla="*/ 2 h 922"/>
                  <a:gd name="T42" fmla="*/ 21 w 989"/>
                  <a:gd name="T43" fmla="*/ 0 h 922"/>
                  <a:gd name="T44" fmla="*/ 20 w 989"/>
                  <a:gd name="T45" fmla="*/ 0 h 922"/>
                  <a:gd name="T46" fmla="*/ 19 w 989"/>
                  <a:gd name="T47" fmla="*/ 1 h 922"/>
                  <a:gd name="T48" fmla="*/ 19 w 989"/>
                  <a:gd name="T49" fmla="*/ 0 h 922"/>
                  <a:gd name="T50" fmla="*/ 18 w 989"/>
                  <a:gd name="T51" fmla="*/ 0 h 922"/>
                  <a:gd name="T52" fmla="*/ 16 w 989"/>
                  <a:gd name="T53" fmla="*/ 2 h 922"/>
                  <a:gd name="T54" fmla="*/ 15 w 989"/>
                  <a:gd name="T55" fmla="*/ 3 h 922"/>
                  <a:gd name="T56" fmla="*/ 13 w 989"/>
                  <a:gd name="T57" fmla="*/ 3 h 922"/>
                  <a:gd name="T58" fmla="*/ 13 w 989"/>
                  <a:gd name="T59" fmla="*/ 3 h 922"/>
                  <a:gd name="T60" fmla="*/ 13 w 989"/>
                  <a:gd name="T61" fmla="*/ 3 h 922"/>
                  <a:gd name="T62" fmla="*/ 11 w 989"/>
                  <a:gd name="T63" fmla="*/ 4 h 922"/>
                  <a:gd name="T64" fmla="*/ 11 w 989"/>
                  <a:gd name="T65" fmla="*/ 5 h 922"/>
                  <a:gd name="T66" fmla="*/ 9 w 989"/>
                  <a:gd name="T67" fmla="*/ 6 h 922"/>
                  <a:gd name="T68" fmla="*/ 7 w 989"/>
                  <a:gd name="T69" fmla="*/ 8 h 922"/>
                  <a:gd name="T70" fmla="*/ 4 w 989"/>
                  <a:gd name="T71" fmla="*/ 13 h 922"/>
                  <a:gd name="T72" fmla="*/ 5 w 989"/>
                  <a:gd name="T73" fmla="*/ 13 h 922"/>
                  <a:gd name="T74" fmla="*/ 2 w 989"/>
                  <a:gd name="T75" fmla="*/ 14 h 922"/>
                  <a:gd name="T76" fmla="*/ 1 w 989"/>
                  <a:gd name="T77" fmla="*/ 15 h 922"/>
                  <a:gd name="T78" fmla="*/ 0 w 989"/>
                  <a:gd name="T79" fmla="*/ 15 h 922"/>
                  <a:gd name="T80" fmla="*/ 0 w 989"/>
                  <a:gd name="T81" fmla="*/ 16 h 9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989"/>
                  <a:gd name="T124" fmla="*/ 0 h 922"/>
                  <a:gd name="T125" fmla="*/ 989 w 989"/>
                  <a:gd name="T126" fmla="*/ 922 h 92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989" h="922">
                    <a:moveTo>
                      <a:pt x="0" y="688"/>
                    </a:moveTo>
                    <a:lnTo>
                      <a:pt x="4" y="727"/>
                    </a:lnTo>
                    <a:lnTo>
                      <a:pt x="91" y="702"/>
                    </a:lnTo>
                    <a:lnTo>
                      <a:pt x="97" y="717"/>
                    </a:lnTo>
                    <a:lnTo>
                      <a:pt x="3" y="741"/>
                    </a:lnTo>
                    <a:lnTo>
                      <a:pt x="27" y="757"/>
                    </a:lnTo>
                    <a:lnTo>
                      <a:pt x="17" y="807"/>
                    </a:lnTo>
                    <a:lnTo>
                      <a:pt x="80" y="764"/>
                    </a:lnTo>
                    <a:lnTo>
                      <a:pt x="12" y="834"/>
                    </a:lnTo>
                    <a:lnTo>
                      <a:pt x="50" y="834"/>
                    </a:lnTo>
                    <a:lnTo>
                      <a:pt x="27" y="895"/>
                    </a:lnTo>
                    <a:lnTo>
                      <a:pt x="121" y="922"/>
                    </a:lnTo>
                    <a:lnTo>
                      <a:pt x="196" y="863"/>
                    </a:lnTo>
                    <a:lnTo>
                      <a:pt x="213" y="809"/>
                    </a:lnTo>
                    <a:lnTo>
                      <a:pt x="235" y="863"/>
                    </a:lnTo>
                    <a:lnTo>
                      <a:pt x="281" y="795"/>
                    </a:lnTo>
                    <a:lnTo>
                      <a:pt x="270" y="737"/>
                    </a:lnTo>
                    <a:lnTo>
                      <a:pt x="292" y="712"/>
                    </a:lnTo>
                    <a:lnTo>
                      <a:pt x="270" y="685"/>
                    </a:lnTo>
                    <a:lnTo>
                      <a:pt x="277" y="553"/>
                    </a:lnTo>
                    <a:lnTo>
                      <a:pt x="344" y="523"/>
                    </a:lnTo>
                    <a:lnTo>
                      <a:pt x="332" y="483"/>
                    </a:lnTo>
                    <a:lnTo>
                      <a:pt x="364" y="381"/>
                    </a:lnTo>
                    <a:lnTo>
                      <a:pt x="431" y="309"/>
                    </a:lnTo>
                    <a:lnTo>
                      <a:pt x="443" y="249"/>
                    </a:lnTo>
                    <a:lnTo>
                      <a:pt x="488" y="238"/>
                    </a:lnTo>
                    <a:lnTo>
                      <a:pt x="505" y="198"/>
                    </a:lnTo>
                    <a:lnTo>
                      <a:pt x="573" y="207"/>
                    </a:lnTo>
                    <a:lnTo>
                      <a:pt x="574" y="159"/>
                    </a:lnTo>
                    <a:lnTo>
                      <a:pt x="593" y="159"/>
                    </a:lnTo>
                    <a:lnTo>
                      <a:pt x="620" y="138"/>
                    </a:lnTo>
                    <a:lnTo>
                      <a:pt x="665" y="180"/>
                    </a:lnTo>
                    <a:lnTo>
                      <a:pt x="744" y="188"/>
                    </a:lnTo>
                    <a:lnTo>
                      <a:pt x="789" y="162"/>
                    </a:lnTo>
                    <a:lnTo>
                      <a:pt x="801" y="100"/>
                    </a:lnTo>
                    <a:lnTo>
                      <a:pt x="877" y="83"/>
                    </a:lnTo>
                    <a:lnTo>
                      <a:pt x="917" y="108"/>
                    </a:lnTo>
                    <a:lnTo>
                      <a:pt x="912" y="159"/>
                    </a:lnTo>
                    <a:lnTo>
                      <a:pt x="986" y="100"/>
                    </a:lnTo>
                    <a:lnTo>
                      <a:pt x="941" y="109"/>
                    </a:lnTo>
                    <a:lnTo>
                      <a:pt x="952" y="96"/>
                    </a:lnTo>
                    <a:lnTo>
                      <a:pt x="900" y="79"/>
                    </a:lnTo>
                    <a:lnTo>
                      <a:pt x="989" y="51"/>
                    </a:lnTo>
                    <a:lnTo>
                      <a:pt x="917" y="16"/>
                    </a:lnTo>
                    <a:lnTo>
                      <a:pt x="872" y="51"/>
                    </a:lnTo>
                    <a:lnTo>
                      <a:pt x="896" y="4"/>
                    </a:lnTo>
                    <a:lnTo>
                      <a:pt x="861" y="0"/>
                    </a:lnTo>
                    <a:lnTo>
                      <a:pt x="838" y="51"/>
                    </a:lnTo>
                    <a:lnTo>
                      <a:pt x="823" y="55"/>
                    </a:lnTo>
                    <a:lnTo>
                      <a:pt x="823" y="10"/>
                    </a:lnTo>
                    <a:lnTo>
                      <a:pt x="761" y="83"/>
                    </a:lnTo>
                    <a:lnTo>
                      <a:pt x="792" y="17"/>
                    </a:lnTo>
                    <a:lnTo>
                      <a:pt x="761" y="8"/>
                    </a:lnTo>
                    <a:lnTo>
                      <a:pt x="693" y="88"/>
                    </a:lnTo>
                    <a:lnTo>
                      <a:pt x="630" y="62"/>
                    </a:lnTo>
                    <a:lnTo>
                      <a:pt x="646" y="108"/>
                    </a:lnTo>
                    <a:lnTo>
                      <a:pt x="620" y="83"/>
                    </a:lnTo>
                    <a:lnTo>
                      <a:pt x="574" y="140"/>
                    </a:lnTo>
                    <a:lnTo>
                      <a:pt x="580" y="93"/>
                    </a:lnTo>
                    <a:lnTo>
                      <a:pt x="557" y="132"/>
                    </a:lnTo>
                    <a:lnTo>
                      <a:pt x="535" y="105"/>
                    </a:lnTo>
                    <a:lnTo>
                      <a:pt x="550" y="144"/>
                    </a:lnTo>
                    <a:lnTo>
                      <a:pt x="500" y="128"/>
                    </a:lnTo>
                    <a:lnTo>
                      <a:pt x="483" y="181"/>
                    </a:lnTo>
                    <a:lnTo>
                      <a:pt x="438" y="203"/>
                    </a:lnTo>
                    <a:lnTo>
                      <a:pt x="480" y="205"/>
                    </a:lnTo>
                    <a:lnTo>
                      <a:pt x="401" y="234"/>
                    </a:lnTo>
                    <a:lnTo>
                      <a:pt x="387" y="273"/>
                    </a:lnTo>
                    <a:lnTo>
                      <a:pt x="414" y="273"/>
                    </a:lnTo>
                    <a:lnTo>
                      <a:pt x="317" y="336"/>
                    </a:lnTo>
                    <a:lnTo>
                      <a:pt x="283" y="446"/>
                    </a:lnTo>
                    <a:lnTo>
                      <a:pt x="175" y="537"/>
                    </a:lnTo>
                    <a:lnTo>
                      <a:pt x="196" y="560"/>
                    </a:lnTo>
                    <a:lnTo>
                      <a:pt x="238" y="543"/>
                    </a:lnTo>
                    <a:lnTo>
                      <a:pt x="134" y="570"/>
                    </a:lnTo>
                    <a:lnTo>
                      <a:pt x="80" y="607"/>
                    </a:lnTo>
                    <a:lnTo>
                      <a:pt x="91" y="629"/>
                    </a:lnTo>
                    <a:lnTo>
                      <a:pt x="52" y="629"/>
                    </a:lnTo>
                    <a:lnTo>
                      <a:pt x="56" y="657"/>
                    </a:lnTo>
                    <a:lnTo>
                      <a:pt x="5" y="657"/>
                    </a:lnTo>
                    <a:lnTo>
                      <a:pt x="52" y="673"/>
                    </a:lnTo>
                    <a:lnTo>
                      <a:pt x="0" y="68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74" name="Freeform 381"/>
              <p:cNvSpPr/>
              <p:nvPr/>
            </p:nvSpPr>
            <p:spPr bwMode="auto">
              <a:xfrm>
                <a:off x="2410" y="2596"/>
                <a:ext cx="181" cy="184"/>
              </a:xfrm>
              <a:custGeom>
                <a:avLst/>
                <a:gdLst>
                  <a:gd name="T0" fmla="*/ 0 w 636"/>
                  <a:gd name="T1" fmla="*/ 8 h 645"/>
                  <a:gd name="T2" fmla="*/ 1 w 636"/>
                  <a:gd name="T3" fmla="*/ 9 h 645"/>
                  <a:gd name="T4" fmla="*/ 5 w 636"/>
                  <a:gd name="T5" fmla="*/ 8 h 645"/>
                  <a:gd name="T6" fmla="*/ 5 w 636"/>
                  <a:gd name="T7" fmla="*/ 7 h 645"/>
                  <a:gd name="T8" fmla="*/ 7 w 636"/>
                  <a:gd name="T9" fmla="*/ 6 h 645"/>
                  <a:gd name="T10" fmla="*/ 7 w 636"/>
                  <a:gd name="T11" fmla="*/ 5 h 645"/>
                  <a:gd name="T12" fmla="*/ 8 w 636"/>
                  <a:gd name="T13" fmla="*/ 4 h 645"/>
                  <a:gd name="T14" fmla="*/ 8 w 636"/>
                  <a:gd name="T15" fmla="*/ 4 h 645"/>
                  <a:gd name="T16" fmla="*/ 9 w 636"/>
                  <a:gd name="T17" fmla="*/ 3 h 645"/>
                  <a:gd name="T18" fmla="*/ 9 w 636"/>
                  <a:gd name="T19" fmla="*/ 2 h 645"/>
                  <a:gd name="T20" fmla="*/ 9 w 636"/>
                  <a:gd name="T21" fmla="*/ 1 h 645"/>
                  <a:gd name="T22" fmla="*/ 12 w 636"/>
                  <a:gd name="T23" fmla="*/ 0 h 645"/>
                  <a:gd name="T24" fmla="*/ 15 w 636"/>
                  <a:gd name="T25" fmla="*/ 2 h 645"/>
                  <a:gd name="T26" fmla="*/ 14 w 636"/>
                  <a:gd name="T27" fmla="*/ 3 h 645"/>
                  <a:gd name="T28" fmla="*/ 11 w 636"/>
                  <a:gd name="T29" fmla="*/ 3 h 645"/>
                  <a:gd name="T30" fmla="*/ 11 w 636"/>
                  <a:gd name="T31" fmla="*/ 4 h 645"/>
                  <a:gd name="T32" fmla="*/ 13 w 636"/>
                  <a:gd name="T33" fmla="*/ 5 h 645"/>
                  <a:gd name="T34" fmla="*/ 12 w 636"/>
                  <a:gd name="T35" fmla="*/ 6 h 645"/>
                  <a:gd name="T36" fmla="*/ 12 w 636"/>
                  <a:gd name="T37" fmla="*/ 7 h 645"/>
                  <a:gd name="T38" fmla="*/ 9 w 636"/>
                  <a:gd name="T39" fmla="*/ 11 h 645"/>
                  <a:gd name="T40" fmla="*/ 9 w 636"/>
                  <a:gd name="T41" fmla="*/ 10 h 645"/>
                  <a:gd name="T42" fmla="*/ 7 w 636"/>
                  <a:gd name="T43" fmla="*/ 11 h 645"/>
                  <a:gd name="T44" fmla="*/ 9 w 636"/>
                  <a:gd name="T45" fmla="*/ 14 h 645"/>
                  <a:gd name="T46" fmla="*/ 7 w 636"/>
                  <a:gd name="T47" fmla="*/ 14 h 645"/>
                  <a:gd name="T48" fmla="*/ 6 w 636"/>
                  <a:gd name="T49" fmla="*/ 15 h 645"/>
                  <a:gd name="T50" fmla="*/ 5 w 636"/>
                  <a:gd name="T51" fmla="*/ 13 h 645"/>
                  <a:gd name="T52" fmla="*/ 1 w 636"/>
                  <a:gd name="T53" fmla="*/ 13 h 645"/>
                  <a:gd name="T54" fmla="*/ 2 w 636"/>
                  <a:gd name="T55" fmla="*/ 11 h 645"/>
                  <a:gd name="T56" fmla="*/ 0 w 636"/>
                  <a:gd name="T57" fmla="*/ 8 h 64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36"/>
                  <a:gd name="T88" fmla="*/ 0 h 645"/>
                  <a:gd name="T89" fmla="*/ 636 w 636"/>
                  <a:gd name="T90" fmla="*/ 645 h 64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36" h="645">
                    <a:moveTo>
                      <a:pt x="0" y="354"/>
                    </a:moveTo>
                    <a:lnTo>
                      <a:pt x="59" y="377"/>
                    </a:lnTo>
                    <a:lnTo>
                      <a:pt x="198" y="354"/>
                    </a:lnTo>
                    <a:lnTo>
                      <a:pt x="225" y="289"/>
                    </a:lnTo>
                    <a:lnTo>
                      <a:pt x="319" y="253"/>
                    </a:lnTo>
                    <a:lnTo>
                      <a:pt x="326" y="197"/>
                    </a:lnTo>
                    <a:lnTo>
                      <a:pt x="361" y="182"/>
                    </a:lnTo>
                    <a:lnTo>
                      <a:pt x="347" y="154"/>
                    </a:lnTo>
                    <a:lnTo>
                      <a:pt x="379" y="150"/>
                    </a:lnTo>
                    <a:lnTo>
                      <a:pt x="404" y="96"/>
                    </a:lnTo>
                    <a:lnTo>
                      <a:pt x="394" y="40"/>
                    </a:lnTo>
                    <a:lnTo>
                      <a:pt x="524" y="0"/>
                    </a:lnTo>
                    <a:lnTo>
                      <a:pt x="636" y="84"/>
                    </a:lnTo>
                    <a:lnTo>
                      <a:pt x="607" y="119"/>
                    </a:lnTo>
                    <a:lnTo>
                      <a:pt x="497" y="119"/>
                    </a:lnTo>
                    <a:lnTo>
                      <a:pt x="499" y="191"/>
                    </a:lnTo>
                    <a:lnTo>
                      <a:pt x="548" y="237"/>
                    </a:lnTo>
                    <a:lnTo>
                      <a:pt x="521" y="261"/>
                    </a:lnTo>
                    <a:lnTo>
                      <a:pt x="528" y="300"/>
                    </a:lnTo>
                    <a:lnTo>
                      <a:pt x="412" y="449"/>
                    </a:lnTo>
                    <a:lnTo>
                      <a:pt x="364" y="444"/>
                    </a:lnTo>
                    <a:lnTo>
                      <a:pt x="326" y="481"/>
                    </a:lnTo>
                    <a:lnTo>
                      <a:pt x="387" y="617"/>
                    </a:lnTo>
                    <a:lnTo>
                      <a:pt x="302" y="617"/>
                    </a:lnTo>
                    <a:lnTo>
                      <a:pt x="271" y="645"/>
                    </a:lnTo>
                    <a:lnTo>
                      <a:pt x="207" y="564"/>
                    </a:lnTo>
                    <a:lnTo>
                      <a:pt x="27" y="580"/>
                    </a:lnTo>
                    <a:lnTo>
                      <a:pt x="86" y="487"/>
                    </a:lnTo>
                    <a:lnTo>
                      <a:pt x="0" y="354"/>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75" name="Freeform 382"/>
              <p:cNvSpPr/>
              <p:nvPr/>
            </p:nvSpPr>
            <p:spPr bwMode="auto">
              <a:xfrm>
                <a:off x="3283" y="3117"/>
                <a:ext cx="109" cy="97"/>
              </a:xfrm>
              <a:custGeom>
                <a:avLst/>
                <a:gdLst>
                  <a:gd name="T0" fmla="*/ 0 w 380"/>
                  <a:gd name="T1" fmla="*/ 0 h 340"/>
                  <a:gd name="T2" fmla="*/ 0 w 380"/>
                  <a:gd name="T3" fmla="*/ 7 h 340"/>
                  <a:gd name="T4" fmla="*/ 2 w 380"/>
                  <a:gd name="T5" fmla="*/ 7 h 340"/>
                  <a:gd name="T6" fmla="*/ 3 w 380"/>
                  <a:gd name="T7" fmla="*/ 5 h 340"/>
                  <a:gd name="T8" fmla="*/ 5 w 380"/>
                  <a:gd name="T9" fmla="*/ 6 h 340"/>
                  <a:gd name="T10" fmla="*/ 6 w 380"/>
                  <a:gd name="T11" fmla="*/ 8 h 340"/>
                  <a:gd name="T12" fmla="*/ 9 w 380"/>
                  <a:gd name="T13" fmla="*/ 8 h 340"/>
                  <a:gd name="T14" fmla="*/ 6 w 380"/>
                  <a:gd name="T15" fmla="*/ 5 h 340"/>
                  <a:gd name="T16" fmla="*/ 6 w 380"/>
                  <a:gd name="T17" fmla="*/ 3 h 340"/>
                  <a:gd name="T18" fmla="*/ 4 w 380"/>
                  <a:gd name="T19" fmla="*/ 3 h 340"/>
                  <a:gd name="T20" fmla="*/ 3 w 380"/>
                  <a:gd name="T21" fmla="*/ 1 h 340"/>
                  <a:gd name="T22" fmla="*/ 0 w 380"/>
                  <a:gd name="T23" fmla="*/ 0 h 3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80"/>
                  <a:gd name="T37" fmla="*/ 0 h 340"/>
                  <a:gd name="T38" fmla="*/ 380 w 380"/>
                  <a:gd name="T39" fmla="*/ 340 h 34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80" h="340">
                    <a:moveTo>
                      <a:pt x="0" y="0"/>
                    </a:moveTo>
                    <a:lnTo>
                      <a:pt x="6" y="285"/>
                    </a:lnTo>
                    <a:lnTo>
                      <a:pt x="68" y="293"/>
                    </a:lnTo>
                    <a:lnTo>
                      <a:pt x="129" y="215"/>
                    </a:lnTo>
                    <a:lnTo>
                      <a:pt x="195" y="250"/>
                    </a:lnTo>
                    <a:lnTo>
                      <a:pt x="259" y="327"/>
                    </a:lnTo>
                    <a:lnTo>
                      <a:pt x="380" y="340"/>
                    </a:lnTo>
                    <a:lnTo>
                      <a:pt x="243" y="213"/>
                    </a:lnTo>
                    <a:lnTo>
                      <a:pt x="251" y="151"/>
                    </a:lnTo>
                    <a:lnTo>
                      <a:pt x="188" y="128"/>
                    </a:lnTo>
                    <a:lnTo>
                      <a:pt x="126" y="50"/>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76" name="Freeform 383"/>
              <p:cNvSpPr/>
              <p:nvPr/>
            </p:nvSpPr>
            <p:spPr bwMode="auto">
              <a:xfrm>
                <a:off x="3362" y="3137"/>
                <a:ext cx="45" cy="25"/>
              </a:xfrm>
              <a:custGeom>
                <a:avLst/>
                <a:gdLst>
                  <a:gd name="T0" fmla="*/ 0 w 159"/>
                  <a:gd name="T1" fmla="*/ 1 h 90"/>
                  <a:gd name="T2" fmla="*/ 2 w 159"/>
                  <a:gd name="T3" fmla="*/ 2 h 90"/>
                  <a:gd name="T4" fmla="*/ 4 w 159"/>
                  <a:gd name="T5" fmla="*/ 1 h 90"/>
                  <a:gd name="T6" fmla="*/ 3 w 159"/>
                  <a:gd name="T7" fmla="*/ 0 h 90"/>
                  <a:gd name="T8" fmla="*/ 3 w 159"/>
                  <a:gd name="T9" fmla="*/ 1 h 90"/>
                  <a:gd name="T10" fmla="*/ 0 w 159"/>
                  <a:gd name="T11" fmla="*/ 1 h 90"/>
                  <a:gd name="T12" fmla="*/ 0 60000 65536"/>
                  <a:gd name="T13" fmla="*/ 0 60000 65536"/>
                  <a:gd name="T14" fmla="*/ 0 60000 65536"/>
                  <a:gd name="T15" fmla="*/ 0 60000 65536"/>
                  <a:gd name="T16" fmla="*/ 0 60000 65536"/>
                  <a:gd name="T17" fmla="*/ 0 60000 65536"/>
                  <a:gd name="T18" fmla="*/ 0 w 159"/>
                  <a:gd name="T19" fmla="*/ 0 h 90"/>
                  <a:gd name="T20" fmla="*/ 159 w 159"/>
                  <a:gd name="T21" fmla="*/ 90 h 90"/>
                </a:gdLst>
                <a:ahLst/>
                <a:cxnLst>
                  <a:cxn ang="T12">
                    <a:pos x="T0" y="T1"/>
                  </a:cxn>
                  <a:cxn ang="T13">
                    <a:pos x="T2" y="T3"/>
                  </a:cxn>
                  <a:cxn ang="T14">
                    <a:pos x="T4" y="T5"/>
                  </a:cxn>
                  <a:cxn ang="T15">
                    <a:pos x="T6" y="T7"/>
                  </a:cxn>
                  <a:cxn ang="T16">
                    <a:pos x="T8" y="T9"/>
                  </a:cxn>
                  <a:cxn ang="T17">
                    <a:pos x="T10" y="T11"/>
                  </a:cxn>
                </a:cxnLst>
                <a:rect l="T18" t="T19" r="T20" b="T21"/>
                <a:pathLst>
                  <a:path w="159" h="90">
                    <a:moveTo>
                      <a:pt x="0" y="57"/>
                    </a:moveTo>
                    <a:lnTo>
                      <a:pt x="93" y="90"/>
                    </a:lnTo>
                    <a:lnTo>
                      <a:pt x="159" y="27"/>
                    </a:lnTo>
                    <a:lnTo>
                      <a:pt x="132" y="0"/>
                    </a:lnTo>
                    <a:lnTo>
                      <a:pt x="114" y="35"/>
                    </a:lnTo>
                    <a:lnTo>
                      <a:pt x="0" y="5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77" name="Freeform 384"/>
              <p:cNvSpPr/>
              <p:nvPr/>
            </p:nvSpPr>
            <p:spPr bwMode="auto">
              <a:xfrm>
                <a:off x="3389" y="3118"/>
                <a:ext cx="23" cy="25"/>
              </a:xfrm>
              <a:custGeom>
                <a:avLst/>
                <a:gdLst>
                  <a:gd name="T0" fmla="*/ 0 w 80"/>
                  <a:gd name="T1" fmla="*/ 0 h 86"/>
                  <a:gd name="T2" fmla="*/ 1 w 80"/>
                  <a:gd name="T3" fmla="*/ 1 h 86"/>
                  <a:gd name="T4" fmla="*/ 2 w 80"/>
                  <a:gd name="T5" fmla="*/ 2 h 86"/>
                  <a:gd name="T6" fmla="*/ 2 w 80"/>
                  <a:gd name="T7" fmla="*/ 1 h 86"/>
                  <a:gd name="T8" fmla="*/ 0 w 80"/>
                  <a:gd name="T9" fmla="*/ 0 h 86"/>
                  <a:gd name="T10" fmla="*/ 0 60000 65536"/>
                  <a:gd name="T11" fmla="*/ 0 60000 65536"/>
                  <a:gd name="T12" fmla="*/ 0 60000 65536"/>
                  <a:gd name="T13" fmla="*/ 0 60000 65536"/>
                  <a:gd name="T14" fmla="*/ 0 60000 65536"/>
                  <a:gd name="T15" fmla="*/ 0 w 80"/>
                  <a:gd name="T16" fmla="*/ 0 h 86"/>
                  <a:gd name="T17" fmla="*/ 80 w 80"/>
                  <a:gd name="T18" fmla="*/ 86 h 86"/>
                </a:gdLst>
                <a:ahLst/>
                <a:cxnLst>
                  <a:cxn ang="T10">
                    <a:pos x="T0" y="T1"/>
                  </a:cxn>
                  <a:cxn ang="T11">
                    <a:pos x="T2" y="T3"/>
                  </a:cxn>
                  <a:cxn ang="T12">
                    <a:pos x="T4" y="T5"/>
                  </a:cxn>
                  <a:cxn ang="T13">
                    <a:pos x="T6" y="T7"/>
                  </a:cxn>
                  <a:cxn ang="T14">
                    <a:pos x="T8" y="T9"/>
                  </a:cxn>
                </a:cxnLst>
                <a:rect l="T15" t="T16" r="T17" b="T18"/>
                <a:pathLst>
                  <a:path w="80" h="86">
                    <a:moveTo>
                      <a:pt x="0" y="0"/>
                    </a:moveTo>
                    <a:lnTo>
                      <a:pt x="63" y="39"/>
                    </a:lnTo>
                    <a:lnTo>
                      <a:pt x="80" y="86"/>
                    </a:lnTo>
                    <a:lnTo>
                      <a:pt x="79" y="51"/>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78" name="Freeform 385"/>
              <p:cNvSpPr/>
              <p:nvPr/>
            </p:nvSpPr>
            <p:spPr bwMode="auto">
              <a:xfrm>
                <a:off x="3022" y="2941"/>
                <a:ext cx="26" cy="36"/>
              </a:xfrm>
              <a:custGeom>
                <a:avLst/>
                <a:gdLst>
                  <a:gd name="T0" fmla="*/ 0 w 89"/>
                  <a:gd name="T1" fmla="*/ 3 h 127"/>
                  <a:gd name="T2" fmla="*/ 2 w 89"/>
                  <a:gd name="T3" fmla="*/ 1 h 127"/>
                  <a:gd name="T4" fmla="*/ 2 w 89"/>
                  <a:gd name="T5" fmla="*/ 0 h 127"/>
                  <a:gd name="T6" fmla="*/ 0 w 89"/>
                  <a:gd name="T7" fmla="*/ 3 h 127"/>
                  <a:gd name="T8" fmla="*/ 0 60000 65536"/>
                  <a:gd name="T9" fmla="*/ 0 60000 65536"/>
                  <a:gd name="T10" fmla="*/ 0 60000 65536"/>
                  <a:gd name="T11" fmla="*/ 0 60000 65536"/>
                  <a:gd name="T12" fmla="*/ 0 w 89"/>
                  <a:gd name="T13" fmla="*/ 0 h 127"/>
                  <a:gd name="T14" fmla="*/ 89 w 89"/>
                  <a:gd name="T15" fmla="*/ 127 h 127"/>
                </a:gdLst>
                <a:ahLst/>
                <a:cxnLst>
                  <a:cxn ang="T8">
                    <a:pos x="T0" y="T1"/>
                  </a:cxn>
                  <a:cxn ang="T9">
                    <a:pos x="T2" y="T3"/>
                  </a:cxn>
                  <a:cxn ang="T10">
                    <a:pos x="T4" y="T5"/>
                  </a:cxn>
                  <a:cxn ang="T11">
                    <a:pos x="T6" y="T7"/>
                  </a:cxn>
                </a:cxnLst>
                <a:rect l="T12" t="T13" r="T14" b="T15"/>
                <a:pathLst>
                  <a:path w="89" h="127">
                    <a:moveTo>
                      <a:pt x="0" y="127"/>
                    </a:moveTo>
                    <a:lnTo>
                      <a:pt x="64" y="67"/>
                    </a:lnTo>
                    <a:lnTo>
                      <a:pt x="89" y="0"/>
                    </a:lnTo>
                    <a:lnTo>
                      <a:pt x="0" y="12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79" name="Freeform 386"/>
              <p:cNvSpPr/>
              <p:nvPr/>
            </p:nvSpPr>
            <p:spPr bwMode="auto">
              <a:xfrm>
                <a:off x="3052" y="2848"/>
                <a:ext cx="45" cy="77"/>
              </a:xfrm>
              <a:custGeom>
                <a:avLst/>
                <a:gdLst>
                  <a:gd name="T0" fmla="*/ 0 w 156"/>
                  <a:gd name="T1" fmla="*/ 3 h 269"/>
                  <a:gd name="T2" fmla="*/ 1 w 156"/>
                  <a:gd name="T3" fmla="*/ 0 h 269"/>
                  <a:gd name="T4" fmla="*/ 2 w 156"/>
                  <a:gd name="T5" fmla="*/ 0 h 269"/>
                  <a:gd name="T6" fmla="*/ 2 w 156"/>
                  <a:gd name="T7" fmla="*/ 2 h 269"/>
                  <a:gd name="T8" fmla="*/ 1 w 156"/>
                  <a:gd name="T9" fmla="*/ 3 h 269"/>
                  <a:gd name="T10" fmla="*/ 1 w 156"/>
                  <a:gd name="T11" fmla="*/ 4 h 269"/>
                  <a:gd name="T12" fmla="*/ 3 w 156"/>
                  <a:gd name="T13" fmla="*/ 5 h 269"/>
                  <a:gd name="T14" fmla="*/ 4 w 156"/>
                  <a:gd name="T15" fmla="*/ 6 h 269"/>
                  <a:gd name="T16" fmla="*/ 3 w 156"/>
                  <a:gd name="T17" fmla="*/ 5 h 269"/>
                  <a:gd name="T18" fmla="*/ 3 w 156"/>
                  <a:gd name="T19" fmla="*/ 6 h 269"/>
                  <a:gd name="T20" fmla="*/ 1 w 156"/>
                  <a:gd name="T21" fmla="*/ 5 h 269"/>
                  <a:gd name="T22" fmla="*/ 0 w 156"/>
                  <a:gd name="T23" fmla="*/ 3 h 26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6"/>
                  <a:gd name="T37" fmla="*/ 0 h 269"/>
                  <a:gd name="T38" fmla="*/ 156 w 156"/>
                  <a:gd name="T39" fmla="*/ 269 h 26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6" h="269">
                    <a:moveTo>
                      <a:pt x="0" y="106"/>
                    </a:moveTo>
                    <a:lnTo>
                      <a:pt x="28" y="0"/>
                    </a:lnTo>
                    <a:lnTo>
                      <a:pt x="85" y="4"/>
                    </a:lnTo>
                    <a:lnTo>
                      <a:pt x="97" y="72"/>
                    </a:lnTo>
                    <a:lnTo>
                      <a:pt x="55" y="145"/>
                    </a:lnTo>
                    <a:lnTo>
                      <a:pt x="65" y="188"/>
                    </a:lnTo>
                    <a:lnTo>
                      <a:pt x="148" y="212"/>
                    </a:lnTo>
                    <a:lnTo>
                      <a:pt x="156" y="269"/>
                    </a:lnTo>
                    <a:lnTo>
                      <a:pt x="103" y="212"/>
                    </a:lnTo>
                    <a:lnTo>
                      <a:pt x="103" y="240"/>
                    </a:lnTo>
                    <a:lnTo>
                      <a:pt x="28" y="212"/>
                    </a:lnTo>
                    <a:lnTo>
                      <a:pt x="0" y="10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80" name="Freeform 387"/>
              <p:cNvSpPr/>
              <p:nvPr/>
            </p:nvSpPr>
            <p:spPr bwMode="auto">
              <a:xfrm>
                <a:off x="3056" y="2913"/>
                <a:ext cx="12" cy="16"/>
              </a:xfrm>
              <a:custGeom>
                <a:avLst/>
                <a:gdLst>
                  <a:gd name="T0" fmla="*/ 0 w 43"/>
                  <a:gd name="T1" fmla="*/ 0 h 57"/>
                  <a:gd name="T2" fmla="*/ 1 w 43"/>
                  <a:gd name="T3" fmla="*/ 0 h 57"/>
                  <a:gd name="T4" fmla="*/ 1 w 43"/>
                  <a:gd name="T5" fmla="*/ 0 h 57"/>
                  <a:gd name="T6" fmla="*/ 1 w 43"/>
                  <a:gd name="T7" fmla="*/ 1 h 57"/>
                  <a:gd name="T8" fmla="*/ 0 w 43"/>
                  <a:gd name="T9" fmla="*/ 0 h 57"/>
                  <a:gd name="T10" fmla="*/ 0 60000 65536"/>
                  <a:gd name="T11" fmla="*/ 0 60000 65536"/>
                  <a:gd name="T12" fmla="*/ 0 60000 65536"/>
                  <a:gd name="T13" fmla="*/ 0 60000 65536"/>
                  <a:gd name="T14" fmla="*/ 0 60000 65536"/>
                  <a:gd name="T15" fmla="*/ 0 w 43"/>
                  <a:gd name="T16" fmla="*/ 0 h 57"/>
                  <a:gd name="T17" fmla="*/ 43 w 43"/>
                  <a:gd name="T18" fmla="*/ 57 h 57"/>
                </a:gdLst>
                <a:ahLst/>
                <a:cxnLst>
                  <a:cxn ang="T10">
                    <a:pos x="T0" y="T1"/>
                  </a:cxn>
                  <a:cxn ang="T11">
                    <a:pos x="T2" y="T3"/>
                  </a:cxn>
                  <a:cxn ang="T12">
                    <a:pos x="T4" y="T5"/>
                  </a:cxn>
                  <a:cxn ang="T13">
                    <a:pos x="T6" y="T7"/>
                  </a:cxn>
                  <a:cxn ang="T14">
                    <a:pos x="T8" y="T9"/>
                  </a:cxn>
                </a:cxnLst>
                <a:rect l="T15" t="T16" r="T17" b="T18"/>
                <a:pathLst>
                  <a:path w="43" h="57">
                    <a:moveTo>
                      <a:pt x="0" y="0"/>
                    </a:moveTo>
                    <a:lnTo>
                      <a:pt x="24" y="0"/>
                    </a:lnTo>
                    <a:lnTo>
                      <a:pt x="43" y="13"/>
                    </a:lnTo>
                    <a:lnTo>
                      <a:pt x="35" y="57"/>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81" name="Freeform 388"/>
              <p:cNvSpPr/>
              <p:nvPr/>
            </p:nvSpPr>
            <p:spPr bwMode="auto">
              <a:xfrm>
                <a:off x="3073" y="2933"/>
                <a:ext cx="12" cy="20"/>
              </a:xfrm>
              <a:custGeom>
                <a:avLst/>
                <a:gdLst>
                  <a:gd name="T0" fmla="*/ 0 w 40"/>
                  <a:gd name="T1" fmla="*/ 0 h 70"/>
                  <a:gd name="T2" fmla="*/ 0 w 40"/>
                  <a:gd name="T3" fmla="*/ 2 h 70"/>
                  <a:gd name="T4" fmla="*/ 1 w 40"/>
                  <a:gd name="T5" fmla="*/ 1 h 70"/>
                  <a:gd name="T6" fmla="*/ 0 w 40"/>
                  <a:gd name="T7" fmla="*/ 0 h 70"/>
                  <a:gd name="T8" fmla="*/ 0 60000 65536"/>
                  <a:gd name="T9" fmla="*/ 0 60000 65536"/>
                  <a:gd name="T10" fmla="*/ 0 60000 65536"/>
                  <a:gd name="T11" fmla="*/ 0 60000 65536"/>
                  <a:gd name="T12" fmla="*/ 0 w 40"/>
                  <a:gd name="T13" fmla="*/ 0 h 70"/>
                  <a:gd name="T14" fmla="*/ 40 w 40"/>
                  <a:gd name="T15" fmla="*/ 70 h 70"/>
                </a:gdLst>
                <a:ahLst/>
                <a:cxnLst>
                  <a:cxn ang="T8">
                    <a:pos x="T0" y="T1"/>
                  </a:cxn>
                  <a:cxn ang="T9">
                    <a:pos x="T2" y="T3"/>
                  </a:cxn>
                  <a:cxn ang="T10">
                    <a:pos x="T4" y="T5"/>
                  </a:cxn>
                  <a:cxn ang="T11">
                    <a:pos x="T6" y="T7"/>
                  </a:cxn>
                </a:cxnLst>
                <a:rect l="T12" t="T13" r="T14" b="T15"/>
                <a:pathLst>
                  <a:path w="40" h="70">
                    <a:moveTo>
                      <a:pt x="0" y="0"/>
                    </a:moveTo>
                    <a:lnTo>
                      <a:pt x="5" y="70"/>
                    </a:lnTo>
                    <a:lnTo>
                      <a:pt x="40" y="42"/>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82" name="Freeform 389"/>
              <p:cNvSpPr/>
              <p:nvPr/>
            </p:nvSpPr>
            <p:spPr bwMode="auto">
              <a:xfrm>
                <a:off x="3075" y="2960"/>
                <a:ext cx="47" cy="53"/>
              </a:xfrm>
              <a:custGeom>
                <a:avLst/>
                <a:gdLst>
                  <a:gd name="T0" fmla="*/ 0 w 167"/>
                  <a:gd name="T1" fmla="*/ 3 h 186"/>
                  <a:gd name="T2" fmla="*/ 1 w 167"/>
                  <a:gd name="T3" fmla="*/ 1 h 186"/>
                  <a:gd name="T4" fmla="*/ 2 w 167"/>
                  <a:gd name="T5" fmla="*/ 2 h 186"/>
                  <a:gd name="T6" fmla="*/ 3 w 167"/>
                  <a:gd name="T7" fmla="*/ 0 h 186"/>
                  <a:gd name="T8" fmla="*/ 4 w 167"/>
                  <a:gd name="T9" fmla="*/ 1 h 186"/>
                  <a:gd name="T10" fmla="*/ 4 w 167"/>
                  <a:gd name="T11" fmla="*/ 4 h 186"/>
                  <a:gd name="T12" fmla="*/ 3 w 167"/>
                  <a:gd name="T13" fmla="*/ 3 h 186"/>
                  <a:gd name="T14" fmla="*/ 3 w 167"/>
                  <a:gd name="T15" fmla="*/ 4 h 186"/>
                  <a:gd name="T16" fmla="*/ 2 w 167"/>
                  <a:gd name="T17" fmla="*/ 4 h 186"/>
                  <a:gd name="T18" fmla="*/ 1 w 167"/>
                  <a:gd name="T19" fmla="*/ 2 h 186"/>
                  <a:gd name="T20" fmla="*/ 0 w 167"/>
                  <a:gd name="T21" fmla="*/ 3 h 18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86"/>
                  <a:gd name="T35" fmla="*/ 167 w 167"/>
                  <a:gd name="T36" fmla="*/ 186 h 18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86">
                    <a:moveTo>
                      <a:pt x="0" y="127"/>
                    </a:moveTo>
                    <a:lnTo>
                      <a:pt x="34" y="62"/>
                    </a:lnTo>
                    <a:lnTo>
                      <a:pt x="78" y="71"/>
                    </a:lnTo>
                    <a:lnTo>
                      <a:pt x="138" y="0"/>
                    </a:lnTo>
                    <a:lnTo>
                      <a:pt x="167" y="43"/>
                    </a:lnTo>
                    <a:lnTo>
                      <a:pt x="162" y="153"/>
                    </a:lnTo>
                    <a:lnTo>
                      <a:pt x="148" y="107"/>
                    </a:lnTo>
                    <a:lnTo>
                      <a:pt x="131" y="186"/>
                    </a:lnTo>
                    <a:lnTo>
                      <a:pt x="90" y="165"/>
                    </a:lnTo>
                    <a:lnTo>
                      <a:pt x="63" y="82"/>
                    </a:lnTo>
                    <a:lnTo>
                      <a:pt x="0" y="12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83" name="Freeform 390"/>
              <p:cNvSpPr/>
              <p:nvPr/>
            </p:nvSpPr>
            <p:spPr bwMode="auto">
              <a:xfrm>
                <a:off x="3080" y="2948"/>
                <a:ext cx="11" cy="21"/>
              </a:xfrm>
              <a:custGeom>
                <a:avLst/>
                <a:gdLst>
                  <a:gd name="T0" fmla="*/ 0 w 37"/>
                  <a:gd name="T1" fmla="*/ 1 h 74"/>
                  <a:gd name="T2" fmla="*/ 0 w 37"/>
                  <a:gd name="T3" fmla="*/ 1 h 74"/>
                  <a:gd name="T4" fmla="*/ 1 w 37"/>
                  <a:gd name="T5" fmla="*/ 0 h 74"/>
                  <a:gd name="T6" fmla="*/ 1 w 37"/>
                  <a:gd name="T7" fmla="*/ 2 h 74"/>
                  <a:gd name="T8" fmla="*/ 0 w 37"/>
                  <a:gd name="T9" fmla="*/ 1 h 74"/>
                  <a:gd name="T10" fmla="*/ 0 60000 65536"/>
                  <a:gd name="T11" fmla="*/ 0 60000 65536"/>
                  <a:gd name="T12" fmla="*/ 0 60000 65536"/>
                  <a:gd name="T13" fmla="*/ 0 60000 65536"/>
                  <a:gd name="T14" fmla="*/ 0 60000 65536"/>
                  <a:gd name="T15" fmla="*/ 0 w 37"/>
                  <a:gd name="T16" fmla="*/ 0 h 74"/>
                  <a:gd name="T17" fmla="*/ 37 w 37"/>
                  <a:gd name="T18" fmla="*/ 74 h 74"/>
                </a:gdLst>
                <a:ahLst/>
                <a:cxnLst>
                  <a:cxn ang="T10">
                    <a:pos x="T0" y="T1"/>
                  </a:cxn>
                  <a:cxn ang="T11">
                    <a:pos x="T2" y="T3"/>
                  </a:cxn>
                  <a:cxn ang="T12">
                    <a:pos x="T4" y="T5"/>
                  </a:cxn>
                  <a:cxn ang="T13">
                    <a:pos x="T6" y="T7"/>
                  </a:cxn>
                  <a:cxn ang="T14">
                    <a:pos x="T8" y="T9"/>
                  </a:cxn>
                </a:cxnLst>
                <a:rect l="T15" t="T16" r="T17" b="T18"/>
                <a:pathLst>
                  <a:path w="37" h="74">
                    <a:moveTo>
                      <a:pt x="0" y="46"/>
                    </a:moveTo>
                    <a:lnTo>
                      <a:pt x="8" y="34"/>
                    </a:lnTo>
                    <a:lnTo>
                      <a:pt x="37" y="0"/>
                    </a:lnTo>
                    <a:lnTo>
                      <a:pt x="25" y="74"/>
                    </a:lnTo>
                    <a:lnTo>
                      <a:pt x="0" y="4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84" name="Freeform 391"/>
              <p:cNvSpPr/>
              <p:nvPr/>
            </p:nvSpPr>
            <p:spPr bwMode="auto">
              <a:xfrm>
                <a:off x="1899" y="2318"/>
                <a:ext cx="110" cy="95"/>
              </a:xfrm>
              <a:custGeom>
                <a:avLst/>
                <a:gdLst>
                  <a:gd name="T0" fmla="*/ 0 w 383"/>
                  <a:gd name="T1" fmla="*/ 1 h 337"/>
                  <a:gd name="T2" fmla="*/ 1 w 383"/>
                  <a:gd name="T3" fmla="*/ 5 h 337"/>
                  <a:gd name="T4" fmla="*/ 5 w 383"/>
                  <a:gd name="T5" fmla="*/ 7 h 337"/>
                  <a:gd name="T6" fmla="*/ 7 w 383"/>
                  <a:gd name="T7" fmla="*/ 8 h 337"/>
                  <a:gd name="T8" fmla="*/ 9 w 383"/>
                  <a:gd name="T9" fmla="*/ 6 h 337"/>
                  <a:gd name="T10" fmla="*/ 8 w 383"/>
                  <a:gd name="T11" fmla="*/ 3 h 337"/>
                  <a:gd name="T12" fmla="*/ 9 w 383"/>
                  <a:gd name="T13" fmla="*/ 3 h 337"/>
                  <a:gd name="T14" fmla="*/ 9 w 383"/>
                  <a:gd name="T15" fmla="*/ 1 h 337"/>
                  <a:gd name="T16" fmla="*/ 5 w 383"/>
                  <a:gd name="T17" fmla="*/ 0 h 337"/>
                  <a:gd name="T18" fmla="*/ 3 w 383"/>
                  <a:gd name="T19" fmla="*/ 0 h 337"/>
                  <a:gd name="T20" fmla="*/ 0 w 383"/>
                  <a:gd name="T21" fmla="*/ 1 h 3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3"/>
                  <a:gd name="T34" fmla="*/ 0 h 337"/>
                  <a:gd name="T35" fmla="*/ 383 w 383"/>
                  <a:gd name="T36" fmla="*/ 337 h 3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3" h="337">
                    <a:moveTo>
                      <a:pt x="0" y="61"/>
                    </a:moveTo>
                    <a:lnTo>
                      <a:pt x="26" y="237"/>
                    </a:lnTo>
                    <a:lnTo>
                      <a:pt x="222" y="326"/>
                    </a:lnTo>
                    <a:lnTo>
                      <a:pt x="319" y="337"/>
                    </a:lnTo>
                    <a:lnTo>
                      <a:pt x="383" y="248"/>
                    </a:lnTo>
                    <a:lnTo>
                      <a:pt x="349" y="149"/>
                    </a:lnTo>
                    <a:lnTo>
                      <a:pt x="375" y="124"/>
                    </a:lnTo>
                    <a:lnTo>
                      <a:pt x="358" y="45"/>
                    </a:lnTo>
                    <a:lnTo>
                      <a:pt x="213" y="19"/>
                    </a:lnTo>
                    <a:lnTo>
                      <a:pt x="118" y="0"/>
                    </a:lnTo>
                    <a:lnTo>
                      <a:pt x="0" y="6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85" name="Freeform 392"/>
              <p:cNvSpPr/>
              <p:nvPr/>
            </p:nvSpPr>
            <p:spPr bwMode="auto">
              <a:xfrm>
                <a:off x="1647" y="2527"/>
                <a:ext cx="33" cy="69"/>
              </a:xfrm>
              <a:custGeom>
                <a:avLst/>
                <a:gdLst>
                  <a:gd name="T0" fmla="*/ 0 w 118"/>
                  <a:gd name="T1" fmla="*/ 4 h 245"/>
                  <a:gd name="T2" fmla="*/ 0 w 118"/>
                  <a:gd name="T3" fmla="*/ 0 h 245"/>
                  <a:gd name="T4" fmla="*/ 3 w 118"/>
                  <a:gd name="T5" fmla="*/ 0 h 245"/>
                  <a:gd name="T6" fmla="*/ 2 w 118"/>
                  <a:gd name="T7" fmla="*/ 3 h 245"/>
                  <a:gd name="T8" fmla="*/ 2 w 118"/>
                  <a:gd name="T9" fmla="*/ 5 h 245"/>
                  <a:gd name="T10" fmla="*/ 0 w 118"/>
                  <a:gd name="T11" fmla="*/ 5 h 245"/>
                  <a:gd name="T12" fmla="*/ 1 w 118"/>
                  <a:gd name="T13" fmla="*/ 4 h 245"/>
                  <a:gd name="T14" fmla="*/ 0 w 118"/>
                  <a:gd name="T15" fmla="*/ 4 h 245"/>
                  <a:gd name="T16" fmla="*/ 0 60000 65536"/>
                  <a:gd name="T17" fmla="*/ 0 60000 65536"/>
                  <a:gd name="T18" fmla="*/ 0 60000 65536"/>
                  <a:gd name="T19" fmla="*/ 0 60000 65536"/>
                  <a:gd name="T20" fmla="*/ 0 60000 65536"/>
                  <a:gd name="T21" fmla="*/ 0 60000 65536"/>
                  <a:gd name="T22" fmla="*/ 0 60000 65536"/>
                  <a:gd name="T23" fmla="*/ 0 60000 65536"/>
                  <a:gd name="T24" fmla="*/ 0 w 118"/>
                  <a:gd name="T25" fmla="*/ 0 h 245"/>
                  <a:gd name="T26" fmla="*/ 118 w 118"/>
                  <a:gd name="T27" fmla="*/ 245 h 2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8" h="245">
                    <a:moveTo>
                      <a:pt x="0" y="161"/>
                    </a:moveTo>
                    <a:lnTo>
                      <a:pt x="19" y="0"/>
                    </a:lnTo>
                    <a:lnTo>
                      <a:pt x="118" y="9"/>
                    </a:lnTo>
                    <a:lnTo>
                      <a:pt x="76" y="112"/>
                    </a:lnTo>
                    <a:lnTo>
                      <a:pt x="76" y="238"/>
                    </a:lnTo>
                    <a:lnTo>
                      <a:pt x="17" y="245"/>
                    </a:lnTo>
                    <a:lnTo>
                      <a:pt x="25" y="169"/>
                    </a:lnTo>
                    <a:lnTo>
                      <a:pt x="0" y="16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86" name="Freeform 393"/>
              <p:cNvSpPr/>
              <p:nvPr/>
            </p:nvSpPr>
            <p:spPr bwMode="auto">
              <a:xfrm>
                <a:off x="1966" y="2426"/>
                <a:ext cx="104" cy="70"/>
              </a:xfrm>
              <a:custGeom>
                <a:avLst/>
                <a:gdLst>
                  <a:gd name="T0" fmla="*/ 0 w 366"/>
                  <a:gd name="T1" fmla="*/ 3 h 247"/>
                  <a:gd name="T2" fmla="*/ 2 w 366"/>
                  <a:gd name="T3" fmla="*/ 5 h 247"/>
                  <a:gd name="T4" fmla="*/ 7 w 366"/>
                  <a:gd name="T5" fmla="*/ 6 h 247"/>
                  <a:gd name="T6" fmla="*/ 9 w 366"/>
                  <a:gd name="T7" fmla="*/ 4 h 247"/>
                  <a:gd name="T8" fmla="*/ 7 w 366"/>
                  <a:gd name="T9" fmla="*/ 4 h 247"/>
                  <a:gd name="T10" fmla="*/ 7 w 366"/>
                  <a:gd name="T11" fmla="*/ 2 h 247"/>
                  <a:gd name="T12" fmla="*/ 6 w 366"/>
                  <a:gd name="T13" fmla="*/ 0 h 247"/>
                  <a:gd name="T14" fmla="*/ 2 w 366"/>
                  <a:gd name="T15" fmla="*/ 0 h 247"/>
                  <a:gd name="T16" fmla="*/ 0 w 366"/>
                  <a:gd name="T17" fmla="*/ 3 h 24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6"/>
                  <a:gd name="T28" fmla="*/ 0 h 247"/>
                  <a:gd name="T29" fmla="*/ 366 w 366"/>
                  <a:gd name="T30" fmla="*/ 247 h 24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6" h="247">
                    <a:moveTo>
                      <a:pt x="0" y="123"/>
                    </a:moveTo>
                    <a:lnTo>
                      <a:pt x="100" y="223"/>
                    </a:lnTo>
                    <a:lnTo>
                      <a:pt x="324" y="247"/>
                    </a:lnTo>
                    <a:lnTo>
                      <a:pt x="366" y="162"/>
                    </a:lnTo>
                    <a:lnTo>
                      <a:pt x="308" y="158"/>
                    </a:lnTo>
                    <a:lnTo>
                      <a:pt x="301" y="81"/>
                    </a:lnTo>
                    <a:lnTo>
                      <a:pt x="251" y="0"/>
                    </a:lnTo>
                    <a:lnTo>
                      <a:pt x="100" y="18"/>
                    </a:lnTo>
                    <a:lnTo>
                      <a:pt x="0" y="12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87" name="Freeform 394"/>
              <p:cNvSpPr/>
              <p:nvPr/>
            </p:nvSpPr>
            <p:spPr bwMode="auto">
              <a:xfrm>
                <a:off x="2123" y="2666"/>
                <a:ext cx="230" cy="221"/>
              </a:xfrm>
              <a:custGeom>
                <a:avLst/>
                <a:gdLst>
                  <a:gd name="T0" fmla="*/ 0 w 805"/>
                  <a:gd name="T1" fmla="*/ 5 h 776"/>
                  <a:gd name="T2" fmla="*/ 0 w 805"/>
                  <a:gd name="T3" fmla="*/ 3 h 776"/>
                  <a:gd name="T4" fmla="*/ 1 w 805"/>
                  <a:gd name="T5" fmla="*/ 3 h 776"/>
                  <a:gd name="T6" fmla="*/ 3 w 805"/>
                  <a:gd name="T7" fmla="*/ 3 h 776"/>
                  <a:gd name="T8" fmla="*/ 3 w 805"/>
                  <a:gd name="T9" fmla="*/ 2 h 776"/>
                  <a:gd name="T10" fmla="*/ 2 w 805"/>
                  <a:gd name="T11" fmla="*/ 1 h 776"/>
                  <a:gd name="T12" fmla="*/ 4 w 805"/>
                  <a:gd name="T13" fmla="*/ 0 h 776"/>
                  <a:gd name="T14" fmla="*/ 8 w 805"/>
                  <a:gd name="T15" fmla="*/ 2 h 776"/>
                  <a:gd name="T16" fmla="*/ 8 w 805"/>
                  <a:gd name="T17" fmla="*/ 3 h 776"/>
                  <a:gd name="T18" fmla="*/ 9 w 805"/>
                  <a:gd name="T19" fmla="*/ 3 h 776"/>
                  <a:gd name="T20" fmla="*/ 10 w 805"/>
                  <a:gd name="T21" fmla="*/ 4 h 776"/>
                  <a:gd name="T22" fmla="*/ 11 w 805"/>
                  <a:gd name="T23" fmla="*/ 3 h 776"/>
                  <a:gd name="T24" fmla="*/ 12 w 805"/>
                  <a:gd name="T25" fmla="*/ 4 h 776"/>
                  <a:gd name="T26" fmla="*/ 14 w 805"/>
                  <a:gd name="T27" fmla="*/ 8 h 776"/>
                  <a:gd name="T28" fmla="*/ 15 w 805"/>
                  <a:gd name="T29" fmla="*/ 9 h 776"/>
                  <a:gd name="T30" fmla="*/ 15 w 805"/>
                  <a:gd name="T31" fmla="*/ 10 h 776"/>
                  <a:gd name="T32" fmla="*/ 18 w 805"/>
                  <a:gd name="T33" fmla="*/ 10 h 776"/>
                  <a:gd name="T34" fmla="*/ 19 w 805"/>
                  <a:gd name="T35" fmla="*/ 11 h 776"/>
                  <a:gd name="T36" fmla="*/ 18 w 805"/>
                  <a:gd name="T37" fmla="*/ 13 h 776"/>
                  <a:gd name="T38" fmla="*/ 15 w 805"/>
                  <a:gd name="T39" fmla="*/ 14 h 776"/>
                  <a:gd name="T40" fmla="*/ 13 w 805"/>
                  <a:gd name="T41" fmla="*/ 15 h 776"/>
                  <a:gd name="T42" fmla="*/ 10 w 805"/>
                  <a:gd name="T43" fmla="*/ 18 h 776"/>
                  <a:gd name="T44" fmla="*/ 10 w 805"/>
                  <a:gd name="T45" fmla="*/ 17 h 776"/>
                  <a:gd name="T46" fmla="*/ 9 w 805"/>
                  <a:gd name="T47" fmla="*/ 16 h 776"/>
                  <a:gd name="T48" fmla="*/ 7 w 805"/>
                  <a:gd name="T49" fmla="*/ 17 h 776"/>
                  <a:gd name="T50" fmla="*/ 5 w 805"/>
                  <a:gd name="T51" fmla="*/ 14 h 776"/>
                  <a:gd name="T52" fmla="*/ 4 w 805"/>
                  <a:gd name="T53" fmla="*/ 13 h 776"/>
                  <a:gd name="T54" fmla="*/ 3 w 805"/>
                  <a:gd name="T55" fmla="*/ 9 h 776"/>
                  <a:gd name="T56" fmla="*/ 0 w 805"/>
                  <a:gd name="T57" fmla="*/ 5 h 77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05"/>
                  <a:gd name="T88" fmla="*/ 0 h 776"/>
                  <a:gd name="T89" fmla="*/ 805 w 805"/>
                  <a:gd name="T90" fmla="*/ 776 h 77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05" h="776">
                    <a:moveTo>
                      <a:pt x="0" y="202"/>
                    </a:moveTo>
                    <a:lnTo>
                      <a:pt x="12" y="135"/>
                    </a:lnTo>
                    <a:lnTo>
                      <a:pt x="54" y="149"/>
                    </a:lnTo>
                    <a:lnTo>
                      <a:pt x="107" y="107"/>
                    </a:lnTo>
                    <a:lnTo>
                      <a:pt x="130" y="78"/>
                    </a:lnTo>
                    <a:lnTo>
                      <a:pt x="85" y="32"/>
                    </a:lnTo>
                    <a:lnTo>
                      <a:pt x="171" y="0"/>
                    </a:lnTo>
                    <a:lnTo>
                      <a:pt x="344" y="89"/>
                    </a:lnTo>
                    <a:lnTo>
                      <a:pt x="345" y="120"/>
                    </a:lnTo>
                    <a:lnTo>
                      <a:pt x="388" y="143"/>
                    </a:lnTo>
                    <a:lnTo>
                      <a:pt x="420" y="165"/>
                    </a:lnTo>
                    <a:lnTo>
                      <a:pt x="454" y="149"/>
                    </a:lnTo>
                    <a:lnTo>
                      <a:pt x="524" y="174"/>
                    </a:lnTo>
                    <a:lnTo>
                      <a:pt x="617" y="352"/>
                    </a:lnTo>
                    <a:lnTo>
                      <a:pt x="627" y="365"/>
                    </a:lnTo>
                    <a:lnTo>
                      <a:pt x="664" y="436"/>
                    </a:lnTo>
                    <a:lnTo>
                      <a:pt x="786" y="450"/>
                    </a:lnTo>
                    <a:lnTo>
                      <a:pt x="805" y="483"/>
                    </a:lnTo>
                    <a:lnTo>
                      <a:pt x="775" y="575"/>
                    </a:lnTo>
                    <a:lnTo>
                      <a:pt x="664" y="619"/>
                    </a:lnTo>
                    <a:lnTo>
                      <a:pt x="542" y="652"/>
                    </a:lnTo>
                    <a:lnTo>
                      <a:pt x="443" y="776"/>
                    </a:lnTo>
                    <a:lnTo>
                      <a:pt x="443" y="729"/>
                    </a:lnTo>
                    <a:lnTo>
                      <a:pt x="373" y="697"/>
                    </a:lnTo>
                    <a:lnTo>
                      <a:pt x="306" y="739"/>
                    </a:lnTo>
                    <a:lnTo>
                      <a:pt x="234" y="599"/>
                    </a:lnTo>
                    <a:lnTo>
                      <a:pt x="180" y="544"/>
                    </a:lnTo>
                    <a:lnTo>
                      <a:pt x="146" y="398"/>
                    </a:lnTo>
                    <a:lnTo>
                      <a:pt x="0" y="20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88" name="Freeform 395"/>
              <p:cNvSpPr/>
              <p:nvPr/>
            </p:nvSpPr>
            <p:spPr bwMode="auto">
              <a:xfrm>
                <a:off x="1960" y="1831"/>
                <a:ext cx="1858" cy="693"/>
              </a:xfrm>
              <a:custGeom>
                <a:avLst/>
                <a:gdLst>
                  <a:gd name="T0" fmla="*/ 3 w 6518"/>
                  <a:gd name="T1" fmla="*/ 35 h 2431"/>
                  <a:gd name="T2" fmla="*/ 8 w 6518"/>
                  <a:gd name="T3" fmla="*/ 31 h 2431"/>
                  <a:gd name="T4" fmla="*/ 8 w 6518"/>
                  <a:gd name="T5" fmla="*/ 18 h 2431"/>
                  <a:gd name="T6" fmla="*/ 14 w 6518"/>
                  <a:gd name="T7" fmla="*/ 17 h 2431"/>
                  <a:gd name="T8" fmla="*/ 16 w 6518"/>
                  <a:gd name="T9" fmla="*/ 26 h 2431"/>
                  <a:gd name="T10" fmla="*/ 18 w 6518"/>
                  <a:gd name="T11" fmla="*/ 23 h 2431"/>
                  <a:gd name="T12" fmla="*/ 23 w 6518"/>
                  <a:gd name="T13" fmla="*/ 20 h 2431"/>
                  <a:gd name="T14" fmla="*/ 35 w 6518"/>
                  <a:gd name="T15" fmla="*/ 17 h 2431"/>
                  <a:gd name="T16" fmla="*/ 44 w 6518"/>
                  <a:gd name="T17" fmla="*/ 17 h 2431"/>
                  <a:gd name="T18" fmla="*/ 44 w 6518"/>
                  <a:gd name="T19" fmla="*/ 10 h 2431"/>
                  <a:gd name="T20" fmla="*/ 47 w 6518"/>
                  <a:gd name="T21" fmla="*/ 19 h 2431"/>
                  <a:gd name="T22" fmla="*/ 49 w 6518"/>
                  <a:gd name="T23" fmla="*/ 17 h 2431"/>
                  <a:gd name="T24" fmla="*/ 51 w 6518"/>
                  <a:gd name="T25" fmla="*/ 17 h 2431"/>
                  <a:gd name="T26" fmla="*/ 49 w 6518"/>
                  <a:gd name="T27" fmla="*/ 13 h 2431"/>
                  <a:gd name="T28" fmla="*/ 56 w 6518"/>
                  <a:gd name="T29" fmla="*/ 12 h 2431"/>
                  <a:gd name="T30" fmla="*/ 59 w 6518"/>
                  <a:gd name="T31" fmla="*/ 8 h 2431"/>
                  <a:gd name="T32" fmla="*/ 67 w 6518"/>
                  <a:gd name="T33" fmla="*/ 3 h 2431"/>
                  <a:gd name="T34" fmla="*/ 72 w 6518"/>
                  <a:gd name="T35" fmla="*/ 1 h 2431"/>
                  <a:gd name="T36" fmla="*/ 83 w 6518"/>
                  <a:gd name="T37" fmla="*/ 4 h 2431"/>
                  <a:gd name="T38" fmla="*/ 77 w 6518"/>
                  <a:gd name="T39" fmla="*/ 9 h 2431"/>
                  <a:gd name="T40" fmla="*/ 84 w 6518"/>
                  <a:gd name="T41" fmla="*/ 9 h 2431"/>
                  <a:gd name="T42" fmla="*/ 92 w 6518"/>
                  <a:gd name="T43" fmla="*/ 8 h 2431"/>
                  <a:gd name="T44" fmla="*/ 102 w 6518"/>
                  <a:gd name="T45" fmla="*/ 12 h 2431"/>
                  <a:gd name="T46" fmla="*/ 114 w 6518"/>
                  <a:gd name="T47" fmla="*/ 12 h 2431"/>
                  <a:gd name="T48" fmla="*/ 126 w 6518"/>
                  <a:gd name="T49" fmla="*/ 16 h 2431"/>
                  <a:gd name="T50" fmla="*/ 133 w 6518"/>
                  <a:gd name="T51" fmla="*/ 15 h 2431"/>
                  <a:gd name="T52" fmla="*/ 148 w 6518"/>
                  <a:gd name="T53" fmla="*/ 21 h 2431"/>
                  <a:gd name="T54" fmla="*/ 147 w 6518"/>
                  <a:gd name="T55" fmla="*/ 25 h 2431"/>
                  <a:gd name="T56" fmla="*/ 143 w 6518"/>
                  <a:gd name="T57" fmla="*/ 22 h 2431"/>
                  <a:gd name="T58" fmla="*/ 141 w 6518"/>
                  <a:gd name="T59" fmla="*/ 28 h 2431"/>
                  <a:gd name="T60" fmla="*/ 129 w 6518"/>
                  <a:gd name="T61" fmla="*/ 31 h 2431"/>
                  <a:gd name="T62" fmla="*/ 126 w 6518"/>
                  <a:gd name="T63" fmla="*/ 37 h 2431"/>
                  <a:gd name="T64" fmla="*/ 121 w 6518"/>
                  <a:gd name="T65" fmla="*/ 45 h 2431"/>
                  <a:gd name="T66" fmla="*/ 128 w 6518"/>
                  <a:gd name="T67" fmla="*/ 29 h 2431"/>
                  <a:gd name="T68" fmla="*/ 119 w 6518"/>
                  <a:gd name="T69" fmla="*/ 32 h 2431"/>
                  <a:gd name="T70" fmla="*/ 109 w 6518"/>
                  <a:gd name="T71" fmla="*/ 33 h 2431"/>
                  <a:gd name="T72" fmla="*/ 105 w 6518"/>
                  <a:gd name="T73" fmla="*/ 41 h 2431"/>
                  <a:gd name="T74" fmla="*/ 107 w 6518"/>
                  <a:gd name="T75" fmla="*/ 45 h 2431"/>
                  <a:gd name="T76" fmla="*/ 99 w 6518"/>
                  <a:gd name="T77" fmla="*/ 55 h 2431"/>
                  <a:gd name="T78" fmla="*/ 94 w 6518"/>
                  <a:gd name="T79" fmla="*/ 42 h 2431"/>
                  <a:gd name="T80" fmla="*/ 84 w 6518"/>
                  <a:gd name="T81" fmla="*/ 46 h 2431"/>
                  <a:gd name="T82" fmla="*/ 69 w 6518"/>
                  <a:gd name="T83" fmla="*/ 46 h 2431"/>
                  <a:gd name="T84" fmla="*/ 53 w 6518"/>
                  <a:gd name="T85" fmla="*/ 46 h 2431"/>
                  <a:gd name="T86" fmla="*/ 46 w 6518"/>
                  <a:gd name="T87" fmla="*/ 42 h 2431"/>
                  <a:gd name="T88" fmla="*/ 38 w 6518"/>
                  <a:gd name="T89" fmla="*/ 39 h 2431"/>
                  <a:gd name="T90" fmla="*/ 32 w 6518"/>
                  <a:gd name="T91" fmla="*/ 40 h 2431"/>
                  <a:gd name="T92" fmla="*/ 33 w 6518"/>
                  <a:gd name="T93" fmla="*/ 45 h 2431"/>
                  <a:gd name="T94" fmla="*/ 29 w 6518"/>
                  <a:gd name="T95" fmla="*/ 44 h 2431"/>
                  <a:gd name="T96" fmla="*/ 24 w 6518"/>
                  <a:gd name="T97" fmla="*/ 46 h 2431"/>
                  <a:gd name="T98" fmla="*/ 23 w 6518"/>
                  <a:gd name="T99" fmla="*/ 48 h 2431"/>
                  <a:gd name="T100" fmla="*/ 25 w 6518"/>
                  <a:gd name="T101" fmla="*/ 51 h 2431"/>
                  <a:gd name="T102" fmla="*/ 23 w 6518"/>
                  <a:gd name="T103" fmla="*/ 55 h 2431"/>
                  <a:gd name="T104" fmla="*/ 17 w 6518"/>
                  <a:gd name="T105" fmla="*/ 54 h 2431"/>
                  <a:gd name="T106" fmla="*/ 17 w 6518"/>
                  <a:gd name="T107" fmla="*/ 47 h 2431"/>
                  <a:gd name="T108" fmla="*/ 12 w 6518"/>
                  <a:gd name="T109" fmla="*/ 43 h 2431"/>
                  <a:gd name="T110" fmla="*/ 10 w 6518"/>
                  <a:gd name="T111" fmla="*/ 42 h 2431"/>
                  <a:gd name="T112" fmla="*/ 6 w 6518"/>
                  <a:gd name="T113" fmla="*/ 38 h 2431"/>
                  <a:gd name="T114" fmla="*/ 4 w 6518"/>
                  <a:gd name="T115" fmla="*/ 41 h 243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518"/>
                  <a:gd name="T175" fmla="*/ 0 h 2431"/>
                  <a:gd name="T176" fmla="*/ 6518 w 6518"/>
                  <a:gd name="T177" fmla="*/ 2431 h 243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518" h="2431">
                    <a:moveTo>
                      <a:pt x="0" y="1726"/>
                    </a:moveTo>
                    <a:lnTo>
                      <a:pt x="55" y="1671"/>
                    </a:lnTo>
                    <a:lnTo>
                      <a:pt x="36" y="1694"/>
                    </a:lnTo>
                    <a:lnTo>
                      <a:pt x="61" y="1701"/>
                    </a:lnTo>
                    <a:lnTo>
                      <a:pt x="55" y="1587"/>
                    </a:lnTo>
                    <a:lnTo>
                      <a:pt x="77" y="1534"/>
                    </a:lnTo>
                    <a:lnTo>
                      <a:pt x="108" y="1526"/>
                    </a:lnTo>
                    <a:lnTo>
                      <a:pt x="171" y="1575"/>
                    </a:lnTo>
                    <a:lnTo>
                      <a:pt x="182" y="1482"/>
                    </a:lnTo>
                    <a:lnTo>
                      <a:pt x="158" y="1483"/>
                    </a:lnTo>
                    <a:lnTo>
                      <a:pt x="147" y="1429"/>
                    </a:lnTo>
                    <a:lnTo>
                      <a:pt x="405" y="1377"/>
                    </a:lnTo>
                    <a:lnTo>
                      <a:pt x="339" y="1358"/>
                    </a:lnTo>
                    <a:lnTo>
                      <a:pt x="343" y="1330"/>
                    </a:lnTo>
                    <a:lnTo>
                      <a:pt x="305" y="1340"/>
                    </a:lnTo>
                    <a:lnTo>
                      <a:pt x="452" y="1197"/>
                    </a:lnTo>
                    <a:lnTo>
                      <a:pt x="389" y="1047"/>
                    </a:lnTo>
                    <a:lnTo>
                      <a:pt x="401" y="976"/>
                    </a:lnTo>
                    <a:lnTo>
                      <a:pt x="361" y="896"/>
                    </a:lnTo>
                    <a:lnTo>
                      <a:pt x="398" y="850"/>
                    </a:lnTo>
                    <a:lnTo>
                      <a:pt x="339" y="786"/>
                    </a:lnTo>
                    <a:lnTo>
                      <a:pt x="355" y="736"/>
                    </a:lnTo>
                    <a:lnTo>
                      <a:pt x="429" y="677"/>
                    </a:lnTo>
                    <a:lnTo>
                      <a:pt x="469" y="670"/>
                    </a:lnTo>
                    <a:lnTo>
                      <a:pt x="516" y="683"/>
                    </a:lnTo>
                    <a:lnTo>
                      <a:pt x="475" y="696"/>
                    </a:lnTo>
                    <a:lnTo>
                      <a:pt x="505" y="719"/>
                    </a:lnTo>
                    <a:lnTo>
                      <a:pt x="620" y="727"/>
                    </a:lnTo>
                    <a:lnTo>
                      <a:pt x="819" y="847"/>
                    </a:lnTo>
                    <a:lnTo>
                      <a:pt x="824" y="907"/>
                    </a:lnTo>
                    <a:lnTo>
                      <a:pt x="738" y="958"/>
                    </a:lnTo>
                    <a:lnTo>
                      <a:pt x="471" y="886"/>
                    </a:lnTo>
                    <a:lnTo>
                      <a:pt x="578" y="972"/>
                    </a:lnTo>
                    <a:lnTo>
                      <a:pt x="574" y="1074"/>
                    </a:lnTo>
                    <a:lnTo>
                      <a:pt x="682" y="1122"/>
                    </a:lnTo>
                    <a:lnTo>
                      <a:pt x="712" y="1114"/>
                    </a:lnTo>
                    <a:lnTo>
                      <a:pt x="698" y="1074"/>
                    </a:lnTo>
                    <a:lnTo>
                      <a:pt x="647" y="1057"/>
                    </a:lnTo>
                    <a:lnTo>
                      <a:pt x="659" y="1023"/>
                    </a:lnTo>
                    <a:lnTo>
                      <a:pt x="710" y="1061"/>
                    </a:lnTo>
                    <a:lnTo>
                      <a:pt x="813" y="1074"/>
                    </a:lnTo>
                    <a:lnTo>
                      <a:pt x="768" y="993"/>
                    </a:lnTo>
                    <a:lnTo>
                      <a:pt x="867" y="926"/>
                    </a:lnTo>
                    <a:lnTo>
                      <a:pt x="937" y="972"/>
                    </a:lnTo>
                    <a:lnTo>
                      <a:pt x="934" y="792"/>
                    </a:lnTo>
                    <a:lnTo>
                      <a:pt x="903" y="765"/>
                    </a:lnTo>
                    <a:lnTo>
                      <a:pt x="1023" y="805"/>
                    </a:lnTo>
                    <a:lnTo>
                      <a:pt x="1032" y="827"/>
                    </a:lnTo>
                    <a:lnTo>
                      <a:pt x="969" y="859"/>
                    </a:lnTo>
                    <a:lnTo>
                      <a:pt x="1032" y="917"/>
                    </a:lnTo>
                    <a:lnTo>
                      <a:pt x="1086" y="850"/>
                    </a:lnTo>
                    <a:lnTo>
                      <a:pt x="1303" y="743"/>
                    </a:lnTo>
                    <a:lnTo>
                      <a:pt x="1337" y="739"/>
                    </a:lnTo>
                    <a:lnTo>
                      <a:pt x="1303" y="755"/>
                    </a:lnTo>
                    <a:lnTo>
                      <a:pt x="1340" y="807"/>
                    </a:lnTo>
                    <a:lnTo>
                      <a:pt x="1500" y="739"/>
                    </a:lnTo>
                    <a:lnTo>
                      <a:pt x="1536" y="789"/>
                    </a:lnTo>
                    <a:lnTo>
                      <a:pt x="1575" y="748"/>
                    </a:lnTo>
                    <a:lnTo>
                      <a:pt x="1553" y="693"/>
                    </a:lnTo>
                    <a:lnTo>
                      <a:pt x="1578" y="674"/>
                    </a:lnTo>
                    <a:lnTo>
                      <a:pt x="1699" y="701"/>
                    </a:lnTo>
                    <a:lnTo>
                      <a:pt x="1858" y="803"/>
                    </a:lnTo>
                    <a:lnTo>
                      <a:pt x="1888" y="754"/>
                    </a:lnTo>
                    <a:lnTo>
                      <a:pt x="1855" y="704"/>
                    </a:lnTo>
                    <a:lnTo>
                      <a:pt x="1807" y="688"/>
                    </a:lnTo>
                    <a:lnTo>
                      <a:pt x="1824" y="608"/>
                    </a:lnTo>
                    <a:lnTo>
                      <a:pt x="1795" y="597"/>
                    </a:lnTo>
                    <a:lnTo>
                      <a:pt x="1803" y="560"/>
                    </a:lnTo>
                    <a:lnTo>
                      <a:pt x="1861" y="521"/>
                    </a:lnTo>
                    <a:lnTo>
                      <a:pt x="1899" y="424"/>
                    </a:lnTo>
                    <a:lnTo>
                      <a:pt x="1981" y="425"/>
                    </a:lnTo>
                    <a:lnTo>
                      <a:pt x="2024" y="439"/>
                    </a:lnTo>
                    <a:lnTo>
                      <a:pt x="1990" y="543"/>
                    </a:lnTo>
                    <a:lnTo>
                      <a:pt x="2028" y="593"/>
                    </a:lnTo>
                    <a:lnTo>
                      <a:pt x="2017" y="736"/>
                    </a:lnTo>
                    <a:lnTo>
                      <a:pt x="2056" y="784"/>
                    </a:lnTo>
                    <a:lnTo>
                      <a:pt x="2039" y="836"/>
                    </a:lnTo>
                    <a:lnTo>
                      <a:pt x="1977" y="877"/>
                    </a:lnTo>
                    <a:lnTo>
                      <a:pt x="1996" y="896"/>
                    </a:lnTo>
                    <a:lnTo>
                      <a:pt x="1914" y="915"/>
                    </a:lnTo>
                    <a:lnTo>
                      <a:pt x="2002" y="949"/>
                    </a:lnTo>
                    <a:lnTo>
                      <a:pt x="2105" y="836"/>
                    </a:lnTo>
                    <a:lnTo>
                      <a:pt x="2091" y="765"/>
                    </a:lnTo>
                    <a:lnTo>
                      <a:pt x="2123" y="754"/>
                    </a:lnTo>
                    <a:lnTo>
                      <a:pt x="2176" y="740"/>
                    </a:lnTo>
                    <a:lnTo>
                      <a:pt x="2204" y="781"/>
                    </a:lnTo>
                    <a:lnTo>
                      <a:pt x="2201" y="835"/>
                    </a:lnTo>
                    <a:lnTo>
                      <a:pt x="2263" y="851"/>
                    </a:lnTo>
                    <a:lnTo>
                      <a:pt x="2212" y="834"/>
                    </a:lnTo>
                    <a:lnTo>
                      <a:pt x="2236" y="801"/>
                    </a:lnTo>
                    <a:lnTo>
                      <a:pt x="2214" y="754"/>
                    </a:lnTo>
                    <a:lnTo>
                      <a:pt x="2067" y="723"/>
                    </a:lnTo>
                    <a:lnTo>
                      <a:pt x="2091" y="612"/>
                    </a:lnTo>
                    <a:lnTo>
                      <a:pt x="2039" y="543"/>
                    </a:lnTo>
                    <a:lnTo>
                      <a:pt x="2112" y="479"/>
                    </a:lnTo>
                    <a:lnTo>
                      <a:pt x="2106" y="433"/>
                    </a:lnTo>
                    <a:lnTo>
                      <a:pt x="2137" y="459"/>
                    </a:lnTo>
                    <a:lnTo>
                      <a:pt x="2120" y="550"/>
                    </a:lnTo>
                    <a:lnTo>
                      <a:pt x="2145" y="560"/>
                    </a:lnTo>
                    <a:lnTo>
                      <a:pt x="2246" y="587"/>
                    </a:lnTo>
                    <a:lnTo>
                      <a:pt x="2153" y="514"/>
                    </a:lnTo>
                    <a:lnTo>
                      <a:pt x="2221" y="517"/>
                    </a:lnTo>
                    <a:lnTo>
                      <a:pt x="2206" y="487"/>
                    </a:lnTo>
                    <a:lnTo>
                      <a:pt x="2246" y="472"/>
                    </a:lnTo>
                    <a:lnTo>
                      <a:pt x="2429" y="532"/>
                    </a:lnTo>
                    <a:lnTo>
                      <a:pt x="2394" y="568"/>
                    </a:lnTo>
                    <a:lnTo>
                      <a:pt x="2389" y="628"/>
                    </a:lnTo>
                    <a:lnTo>
                      <a:pt x="2427" y="660"/>
                    </a:lnTo>
                    <a:lnTo>
                      <a:pt x="2446" y="532"/>
                    </a:lnTo>
                    <a:lnTo>
                      <a:pt x="2347" y="466"/>
                    </a:lnTo>
                    <a:lnTo>
                      <a:pt x="2325" y="375"/>
                    </a:lnTo>
                    <a:lnTo>
                      <a:pt x="2558" y="344"/>
                    </a:lnTo>
                    <a:lnTo>
                      <a:pt x="2529" y="260"/>
                    </a:lnTo>
                    <a:lnTo>
                      <a:pt x="2558" y="279"/>
                    </a:lnTo>
                    <a:lnTo>
                      <a:pt x="2599" y="247"/>
                    </a:lnTo>
                    <a:lnTo>
                      <a:pt x="2568" y="237"/>
                    </a:lnTo>
                    <a:lnTo>
                      <a:pt x="2816" y="171"/>
                    </a:lnTo>
                    <a:lnTo>
                      <a:pt x="2794" y="152"/>
                    </a:lnTo>
                    <a:lnTo>
                      <a:pt x="2909" y="145"/>
                    </a:lnTo>
                    <a:lnTo>
                      <a:pt x="2908" y="167"/>
                    </a:lnTo>
                    <a:lnTo>
                      <a:pt x="2934" y="167"/>
                    </a:lnTo>
                    <a:lnTo>
                      <a:pt x="3018" y="137"/>
                    </a:lnTo>
                    <a:lnTo>
                      <a:pt x="3057" y="153"/>
                    </a:lnTo>
                    <a:lnTo>
                      <a:pt x="3019" y="117"/>
                    </a:lnTo>
                    <a:lnTo>
                      <a:pt x="3113" y="110"/>
                    </a:lnTo>
                    <a:lnTo>
                      <a:pt x="3116" y="64"/>
                    </a:lnTo>
                    <a:lnTo>
                      <a:pt x="3223" y="0"/>
                    </a:lnTo>
                    <a:lnTo>
                      <a:pt x="3300" y="38"/>
                    </a:lnTo>
                    <a:lnTo>
                      <a:pt x="3235" y="71"/>
                    </a:lnTo>
                    <a:lnTo>
                      <a:pt x="3348" y="69"/>
                    </a:lnTo>
                    <a:lnTo>
                      <a:pt x="3301" y="117"/>
                    </a:lnTo>
                    <a:lnTo>
                      <a:pt x="3491" y="92"/>
                    </a:lnTo>
                    <a:lnTo>
                      <a:pt x="3593" y="167"/>
                    </a:lnTo>
                    <a:lnTo>
                      <a:pt x="3577" y="194"/>
                    </a:lnTo>
                    <a:lnTo>
                      <a:pt x="3543" y="176"/>
                    </a:lnTo>
                    <a:lnTo>
                      <a:pt x="3590" y="201"/>
                    </a:lnTo>
                    <a:lnTo>
                      <a:pt x="3568" y="244"/>
                    </a:lnTo>
                    <a:lnTo>
                      <a:pt x="3223" y="456"/>
                    </a:lnTo>
                    <a:lnTo>
                      <a:pt x="3335" y="428"/>
                    </a:lnTo>
                    <a:lnTo>
                      <a:pt x="3311" y="401"/>
                    </a:lnTo>
                    <a:lnTo>
                      <a:pt x="3485" y="362"/>
                    </a:lnTo>
                    <a:lnTo>
                      <a:pt x="3437" y="367"/>
                    </a:lnTo>
                    <a:lnTo>
                      <a:pt x="3448" y="332"/>
                    </a:lnTo>
                    <a:lnTo>
                      <a:pt x="3543" y="362"/>
                    </a:lnTo>
                    <a:lnTo>
                      <a:pt x="3560" y="332"/>
                    </a:lnTo>
                    <a:lnTo>
                      <a:pt x="3579" y="401"/>
                    </a:lnTo>
                    <a:lnTo>
                      <a:pt x="3626" y="406"/>
                    </a:lnTo>
                    <a:lnTo>
                      <a:pt x="3582" y="376"/>
                    </a:lnTo>
                    <a:lnTo>
                      <a:pt x="3675" y="362"/>
                    </a:lnTo>
                    <a:lnTo>
                      <a:pt x="3786" y="375"/>
                    </a:lnTo>
                    <a:lnTo>
                      <a:pt x="3778" y="401"/>
                    </a:lnTo>
                    <a:lnTo>
                      <a:pt x="3871" y="424"/>
                    </a:lnTo>
                    <a:lnTo>
                      <a:pt x="3954" y="418"/>
                    </a:lnTo>
                    <a:lnTo>
                      <a:pt x="3958" y="353"/>
                    </a:lnTo>
                    <a:lnTo>
                      <a:pt x="3983" y="347"/>
                    </a:lnTo>
                    <a:lnTo>
                      <a:pt x="4193" y="418"/>
                    </a:lnTo>
                    <a:lnTo>
                      <a:pt x="4167" y="532"/>
                    </a:lnTo>
                    <a:lnTo>
                      <a:pt x="4264" y="608"/>
                    </a:lnTo>
                    <a:lnTo>
                      <a:pt x="4319" y="504"/>
                    </a:lnTo>
                    <a:lnTo>
                      <a:pt x="4354" y="550"/>
                    </a:lnTo>
                    <a:lnTo>
                      <a:pt x="4424" y="532"/>
                    </a:lnTo>
                    <a:lnTo>
                      <a:pt x="4519" y="568"/>
                    </a:lnTo>
                    <a:lnTo>
                      <a:pt x="4593" y="547"/>
                    </a:lnTo>
                    <a:lnTo>
                      <a:pt x="4589" y="504"/>
                    </a:lnTo>
                    <a:lnTo>
                      <a:pt x="4640" y="431"/>
                    </a:lnTo>
                    <a:lnTo>
                      <a:pt x="4957" y="482"/>
                    </a:lnTo>
                    <a:lnTo>
                      <a:pt x="4978" y="516"/>
                    </a:lnTo>
                    <a:lnTo>
                      <a:pt x="4938" y="531"/>
                    </a:lnTo>
                    <a:lnTo>
                      <a:pt x="5042" y="547"/>
                    </a:lnTo>
                    <a:lnTo>
                      <a:pt x="5080" y="597"/>
                    </a:lnTo>
                    <a:lnTo>
                      <a:pt x="5319" y="587"/>
                    </a:lnTo>
                    <a:lnTo>
                      <a:pt x="5362" y="628"/>
                    </a:lnTo>
                    <a:lnTo>
                      <a:pt x="5345" y="677"/>
                    </a:lnTo>
                    <a:lnTo>
                      <a:pt x="5415" y="712"/>
                    </a:lnTo>
                    <a:lnTo>
                      <a:pt x="5451" y="685"/>
                    </a:lnTo>
                    <a:lnTo>
                      <a:pt x="5622" y="705"/>
                    </a:lnTo>
                    <a:lnTo>
                      <a:pt x="5655" y="677"/>
                    </a:lnTo>
                    <a:lnTo>
                      <a:pt x="5677" y="721"/>
                    </a:lnTo>
                    <a:lnTo>
                      <a:pt x="5747" y="757"/>
                    </a:lnTo>
                    <a:lnTo>
                      <a:pt x="5780" y="732"/>
                    </a:lnTo>
                    <a:lnTo>
                      <a:pt x="5744" y="693"/>
                    </a:lnTo>
                    <a:lnTo>
                      <a:pt x="5765" y="660"/>
                    </a:lnTo>
                    <a:lnTo>
                      <a:pt x="6062" y="711"/>
                    </a:lnTo>
                    <a:lnTo>
                      <a:pt x="6258" y="838"/>
                    </a:lnTo>
                    <a:lnTo>
                      <a:pt x="6302" y="838"/>
                    </a:lnTo>
                    <a:lnTo>
                      <a:pt x="6352" y="942"/>
                    </a:lnTo>
                    <a:lnTo>
                      <a:pt x="6328" y="886"/>
                    </a:lnTo>
                    <a:lnTo>
                      <a:pt x="6361" y="881"/>
                    </a:lnTo>
                    <a:lnTo>
                      <a:pt x="6383" y="903"/>
                    </a:lnTo>
                    <a:lnTo>
                      <a:pt x="6439" y="896"/>
                    </a:lnTo>
                    <a:lnTo>
                      <a:pt x="6518" y="954"/>
                    </a:lnTo>
                    <a:lnTo>
                      <a:pt x="6404" y="1020"/>
                    </a:lnTo>
                    <a:lnTo>
                      <a:pt x="6428" y="1039"/>
                    </a:lnTo>
                    <a:lnTo>
                      <a:pt x="6387" y="1051"/>
                    </a:lnTo>
                    <a:lnTo>
                      <a:pt x="6420" y="1076"/>
                    </a:lnTo>
                    <a:lnTo>
                      <a:pt x="6352" y="1077"/>
                    </a:lnTo>
                    <a:lnTo>
                      <a:pt x="6327" y="1039"/>
                    </a:lnTo>
                    <a:lnTo>
                      <a:pt x="6303" y="1054"/>
                    </a:lnTo>
                    <a:lnTo>
                      <a:pt x="6258" y="993"/>
                    </a:lnTo>
                    <a:lnTo>
                      <a:pt x="6179" y="995"/>
                    </a:lnTo>
                    <a:lnTo>
                      <a:pt x="6158" y="958"/>
                    </a:lnTo>
                    <a:lnTo>
                      <a:pt x="6178" y="942"/>
                    </a:lnTo>
                    <a:lnTo>
                      <a:pt x="6150" y="942"/>
                    </a:lnTo>
                    <a:lnTo>
                      <a:pt x="6124" y="954"/>
                    </a:lnTo>
                    <a:lnTo>
                      <a:pt x="6151" y="996"/>
                    </a:lnTo>
                    <a:lnTo>
                      <a:pt x="6135" y="1023"/>
                    </a:lnTo>
                    <a:lnTo>
                      <a:pt x="6069" y="1065"/>
                    </a:lnTo>
                    <a:lnTo>
                      <a:pt x="6024" y="1055"/>
                    </a:lnTo>
                    <a:lnTo>
                      <a:pt x="6099" y="1173"/>
                    </a:lnTo>
                    <a:lnTo>
                      <a:pt x="6085" y="1219"/>
                    </a:lnTo>
                    <a:lnTo>
                      <a:pt x="6009" y="1187"/>
                    </a:lnTo>
                    <a:lnTo>
                      <a:pt x="6012" y="1206"/>
                    </a:lnTo>
                    <a:lnTo>
                      <a:pt x="5875" y="1264"/>
                    </a:lnTo>
                    <a:lnTo>
                      <a:pt x="5751" y="1384"/>
                    </a:lnTo>
                    <a:lnTo>
                      <a:pt x="5669" y="1338"/>
                    </a:lnTo>
                    <a:lnTo>
                      <a:pt x="5593" y="1387"/>
                    </a:lnTo>
                    <a:lnTo>
                      <a:pt x="5593" y="1344"/>
                    </a:lnTo>
                    <a:lnTo>
                      <a:pt x="5549" y="1388"/>
                    </a:lnTo>
                    <a:lnTo>
                      <a:pt x="5493" y="1386"/>
                    </a:lnTo>
                    <a:lnTo>
                      <a:pt x="5436" y="1502"/>
                    </a:lnTo>
                    <a:lnTo>
                      <a:pt x="5483" y="1526"/>
                    </a:lnTo>
                    <a:lnTo>
                      <a:pt x="5465" y="1564"/>
                    </a:lnTo>
                    <a:lnTo>
                      <a:pt x="5486" y="1625"/>
                    </a:lnTo>
                    <a:lnTo>
                      <a:pt x="5446" y="1614"/>
                    </a:lnTo>
                    <a:lnTo>
                      <a:pt x="5423" y="1668"/>
                    </a:lnTo>
                    <a:lnTo>
                      <a:pt x="5437" y="1714"/>
                    </a:lnTo>
                    <a:lnTo>
                      <a:pt x="5353" y="1753"/>
                    </a:lnTo>
                    <a:lnTo>
                      <a:pt x="5362" y="1808"/>
                    </a:lnTo>
                    <a:lnTo>
                      <a:pt x="5306" y="1822"/>
                    </a:lnTo>
                    <a:lnTo>
                      <a:pt x="5293" y="1881"/>
                    </a:lnTo>
                    <a:lnTo>
                      <a:pt x="5241" y="1943"/>
                    </a:lnTo>
                    <a:lnTo>
                      <a:pt x="5196" y="1714"/>
                    </a:lnTo>
                    <a:lnTo>
                      <a:pt x="5200" y="1591"/>
                    </a:lnTo>
                    <a:lnTo>
                      <a:pt x="5241" y="1518"/>
                    </a:lnTo>
                    <a:lnTo>
                      <a:pt x="5299" y="1503"/>
                    </a:lnTo>
                    <a:lnTo>
                      <a:pt x="5434" y="1350"/>
                    </a:lnTo>
                    <a:lnTo>
                      <a:pt x="5498" y="1318"/>
                    </a:lnTo>
                    <a:lnTo>
                      <a:pt x="5520" y="1230"/>
                    </a:lnTo>
                    <a:lnTo>
                      <a:pt x="5549" y="1207"/>
                    </a:lnTo>
                    <a:lnTo>
                      <a:pt x="5497" y="1206"/>
                    </a:lnTo>
                    <a:lnTo>
                      <a:pt x="5482" y="1279"/>
                    </a:lnTo>
                    <a:lnTo>
                      <a:pt x="5367" y="1340"/>
                    </a:lnTo>
                    <a:lnTo>
                      <a:pt x="5378" y="1246"/>
                    </a:lnTo>
                    <a:lnTo>
                      <a:pt x="5254" y="1268"/>
                    </a:lnTo>
                    <a:lnTo>
                      <a:pt x="5138" y="1387"/>
                    </a:lnTo>
                    <a:lnTo>
                      <a:pt x="5161" y="1438"/>
                    </a:lnTo>
                    <a:lnTo>
                      <a:pt x="5037" y="1455"/>
                    </a:lnTo>
                    <a:lnTo>
                      <a:pt x="5021" y="1440"/>
                    </a:lnTo>
                    <a:lnTo>
                      <a:pt x="5063" y="1432"/>
                    </a:lnTo>
                    <a:lnTo>
                      <a:pt x="4959" y="1400"/>
                    </a:lnTo>
                    <a:lnTo>
                      <a:pt x="4929" y="1432"/>
                    </a:lnTo>
                    <a:lnTo>
                      <a:pt x="4694" y="1433"/>
                    </a:lnTo>
                    <a:lnTo>
                      <a:pt x="4417" y="1709"/>
                    </a:lnTo>
                    <a:lnTo>
                      <a:pt x="4473" y="1721"/>
                    </a:lnTo>
                    <a:lnTo>
                      <a:pt x="4473" y="1771"/>
                    </a:lnTo>
                    <a:lnTo>
                      <a:pt x="4507" y="1740"/>
                    </a:lnTo>
                    <a:lnTo>
                      <a:pt x="4497" y="1783"/>
                    </a:lnTo>
                    <a:lnTo>
                      <a:pt x="4537" y="1759"/>
                    </a:lnTo>
                    <a:lnTo>
                      <a:pt x="4535" y="1786"/>
                    </a:lnTo>
                    <a:lnTo>
                      <a:pt x="4546" y="1740"/>
                    </a:lnTo>
                    <a:lnTo>
                      <a:pt x="4589" y="1741"/>
                    </a:lnTo>
                    <a:lnTo>
                      <a:pt x="4647" y="1801"/>
                    </a:lnTo>
                    <a:lnTo>
                      <a:pt x="4592" y="1806"/>
                    </a:lnTo>
                    <a:lnTo>
                      <a:pt x="4641" y="1824"/>
                    </a:lnTo>
                    <a:lnTo>
                      <a:pt x="4653" y="1866"/>
                    </a:lnTo>
                    <a:lnTo>
                      <a:pt x="4614" y="1952"/>
                    </a:lnTo>
                    <a:lnTo>
                      <a:pt x="4606" y="2082"/>
                    </a:lnTo>
                    <a:lnTo>
                      <a:pt x="4411" y="2358"/>
                    </a:lnTo>
                    <a:lnTo>
                      <a:pt x="4342" y="2396"/>
                    </a:lnTo>
                    <a:lnTo>
                      <a:pt x="4287" y="2358"/>
                    </a:lnTo>
                    <a:lnTo>
                      <a:pt x="4240" y="2412"/>
                    </a:lnTo>
                    <a:lnTo>
                      <a:pt x="4237" y="2401"/>
                    </a:lnTo>
                    <a:lnTo>
                      <a:pt x="4262" y="2358"/>
                    </a:lnTo>
                    <a:lnTo>
                      <a:pt x="4249" y="2289"/>
                    </a:lnTo>
                    <a:lnTo>
                      <a:pt x="4334" y="2261"/>
                    </a:lnTo>
                    <a:lnTo>
                      <a:pt x="4403" y="2077"/>
                    </a:lnTo>
                    <a:lnTo>
                      <a:pt x="4257" y="2121"/>
                    </a:lnTo>
                    <a:lnTo>
                      <a:pt x="4237" y="2052"/>
                    </a:lnTo>
                    <a:lnTo>
                      <a:pt x="4120" y="2010"/>
                    </a:lnTo>
                    <a:lnTo>
                      <a:pt x="4050" y="1821"/>
                    </a:lnTo>
                    <a:lnTo>
                      <a:pt x="3972" y="1786"/>
                    </a:lnTo>
                    <a:lnTo>
                      <a:pt x="3834" y="1837"/>
                    </a:lnTo>
                    <a:lnTo>
                      <a:pt x="3859" y="1878"/>
                    </a:lnTo>
                    <a:lnTo>
                      <a:pt x="3802" y="1990"/>
                    </a:lnTo>
                    <a:lnTo>
                      <a:pt x="3748" y="2020"/>
                    </a:lnTo>
                    <a:lnTo>
                      <a:pt x="3691" y="1993"/>
                    </a:lnTo>
                    <a:lnTo>
                      <a:pt x="3621" y="1981"/>
                    </a:lnTo>
                    <a:lnTo>
                      <a:pt x="3441" y="2033"/>
                    </a:lnTo>
                    <a:lnTo>
                      <a:pt x="3280" y="1956"/>
                    </a:lnTo>
                    <a:lnTo>
                      <a:pt x="3179" y="1967"/>
                    </a:lnTo>
                    <a:lnTo>
                      <a:pt x="3142" y="1905"/>
                    </a:lnTo>
                    <a:lnTo>
                      <a:pt x="3042" y="1866"/>
                    </a:lnTo>
                    <a:lnTo>
                      <a:pt x="2989" y="1908"/>
                    </a:lnTo>
                    <a:lnTo>
                      <a:pt x="2986" y="1992"/>
                    </a:lnTo>
                    <a:lnTo>
                      <a:pt x="2756" y="1955"/>
                    </a:lnTo>
                    <a:lnTo>
                      <a:pt x="2633" y="2033"/>
                    </a:lnTo>
                    <a:lnTo>
                      <a:pt x="2568" y="2063"/>
                    </a:lnTo>
                    <a:lnTo>
                      <a:pt x="2488" y="2002"/>
                    </a:lnTo>
                    <a:lnTo>
                      <a:pt x="2435" y="2036"/>
                    </a:lnTo>
                    <a:lnTo>
                      <a:pt x="2339" y="1993"/>
                    </a:lnTo>
                    <a:lnTo>
                      <a:pt x="2302" y="1990"/>
                    </a:lnTo>
                    <a:lnTo>
                      <a:pt x="2275" y="1923"/>
                    </a:lnTo>
                    <a:lnTo>
                      <a:pt x="2221" y="1923"/>
                    </a:lnTo>
                    <a:lnTo>
                      <a:pt x="2202" y="1935"/>
                    </a:lnTo>
                    <a:lnTo>
                      <a:pt x="2159" y="1885"/>
                    </a:lnTo>
                    <a:lnTo>
                      <a:pt x="2130" y="1898"/>
                    </a:lnTo>
                    <a:lnTo>
                      <a:pt x="2106" y="1914"/>
                    </a:lnTo>
                    <a:lnTo>
                      <a:pt x="1996" y="1812"/>
                    </a:lnTo>
                    <a:lnTo>
                      <a:pt x="1965" y="1802"/>
                    </a:lnTo>
                    <a:lnTo>
                      <a:pt x="1893" y="1724"/>
                    </a:lnTo>
                    <a:lnTo>
                      <a:pt x="1825" y="1771"/>
                    </a:lnTo>
                    <a:lnTo>
                      <a:pt x="1813" y="1739"/>
                    </a:lnTo>
                    <a:lnTo>
                      <a:pt x="1713" y="1733"/>
                    </a:lnTo>
                    <a:lnTo>
                      <a:pt x="1674" y="1678"/>
                    </a:lnTo>
                    <a:lnTo>
                      <a:pt x="1622" y="1682"/>
                    </a:lnTo>
                    <a:lnTo>
                      <a:pt x="1601" y="1705"/>
                    </a:lnTo>
                    <a:lnTo>
                      <a:pt x="1536" y="1718"/>
                    </a:lnTo>
                    <a:lnTo>
                      <a:pt x="1517" y="1705"/>
                    </a:lnTo>
                    <a:lnTo>
                      <a:pt x="1493" y="1749"/>
                    </a:lnTo>
                    <a:lnTo>
                      <a:pt x="1471" y="1739"/>
                    </a:lnTo>
                    <a:lnTo>
                      <a:pt x="1392" y="1751"/>
                    </a:lnTo>
                    <a:lnTo>
                      <a:pt x="1367" y="1739"/>
                    </a:lnTo>
                    <a:lnTo>
                      <a:pt x="1357" y="1751"/>
                    </a:lnTo>
                    <a:lnTo>
                      <a:pt x="1398" y="1802"/>
                    </a:lnTo>
                    <a:lnTo>
                      <a:pt x="1369" y="1832"/>
                    </a:lnTo>
                    <a:lnTo>
                      <a:pt x="1370" y="1874"/>
                    </a:lnTo>
                    <a:lnTo>
                      <a:pt x="1416" y="1875"/>
                    </a:lnTo>
                    <a:lnTo>
                      <a:pt x="1438" y="1914"/>
                    </a:lnTo>
                    <a:lnTo>
                      <a:pt x="1424" y="1944"/>
                    </a:lnTo>
                    <a:lnTo>
                      <a:pt x="1392" y="1923"/>
                    </a:lnTo>
                    <a:lnTo>
                      <a:pt x="1367" y="1943"/>
                    </a:lnTo>
                    <a:lnTo>
                      <a:pt x="1339" y="1927"/>
                    </a:lnTo>
                    <a:lnTo>
                      <a:pt x="1325" y="1898"/>
                    </a:lnTo>
                    <a:lnTo>
                      <a:pt x="1295" y="1914"/>
                    </a:lnTo>
                    <a:lnTo>
                      <a:pt x="1273" y="1900"/>
                    </a:lnTo>
                    <a:lnTo>
                      <a:pt x="1245" y="1923"/>
                    </a:lnTo>
                    <a:lnTo>
                      <a:pt x="1211" y="1929"/>
                    </a:lnTo>
                    <a:lnTo>
                      <a:pt x="1190" y="1898"/>
                    </a:lnTo>
                    <a:lnTo>
                      <a:pt x="1066" y="1890"/>
                    </a:lnTo>
                    <a:lnTo>
                      <a:pt x="1054" y="1905"/>
                    </a:lnTo>
                    <a:lnTo>
                      <a:pt x="1042" y="1904"/>
                    </a:lnTo>
                    <a:lnTo>
                      <a:pt x="1020" y="1937"/>
                    </a:lnTo>
                    <a:lnTo>
                      <a:pt x="1023" y="1970"/>
                    </a:lnTo>
                    <a:lnTo>
                      <a:pt x="1008" y="1973"/>
                    </a:lnTo>
                    <a:lnTo>
                      <a:pt x="999" y="1944"/>
                    </a:lnTo>
                    <a:lnTo>
                      <a:pt x="980" y="1947"/>
                    </a:lnTo>
                    <a:lnTo>
                      <a:pt x="975" y="2042"/>
                    </a:lnTo>
                    <a:lnTo>
                      <a:pt x="993" y="2070"/>
                    </a:lnTo>
                    <a:lnTo>
                      <a:pt x="993" y="2096"/>
                    </a:lnTo>
                    <a:lnTo>
                      <a:pt x="1015" y="2092"/>
                    </a:lnTo>
                    <a:lnTo>
                      <a:pt x="1042" y="2079"/>
                    </a:lnTo>
                    <a:lnTo>
                      <a:pt x="1064" y="2121"/>
                    </a:lnTo>
                    <a:lnTo>
                      <a:pt x="1078" y="2148"/>
                    </a:lnTo>
                    <a:lnTo>
                      <a:pt x="1097" y="2184"/>
                    </a:lnTo>
                    <a:lnTo>
                      <a:pt x="1126" y="2193"/>
                    </a:lnTo>
                    <a:lnTo>
                      <a:pt x="1089" y="2221"/>
                    </a:lnTo>
                    <a:lnTo>
                      <a:pt x="1065" y="2194"/>
                    </a:lnTo>
                    <a:lnTo>
                      <a:pt x="1040" y="2300"/>
                    </a:lnTo>
                    <a:lnTo>
                      <a:pt x="1070" y="2328"/>
                    </a:lnTo>
                    <a:lnTo>
                      <a:pt x="1095" y="2431"/>
                    </a:lnTo>
                    <a:lnTo>
                      <a:pt x="1071" y="2412"/>
                    </a:lnTo>
                    <a:lnTo>
                      <a:pt x="1047" y="2401"/>
                    </a:lnTo>
                    <a:lnTo>
                      <a:pt x="1015" y="2396"/>
                    </a:lnTo>
                    <a:lnTo>
                      <a:pt x="993" y="2384"/>
                    </a:lnTo>
                    <a:lnTo>
                      <a:pt x="973" y="2381"/>
                    </a:lnTo>
                    <a:lnTo>
                      <a:pt x="958" y="2345"/>
                    </a:lnTo>
                    <a:lnTo>
                      <a:pt x="918" y="2366"/>
                    </a:lnTo>
                    <a:lnTo>
                      <a:pt x="883" y="2365"/>
                    </a:lnTo>
                    <a:lnTo>
                      <a:pt x="856" y="2334"/>
                    </a:lnTo>
                    <a:lnTo>
                      <a:pt x="796" y="2303"/>
                    </a:lnTo>
                    <a:lnTo>
                      <a:pt x="737" y="2309"/>
                    </a:lnTo>
                    <a:lnTo>
                      <a:pt x="671" y="2258"/>
                    </a:lnTo>
                    <a:lnTo>
                      <a:pt x="722" y="2212"/>
                    </a:lnTo>
                    <a:lnTo>
                      <a:pt x="727" y="2170"/>
                    </a:lnTo>
                    <a:lnTo>
                      <a:pt x="726" y="2131"/>
                    </a:lnTo>
                    <a:lnTo>
                      <a:pt x="733" y="2098"/>
                    </a:lnTo>
                    <a:lnTo>
                      <a:pt x="765" y="2088"/>
                    </a:lnTo>
                    <a:lnTo>
                      <a:pt x="745" y="2027"/>
                    </a:lnTo>
                    <a:lnTo>
                      <a:pt x="708" y="2010"/>
                    </a:lnTo>
                    <a:lnTo>
                      <a:pt x="688" y="2000"/>
                    </a:lnTo>
                    <a:lnTo>
                      <a:pt x="660" y="2009"/>
                    </a:lnTo>
                    <a:lnTo>
                      <a:pt x="605" y="1992"/>
                    </a:lnTo>
                    <a:lnTo>
                      <a:pt x="562" y="1931"/>
                    </a:lnTo>
                    <a:lnTo>
                      <a:pt x="524" y="1913"/>
                    </a:lnTo>
                    <a:lnTo>
                      <a:pt x="505" y="1858"/>
                    </a:lnTo>
                    <a:lnTo>
                      <a:pt x="475" y="1851"/>
                    </a:lnTo>
                    <a:lnTo>
                      <a:pt x="444" y="1870"/>
                    </a:lnTo>
                    <a:lnTo>
                      <a:pt x="423" y="1881"/>
                    </a:lnTo>
                    <a:lnTo>
                      <a:pt x="412" y="1856"/>
                    </a:lnTo>
                    <a:lnTo>
                      <a:pt x="399" y="1831"/>
                    </a:lnTo>
                    <a:lnTo>
                      <a:pt x="441" y="1825"/>
                    </a:lnTo>
                    <a:lnTo>
                      <a:pt x="439" y="1810"/>
                    </a:lnTo>
                    <a:lnTo>
                      <a:pt x="429" y="1797"/>
                    </a:lnTo>
                    <a:lnTo>
                      <a:pt x="412" y="1785"/>
                    </a:lnTo>
                    <a:lnTo>
                      <a:pt x="391" y="1718"/>
                    </a:lnTo>
                    <a:lnTo>
                      <a:pt x="355" y="1686"/>
                    </a:lnTo>
                    <a:lnTo>
                      <a:pt x="322" y="1684"/>
                    </a:lnTo>
                    <a:lnTo>
                      <a:pt x="287" y="1684"/>
                    </a:lnTo>
                    <a:lnTo>
                      <a:pt x="265" y="1664"/>
                    </a:lnTo>
                    <a:lnTo>
                      <a:pt x="241" y="1660"/>
                    </a:lnTo>
                    <a:lnTo>
                      <a:pt x="222" y="1660"/>
                    </a:lnTo>
                    <a:lnTo>
                      <a:pt x="210" y="1678"/>
                    </a:lnTo>
                    <a:lnTo>
                      <a:pt x="186" y="1703"/>
                    </a:lnTo>
                    <a:lnTo>
                      <a:pt x="181" y="1730"/>
                    </a:lnTo>
                    <a:lnTo>
                      <a:pt x="173" y="1739"/>
                    </a:lnTo>
                    <a:lnTo>
                      <a:pt x="159" y="1783"/>
                    </a:lnTo>
                    <a:lnTo>
                      <a:pt x="150" y="1768"/>
                    </a:lnTo>
                    <a:lnTo>
                      <a:pt x="145" y="1752"/>
                    </a:lnTo>
                    <a:lnTo>
                      <a:pt x="0" y="172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89" name="Freeform 396"/>
              <p:cNvSpPr/>
              <p:nvPr/>
            </p:nvSpPr>
            <p:spPr bwMode="auto">
              <a:xfrm>
                <a:off x="2254" y="1741"/>
                <a:ext cx="54" cy="28"/>
              </a:xfrm>
              <a:custGeom>
                <a:avLst/>
                <a:gdLst>
                  <a:gd name="T0" fmla="*/ 0 w 190"/>
                  <a:gd name="T1" fmla="*/ 2 h 94"/>
                  <a:gd name="T2" fmla="*/ 1 w 190"/>
                  <a:gd name="T3" fmla="*/ 1 h 94"/>
                  <a:gd name="T4" fmla="*/ 0 w 190"/>
                  <a:gd name="T5" fmla="*/ 1 h 94"/>
                  <a:gd name="T6" fmla="*/ 3 w 190"/>
                  <a:gd name="T7" fmla="*/ 0 h 94"/>
                  <a:gd name="T8" fmla="*/ 4 w 190"/>
                  <a:gd name="T9" fmla="*/ 0 h 94"/>
                  <a:gd name="T10" fmla="*/ 3 w 190"/>
                  <a:gd name="T11" fmla="*/ 1 h 94"/>
                  <a:gd name="T12" fmla="*/ 4 w 190"/>
                  <a:gd name="T13" fmla="*/ 1 h 94"/>
                  <a:gd name="T14" fmla="*/ 1 w 190"/>
                  <a:gd name="T15" fmla="*/ 2 h 94"/>
                  <a:gd name="T16" fmla="*/ 1 w 190"/>
                  <a:gd name="T17" fmla="*/ 2 h 94"/>
                  <a:gd name="T18" fmla="*/ 1 w 190"/>
                  <a:gd name="T19" fmla="*/ 2 h 94"/>
                  <a:gd name="T20" fmla="*/ 0 w 190"/>
                  <a:gd name="T21" fmla="*/ 2 h 9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0"/>
                  <a:gd name="T34" fmla="*/ 0 h 94"/>
                  <a:gd name="T35" fmla="*/ 190 w 190"/>
                  <a:gd name="T36" fmla="*/ 94 h 9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0" h="94">
                    <a:moveTo>
                      <a:pt x="0" y="67"/>
                    </a:moveTo>
                    <a:lnTo>
                      <a:pt x="39" y="46"/>
                    </a:lnTo>
                    <a:lnTo>
                      <a:pt x="11" y="27"/>
                    </a:lnTo>
                    <a:lnTo>
                      <a:pt x="146" y="0"/>
                    </a:lnTo>
                    <a:lnTo>
                      <a:pt x="168" y="1"/>
                    </a:lnTo>
                    <a:lnTo>
                      <a:pt x="142" y="25"/>
                    </a:lnTo>
                    <a:lnTo>
                      <a:pt x="190" y="23"/>
                    </a:lnTo>
                    <a:lnTo>
                      <a:pt x="66" y="79"/>
                    </a:lnTo>
                    <a:lnTo>
                      <a:pt x="39" y="94"/>
                    </a:lnTo>
                    <a:lnTo>
                      <a:pt x="45" y="71"/>
                    </a:lnTo>
                    <a:lnTo>
                      <a:pt x="0" y="6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90" name="Freeform 397"/>
              <p:cNvSpPr/>
              <p:nvPr/>
            </p:nvSpPr>
            <p:spPr bwMode="auto">
              <a:xfrm>
                <a:off x="2270" y="2032"/>
                <a:ext cx="22" cy="14"/>
              </a:xfrm>
              <a:custGeom>
                <a:avLst/>
                <a:gdLst>
                  <a:gd name="T0" fmla="*/ 0 w 75"/>
                  <a:gd name="T1" fmla="*/ 1 h 49"/>
                  <a:gd name="T2" fmla="*/ 1 w 75"/>
                  <a:gd name="T3" fmla="*/ 0 h 49"/>
                  <a:gd name="T4" fmla="*/ 2 w 75"/>
                  <a:gd name="T5" fmla="*/ 1 h 49"/>
                  <a:gd name="T6" fmla="*/ 0 w 75"/>
                  <a:gd name="T7" fmla="*/ 1 h 49"/>
                  <a:gd name="T8" fmla="*/ 0 60000 65536"/>
                  <a:gd name="T9" fmla="*/ 0 60000 65536"/>
                  <a:gd name="T10" fmla="*/ 0 60000 65536"/>
                  <a:gd name="T11" fmla="*/ 0 60000 65536"/>
                  <a:gd name="T12" fmla="*/ 0 w 75"/>
                  <a:gd name="T13" fmla="*/ 0 h 49"/>
                  <a:gd name="T14" fmla="*/ 75 w 75"/>
                  <a:gd name="T15" fmla="*/ 49 h 49"/>
                </a:gdLst>
                <a:ahLst/>
                <a:cxnLst>
                  <a:cxn ang="T8">
                    <a:pos x="T0" y="T1"/>
                  </a:cxn>
                  <a:cxn ang="T9">
                    <a:pos x="T2" y="T3"/>
                  </a:cxn>
                  <a:cxn ang="T10">
                    <a:pos x="T4" y="T5"/>
                  </a:cxn>
                  <a:cxn ang="T11">
                    <a:pos x="T6" y="T7"/>
                  </a:cxn>
                </a:cxnLst>
                <a:rect l="T12" t="T13" r="T14" b="T15"/>
                <a:pathLst>
                  <a:path w="75" h="49">
                    <a:moveTo>
                      <a:pt x="0" y="49"/>
                    </a:moveTo>
                    <a:lnTo>
                      <a:pt x="22" y="0"/>
                    </a:lnTo>
                    <a:lnTo>
                      <a:pt x="75" y="27"/>
                    </a:lnTo>
                    <a:lnTo>
                      <a:pt x="0" y="4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91" name="Freeform 398"/>
              <p:cNvSpPr/>
              <p:nvPr/>
            </p:nvSpPr>
            <p:spPr bwMode="auto">
              <a:xfrm>
                <a:off x="2308" y="1945"/>
                <a:ext cx="66" cy="58"/>
              </a:xfrm>
              <a:custGeom>
                <a:avLst/>
                <a:gdLst>
                  <a:gd name="T0" fmla="*/ 0 w 229"/>
                  <a:gd name="T1" fmla="*/ 2 h 204"/>
                  <a:gd name="T2" fmla="*/ 0 w 229"/>
                  <a:gd name="T3" fmla="*/ 3 h 204"/>
                  <a:gd name="T4" fmla="*/ 1 w 229"/>
                  <a:gd name="T5" fmla="*/ 3 h 204"/>
                  <a:gd name="T6" fmla="*/ 2 w 229"/>
                  <a:gd name="T7" fmla="*/ 4 h 204"/>
                  <a:gd name="T8" fmla="*/ 2 w 229"/>
                  <a:gd name="T9" fmla="*/ 3 h 204"/>
                  <a:gd name="T10" fmla="*/ 2 w 229"/>
                  <a:gd name="T11" fmla="*/ 5 h 204"/>
                  <a:gd name="T12" fmla="*/ 5 w 229"/>
                  <a:gd name="T13" fmla="*/ 5 h 204"/>
                  <a:gd name="T14" fmla="*/ 4 w 229"/>
                  <a:gd name="T15" fmla="*/ 4 h 204"/>
                  <a:gd name="T16" fmla="*/ 3 w 229"/>
                  <a:gd name="T17" fmla="*/ 3 h 204"/>
                  <a:gd name="T18" fmla="*/ 3 w 229"/>
                  <a:gd name="T19" fmla="*/ 1 h 204"/>
                  <a:gd name="T20" fmla="*/ 5 w 229"/>
                  <a:gd name="T21" fmla="*/ 0 h 204"/>
                  <a:gd name="T22" fmla="*/ 1 w 229"/>
                  <a:gd name="T23" fmla="*/ 0 h 204"/>
                  <a:gd name="T24" fmla="*/ 1 w 229"/>
                  <a:gd name="T25" fmla="*/ 2 h 204"/>
                  <a:gd name="T26" fmla="*/ 0 w 229"/>
                  <a:gd name="T27" fmla="*/ 2 h 2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9"/>
                  <a:gd name="T43" fmla="*/ 0 h 204"/>
                  <a:gd name="T44" fmla="*/ 229 w 229"/>
                  <a:gd name="T45" fmla="*/ 204 h 20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9" h="204">
                    <a:moveTo>
                      <a:pt x="0" y="103"/>
                    </a:moveTo>
                    <a:lnTo>
                      <a:pt x="16" y="146"/>
                    </a:lnTo>
                    <a:lnTo>
                      <a:pt x="41" y="131"/>
                    </a:lnTo>
                    <a:lnTo>
                      <a:pt x="71" y="159"/>
                    </a:lnTo>
                    <a:lnTo>
                      <a:pt x="91" y="146"/>
                    </a:lnTo>
                    <a:lnTo>
                      <a:pt x="82" y="196"/>
                    </a:lnTo>
                    <a:lnTo>
                      <a:pt x="229" y="204"/>
                    </a:lnTo>
                    <a:lnTo>
                      <a:pt x="175" y="167"/>
                    </a:lnTo>
                    <a:lnTo>
                      <a:pt x="147" y="105"/>
                    </a:lnTo>
                    <a:lnTo>
                      <a:pt x="148" y="38"/>
                    </a:lnTo>
                    <a:lnTo>
                      <a:pt x="186" y="0"/>
                    </a:lnTo>
                    <a:lnTo>
                      <a:pt x="57" y="13"/>
                    </a:lnTo>
                    <a:lnTo>
                      <a:pt x="25" y="103"/>
                    </a:lnTo>
                    <a:lnTo>
                      <a:pt x="0" y="10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92" name="Freeform 399"/>
              <p:cNvSpPr/>
              <p:nvPr/>
            </p:nvSpPr>
            <p:spPr bwMode="auto">
              <a:xfrm>
                <a:off x="2330" y="1851"/>
                <a:ext cx="168" cy="94"/>
              </a:xfrm>
              <a:custGeom>
                <a:avLst/>
                <a:gdLst>
                  <a:gd name="T0" fmla="*/ 0 w 587"/>
                  <a:gd name="T1" fmla="*/ 7 h 330"/>
                  <a:gd name="T2" fmla="*/ 1 w 587"/>
                  <a:gd name="T3" fmla="*/ 7 h 330"/>
                  <a:gd name="T4" fmla="*/ 0 w 587"/>
                  <a:gd name="T5" fmla="*/ 7 h 330"/>
                  <a:gd name="T6" fmla="*/ 3 w 587"/>
                  <a:gd name="T7" fmla="*/ 8 h 330"/>
                  <a:gd name="T8" fmla="*/ 3 w 587"/>
                  <a:gd name="T9" fmla="*/ 7 h 330"/>
                  <a:gd name="T10" fmla="*/ 3 w 587"/>
                  <a:gd name="T11" fmla="*/ 7 h 330"/>
                  <a:gd name="T12" fmla="*/ 3 w 587"/>
                  <a:gd name="T13" fmla="*/ 7 h 330"/>
                  <a:gd name="T14" fmla="*/ 4 w 587"/>
                  <a:gd name="T15" fmla="*/ 7 h 330"/>
                  <a:gd name="T16" fmla="*/ 3 w 587"/>
                  <a:gd name="T17" fmla="*/ 6 h 330"/>
                  <a:gd name="T18" fmla="*/ 4 w 587"/>
                  <a:gd name="T19" fmla="*/ 6 h 330"/>
                  <a:gd name="T20" fmla="*/ 5 w 587"/>
                  <a:gd name="T21" fmla="*/ 6 h 330"/>
                  <a:gd name="T22" fmla="*/ 4 w 587"/>
                  <a:gd name="T23" fmla="*/ 5 h 330"/>
                  <a:gd name="T24" fmla="*/ 5 w 587"/>
                  <a:gd name="T25" fmla="*/ 5 h 330"/>
                  <a:gd name="T26" fmla="*/ 5 w 587"/>
                  <a:gd name="T27" fmla="*/ 5 h 330"/>
                  <a:gd name="T28" fmla="*/ 6 w 587"/>
                  <a:gd name="T29" fmla="*/ 5 h 330"/>
                  <a:gd name="T30" fmla="*/ 6 w 587"/>
                  <a:gd name="T31" fmla="*/ 4 h 330"/>
                  <a:gd name="T32" fmla="*/ 13 w 587"/>
                  <a:gd name="T33" fmla="*/ 2 h 330"/>
                  <a:gd name="T34" fmla="*/ 14 w 587"/>
                  <a:gd name="T35" fmla="*/ 1 h 330"/>
                  <a:gd name="T36" fmla="*/ 13 w 587"/>
                  <a:gd name="T37" fmla="*/ 0 h 330"/>
                  <a:gd name="T38" fmla="*/ 9 w 587"/>
                  <a:gd name="T39" fmla="*/ 1 h 330"/>
                  <a:gd name="T40" fmla="*/ 7 w 587"/>
                  <a:gd name="T41" fmla="*/ 1 h 330"/>
                  <a:gd name="T42" fmla="*/ 3 w 587"/>
                  <a:gd name="T43" fmla="*/ 4 h 330"/>
                  <a:gd name="T44" fmla="*/ 2 w 587"/>
                  <a:gd name="T45" fmla="*/ 4 h 330"/>
                  <a:gd name="T46" fmla="*/ 2 w 587"/>
                  <a:gd name="T47" fmla="*/ 5 h 330"/>
                  <a:gd name="T48" fmla="*/ 3 w 587"/>
                  <a:gd name="T49" fmla="*/ 5 h 330"/>
                  <a:gd name="T50" fmla="*/ 2 w 587"/>
                  <a:gd name="T51" fmla="*/ 5 h 330"/>
                  <a:gd name="T52" fmla="*/ 2 w 587"/>
                  <a:gd name="T53" fmla="*/ 5 h 330"/>
                  <a:gd name="T54" fmla="*/ 1 w 587"/>
                  <a:gd name="T55" fmla="*/ 6 h 330"/>
                  <a:gd name="T56" fmla="*/ 2 w 587"/>
                  <a:gd name="T57" fmla="*/ 6 h 330"/>
                  <a:gd name="T58" fmla="*/ 0 w 587"/>
                  <a:gd name="T59" fmla="*/ 7 h 33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87"/>
                  <a:gd name="T91" fmla="*/ 0 h 330"/>
                  <a:gd name="T92" fmla="*/ 587 w 587"/>
                  <a:gd name="T93" fmla="*/ 330 h 33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87" h="330">
                    <a:moveTo>
                      <a:pt x="0" y="284"/>
                    </a:moveTo>
                    <a:lnTo>
                      <a:pt x="58" y="293"/>
                    </a:lnTo>
                    <a:lnTo>
                      <a:pt x="18" y="321"/>
                    </a:lnTo>
                    <a:lnTo>
                      <a:pt x="117" y="330"/>
                    </a:lnTo>
                    <a:lnTo>
                      <a:pt x="120" y="293"/>
                    </a:lnTo>
                    <a:lnTo>
                      <a:pt x="149" y="298"/>
                    </a:lnTo>
                    <a:lnTo>
                      <a:pt x="119" y="279"/>
                    </a:lnTo>
                    <a:lnTo>
                      <a:pt x="158" y="286"/>
                    </a:lnTo>
                    <a:lnTo>
                      <a:pt x="149" y="244"/>
                    </a:lnTo>
                    <a:lnTo>
                      <a:pt x="167" y="270"/>
                    </a:lnTo>
                    <a:lnTo>
                      <a:pt x="196" y="245"/>
                    </a:lnTo>
                    <a:lnTo>
                      <a:pt x="177" y="217"/>
                    </a:lnTo>
                    <a:lnTo>
                      <a:pt x="239" y="222"/>
                    </a:lnTo>
                    <a:lnTo>
                      <a:pt x="221" y="205"/>
                    </a:lnTo>
                    <a:lnTo>
                      <a:pt x="249" y="209"/>
                    </a:lnTo>
                    <a:lnTo>
                      <a:pt x="265" y="175"/>
                    </a:lnTo>
                    <a:lnTo>
                      <a:pt x="558" y="71"/>
                    </a:lnTo>
                    <a:lnTo>
                      <a:pt x="587" y="30"/>
                    </a:lnTo>
                    <a:lnTo>
                      <a:pt x="530" y="0"/>
                    </a:lnTo>
                    <a:lnTo>
                      <a:pt x="409" y="67"/>
                    </a:lnTo>
                    <a:lnTo>
                      <a:pt x="282" y="67"/>
                    </a:lnTo>
                    <a:lnTo>
                      <a:pt x="147" y="155"/>
                    </a:lnTo>
                    <a:lnTo>
                      <a:pt x="71" y="165"/>
                    </a:lnTo>
                    <a:lnTo>
                      <a:pt x="76" y="205"/>
                    </a:lnTo>
                    <a:lnTo>
                      <a:pt x="116" y="209"/>
                    </a:lnTo>
                    <a:lnTo>
                      <a:pt x="70" y="210"/>
                    </a:lnTo>
                    <a:lnTo>
                      <a:pt x="91" y="226"/>
                    </a:lnTo>
                    <a:lnTo>
                      <a:pt x="58" y="245"/>
                    </a:lnTo>
                    <a:lnTo>
                      <a:pt x="97" y="263"/>
                    </a:lnTo>
                    <a:lnTo>
                      <a:pt x="0" y="284"/>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93" name="Freeform 400"/>
              <p:cNvSpPr/>
              <p:nvPr/>
            </p:nvSpPr>
            <p:spPr bwMode="auto">
              <a:xfrm>
                <a:off x="2427" y="1727"/>
                <a:ext cx="32" cy="19"/>
              </a:xfrm>
              <a:custGeom>
                <a:avLst/>
                <a:gdLst>
                  <a:gd name="T0" fmla="*/ 0 w 115"/>
                  <a:gd name="T1" fmla="*/ 1 h 66"/>
                  <a:gd name="T2" fmla="*/ 1 w 115"/>
                  <a:gd name="T3" fmla="*/ 1 h 66"/>
                  <a:gd name="T4" fmla="*/ 3 w 115"/>
                  <a:gd name="T5" fmla="*/ 1 h 66"/>
                  <a:gd name="T6" fmla="*/ 1 w 115"/>
                  <a:gd name="T7" fmla="*/ 0 h 66"/>
                  <a:gd name="T8" fmla="*/ 0 w 115"/>
                  <a:gd name="T9" fmla="*/ 1 h 66"/>
                  <a:gd name="T10" fmla="*/ 0 60000 65536"/>
                  <a:gd name="T11" fmla="*/ 0 60000 65536"/>
                  <a:gd name="T12" fmla="*/ 0 60000 65536"/>
                  <a:gd name="T13" fmla="*/ 0 60000 65536"/>
                  <a:gd name="T14" fmla="*/ 0 60000 65536"/>
                  <a:gd name="T15" fmla="*/ 0 w 115"/>
                  <a:gd name="T16" fmla="*/ 0 h 66"/>
                  <a:gd name="T17" fmla="*/ 115 w 115"/>
                  <a:gd name="T18" fmla="*/ 66 h 66"/>
                </a:gdLst>
                <a:ahLst/>
                <a:cxnLst>
                  <a:cxn ang="T10">
                    <a:pos x="T0" y="T1"/>
                  </a:cxn>
                  <a:cxn ang="T11">
                    <a:pos x="T2" y="T3"/>
                  </a:cxn>
                  <a:cxn ang="T12">
                    <a:pos x="T4" y="T5"/>
                  </a:cxn>
                  <a:cxn ang="T13">
                    <a:pos x="T6" y="T7"/>
                  </a:cxn>
                  <a:cxn ang="T14">
                    <a:pos x="T8" y="T9"/>
                  </a:cxn>
                </a:cxnLst>
                <a:rect l="T15" t="T16" r="T17" b="T18"/>
                <a:pathLst>
                  <a:path w="115" h="66">
                    <a:moveTo>
                      <a:pt x="0" y="47"/>
                    </a:moveTo>
                    <a:lnTo>
                      <a:pt x="32" y="66"/>
                    </a:lnTo>
                    <a:lnTo>
                      <a:pt x="115" y="43"/>
                    </a:lnTo>
                    <a:lnTo>
                      <a:pt x="66" y="0"/>
                    </a:lnTo>
                    <a:lnTo>
                      <a:pt x="0" y="4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94" name="Freeform 401"/>
              <p:cNvSpPr/>
              <p:nvPr/>
            </p:nvSpPr>
            <p:spPr bwMode="auto">
              <a:xfrm>
                <a:off x="2737" y="1765"/>
                <a:ext cx="29" cy="12"/>
              </a:xfrm>
              <a:custGeom>
                <a:avLst/>
                <a:gdLst>
                  <a:gd name="T0" fmla="*/ 0 w 103"/>
                  <a:gd name="T1" fmla="*/ 0 h 42"/>
                  <a:gd name="T2" fmla="*/ 1 w 103"/>
                  <a:gd name="T3" fmla="*/ 1 h 42"/>
                  <a:gd name="T4" fmla="*/ 1 w 103"/>
                  <a:gd name="T5" fmla="*/ 1 h 42"/>
                  <a:gd name="T6" fmla="*/ 2 w 103"/>
                  <a:gd name="T7" fmla="*/ 1 h 42"/>
                  <a:gd name="T8" fmla="*/ 2 w 103"/>
                  <a:gd name="T9" fmla="*/ 1 h 42"/>
                  <a:gd name="T10" fmla="*/ 0 w 103"/>
                  <a:gd name="T11" fmla="*/ 0 h 42"/>
                  <a:gd name="T12" fmla="*/ 0 60000 65536"/>
                  <a:gd name="T13" fmla="*/ 0 60000 65536"/>
                  <a:gd name="T14" fmla="*/ 0 60000 65536"/>
                  <a:gd name="T15" fmla="*/ 0 60000 65536"/>
                  <a:gd name="T16" fmla="*/ 0 60000 65536"/>
                  <a:gd name="T17" fmla="*/ 0 60000 65536"/>
                  <a:gd name="T18" fmla="*/ 0 w 103"/>
                  <a:gd name="T19" fmla="*/ 0 h 42"/>
                  <a:gd name="T20" fmla="*/ 103 w 103"/>
                  <a:gd name="T21" fmla="*/ 42 h 42"/>
                </a:gdLst>
                <a:ahLst/>
                <a:cxnLst>
                  <a:cxn ang="T12">
                    <a:pos x="T0" y="T1"/>
                  </a:cxn>
                  <a:cxn ang="T13">
                    <a:pos x="T2" y="T3"/>
                  </a:cxn>
                  <a:cxn ang="T14">
                    <a:pos x="T4" y="T5"/>
                  </a:cxn>
                  <a:cxn ang="T15">
                    <a:pos x="T6" y="T7"/>
                  </a:cxn>
                  <a:cxn ang="T16">
                    <a:pos x="T8" y="T9"/>
                  </a:cxn>
                  <a:cxn ang="T17">
                    <a:pos x="T10" y="T11"/>
                  </a:cxn>
                </a:cxnLst>
                <a:rect l="T18" t="T19" r="T20" b="T21"/>
                <a:pathLst>
                  <a:path w="103" h="42">
                    <a:moveTo>
                      <a:pt x="0" y="0"/>
                    </a:moveTo>
                    <a:lnTo>
                      <a:pt x="46" y="34"/>
                    </a:lnTo>
                    <a:lnTo>
                      <a:pt x="31" y="42"/>
                    </a:lnTo>
                    <a:lnTo>
                      <a:pt x="70" y="41"/>
                    </a:lnTo>
                    <a:lnTo>
                      <a:pt x="103" y="20"/>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95" name="Freeform 402"/>
              <p:cNvSpPr/>
              <p:nvPr/>
            </p:nvSpPr>
            <p:spPr bwMode="auto">
              <a:xfrm>
                <a:off x="2743" y="1731"/>
                <a:ext cx="69" cy="35"/>
              </a:xfrm>
              <a:custGeom>
                <a:avLst/>
                <a:gdLst>
                  <a:gd name="T0" fmla="*/ 0 w 242"/>
                  <a:gd name="T1" fmla="*/ 2 h 123"/>
                  <a:gd name="T2" fmla="*/ 1 w 242"/>
                  <a:gd name="T3" fmla="*/ 1 h 123"/>
                  <a:gd name="T4" fmla="*/ 4 w 242"/>
                  <a:gd name="T5" fmla="*/ 0 h 123"/>
                  <a:gd name="T6" fmla="*/ 6 w 242"/>
                  <a:gd name="T7" fmla="*/ 1 h 123"/>
                  <a:gd name="T8" fmla="*/ 5 w 242"/>
                  <a:gd name="T9" fmla="*/ 2 h 123"/>
                  <a:gd name="T10" fmla="*/ 5 w 242"/>
                  <a:gd name="T11" fmla="*/ 2 h 123"/>
                  <a:gd name="T12" fmla="*/ 2 w 242"/>
                  <a:gd name="T13" fmla="*/ 3 h 123"/>
                  <a:gd name="T14" fmla="*/ 0 w 242"/>
                  <a:gd name="T15" fmla="*/ 2 h 123"/>
                  <a:gd name="T16" fmla="*/ 0 60000 65536"/>
                  <a:gd name="T17" fmla="*/ 0 60000 65536"/>
                  <a:gd name="T18" fmla="*/ 0 60000 65536"/>
                  <a:gd name="T19" fmla="*/ 0 60000 65536"/>
                  <a:gd name="T20" fmla="*/ 0 60000 65536"/>
                  <a:gd name="T21" fmla="*/ 0 60000 65536"/>
                  <a:gd name="T22" fmla="*/ 0 60000 65536"/>
                  <a:gd name="T23" fmla="*/ 0 60000 65536"/>
                  <a:gd name="T24" fmla="*/ 0 w 242"/>
                  <a:gd name="T25" fmla="*/ 0 h 123"/>
                  <a:gd name="T26" fmla="*/ 242 w 242"/>
                  <a:gd name="T27" fmla="*/ 123 h 1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2" h="123">
                    <a:moveTo>
                      <a:pt x="0" y="100"/>
                    </a:moveTo>
                    <a:lnTo>
                      <a:pt x="65" y="33"/>
                    </a:lnTo>
                    <a:lnTo>
                      <a:pt x="156" y="0"/>
                    </a:lnTo>
                    <a:lnTo>
                      <a:pt x="242" y="59"/>
                    </a:lnTo>
                    <a:lnTo>
                      <a:pt x="212" y="71"/>
                    </a:lnTo>
                    <a:lnTo>
                      <a:pt x="220" y="98"/>
                    </a:lnTo>
                    <a:lnTo>
                      <a:pt x="95" y="123"/>
                    </a:lnTo>
                    <a:lnTo>
                      <a:pt x="0" y="10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96" name="Freeform 403"/>
              <p:cNvSpPr/>
              <p:nvPr/>
            </p:nvSpPr>
            <p:spPr bwMode="auto">
              <a:xfrm>
                <a:off x="2757" y="1762"/>
                <a:ext cx="78" cy="40"/>
              </a:xfrm>
              <a:custGeom>
                <a:avLst/>
                <a:gdLst>
                  <a:gd name="T0" fmla="*/ 0 w 274"/>
                  <a:gd name="T1" fmla="*/ 1 h 142"/>
                  <a:gd name="T2" fmla="*/ 1 w 274"/>
                  <a:gd name="T3" fmla="*/ 1 h 142"/>
                  <a:gd name="T4" fmla="*/ 2 w 274"/>
                  <a:gd name="T5" fmla="*/ 3 h 142"/>
                  <a:gd name="T6" fmla="*/ 3 w 274"/>
                  <a:gd name="T7" fmla="*/ 2 h 142"/>
                  <a:gd name="T8" fmla="*/ 5 w 274"/>
                  <a:gd name="T9" fmla="*/ 3 h 142"/>
                  <a:gd name="T10" fmla="*/ 6 w 274"/>
                  <a:gd name="T11" fmla="*/ 3 h 142"/>
                  <a:gd name="T12" fmla="*/ 5 w 274"/>
                  <a:gd name="T13" fmla="*/ 2 h 142"/>
                  <a:gd name="T14" fmla="*/ 6 w 274"/>
                  <a:gd name="T15" fmla="*/ 2 h 142"/>
                  <a:gd name="T16" fmla="*/ 6 w 274"/>
                  <a:gd name="T17" fmla="*/ 1 h 142"/>
                  <a:gd name="T18" fmla="*/ 5 w 274"/>
                  <a:gd name="T19" fmla="*/ 0 h 142"/>
                  <a:gd name="T20" fmla="*/ 4 w 274"/>
                  <a:gd name="T21" fmla="*/ 1 h 142"/>
                  <a:gd name="T22" fmla="*/ 5 w 274"/>
                  <a:gd name="T23" fmla="*/ 1 h 142"/>
                  <a:gd name="T24" fmla="*/ 4 w 274"/>
                  <a:gd name="T25" fmla="*/ 0 h 142"/>
                  <a:gd name="T26" fmla="*/ 2 w 274"/>
                  <a:gd name="T27" fmla="*/ 0 h 142"/>
                  <a:gd name="T28" fmla="*/ 0 w 274"/>
                  <a:gd name="T29" fmla="*/ 1 h 14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74"/>
                  <a:gd name="T46" fmla="*/ 0 h 142"/>
                  <a:gd name="T47" fmla="*/ 274 w 274"/>
                  <a:gd name="T48" fmla="*/ 142 h 14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74" h="142">
                    <a:moveTo>
                      <a:pt x="0" y="61"/>
                    </a:moveTo>
                    <a:lnTo>
                      <a:pt x="50" y="68"/>
                    </a:lnTo>
                    <a:lnTo>
                      <a:pt x="85" y="118"/>
                    </a:lnTo>
                    <a:lnTo>
                      <a:pt x="114" y="103"/>
                    </a:lnTo>
                    <a:lnTo>
                      <a:pt x="225" y="142"/>
                    </a:lnTo>
                    <a:lnTo>
                      <a:pt x="264" y="126"/>
                    </a:lnTo>
                    <a:lnTo>
                      <a:pt x="235" y="88"/>
                    </a:lnTo>
                    <a:lnTo>
                      <a:pt x="258" y="98"/>
                    </a:lnTo>
                    <a:lnTo>
                      <a:pt x="274" y="39"/>
                    </a:lnTo>
                    <a:lnTo>
                      <a:pt x="215" y="12"/>
                    </a:lnTo>
                    <a:lnTo>
                      <a:pt x="156" y="52"/>
                    </a:lnTo>
                    <a:lnTo>
                      <a:pt x="203" y="31"/>
                    </a:lnTo>
                    <a:lnTo>
                      <a:pt x="173" y="0"/>
                    </a:lnTo>
                    <a:lnTo>
                      <a:pt x="79" y="11"/>
                    </a:lnTo>
                    <a:lnTo>
                      <a:pt x="0" y="6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97" name="Freeform 404"/>
              <p:cNvSpPr/>
              <p:nvPr/>
            </p:nvSpPr>
            <p:spPr bwMode="auto">
              <a:xfrm>
                <a:off x="2830" y="1782"/>
                <a:ext cx="65" cy="42"/>
              </a:xfrm>
              <a:custGeom>
                <a:avLst/>
                <a:gdLst>
                  <a:gd name="T0" fmla="*/ 0 w 226"/>
                  <a:gd name="T1" fmla="*/ 3 h 145"/>
                  <a:gd name="T2" fmla="*/ 0 w 226"/>
                  <a:gd name="T3" fmla="*/ 3 h 145"/>
                  <a:gd name="T4" fmla="*/ 5 w 226"/>
                  <a:gd name="T5" fmla="*/ 3 h 145"/>
                  <a:gd name="T6" fmla="*/ 5 w 226"/>
                  <a:gd name="T7" fmla="*/ 2 h 145"/>
                  <a:gd name="T8" fmla="*/ 4 w 226"/>
                  <a:gd name="T9" fmla="*/ 1 h 145"/>
                  <a:gd name="T10" fmla="*/ 3 w 226"/>
                  <a:gd name="T11" fmla="*/ 1 h 145"/>
                  <a:gd name="T12" fmla="*/ 3 w 226"/>
                  <a:gd name="T13" fmla="*/ 0 h 145"/>
                  <a:gd name="T14" fmla="*/ 3 w 226"/>
                  <a:gd name="T15" fmla="*/ 0 h 145"/>
                  <a:gd name="T16" fmla="*/ 1 w 226"/>
                  <a:gd name="T17" fmla="*/ 3 h 145"/>
                  <a:gd name="T18" fmla="*/ 0 w 226"/>
                  <a:gd name="T19" fmla="*/ 3 h 1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6"/>
                  <a:gd name="T31" fmla="*/ 0 h 145"/>
                  <a:gd name="T32" fmla="*/ 226 w 226"/>
                  <a:gd name="T33" fmla="*/ 145 h 14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6" h="145">
                    <a:moveTo>
                      <a:pt x="0" y="125"/>
                    </a:moveTo>
                    <a:lnTo>
                      <a:pt x="17" y="145"/>
                    </a:lnTo>
                    <a:lnTo>
                      <a:pt x="209" y="117"/>
                    </a:lnTo>
                    <a:lnTo>
                      <a:pt x="226" y="69"/>
                    </a:lnTo>
                    <a:lnTo>
                      <a:pt x="172" y="30"/>
                    </a:lnTo>
                    <a:lnTo>
                      <a:pt x="126" y="45"/>
                    </a:lnTo>
                    <a:lnTo>
                      <a:pt x="134" y="12"/>
                    </a:lnTo>
                    <a:lnTo>
                      <a:pt x="110" y="0"/>
                    </a:lnTo>
                    <a:lnTo>
                      <a:pt x="20" y="108"/>
                    </a:lnTo>
                    <a:lnTo>
                      <a:pt x="0" y="12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98" name="Freeform 405"/>
              <p:cNvSpPr/>
              <p:nvPr/>
            </p:nvSpPr>
            <p:spPr bwMode="auto">
              <a:xfrm>
                <a:off x="3233" y="1870"/>
                <a:ext cx="74" cy="40"/>
              </a:xfrm>
              <a:custGeom>
                <a:avLst/>
                <a:gdLst>
                  <a:gd name="T0" fmla="*/ 0 w 258"/>
                  <a:gd name="T1" fmla="*/ 2 h 136"/>
                  <a:gd name="T2" fmla="*/ 1 w 258"/>
                  <a:gd name="T3" fmla="*/ 0 h 136"/>
                  <a:gd name="T4" fmla="*/ 2 w 258"/>
                  <a:gd name="T5" fmla="*/ 0 h 136"/>
                  <a:gd name="T6" fmla="*/ 3 w 258"/>
                  <a:gd name="T7" fmla="*/ 1 h 136"/>
                  <a:gd name="T8" fmla="*/ 4 w 258"/>
                  <a:gd name="T9" fmla="*/ 0 h 136"/>
                  <a:gd name="T10" fmla="*/ 5 w 258"/>
                  <a:gd name="T11" fmla="*/ 1 h 136"/>
                  <a:gd name="T12" fmla="*/ 5 w 258"/>
                  <a:gd name="T13" fmla="*/ 2 h 136"/>
                  <a:gd name="T14" fmla="*/ 6 w 258"/>
                  <a:gd name="T15" fmla="*/ 3 h 136"/>
                  <a:gd name="T16" fmla="*/ 3 w 258"/>
                  <a:gd name="T17" fmla="*/ 3 h 136"/>
                  <a:gd name="T18" fmla="*/ 3 w 258"/>
                  <a:gd name="T19" fmla="*/ 3 h 136"/>
                  <a:gd name="T20" fmla="*/ 2 w 258"/>
                  <a:gd name="T21" fmla="*/ 4 h 136"/>
                  <a:gd name="T22" fmla="*/ 0 w 258"/>
                  <a:gd name="T23" fmla="*/ 2 h 1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8"/>
                  <a:gd name="T37" fmla="*/ 0 h 136"/>
                  <a:gd name="T38" fmla="*/ 258 w 258"/>
                  <a:gd name="T39" fmla="*/ 136 h 1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8" h="136">
                    <a:moveTo>
                      <a:pt x="0" y="73"/>
                    </a:moveTo>
                    <a:lnTo>
                      <a:pt x="53" y="5"/>
                    </a:lnTo>
                    <a:lnTo>
                      <a:pt x="88" y="0"/>
                    </a:lnTo>
                    <a:lnTo>
                      <a:pt x="147" y="50"/>
                    </a:lnTo>
                    <a:lnTo>
                      <a:pt x="157" y="13"/>
                    </a:lnTo>
                    <a:lnTo>
                      <a:pt x="220" y="44"/>
                    </a:lnTo>
                    <a:lnTo>
                      <a:pt x="216" y="93"/>
                    </a:lnTo>
                    <a:lnTo>
                      <a:pt x="258" y="112"/>
                    </a:lnTo>
                    <a:lnTo>
                      <a:pt x="123" y="120"/>
                    </a:lnTo>
                    <a:lnTo>
                      <a:pt x="115" y="98"/>
                    </a:lnTo>
                    <a:lnTo>
                      <a:pt x="92" y="136"/>
                    </a:lnTo>
                    <a:lnTo>
                      <a:pt x="0" y="7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99" name="Freeform 406"/>
              <p:cNvSpPr/>
              <p:nvPr/>
            </p:nvSpPr>
            <p:spPr bwMode="auto">
              <a:xfrm>
                <a:off x="3285" y="1872"/>
                <a:ext cx="45" cy="27"/>
              </a:xfrm>
              <a:custGeom>
                <a:avLst/>
                <a:gdLst>
                  <a:gd name="T0" fmla="*/ 0 w 158"/>
                  <a:gd name="T1" fmla="*/ 0 h 92"/>
                  <a:gd name="T2" fmla="*/ 1 w 158"/>
                  <a:gd name="T3" fmla="*/ 1 h 92"/>
                  <a:gd name="T4" fmla="*/ 1 w 158"/>
                  <a:gd name="T5" fmla="*/ 2 h 92"/>
                  <a:gd name="T6" fmla="*/ 1 w 158"/>
                  <a:gd name="T7" fmla="*/ 2 h 92"/>
                  <a:gd name="T8" fmla="*/ 3 w 158"/>
                  <a:gd name="T9" fmla="*/ 2 h 92"/>
                  <a:gd name="T10" fmla="*/ 4 w 158"/>
                  <a:gd name="T11" fmla="*/ 1 h 92"/>
                  <a:gd name="T12" fmla="*/ 0 w 158"/>
                  <a:gd name="T13" fmla="*/ 0 h 92"/>
                  <a:gd name="T14" fmla="*/ 0 60000 65536"/>
                  <a:gd name="T15" fmla="*/ 0 60000 65536"/>
                  <a:gd name="T16" fmla="*/ 0 60000 65536"/>
                  <a:gd name="T17" fmla="*/ 0 60000 65536"/>
                  <a:gd name="T18" fmla="*/ 0 60000 65536"/>
                  <a:gd name="T19" fmla="*/ 0 60000 65536"/>
                  <a:gd name="T20" fmla="*/ 0 60000 65536"/>
                  <a:gd name="T21" fmla="*/ 0 w 158"/>
                  <a:gd name="T22" fmla="*/ 0 h 92"/>
                  <a:gd name="T23" fmla="*/ 158 w 158"/>
                  <a:gd name="T24" fmla="*/ 92 h 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8" h="92">
                    <a:moveTo>
                      <a:pt x="0" y="0"/>
                    </a:moveTo>
                    <a:lnTo>
                      <a:pt x="50" y="33"/>
                    </a:lnTo>
                    <a:lnTo>
                      <a:pt x="39" y="65"/>
                    </a:lnTo>
                    <a:lnTo>
                      <a:pt x="64" y="92"/>
                    </a:lnTo>
                    <a:lnTo>
                      <a:pt x="110" y="92"/>
                    </a:lnTo>
                    <a:lnTo>
                      <a:pt x="158" y="57"/>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00" name="Freeform 407"/>
              <p:cNvSpPr/>
              <p:nvPr/>
            </p:nvSpPr>
            <p:spPr bwMode="auto">
              <a:xfrm>
                <a:off x="3290" y="2325"/>
                <a:ext cx="32" cy="138"/>
              </a:xfrm>
              <a:custGeom>
                <a:avLst/>
                <a:gdLst>
                  <a:gd name="T0" fmla="*/ 0 w 115"/>
                  <a:gd name="T1" fmla="*/ 3 h 483"/>
                  <a:gd name="T2" fmla="*/ 0 w 115"/>
                  <a:gd name="T3" fmla="*/ 4 h 483"/>
                  <a:gd name="T4" fmla="*/ 0 w 115"/>
                  <a:gd name="T5" fmla="*/ 11 h 483"/>
                  <a:gd name="T6" fmla="*/ 1 w 115"/>
                  <a:gd name="T7" fmla="*/ 10 h 483"/>
                  <a:gd name="T8" fmla="*/ 1 w 115"/>
                  <a:gd name="T9" fmla="*/ 11 h 483"/>
                  <a:gd name="T10" fmla="*/ 1 w 115"/>
                  <a:gd name="T11" fmla="*/ 9 h 483"/>
                  <a:gd name="T12" fmla="*/ 1 w 115"/>
                  <a:gd name="T13" fmla="*/ 7 h 483"/>
                  <a:gd name="T14" fmla="*/ 3 w 115"/>
                  <a:gd name="T15" fmla="*/ 8 h 483"/>
                  <a:gd name="T16" fmla="*/ 1 w 115"/>
                  <a:gd name="T17" fmla="*/ 4 h 483"/>
                  <a:gd name="T18" fmla="*/ 1 w 115"/>
                  <a:gd name="T19" fmla="*/ 0 h 483"/>
                  <a:gd name="T20" fmla="*/ 0 w 115"/>
                  <a:gd name="T21" fmla="*/ 3 h 48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5"/>
                  <a:gd name="T34" fmla="*/ 0 h 483"/>
                  <a:gd name="T35" fmla="*/ 115 w 115"/>
                  <a:gd name="T36" fmla="*/ 483 h 48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5" h="483">
                    <a:moveTo>
                      <a:pt x="0" y="123"/>
                    </a:moveTo>
                    <a:lnTo>
                      <a:pt x="19" y="182"/>
                    </a:lnTo>
                    <a:lnTo>
                      <a:pt x="19" y="483"/>
                    </a:lnTo>
                    <a:lnTo>
                      <a:pt x="39" y="446"/>
                    </a:lnTo>
                    <a:lnTo>
                      <a:pt x="70" y="469"/>
                    </a:lnTo>
                    <a:lnTo>
                      <a:pt x="32" y="387"/>
                    </a:lnTo>
                    <a:lnTo>
                      <a:pt x="53" y="304"/>
                    </a:lnTo>
                    <a:lnTo>
                      <a:pt x="115" y="329"/>
                    </a:lnTo>
                    <a:lnTo>
                      <a:pt x="57" y="169"/>
                    </a:lnTo>
                    <a:lnTo>
                      <a:pt x="39" y="0"/>
                    </a:lnTo>
                    <a:lnTo>
                      <a:pt x="0" y="12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01" name="Freeform 408"/>
              <p:cNvSpPr/>
              <p:nvPr/>
            </p:nvSpPr>
            <p:spPr bwMode="auto">
              <a:xfrm>
                <a:off x="3339" y="1887"/>
                <a:ext cx="50" cy="20"/>
              </a:xfrm>
              <a:custGeom>
                <a:avLst/>
                <a:gdLst>
                  <a:gd name="T0" fmla="*/ 0 w 179"/>
                  <a:gd name="T1" fmla="*/ 0 h 70"/>
                  <a:gd name="T2" fmla="*/ 1 w 179"/>
                  <a:gd name="T3" fmla="*/ 1 h 70"/>
                  <a:gd name="T4" fmla="*/ 3 w 179"/>
                  <a:gd name="T5" fmla="*/ 2 h 70"/>
                  <a:gd name="T6" fmla="*/ 4 w 179"/>
                  <a:gd name="T7" fmla="*/ 1 h 70"/>
                  <a:gd name="T8" fmla="*/ 0 w 179"/>
                  <a:gd name="T9" fmla="*/ 0 h 70"/>
                  <a:gd name="T10" fmla="*/ 0 60000 65536"/>
                  <a:gd name="T11" fmla="*/ 0 60000 65536"/>
                  <a:gd name="T12" fmla="*/ 0 60000 65536"/>
                  <a:gd name="T13" fmla="*/ 0 60000 65536"/>
                  <a:gd name="T14" fmla="*/ 0 60000 65536"/>
                  <a:gd name="T15" fmla="*/ 0 w 179"/>
                  <a:gd name="T16" fmla="*/ 0 h 70"/>
                  <a:gd name="T17" fmla="*/ 179 w 179"/>
                  <a:gd name="T18" fmla="*/ 70 h 70"/>
                </a:gdLst>
                <a:ahLst/>
                <a:cxnLst>
                  <a:cxn ang="T10">
                    <a:pos x="T0" y="T1"/>
                  </a:cxn>
                  <a:cxn ang="T11">
                    <a:pos x="T2" y="T3"/>
                  </a:cxn>
                  <a:cxn ang="T12">
                    <a:pos x="T4" y="T5"/>
                  </a:cxn>
                  <a:cxn ang="T13">
                    <a:pos x="T6" y="T7"/>
                  </a:cxn>
                  <a:cxn ang="T14">
                    <a:pos x="T8" y="T9"/>
                  </a:cxn>
                </a:cxnLst>
                <a:rect l="T15" t="T16" r="T17" b="T18"/>
                <a:pathLst>
                  <a:path w="179" h="70">
                    <a:moveTo>
                      <a:pt x="0" y="0"/>
                    </a:moveTo>
                    <a:lnTo>
                      <a:pt x="31" y="47"/>
                    </a:lnTo>
                    <a:lnTo>
                      <a:pt x="112" y="70"/>
                    </a:lnTo>
                    <a:lnTo>
                      <a:pt x="179" y="55"/>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02" name="Freeform 409"/>
              <p:cNvSpPr/>
              <p:nvPr/>
            </p:nvSpPr>
            <p:spPr bwMode="auto">
              <a:xfrm>
                <a:off x="1649" y="2499"/>
                <a:ext cx="133" cy="112"/>
              </a:xfrm>
              <a:custGeom>
                <a:avLst/>
                <a:gdLst>
                  <a:gd name="T0" fmla="*/ 0 w 469"/>
                  <a:gd name="T1" fmla="*/ 1 h 392"/>
                  <a:gd name="T2" fmla="*/ 0 w 469"/>
                  <a:gd name="T3" fmla="*/ 2 h 392"/>
                  <a:gd name="T4" fmla="*/ 3 w 469"/>
                  <a:gd name="T5" fmla="*/ 3 h 392"/>
                  <a:gd name="T6" fmla="*/ 2 w 469"/>
                  <a:gd name="T7" fmla="*/ 5 h 392"/>
                  <a:gd name="T8" fmla="*/ 2 w 469"/>
                  <a:gd name="T9" fmla="*/ 8 h 392"/>
                  <a:gd name="T10" fmla="*/ 3 w 469"/>
                  <a:gd name="T11" fmla="*/ 9 h 392"/>
                  <a:gd name="T12" fmla="*/ 6 w 469"/>
                  <a:gd name="T13" fmla="*/ 8 h 392"/>
                  <a:gd name="T14" fmla="*/ 8 w 469"/>
                  <a:gd name="T15" fmla="*/ 6 h 392"/>
                  <a:gd name="T16" fmla="*/ 8 w 469"/>
                  <a:gd name="T17" fmla="*/ 5 h 392"/>
                  <a:gd name="T18" fmla="*/ 9 w 469"/>
                  <a:gd name="T19" fmla="*/ 3 h 392"/>
                  <a:gd name="T20" fmla="*/ 11 w 469"/>
                  <a:gd name="T21" fmla="*/ 2 h 392"/>
                  <a:gd name="T22" fmla="*/ 11 w 469"/>
                  <a:gd name="T23" fmla="*/ 1 h 392"/>
                  <a:gd name="T24" fmla="*/ 9 w 469"/>
                  <a:gd name="T25" fmla="*/ 1 h 392"/>
                  <a:gd name="T26" fmla="*/ 9 w 469"/>
                  <a:gd name="T27" fmla="*/ 1 h 392"/>
                  <a:gd name="T28" fmla="*/ 6 w 469"/>
                  <a:gd name="T29" fmla="*/ 0 h 392"/>
                  <a:gd name="T30" fmla="*/ 1 w 469"/>
                  <a:gd name="T31" fmla="*/ 0 h 392"/>
                  <a:gd name="T32" fmla="*/ 0 w 469"/>
                  <a:gd name="T33" fmla="*/ 1 h 39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69"/>
                  <a:gd name="T52" fmla="*/ 0 h 392"/>
                  <a:gd name="T53" fmla="*/ 469 w 469"/>
                  <a:gd name="T54" fmla="*/ 392 h 39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69" h="392">
                    <a:moveTo>
                      <a:pt x="0" y="33"/>
                    </a:moveTo>
                    <a:lnTo>
                      <a:pt x="13" y="97"/>
                    </a:lnTo>
                    <a:lnTo>
                      <a:pt x="112" y="106"/>
                    </a:lnTo>
                    <a:lnTo>
                      <a:pt x="70" y="209"/>
                    </a:lnTo>
                    <a:lnTo>
                      <a:pt x="70" y="335"/>
                    </a:lnTo>
                    <a:lnTo>
                      <a:pt x="138" y="392"/>
                    </a:lnTo>
                    <a:lnTo>
                      <a:pt x="275" y="355"/>
                    </a:lnTo>
                    <a:lnTo>
                      <a:pt x="354" y="261"/>
                    </a:lnTo>
                    <a:lnTo>
                      <a:pt x="338" y="223"/>
                    </a:lnTo>
                    <a:lnTo>
                      <a:pt x="379" y="152"/>
                    </a:lnTo>
                    <a:lnTo>
                      <a:pt x="468" y="98"/>
                    </a:lnTo>
                    <a:lnTo>
                      <a:pt x="469" y="67"/>
                    </a:lnTo>
                    <a:lnTo>
                      <a:pt x="412" y="60"/>
                    </a:lnTo>
                    <a:lnTo>
                      <a:pt x="400" y="55"/>
                    </a:lnTo>
                    <a:lnTo>
                      <a:pt x="279" y="13"/>
                    </a:lnTo>
                    <a:lnTo>
                      <a:pt x="39" y="0"/>
                    </a:lnTo>
                    <a:lnTo>
                      <a:pt x="0" y="3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03" name="Freeform 410"/>
              <p:cNvSpPr/>
              <p:nvPr/>
            </p:nvSpPr>
            <p:spPr bwMode="auto">
              <a:xfrm>
                <a:off x="1864" y="1765"/>
                <a:ext cx="115" cy="95"/>
              </a:xfrm>
              <a:custGeom>
                <a:avLst/>
                <a:gdLst>
                  <a:gd name="T0" fmla="*/ 0 w 404"/>
                  <a:gd name="T1" fmla="*/ 1 h 334"/>
                  <a:gd name="T2" fmla="*/ 0 w 404"/>
                  <a:gd name="T3" fmla="*/ 2 h 334"/>
                  <a:gd name="T4" fmla="*/ 1 w 404"/>
                  <a:gd name="T5" fmla="*/ 2 h 334"/>
                  <a:gd name="T6" fmla="*/ 1 w 404"/>
                  <a:gd name="T7" fmla="*/ 2 h 334"/>
                  <a:gd name="T8" fmla="*/ 1 w 404"/>
                  <a:gd name="T9" fmla="*/ 3 h 334"/>
                  <a:gd name="T10" fmla="*/ 0 w 404"/>
                  <a:gd name="T11" fmla="*/ 3 h 334"/>
                  <a:gd name="T12" fmla="*/ 2 w 404"/>
                  <a:gd name="T13" fmla="*/ 3 h 334"/>
                  <a:gd name="T14" fmla="*/ 1 w 404"/>
                  <a:gd name="T15" fmla="*/ 4 h 334"/>
                  <a:gd name="T16" fmla="*/ 2 w 404"/>
                  <a:gd name="T17" fmla="*/ 4 h 334"/>
                  <a:gd name="T18" fmla="*/ 3 w 404"/>
                  <a:gd name="T19" fmla="*/ 4 h 334"/>
                  <a:gd name="T20" fmla="*/ 3 w 404"/>
                  <a:gd name="T21" fmla="*/ 3 h 334"/>
                  <a:gd name="T22" fmla="*/ 4 w 404"/>
                  <a:gd name="T23" fmla="*/ 3 h 334"/>
                  <a:gd name="T24" fmla="*/ 4 w 404"/>
                  <a:gd name="T25" fmla="*/ 4 h 334"/>
                  <a:gd name="T26" fmla="*/ 5 w 404"/>
                  <a:gd name="T27" fmla="*/ 3 h 334"/>
                  <a:gd name="T28" fmla="*/ 5 w 404"/>
                  <a:gd name="T29" fmla="*/ 4 h 334"/>
                  <a:gd name="T30" fmla="*/ 6 w 404"/>
                  <a:gd name="T31" fmla="*/ 4 h 334"/>
                  <a:gd name="T32" fmla="*/ 3 w 404"/>
                  <a:gd name="T33" fmla="*/ 5 h 334"/>
                  <a:gd name="T34" fmla="*/ 3 w 404"/>
                  <a:gd name="T35" fmla="*/ 5 h 334"/>
                  <a:gd name="T36" fmla="*/ 5 w 404"/>
                  <a:gd name="T37" fmla="*/ 5 h 334"/>
                  <a:gd name="T38" fmla="*/ 4 w 404"/>
                  <a:gd name="T39" fmla="*/ 5 h 334"/>
                  <a:gd name="T40" fmla="*/ 5 w 404"/>
                  <a:gd name="T41" fmla="*/ 6 h 334"/>
                  <a:gd name="T42" fmla="*/ 3 w 404"/>
                  <a:gd name="T43" fmla="*/ 6 h 334"/>
                  <a:gd name="T44" fmla="*/ 5 w 404"/>
                  <a:gd name="T45" fmla="*/ 8 h 334"/>
                  <a:gd name="T46" fmla="*/ 7 w 404"/>
                  <a:gd name="T47" fmla="*/ 4 h 334"/>
                  <a:gd name="T48" fmla="*/ 9 w 404"/>
                  <a:gd name="T49" fmla="*/ 3 h 334"/>
                  <a:gd name="T50" fmla="*/ 7 w 404"/>
                  <a:gd name="T51" fmla="*/ 2 h 334"/>
                  <a:gd name="T52" fmla="*/ 7 w 404"/>
                  <a:gd name="T53" fmla="*/ 1 h 334"/>
                  <a:gd name="T54" fmla="*/ 6 w 404"/>
                  <a:gd name="T55" fmla="*/ 2 h 334"/>
                  <a:gd name="T56" fmla="*/ 6 w 404"/>
                  <a:gd name="T57" fmla="*/ 1 h 334"/>
                  <a:gd name="T58" fmla="*/ 5 w 404"/>
                  <a:gd name="T59" fmla="*/ 0 h 334"/>
                  <a:gd name="T60" fmla="*/ 4 w 404"/>
                  <a:gd name="T61" fmla="*/ 1 h 334"/>
                  <a:gd name="T62" fmla="*/ 5 w 404"/>
                  <a:gd name="T63" fmla="*/ 3 h 334"/>
                  <a:gd name="T64" fmla="*/ 3 w 404"/>
                  <a:gd name="T65" fmla="*/ 1 h 334"/>
                  <a:gd name="T66" fmla="*/ 3 w 404"/>
                  <a:gd name="T67" fmla="*/ 1 h 334"/>
                  <a:gd name="T68" fmla="*/ 3 w 404"/>
                  <a:gd name="T69" fmla="*/ 2 h 334"/>
                  <a:gd name="T70" fmla="*/ 1 w 404"/>
                  <a:gd name="T71" fmla="*/ 1 h 334"/>
                  <a:gd name="T72" fmla="*/ 3 w 404"/>
                  <a:gd name="T73" fmla="*/ 1 h 334"/>
                  <a:gd name="T74" fmla="*/ 0 w 404"/>
                  <a:gd name="T75" fmla="*/ 1 h 33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04"/>
                  <a:gd name="T115" fmla="*/ 0 h 334"/>
                  <a:gd name="T116" fmla="*/ 404 w 404"/>
                  <a:gd name="T117" fmla="*/ 334 h 33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04" h="334">
                    <a:moveTo>
                      <a:pt x="0" y="41"/>
                    </a:moveTo>
                    <a:lnTo>
                      <a:pt x="2" y="81"/>
                    </a:lnTo>
                    <a:lnTo>
                      <a:pt x="43" y="81"/>
                    </a:lnTo>
                    <a:lnTo>
                      <a:pt x="30" y="100"/>
                    </a:lnTo>
                    <a:lnTo>
                      <a:pt x="64" y="115"/>
                    </a:lnTo>
                    <a:lnTo>
                      <a:pt x="19" y="112"/>
                    </a:lnTo>
                    <a:lnTo>
                      <a:pt x="94" y="147"/>
                    </a:lnTo>
                    <a:lnTo>
                      <a:pt x="66" y="160"/>
                    </a:lnTo>
                    <a:lnTo>
                      <a:pt x="86" y="187"/>
                    </a:lnTo>
                    <a:lnTo>
                      <a:pt x="151" y="170"/>
                    </a:lnTo>
                    <a:lnTo>
                      <a:pt x="150" y="135"/>
                    </a:lnTo>
                    <a:lnTo>
                      <a:pt x="176" y="123"/>
                    </a:lnTo>
                    <a:lnTo>
                      <a:pt x="182" y="162"/>
                    </a:lnTo>
                    <a:lnTo>
                      <a:pt x="224" y="135"/>
                    </a:lnTo>
                    <a:lnTo>
                      <a:pt x="215" y="162"/>
                    </a:lnTo>
                    <a:lnTo>
                      <a:pt x="250" y="164"/>
                    </a:lnTo>
                    <a:lnTo>
                      <a:pt x="113" y="203"/>
                    </a:lnTo>
                    <a:lnTo>
                      <a:pt x="118" y="230"/>
                    </a:lnTo>
                    <a:lnTo>
                      <a:pt x="235" y="211"/>
                    </a:lnTo>
                    <a:lnTo>
                      <a:pt x="157" y="237"/>
                    </a:lnTo>
                    <a:lnTo>
                      <a:pt x="201" y="252"/>
                    </a:lnTo>
                    <a:lnTo>
                      <a:pt x="120" y="265"/>
                    </a:lnTo>
                    <a:lnTo>
                      <a:pt x="238" y="334"/>
                    </a:lnTo>
                    <a:lnTo>
                      <a:pt x="314" y="162"/>
                    </a:lnTo>
                    <a:lnTo>
                      <a:pt x="404" y="122"/>
                    </a:lnTo>
                    <a:lnTo>
                      <a:pt x="306" y="92"/>
                    </a:lnTo>
                    <a:lnTo>
                      <a:pt x="291" y="47"/>
                    </a:lnTo>
                    <a:lnTo>
                      <a:pt x="261" y="73"/>
                    </a:lnTo>
                    <a:lnTo>
                      <a:pt x="276" y="34"/>
                    </a:lnTo>
                    <a:lnTo>
                      <a:pt x="208" y="0"/>
                    </a:lnTo>
                    <a:lnTo>
                      <a:pt x="185" y="34"/>
                    </a:lnTo>
                    <a:lnTo>
                      <a:pt x="216" y="115"/>
                    </a:lnTo>
                    <a:lnTo>
                      <a:pt x="143" y="30"/>
                    </a:lnTo>
                    <a:lnTo>
                      <a:pt x="118" y="47"/>
                    </a:lnTo>
                    <a:lnTo>
                      <a:pt x="134" y="89"/>
                    </a:lnTo>
                    <a:lnTo>
                      <a:pt x="62" y="51"/>
                    </a:lnTo>
                    <a:lnTo>
                      <a:pt x="113" y="27"/>
                    </a:lnTo>
                    <a:lnTo>
                      <a:pt x="0" y="4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04" name="Freeform 411"/>
              <p:cNvSpPr/>
              <p:nvPr/>
            </p:nvSpPr>
            <p:spPr bwMode="auto">
              <a:xfrm>
                <a:off x="1938" y="1752"/>
                <a:ext cx="104" cy="40"/>
              </a:xfrm>
              <a:custGeom>
                <a:avLst/>
                <a:gdLst>
                  <a:gd name="T0" fmla="*/ 0 w 365"/>
                  <a:gd name="T1" fmla="*/ 1 h 141"/>
                  <a:gd name="T2" fmla="*/ 1 w 365"/>
                  <a:gd name="T3" fmla="*/ 1 h 141"/>
                  <a:gd name="T4" fmla="*/ 0 w 365"/>
                  <a:gd name="T5" fmla="*/ 1 h 141"/>
                  <a:gd name="T6" fmla="*/ 1 w 365"/>
                  <a:gd name="T7" fmla="*/ 2 h 141"/>
                  <a:gd name="T8" fmla="*/ 4 w 365"/>
                  <a:gd name="T9" fmla="*/ 2 h 141"/>
                  <a:gd name="T10" fmla="*/ 2 w 365"/>
                  <a:gd name="T11" fmla="*/ 2 h 141"/>
                  <a:gd name="T12" fmla="*/ 5 w 365"/>
                  <a:gd name="T13" fmla="*/ 3 h 141"/>
                  <a:gd name="T14" fmla="*/ 7 w 365"/>
                  <a:gd name="T15" fmla="*/ 3 h 141"/>
                  <a:gd name="T16" fmla="*/ 9 w 365"/>
                  <a:gd name="T17" fmla="*/ 1 h 141"/>
                  <a:gd name="T18" fmla="*/ 8 w 365"/>
                  <a:gd name="T19" fmla="*/ 1 h 141"/>
                  <a:gd name="T20" fmla="*/ 6 w 365"/>
                  <a:gd name="T21" fmla="*/ 1 h 141"/>
                  <a:gd name="T22" fmla="*/ 7 w 365"/>
                  <a:gd name="T23" fmla="*/ 0 h 141"/>
                  <a:gd name="T24" fmla="*/ 5 w 365"/>
                  <a:gd name="T25" fmla="*/ 1 h 141"/>
                  <a:gd name="T26" fmla="*/ 5 w 365"/>
                  <a:gd name="T27" fmla="*/ 0 h 141"/>
                  <a:gd name="T28" fmla="*/ 4 w 365"/>
                  <a:gd name="T29" fmla="*/ 1 h 141"/>
                  <a:gd name="T30" fmla="*/ 2 w 365"/>
                  <a:gd name="T31" fmla="*/ 0 h 141"/>
                  <a:gd name="T32" fmla="*/ 2 w 365"/>
                  <a:gd name="T33" fmla="*/ 1 h 141"/>
                  <a:gd name="T34" fmla="*/ 1 w 365"/>
                  <a:gd name="T35" fmla="*/ 0 h 141"/>
                  <a:gd name="T36" fmla="*/ 2 w 365"/>
                  <a:gd name="T37" fmla="*/ 1 h 141"/>
                  <a:gd name="T38" fmla="*/ 0 w 365"/>
                  <a:gd name="T39" fmla="*/ 1 h 14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5"/>
                  <a:gd name="T61" fmla="*/ 0 h 141"/>
                  <a:gd name="T62" fmla="*/ 365 w 365"/>
                  <a:gd name="T63" fmla="*/ 141 h 14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5" h="141">
                    <a:moveTo>
                      <a:pt x="0" y="38"/>
                    </a:moveTo>
                    <a:lnTo>
                      <a:pt x="53" y="49"/>
                    </a:lnTo>
                    <a:lnTo>
                      <a:pt x="19" y="66"/>
                    </a:lnTo>
                    <a:lnTo>
                      <a:pt x="33" y="76"/>
                    </a:lnTo>
                    <a:lnTo>
                      <a:pt x="168" y="74"/>
                    </a:lnTo>
                    <a:lnTo>
                      <a:pt x="83" y="96"/>
                    </a:lnTo>
                    <a:lnTo>
                      <a:pt x="219" y="141"/>
                    </a:lnTo>
                    <a:lnTo>
                      <a:pt x="309" y="115"/>
                    </a:lnTo>
                    <a:lnTo>
                      <a:pt x="365" y="66"/>
                    </a:lnTo>
                    <a:lnTo>
                      <a:pt x="351" y="43"/>
                    </a:lnTo>
                    <a:lnTo>
                      <a:pt x="265" y="45"/>
                    </a:lnTo>
                    <a:lnTo>
                      <a:pt x="277" y="19"/>
                    </a:lnTo>
                    <a:lnTo>
                      <a:pt x="209" y="45"/>
                    </a:lnTo>
                    <a:lnTo>
                      <a:pt x="198" y="0"/>
                    </a:lnTo>
                    <a:lnTo>
                      <a:pt x="182" y="57"/>
                    </a:lnTo>
                    <a:lnTo>
                      <a:pt x="83" y="0"/>
                    </a:lnTo>
                    <a:lnTo>
                      <a:pt x="85" y="35"/>
                    </a:lnTo>
                    <a:lnTo>
                      <a:pt x="57" y="19"/>
                    </a:lnTo>
                    <a:lnTo>
                      <a:pt x="69" y="51"/>
                    </a:lnTo>
                    <a:lnTo>
                      <a:pt x="0" y="3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05" name="Freeform 412"/>
              <p:cNvSpPr/>
              <p:nvPr/>
            </p:nvSpPr>
            <p:spPr bwMode="auto">
              <a:xfrm>
                <a:off x="1974" y="1817"/>
                <a:ext cx="44" cy="26"/>
              </a:xfrm>
              <a:custGeom>
                <a:avLst/>
                <a:gdLst>
                  <a:gd name="T0" fmla="*/ 0 w 157"/>
                  <a:gd name="T1" fmla="*/ 2 h 92"/>
                  <a:gd name="T2" fmla="*/ 0 w 157"/>
                  <a:gd name="T3" fmla="*/ 1 h 92"/>
                  <a:gd name="T4" fmla="*/ 2 w 157"/>
                  <a:gd name="T5" fmla="*/ 0 h 92"/>
                  <a:gd name="T6" fmla="*/ 2 w 157"/>
                  <a:gd name="T7" fmla="*/ 1 h 92"/>
                  <a:gd name="T8" fmla="*/ 3 w 157"/>
                  <a:gd name="T9" fmla="*/ 1 h 92"/>
                  <a:gd name="T10" fmla="*/ 1 w 157"/>
                  <a:gd name="T11" fmla="*/ 2 h 92"/>
                  <a:gd name="T12" fmla="*/ 2 w 157"/>
                  <a:gd name="T13" fmla="*/ 1 h 92"/>
                  <a:gd name="T14" fmla="*/ 0 w 157"/>
                  <a:gd name="T15" fmla="*/ 2 h 92"/>
                  <a:gd name="T16" fmla="*/ 0 60000 65536"/>
                  <a:gd name="T17" fmla="*/ 0 60000 65536"/>
                  <a:gd name="T18" fmla="*/ 0 60000 65536"/>
                  <a:gd name="T19" fmla="*/ 0 60000 65536"/>
                  <a:gd name="T20" fmla="*/ 0 60000 65536"/>
                  <a:gd name="T21" fmla="*/ 0 60000 65536"/>
                  <a:gd name="T22" fmla="*/ 0 60000 65536"/>
                  <a:gd name="T23" fmla="*/ 0 60000 65536"/>
                  <a:gd name="T24" fmla="*/ 0 w 157"/>
                  <a:gd name="T25" fmla="*/ 0 h 92"/>
                  <a:gd name="T26" fmla="*/ 157 w 157"/>
                  <a:gd name="T27" fmla="*/ 92 h 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7" h="92">
                    <a:moveTo>
                      <a:pt x="0" y="73"/>
                    </a:moveTo>
                    <a:lnTo>
                      <a:pt x="14" y="26"/>
                    </a:lnTo>
                    <a:lnTo>
                      <a:pt x="78" y="0"/>
                    </a:lnTo>
                    <a:lnTo>
                      <a:pt x="88" y="26"/>
                    </a:lnTo>
                    <a:lnTo>
                      <a:pt x="157" y="48"/>
                    </a:lnTo>
                    <a:lnTo>
                      <a:pt x="62" y="92"/>
                    </a:lnTo>
                    <a:lnTo>
                      <a:pt x="78" y="68"/>
                    </a:lnTo>
                    <a:lnTo>
                      <a:pt x="0" y="7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06" name="Freeform 413"/>
              <p:cNvSpPr/>
              <p:nvPr/>
            </p:nvSpPr>
            <p:spPr bwMode="auto">
              <a:xfrm>
                <a:off x="1869" y="2041"/>
                <a:ext cx="140" cy="266"/>
              </a:xfrm>
              <a:custGeom>
                <a:avLst/>
                <a:gdLst>
                  <a:gd name="T0" fmla="*/ 0 w 492"/>
                  <a:gd name="T1" fmla="*/ 16 h 935"/>
                  <a:gd name="T2" fmla="*/ 0 w 492"/>
                  <a:gd name="T3" fmla="*/ 18 h 935"/>
                  <a:gd name="T4" fmla="*/ 1 w 492"/>
                  <a:gd name="T5" fmla="*/ 20 h 935"/>
                  <a:gd name="T6" fmla="*/ 1 w 492"/>
                  <a:gd name="T7" fmla="*/ 22 h 935"/>
                  <a:gd name="T8" fmla="*/ 4 w 492"/>
                  <a:gd name="T9" fmla="*/ 20 h 935"/>
                  <a:gd name="T10" fmla="*/ 5 w 492"/>
                  <a:gd name="T11" fmla="*/ 17 h 935"/>
                  <a:gd name="T12" fmla="*/ 4 w 492"/>
                  <a:gd name="T13" fmla="*/ 17 h 935"/>
                  <a:gd name="T14" fmla="*/ 6 w 492"/>
                  <a:gd name="T15" fmla="*/ 16 h 935"/>
                  <a:gd name="T16" fmla="*/ 4 w 492"/>
                  <a:gd name="T17" fmla="*/ 16 h 935"/>
                  <a:gd name="T18" fmla="*/ 6 w 492"/>
                  <a:gd name="T19" fmla="*/ 16 h 935"/>
                  <a:gd name="T20" fmla="*/ 7 w 492"/>
                  <a:gd name="T21" fmla="*/ 15 h 935"/>
                  <a:gd name="T22" fmla="*/ 5 w 492"/>
                  <a:gd name="T23" fmla="*/ 14 h 935"/>
                  <a:gd name="T24" fmla="*/ 4 w 492"/>
                  <a:gd name="T25" fmla="*/ 15 h 935"/>
                  <a:gd name="T26" fmla="*/ 5 w 492"/>
                  <a:gd name="T27" fmla="*/ 14 h 935"/>
                  <a:gd name="T28" fmla="*/ 5 w 492"/>
                  <a:gd name="T29" fmla="*/ 11 h 935"/>
                  <a:gd name="T30" fmla="*/ 9 w 492"/>
                  <a:gd name="T31" fmla="*/ 8 h 935"/>
                  <a:gd name="T32" fmla="*/ 9 w 492"/>
                  <a:gd name="T33" fmla="*/ 7 h 935"/>
                  <a:gd name="T34" fmla="*/ 9 w 492"/>
                  <a:gd name="T35" fmla="*/ 6 h 935"/>
                  <a:gd name="T36" fmla="*/ 11 w 492"/>
                  <a:gd name="T37" fmla="*/ 5 h 935"/>
                  <a:gd name="T38" fmla="*/ 11 w 492"/>
                  <a:gd name="T39" fmla="*/ 2 h 935"/>
                  <a:gd name="T40" fmla="*/ 8 w 492"/>
                  <a:gd name="T41" fmla="*/ 0 h 935"/>
                  <a:gd name="T42" fmla="*/ 8 w 492"/>
                  <a:gd name="T43" fmla="*/ 0 h 935"/>
                  <a:gd name="T44" fmla="*/ 8 w 492"/>
                  <a:gd name="T45" fmla="*/ 1 h 935"/>
                  <a:gd name="T46" fmla="*/ 6 w 492"/>
                  <a:gd name="T47" fmla="*/ 1 h 935"/>
                  <a:gd name="T48" fmla="*/ 6 w 492"/>
                  <a:gd name="T49" fmla="*/ 2 h 935"/>
                  <a:gd name="T50" fmla="*/ 5 w 492"/>
                  <a:gd name="T51" fmla="*/ 2 h 935"/>
                  <a:gd name="T52" fmla="*/ 5 w 492"/>
                  <a:gd name="T53" fmla="*/ 3 h 935"/>
                  <a:gd name="T54" fmla="*/ 3 w 492"/>
                  <a:gd name="T55" fmla="*/ 5 h 935"/>
                  <a:gd name="T56" fmla="*/ 2 w 492"/>
                  <a:gd name="T57" fmla="*/ 7 h 935"/>
                  <a:gd name="T58" fmla="*/ 3 w 492"/>
                  <a:gd name="T59" fmla="*/ 9 h 935"/>
                  <a:gd name="T60" fmla="*/ 1 w 492"/>
                  <a:gd name="T61" fmla="*/ 9 h 935"/>
                  <a:gd name="T62" fmla="*/ 1 w 492"/>
                  <a:gd name="T63" fmla="*/ 12 h 935"/>
                  <a:gd name="T64" fmla="*/ 1 w 492"/>
                  <a:gd name="T65" fmla="*/ 13 h 935"/>
                  <a:gd name="T66" fmla="*/ 1 w 492"/>
                  <a:gd name="T67" fmla="*/ 13 h 935"/>
                  <a:gd name="T68" fmla="*/ 1 w 492"/>
                  <a:gd name="T69" fmla="*/ 15 h 935"/>
                  <a:gd name="T70" fmla="*/ 0 w 492"/>
                  <a:gd name="T71" fmla="*/ 16 h 93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2"/>
                  <a:gd name="T109" fmla="*/ 0 h 935"/>
                  <a:gd name="T110" fmla="*/ 492 w 492"/>
                  <a:gd name="T111" fmla="*/ 935 h 93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2" h="935">
                    <a:moveTo>
                      <a:pt x="0" y="704"/>
                    </a:moveTo>
                    <a:lnTo>
                      <a:pt x="19" y="810"/>
                    </a:lnTo>
                    <a:lnTo>
                      <a:pt x="63" y="862"/>
                    </a:lnTo>
                    <a:lnTo>
                      <a:pt x="59" y="935"/>
                    </a:lnTo>
                    <a:lnTo>
                      <a:pt x="179" y="885"/>
                    </a:lnTo>
                    <a:lnTo>
                      <a:pt x="209" y="739"/>
                    </a:lnTo>
                    <a:lnTo>
                      <a:pt x="187" y="732"/>
                    </a:lnTo>
                    <a:lnTo>
                      <a:pt x="275" y="686"/>
                    </a:lnTo>
                    <a:lnTo>
                      <a:pt x="191" y="675"/>
                    </a:lnTo>
                    <a:lnTo>
                      <a:pt x="253" y="686"/>
                    </a:lnTo>
                    <a:lnTo>
                      <a:pt x="290" y="648"/>
                    </a:lnTo>
                    <a:lnTo>
                      <a:pt x="237" y="599"/>
                    </a:lnTo>
                    <a:lnTo>
                      <a:pt x="189" y="633"/>
                    </a:lnTo>
                    <a:lnTo>
                      <a:pt x="227" y="604"/>
                    </a:lnTo>
                    <a:lnTo>
                      <a:pt x="228" y="470"/>
                    </a:lnTo>
                    <a:lnTo>
                      <a:pt x="395" y="341"/>
                    </a:lnTo>
                    <a:lnTo>
                      <a:pt x="383" y="314"/>
                    </a:lnTo>
                    <a:lnTo>
                      <a:pt x="410" y="249"/>
                    </a:lnTo>
                    <a:lnTo>
                      <a:pt x="492" y="230"/>
                    </a:lnTo>
                    <a:lnTo>
                      <a:pt x="470" y="79"/>
                    </a:lnTo>
                    <a:lnTo>
                      <a:pt x="358" y="0"/>
                    </a:lnTo>
                    <a:lnTo>
                      <a:pt x="339" y="0"/>
                    </a:lnTo>
                    <a:lnTo>
                      <a:pt x="338" y="48"/>
                    </a:lnTo>
                    <a:lnTo>
                      <a:pt x="270" y="39"/>
                    </a:lnTo>
                    <a:lnTo>
                      <a:pt x="253" y="79"/>
                    </a:lnTo>
                    <a:lnTo>
                      <a:pt x="208" y="90"/>
                    </a:lnTo>
                    <a:lnTo>
                      <a:pt x="196" y="150"/>
                    </a:lnTo>
                    <a:lnTo>
                      <a:pt x="129" y="222"/>
                    </a:lnTo>
                    <a:lnTo>
                      <a:pt x="97" y="324"/>
                    </a:lnTo>
                    <a:lnTo>
                      <a:pt x="109" y="364"/>
                    </a:lnTo>
                    <a:lnTo>
                      <a:pt x="42" y="394"/>
                    </a:lnTo>
                    <a:lnTo>
                      <a:pt x="35" y="526"/>
                    </a:lnTo>
                    <a:lnTo>
                      <a:pt x="57" y="553"/>
                    </a:lnTo>
                    <a:lnTo>
                      <a:pt x="35" y="578"/>
                    </a:lnTo>
                    <a:lnTo>
                      <a:pt x="46" y="636"/>
                    </a:lnTo>
                    <a:lnTo>
                      <a:pt x="0" y="704"/>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07" name="Freeform 414"/>
              <p:cNvSpPr/>
              <p:nvPr/>
            </p:nvSpPr>
            <p:spPr bwMode="auto">
              <a:xfrm>
                <a:off x="1812" y="2436"/>
                <a:ext cx="48" cy="28"/>
              </a:xfrm>
              <a:custGeom>
                <a:avLst/>
                <a:gdLst>
                  <a:gd name="T0" fmla="*/ 0 w 169"/>
                  <a:gd name="T1" fmla="*/ 1 h 98"/>
                  <a:gd name="T2" fmla="*/ 1 w 169"/>
                  <a:gd name="T3" fmla="*/ 2 h 98"/>
                  <a:gd name="T4" fmla="*/ 2 w 169"/>
                  <a:gd name="T5" fmla="*/ 2 h 98"/>
                  <a:gd name="T6" fmla="*/ 3 w 169"/>
                  <a:gd name="T7" fmla="*/ 2 h 98"/>
                  <a:gd name="T8" fmla="*/ 4 w 169"/>
                  <a:gd name="T9" fmla="*/ 1 h 98"/>
                  <a:gd name="T10" fmla="*/ 3 w 169"/>
                  <a:gd name="T11" fmla="*/ 1 h 98"/>
                  <a:gd name="T12" fmla="*/ 3 w 169"/>
                  <a:gd name="T13" fmla="*/ 0 h 98"/>
                  <a:gd name="T14" fmla="*/ 3 w 169"/>
                  <a:gd name="T15" fmla="*/ 0 h 98"/>
                  <a:gd name="T16" fmla="*/ 1 w 169"/>
                  <a:gd name="T17" fmla="*/ 0 h 98"/>
                  <a:gd name="T18" fmla="*/ 0 w 169"/>
                  <a:gd name="T19" fmla="*/ 1 h 9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9"/>
                  <a:gd name="T31" fmla="*/ 0 h 98"/>
                  <a:gd name="T32" fmla="*/ 169 w 169"/>
                  <a:gd name="T33" fmla="*/ 98 h 9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9" h="98">
                    <a:moveTo>
                      <a:pt x="0" y="66"/>
                    </a:moveTo>
                    <a:lnTo>
                      <a:pt x="39" y="98"/>
                    </a:lnTo>
                    <a:lnTo>
                      <a:pt x="92" y="70"/>
                    </a:lnTo>
                    <a:lnTo>
                      <a:pt x="115" y="96"/>
                    </a:lnTo>
                    <a:lnTo>
                      <a:pt x="169" y="44"/>
                    </a:lnTo>
                    <a:lnTo>
                      <a:pt x="136" y="38"/>
                    </a:lnTo>
                    <a:lnTo>
                      <a:pt x="135" y="16"/>
                    </a:lnTo>
                    <a:lnTo>
                      <a:pt x="128" y="9"/>
                    </a:lnTo>
                    <a:lnTo>
                      <a:pt x="54" y="0"/>
                    </a:lnTo>
                    <a:lnTo>
                      <a:pt x="0" y="6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08" name="Freeform 415"/>
              <p:cNvSpPr/>
              <p:nvPr/>
            </p:nvSpPr>
            <p:spPr bwMode="auto">
              <a:xfrm>
                <a:off x="2133" y="2595"/>
                <a:ext cx="78" cy="69"/>
              </a:xfrm>
              <a:custGeom>
                <a:avLst/>
                <a:gdLst>
                  <a:gd name="T0" fmla="*/ 0 w 273"/>
                  <a:gd name="T1" fmla="*/ 5 h 244"/>
                  <a:gd name="T2" fmla="*/ 0 w 273"/>
                  <a:gd name="T3" fmla="*/ 5 h 244"/>
                  <a:gd name="T4" fmla="*/ 1 w 273"/>
                  <a:gd name="T5" fmla="*/ 3 h 244"/>
                  <a:gd name="T6" fmla="*/ 1 w 273"/>
                  <a:gd name="T7" fmla="*/ 3 h 244"/>
                  <a:gd name="T8" fmla="*/ 1 w 273"/>
                  <a:gd name="T9" fmla="*/ 1 h 244"/>
                  <a:gd name="T10" fmla="*/ 1 w 273"/>
                  <a:gd name="T11" fmla="*/ 0 h 244"/>
                  <a:gd name="T12" fmla="*/ 6 w 273"/>
                  <a:gd name="T13" fmla="*/ 0 h 244"/>
                  <a:gd name="T14" fmla="*/ 5 w 273"/>
                  <a:gd name="T15" fmla="*/ 1 h 244"/>
                  <a:gd name="T16" fmla="*/ 5 w 273"/>
                  <a:gd name="T17" fmla="*/ 3 h 244"/>
                  <a:gd name="T18" fmla="*/ 3 w 273"/>
                  <a:gd name="T19" fmla="*/ 4 h 244"/>
                  <a:gd name="T20" fmla="*/ 1 w 273"/>
                  <a:gd name="T21" fmla="*/ 6 h 244"/>
                  <a:gd name="T22" fmla="*/ 0 w 273"/>
                  <a:gd name="T23" fmla="*/ 5 h 24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3"/>
                  <a:gd name="T37" fmla="*/ 0 h 244"/>
                  <a:gd name="T38" fmla="*/ 273 w 273"/>
                  <a:gd name="T39" fmla="*/ 244 h 24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3" h="244">
                    <a:moveTo>
                      <a:pt x="0" y="225"/>
                    </a:moveTo>
                    <a:lnTo>
                      <a:pt x="5" y="199"/>
                    </a:lnTo>
                    <a:lnTo>
                      <a:pt x="43" y="147"/>
                    </a:lnTo>
                    <a:lnTo>
                      <a:pt x="22" y="126"/>
                    </a:lnTo>
                    <a:lnTo>
                      <a:pt x="21" y="64"/>
                    </a:lnTo>
                    <a:lnTo>
                      <a:pt x="43" y="12"/>
                    </a:lnTo>
                    <a:lnTo>
                      <a:pt x="273" y="0"/>
                    </a:lnTo>
                    <a:lnTo>
                      <a:pt x="231" y="37"/>
                    </a:lnTo>
                    <a:lnTo>
                      <a:pt x="215" y="135"/>
                    </a:lnTo>
                    <a:lnTo>
                      <a:pt x="122" y="191"/>
                    </a:lnTo>
                    <a:lnTo>
                      <a:pt x="38" y="244"/>
                    </a:lnTo>
                    <a:lnTo>
                      <a:pt x="0" y="22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09" name="Freeform 416"/>
              <p:cNvSpPr/>
              <p:nvPr/>
            </p:nvSpPr>
            <p:spPr bwMode="auto">
              <a:xfrm>
                <a:off x="2808" y="2820"/>
                <a:ext cx="87" cy="193"/>
              </a:xfrm>
              <a:custGeom>
                <a:avLst/>
                <a:gdLst>
                  <a:gd name="T0" fmla="*/ 0 w 303"/>
                  <a:gd name="T1" fmla="*/ 3 h 678"/>
                  <a:gd name="T2" fmla="*/ 1 w 303"/>
                  <a:gd name="T3" fmla="*/ 1 h 678"/>
                  <a:gd name="T4" fmla="*/ 3 w 303"/>
                  <a:gd name="T5" fmla="*/ 0 h 678"/>
                  <a:gd name="T6" fmla="*/ 3 w 303"/>
                  <a:gd name="T7" fmla="*/ 1 h 678"/>
                  <a:gd name="T8" fmla="*/ 3 w 303"/>
                  <a:gd name="T9" fmla="*/ 3 h 678"/>
                  <a:gd name="T10" fmla="*/ 5 w 303"/>
                  <a:gd name="T11" fmla="*/ 3 h 678"/>
                  <a:gd name="T12" fmla="*/ 6 w 303"/>
                  <a:gd name="T13" fmla="*/ 3 h 678"/>
                  <a:gd name="T14" fmla="*/ 7 w 303"/>
                  <a:gd name="T15" fmla="*/ 5 h 678"/>
                  <a:gd name="T16" fmla="*/ 7 w 303"/>
                  <a:gd name="T17" fmla="*/ 7 h 678"/>
                  <a:gd name="T18" fmla="*/ 5 w 303"/>
                  <a:gd name="T19" fmla="*/ 7 h 678"/>
                  <a:gd name="T20" fmla="*/ 5 w 303"/>
                  <a:gd name="T21" fmla="*/ 7 h 678"/>
                  <a:gd name="T22" fmla="*/ 5 w 303"/>
                  <a:gd name="T23" fmla="*/ 9 h 678"/>
                  <a:gd name="T24" fmla="*/ 3 w 303"/>
                  <a:gd name="T25" fmla="*/ 7 h 678"/>
                  <a:gd name="T26" fmla="*/ 1 w 303"/>
                  <a:gd name="T27" fmla="*/ 11 h 678"/>
                  <a:gd name="T28" fmla="*/ 3 w 303"/>
                  <a:gd name="T29" fmla="*/ 14 h 678"/>
                  <a:gd name="T30" fmla="*/ 4 w 303"/>
                  <a:gd name="T31" fmla="*/ 15 h 678"/>
                  <a:gd name="T32" fmla="*/ 3 w 303"/>
                  <a:gd name="T33" fmla="*/ 16 h 678"/>
                  <a:gd name="T34" fmla="*/ 3 w 303"/>
                  <a:gd name="T35" fmla="*/ 15 h 678"/>
                  <a:gd name="T36" fmla="*/ 3 w 303"/>
                  <a:gd name="T37" fmla="*/ 15 h 678"/>
                  <a:gd name="T38" fmla="*/ 1 w 303"/>
                  <a:gd name="T39" fmla="*/ 13 h 678"/>
                  <a:gd name="T40" fmla="*/ 1 w 303"/>
                  <a:gd name="T41" fmla="*/ 11 h 678"/>
                  <a:gd name="T42" fmla="*/ 2 w 303"/>
                  <a:gd name="T43" fmla="*/ 9 h 678"/>
                  <a:gd name="T44" fmla="*/ 1 w 303"/>
                  <a:gd name="T45" fmla="*/ 6 h 678"/>
                  <a:gd name="T46" fmla="*/ 1 w 303"/>
                  <a:gd name="T47" fmla="*/ 5 h 678"/>
                  <a:gd name="T48" fmla="*/ 0 w 303"/>
                  <a:gd name="T49" fmla="*/ 3 h 67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03"/>
                  <a:gd name="T76" fmla="*/ 0 h 678"/>
                  <a:gd name="T77" fmla="*/ 303 w 303"/>
                  <a:gd name="T78" fmla="*/ 678 h 67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03" h="678">
                    <a:moveTo>
                      <a:pt x="0" y="109"/>
                    </a:moveTo>
                    <a:lnTo>
                      <a:pt x="22" y="56"/>
                    </a:lnTo>
                    <a:lnTo>
                      <a:pt x="105" y="0"/>
                    </a:lnTo>
                    <a:lnTo>
                      <a:pt x="141" y="53"/>
                    </a:lnTo>
                    <a:lnTo>
                      <a:pt x="130" y="144"/>
                    </a:lnTo>
                    <a:lnTo>
                      <a:pt x="228" y="105"/>
                    </a:lnTo>
                    <a:lnTo>
                      <a:pt x="265" y="144"/>
                    </a:lnTo>
                    <a:lnTo>
                      <a:pt x="303" y="234"/>
                    </a:lnTo>
                    <a:lnTo>
                      <a:pt x="293" y="290"/>
                    </a:lnTo>
                    <a:lnTo>
                      <a:pt x="217" y="287"/>
                    </a:lnTo>
                    <a:lnTo>
                      <a:pt x="192" y="311"/>
                    </a:lnTo>
                    <a:lnTo>
                      <a:pt x="204" y="406"/>
                    </a:lnTo>
                    <a:lnTo>
                      <a:pt x="106" y="324"/>
                    </a:lnTo>
                    <a:lnTo>
                      <a:pt x="66" y="472"/>
                    </a:lnTo>
                    <a:lnTo>
                      <a:pt x="113" y="605"/>
                    </a:lnTo>
                    <a:lnTo>
                      <a:pt x="179" y="652"/>
                    </a:lnTo>
                    <a:lnTo>
                      <a:pt x="144" y="678"/>
                    </a:lnTo>
                    <a:lnTo>
                      <a:pt x="135" y="637"/>
                    </a:lnTo>
                    <a:lnTo>
                      <a:pt x="106" y="637"/>
                    </a:lnTo>
                    <a:lnTo>
                      <a:pt x="31" y="562"/>
                    </a:lnTo>
                    <a:lnTo>
                      <a:pt x="43" y="477"/>
                    </a:lnTo>
                    <a:lnTo>
                      <a:pt x="83" y="397"/>
                    </a:lnTo>
                    <a:lnTo>
                      <a:pt x="29" y="267"/>
                    </a:lnTo>
                    <a:lnTo>
                      <a:pt x="45" y="207"/>
                    </a:lnTo>
                    <a:lnTo>
                      <a:pt x="0" y="10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10" name="Freeform 417"/>
              <p:cNvSpPr/>
              <p:nvPr/>
            </p:nvSpPr>
            <p:spPr bwMode="auto">
              <a:xfrm>
                <a:off x="2302" y="2748"/>
                <a:ext cx="57" cy="46"/>
              </a:xfrm>
              <a:custGeom>
                <a:avLst/>
                <a:gdLst>
                  <a:gd name="T0" fmla="*/ 0 w 201"/>
                  <a:gd name="T1" fmla="*/ 2 h 159"/>
                  <a:gd name="T2" fmla="*/ 0 w 201"/>
                  <a:gd name="T3" fmla="*/ 2 h 159"/>
                  <a:gd name="T4" fmla="*/ 1 w 201"/>
                  <a:gd name="T5" fmla="*/ 2 h 159"/>
                  <a:gd name="T6" fmla="*/ 3 w 201"/>
                  <a:gd name="T7" fmla="*/ 2 h 159"/>
                  <a:gd name="T8" fmla="*/ 4 w 201"/>
                  <a:gd name="T9" fmla="*/ 0 h 159"/>
                  <a:gd name="T10" fmla="*/ 5 w 201"/>
                  <a:gd name="T11" fmla="*/ 1 h 159"/>
                  <a:gd name="T12" fmla="*/ 4 w 201"/>
                  <a:gd name="T13" fmla="*/ 1 h 159"/>
                  <a:gd name="T14" fmla="*/ 4 w 201"/>
                  <a:gd name="T15" fmla="*/ 2 h 159"/>
                  <a:gd name="T16" fmla="*/ 4 w 201"/>
                  <a:gd name="T17" fmla="*/ 4 h 159"/>
                  <a:gd name="T18" fmla="*/ 1 w 201"/>
                  <a:gd name="T19" fmla="*/ 3 h 159"/>
                  <a:gd name="T20" fmla="*/ 0 w 201"/>
                  <a:gd name="T21" fmla="*/ 2 h 1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1"/>
                  <a:gd name="T34" fmla="*/ 0 h 159"/>
                  <a:gd name="T35" fmla="*/ 201 w 201"/>
                  <a:gd name="T36" fmla="*/ 159 h 1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1" h="159">
                    <a:moveTo>
                      <a:pt x="0" y="74"/>
                    </a:moveTo>
                    <a:lnTo>
                      <a:pt x="12" y="70"/>
                    </a:lnTo>
                    <a:lnTo>
                      <a:pt x="27" y="96"/>
                    </a:lnTo>
                    <a:lnTo>
                      <a:pt x="112" y="94"/>
                    </a:lnTo>
                    <a:lnTo>
                      <a:pt x="190" y="0"/>
                    </a:lnTo>
                    <a:lnTo>
                      <a:pt x="201" y="58"/>
                    </a:lnTo>
                    <a:lnTo>
                      <a:pt x="178" y="59"/>
                    </a:lnTo>
                    <a:lnTo>
                      <a:pt x="190" y="94"/>
                    </a:lnTo>
                    <a:lnTo>
                      <a:pt x="159" y="159"/>
                    </a:lnTo>
                    <a:lnTo>
                      <a:pt x="37" y="145"/>
                    </a:lnTo>
                    <a:lnTo>
                      <a:pt x="0" y="74"/>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11" name="Freeform 418"/>
              <p:cNvSpPr/>
              <p:nvPr/>
            </p:nvSpPr>
            <p:spPr bwMode="auto">
              <a:xfrm>
                <a:off x="1827" y="2596"/>
                <a:ext cx="42" cy="96"/>
              </a:xfrm>
              <a:custGeom>
                <a:avLst/>
                <a:gdLst>
                  <a:gd name="T0" fmla="*/ 0 w 149"/>
                  <a:gd name="T1" fmla="*/ 4 h 334"/>
                  <a:gd name="T2" fmla="*/ 1 w 149"/>
                  <a:gd name="T3" fmla="*/ 3 h 334"/>
                  <a:gd name="T4" fmla="*/ 1 w 149"/>
                  <a:gd name="T5" fmla="*/ 0 h 334"/>
                  <a:gd name="T6" fmla="*/ 3 w 149"/>
                  <a:gd name="T7" fmla="*/ 0 h 334"/>
                  <a:gd name="T8" fmla="*/ 3 w 149"/>
                  <a:gd name="T9" fmla="*/ 1 h 334"/>
                  <a:gd name="T10" fmla="*/ 3 w 149"/>
                  <a:gd name="T11" fmla="*/ 2 h 334"/>
                  <a:gd name="T12" fmla="*/ 2 w 149"/>
                  <a:gd name="T13" fmla="*/ 4 h 334"/>
                  <a:gd name="T14" fmla="*/ 3 w 149"/>
                  <a:gd name="T15" fmla="*/ 5 h 334"/>
                  <a:gd name="T16" fmla="*/ 2 w 149"/>
                  <a:gd name="T17" fmla="*/ 8 h 334"/>
                  <a:gd name="T18" fmla="*/ 1 w 149"/>
                  <a:gd name="T19" fmla="*/ 6 h 334"/>
                  <a:gd name="T20" fmla="*/ 0 w 149"/>
                  <a:gd name="T21" fmla="*/ 4 h 3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9"/>
                  <a:gd name="T34" fmla="*/ 0 h 334"/>
                  <a:gd name="T35" fmla="*/ 149 w 149"/>
                  <a:gd name="T36" fmla="*/ 334 h 33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9" h="334">
                    <a:moveTo>
                      <a:pt x="0" y="155"/>
                    </a:moveTo>
                    <a:lnTo>
                      <a:pt x="35" y="124"/>
                    </a:lnTo>
                    <a:lnTo>
                      <a:pt x="47" y="4"/>
                    </a:lnTo>
                    <a:lnTo>
                      <a:pt x="142" y="0"/>
                    </a:lnTo>
                    <a:lnTo>
                      <a:pt x="119" y="40"/>
                    </a:lnTo>
                    <a:lnTo>
                      <a:pt x="146" y="93"/>
                    </a:lnTo>
                    <a:lnTo>
                      <a:pt x="91" y="155"/>
                    </a:lnTo>
                    <a:lnTo>
                      <a:pt x="149" y="195"/>
                    </a:lnTo>
                    <a:lnTo>
                      <a:pt x="76" y="334"/>
                    </a:lnTo>
                    <a:lnTo>
                      <a:pt x="67" y="245"/>
                    </a:lnTo>
                    <a:lnTo>
                      <a:pt x="0" y="15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12" name="Freeform 419"/>
              <p:cNvSpPr/>
              <p:nvPr/>
            </p:nvSpPr>
            <p:spPr bwMode="auto">
              <a:xfrm>
                <a:off x="2030" y="2525"/>
                <a:ext cx="31" cy="27"/>
              </a:xfrm>
              <a:custGeom>
                <a:avLst/>
                <a:gdLst>
                  <a:gd name="T0" fmla="*/ 0 w 107"/>
                  <a:gd name="T1" fmla="*/ 1 h 93"/>
                  <a:gd name="T2" fmla="*/ 0 w 107"/>
                  <a:gd name="T3" fmla="*/ 0 h 93"/>
                  <a:gd name="T4" fmla="*/ 2 w 107"/>
                  <a:gd name="T5" fmla="*/ 0 h 93"/>
                  <a:gd name="T6" fmla="*/ 3 w 107"/>
                  <a:gd name="T7" fmla="*/ 1 h 93"/>
                  <a:gd name="T8" fmla="*/ 1 w 107"/>
                  <a:gd name="T9" fmla="*/ 1 h 93"/>
                  <a:gd name="T10" fmla="*/ 0 w 107"/>
                  <a:gd name="T11" fmla="*/ 2 h 93"/>
                  <a:gd name="T12" fmla="*/ 1 w 107"/>
                  <a:gd name="T13" fmla="*/ 2 h 93"/>
                  <a:gd name="T14" fmla="*/ 0 w 107"/>
                  <a:gd name="T15" fmla="*/ 1 h 93"/>
                  <a:gd name="T16" fmla="*/ 0 60000 65536"/>
                  <a:gd name="T17" fmla="*/ 0 60000 65536"/>
                  <a:gd name="T18" fmla="*/ 0 60000 65536"/>
                  <a:gd name="T19" fmla="*/ 0 60000 65536"/>
                  <a:gd name="T20" fmla="*/ 0 60000 65536"/>
                  <a:gd name="T21" fmla="*/ 0 60000 65536"/>
                  <a:gd name="T22" fmla="*/ 0 60000 65536"/>
                  <a:gd name="T23" fmla="*/ 0 60000 65536"/>
                  <a:gd name="T24" fmla="*/ 0 w 107"/>
                  <a:gd name="T25" fmla="*/ 0 h 93"/>
                  <a:gd name="T26" fmla="*/ 107 w 107"/>
                  <a:gd name="T27" fmla="*/ 93 h 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7" h="93">
                    <a:moveTo>
                      <a:pt x="0" y="61"/>
                    </a:moveTo>
                    <a:lnTo>
                      <a:pt x="14" y="4"/>
                    </a:lnTo>
                    <a:lnTo>
                      <a:pt x="73" y="0"/>
                    </a:lnTo>
                    <a:lnTo>
                      <a:pt x="107" y="45"/>
                    </a:lnTo>
                    <a:lnTo>
                      <a:pt x="59" y="47"/>
                    </a:lnTo>
                    <a:lnTo>
                      <a:pt x="6" y="93"/>
                    </a:lnTo>
                    <a:lnTo>
                      <a:pt x="29" y="65"/>
                    </a:lnTo>
                    <a:lnTo>
                      <a:pt x="0" y="6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13" name="Freeform 420"/>
              <p:cNvSpPr/>
              <p:nvPr/>
            </p:nvSpPr>
            <p:spPr bwMode="auto">
              <a:xfrm>
                <a:off x="2034" y="2523"/>
                <a:ext cx="201" cy="90"/>
              </a:xfrm>
              <a:custGeom>
                <a:avLst/>
                <a:gdLst>
                  <a:gd name="T0" fmla="*/ 0 w 703"/>
                  <a:gd name="T1" fmla="*/ 3 h 317"/>
                  <a:gd name="T2" fmla="*/ 1 w 703"/>
                  <a:gd name="T3" fmla="*/ 4 h 317"/>
                  <a:gd name="T4" fmla="*/ 0 w 703"/>
                  <a:gd name="T5" fmla="*/ 5 h 317"/>
                  <a:gd name="T6" fmla="*/ 1 w 703"/>
                  <a:gd name="T7" fmla="*/ 5 h 317"/>
                  <a:gd name="T8" fmla="*/ 1 w 703"/>
                  <a:gd name="T9" fmla="*/ 6 h 317"/>
                  <a:gd name="T10" fmla="*/ 2 w 703"/>
                  <a:gd name="T11" fmla="*/ 6 h 317"/>
                  <a:gd name="T12" fmla="*/ 1 w 703"/>
                  <a:gd name="T13" fmla="*/ 6 h 317"/>
                  <a:gd name="T14" fmla="*/ 2 w 703"/>
                  <a:gd name="T15" fmla="*/ 6 h 317"/>
                  <a:gd name="T16" fmla="*/ 3 w 703"/>
                  <a:gd name="T17" fmla="*/ 7 h 317"/>
                  <a:gd name="T18" fmla="*/ 4 w 703"/>
                  <a:gd name="T19" fmla="*/ 6 h 317"/>
                  <a:gd name="T20" fmla="*/ 6 w 703"/>
                  <a:gd name="T21" fmla="*/ 7 h 317"/>
                  <a:gd name="T22" fmla="*/ 9 w 703"/>
                  <a:gd name="T23" fmla="*/ 6 h 317"/>
                  <a:gd name="T24" fmla="*/ 9 w 703"/>
                  <a:gd name="T25" fmla="*/ 7 h 317"/>
                  <a:gd name="T26" fmla="*/ 9 w 703"/>
                  <a:gd name="T27" fmla="*/ 6 h 317"/>
                  <a:gd name="T28" fmla="*/ 15 w 703"/>
                  <a:gd name="T29" fmla="*/ 6 h 317"/>
                  <a:gd name="T30" fmla="*/ 16 w 703"/>
                  <a:gd name="T31" fmla="*/ 6 h 317"/>
                  <a:gd name="T32" fmla="*/ 16 w 703"/>
                  <a:gd name="T33" fmla="*/ 3 h 317"/>
                  <a:gd name="T34" fmla="*/ 16 w 703"/>
                  <a:gd name="T35" fmla="*/ 3 h 317"/>
                  <a:gd name="T36" fmla="*/ 15 w 703"/>
                  <a:gd name="T37" fmla="*/ 1 h 317"/>
                  <a:gd name="T38" fmla="*/ 13 w 703"/>
                  <a:gd name="T39" fmla="*/ 1 h 317"/>
                  <a:gd name="T40" fmla="*/ 11 w 703"/>
                  <a:gd name="T41" fmla="*/ 1 h 317"/>
                  <a:gd name="T42" fmla="*/ 8 w 703"/>
                  <a:gd name="T43" fmla="*/ 0 h 317"/>
                  <a:gd name="T44" fmla="*/ 6 w 703"/>
                  <a:gd name="T45" fmla="*/ 0 h 317"/>
                  <a:gd name="T46" fmla="*/ 4 w 703"/>
                  <a:gd name="T47" fmla="*/ 1 h 317"/>
                  <a:gd name="T48" fmla="*/ 3 w 703"/>
                  <a:gd name="T49" fmla="*/ 1 h 317"/>
                  <a:gd name="T50" fmla="*/ 3 w 703"/>
                  <a:gd name="T51" fmla="*/ 2 h 317"/>
                  <a:gd name="T52" fmla="*/ 0 w 703"/>
                  <a:gd name="T53" fmla="*/ 3 h 31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03"/>
                  <a:gd name="T82" fmla="*/ 0 h 317"/>
                  <a:gd name="T83" fmla="*/ 703 w 703"/>
                  <a:gd name="T84" fmla="*/ 317 h 31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03" h="317">
                    <a:moveTo>
                      <a:pt x="0" y="106"/>
                    </a:moveTo>
                    <a:lnTo>
                      <a:pt x="27" y="188"/>
                    </a:lnTo>
                    <a:lnTo>
                      <a:pt x="1" y="196"/>
                    </a:lnTo>
                    <a:lnTo>
                      <a:pt x="27" y="210"/>
                    </a:lnTo>
                    <a:lnTo>
                      <a:pt x="39" y="260"/>
                    </a:lnTo>
                    <a:lnTo>
                      <a:pt x="79" y="254"/>
                    </a:lnTo>
                    <a:lnTo>
                      <a:pt x="39" y="276"/>
                    </a:lnTo>
                    <a:lnTo>
                      <a:pt x="84" y="267"/>
                    </a:lnTo>
                    <a:lnTo>
                      <a:pt x="136" y="300"/>
                    </a:lnTo>
                    <a:lnTo>
                      <a:pt x="179" y="265"/>
                    </a:lnTo>
                    <a:lnTo>
                      <a:pt x="246" y="311"/>
                    </a:lnTo>
                    <a:lnTo>
                      <a:pt x="368" y="265"/>
                    </a:lnTo>
                    <a:lnTo>
                      <a:pt x="366" y="317"/>
                    </a:lnTo>
                    <a:lnTo>
                      <a:pt x="388" y="265"/>
                    </a:lnTo>
                    <a:lnTo>
                      <a:pt x="618" y="253"/>
                    </a:lnTo>
                    <a:lnTo>
                      <a:pt x="703" y="249"/>
                    </a:lnTo>
                    <a:lnTo>
                      <a:pt x="675" y="139"/>
                    </a:lnTo>
                    <a:lnTo>
                      <a:pt x="695" y="115"/>
                    </a:lnTo>
                    <a:lnTo>
                      <a:pt x="624" y="20"/>
                    </a:lnTo>
                    <a:lnTo>
                      <a:pt x="577" y="20"/>
                    </a:lnTo>
                    <a:lnTo>
                      <a:pt x="449" y="60"/>
                    </a:lnTo>
                    <a:lnTo>
                      <a:pt x="336" y="0"/>
                    </a:lnTo>
                    <a:lnTo>
                      <a:pt x="267" y="1"/>
                    </a:lnTo>
                    <a:lnTo>
                      <a:pt x="180" y="56"/>
                    </a:lnTo>
                    <a:lnTo>
                      <a:pt x="108" y="41"/>
                    </a:lnTo>
                    <a:lnTo>
                      <a:pt x="132" y="70"/>
                    </a:lnTo>
                    <a:lnTo>
                      <a:pt x="0" y="10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14" name="Freeform 421"/>
              <p:cNvSpPr/>
              <p:nvPr/>
            </p:nvSpPr>
            <p:spPr bwMode="auto">
              <a:xfrm>
                <a:off x="1637" y="2312"/>
                <a:ext cx="43" cy="59"/>
              </a:xfrm>
              <a:custGeom>
                <a:avLst/>
                <a:gdLst>
                  <a:gd name="T0" fmla="*/ 0 w 152"/>
                  <a:gd name="T1" fmla="*/ 4 h 209"/>
                  <a:gd name="T2" fmla="*/ 0 w 152"/>
                  <a:gd name="T3" fmla="*/ 4 h 209"/>
                  <a:gd name="T4" fmla="*/ 0 w 152"/>
                  <a:gd name="T5" fmla="*/ 5 h 209"/>
                  <a:gd name="T6" fmla="*/ 3 w 152"/>
                  <a:gd name="T7" fmla="*/ 4 h 209"/>
                  <a:gd name="T8" fmla="*/ 3 w 152"/>
                  <a:gd name="T9" fmla="*/ 1 h 209"/>
                  <a:gd name="T10" fmla="*/ 3 w 152"/>
                  <a:gd name="T11" fmla="*/ 1 h 209"/>
                  <a:gd name="T12" fmla="*/ 2 w 152"/>
                  <a:gd name="T13" fmla="*/ 1 h 209"/>
                  <a:gd name="T14" fmla="*/ 2 w 152"/>
                  <a:gd name="T15" fmla="*/ 1 h 209"/>
                  <a:gd name="T16" fmla="*/ 2 w 152"/>
                  <a:gd name="T17" fmla="*/ 0 h 209"/>
                  <a:gd name="T18" fmla="*/ 2 w 152"/>
                  <a:gd name="T19" fmla="*/ 0 h 209"/>
                  <a:gd name="T20" fmla="*/ 1 w 152"/>
                  <a:gd name="T21" fmla="*/ 1 h 209"/>
                  <a:gd name="T22" fmla="*/ 0 w 152"/>
                  <a:gd name="T23" fmla="*/ 1 h 209"/>
                  <a:gd name="T24" fmla="*/ 1 w 152"/>
                  <a:gd name="T25" fmla="*/ 2 h 209"/>
                  <a:gd name="T26" fmla="*/ 0 w 152"/>
                  <a:gd name="T27" fmla="*/ 3 h 209"/>
                  <a:gd name="T28" fmla="*/ 1 w 152"/>
                  <a:gd name="T29" fmla="*/ 3 h 209"/>
                  <a:gd name="T30" fmla="*/ 0 w 152"/>
                  <a:gd name="T31" fmla="*/ 4 h 209"/>
                  <a:gd name="T32" fmla="*/ 1 w 152"/>
                  <a:gd name="T33" fmla="*/ 3 h 209"/>
                  <a:gd name="T34" fmla="*/ 0 w 152"/>
                  <a:gd name="T35" fmla="*/ 4 h 2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2"/>
                  <a:gd name="T55" fmla="*/ 0 h 209"/>
                  <a:gd name="T56" fmla="*/ 152 w 152"/>
                  <a:gd name="T57" fmla="*/ 209 h 20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2" h="209">
                    <a:moveTo>
                      <a:pt x="0" y="177"/>
                    </a:moveTo>
                    <a:lnTo>
                      <a:pt x="18" y="193"/>
                    </a:lnTo>
                    <a:lnTo>
                      <a:pt x="2" y="209"/>
                    </a:lnTo>
                    <a:lnTo>
                      <a:pt x="142" y="178"/>
                    </a:lnTo>
                    <a:lnTo>
                      <a:pt x="152" y="67"/>
                    </a:lnTo>
                    <a:lnTo>
                      <a:pt x="133" y="41"/>
                    </a:lnTo>
                    <a:lnTo>
                      <a:pt x="93" y="54"/>
                    </a:lnTo>
                    <a:lnTo>
                      <a:pt x="79" y="37"/>
                    </a:lnTo>
                    <a:lnTo>
                      <a:pt x="96" y="12"/>
                    </a:lnTo>
                    <a:lnTo>
                      <a:pt x="79" y="0"/>
                    </a:lnTo>
                    <a:lnTo>
                      <a:pt x="63" y="52"/>
                    </a:lnTo>
                    <a:lnTo>
                      <a:pt x="2" y="67"/>
                    </a:lnTo>
                    <a:lnTo>
                      <a:pt x="22" y="79"/>
                    </a:lnTo>
                    <a:lnTo>
                      <a:pt x="8" y="109"/>
                    </a:lnTo>
                    <a:lnTo>
                      <a:pt x="49" y="117"/>
                    </a:lnTo>
                    <a:lnTo>
                      <a:pt x="13" y="158"/>
                    </a:lnTo>
                    <a:lnTo>
                      <a:pt x="53" y="148"/>
                    </a:lnTo>
                    <a:lnTo>
                      <a:pt x="0" y="17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15" name="Freeform 422"/>
              <p:cNvSpPr/>
              <p:nvPr/>
            </p:nvSpPr>
            <p:spPr bwMode="auto">
              <a:xfrm>
                <a:off x="1660" y="2308"/>
                <a:ext cx="27" cy="23"/>
              </a:xfrm>
              <a:custGeom>
                <a:avLst/>
                <a:gdLst>
                  <a:gd name="T0" fmla="*/ 0 w 97"/>
                  <a:gd name="T1" fmla="*/ 1 h 82"/>
                  <a:gd name="T2" fmla="*/ 0 w 97"/>
                  <a:gd name="T3" fmla="*/ 1 h 82"/>
                  <a:gd name="T4" fmla="*/ 1 w 97"/>
                  <a:gd name="T5" fmla="*/ 1 h 82"/>
                  <a:gd name="T6" fmla="*/ 2 w 97"/>
                  <a:gd name="T7" fmla="*/ 2 h 82"/>
                  <a:gd name="T8" fmla="*/ 2 w 97"/>
                  <a:gd name="T9" fmla="*/ 1 h 82"/>
                  <a:gd name="T10" fmla="*/ 2 w 97"/>
                  <a:gd name="T11" fmla="*/ 0 h 82"/>
                  <a:gd name="T12" fmla="*/ 1 w 97"/>
                  <a:gd name="T13" fmla="*/ 0 h 82"/>
                  <a:gd name="T14" fmla="*/ 0 w 97"/>
                  <a:gd name="T15" fmla="*/ 1 h 82"/>
                  <a:gd name="T16" fmla="*/ 0 w 97"/>
                  <a:gd name="T17" fmla="*/ 1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7"/>
                  <a:gd name="T28" fmla="*/ 0 h 82"/>
                  <a:gd name="T29" fmla="*/ 97 w 97"/>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7" h="82">
                    <a:moveTo>
                      <a:pt x="0" y="52"/>
                    </a:moveTo>
                    <a:lnTo>
                      <a:pt x="14" y="69"/>
                    </a:lnTo>
                    <a:lnTo>
                      <a:pt x="54" y="56"/>
                    </a:lnTo>
                    <a:lnTo>
                      <a:pt x="73" y="82"/>
                    </a:lnTo>
                    <a:lnTo>
                      <a:pt x="97" y="52"/>
                    </a:lnTo>
                    <a:lnTo>
                      <a:pt x="74" y="15"/>
                    </a:lnTo>
                    <a:lnTo>
                      <a:pt x="29" y="0"/>
                    </a:lnTo>
                    <a:lnTo>
                      <a:pt x="17" y="27"/>
                    </a:lnTo>
                    <a:lnTo>
                      <a:pt x="0" y="5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16" name="Freeform 423"/>
              <p:cNvSpPr/>
              <p:nvPr/>
            </p:nvSpPr>
            <p:spPr bwMode="auto">
              <a:xfrm>
                <a:off x="1672" y="2256"/>
                <a:ext cx="8" cy="9"/>
              </a:xfrm>
              <a:custGeom>
                <a:avLst/>
                <a:gdLst>
                  <a:gd name="T0" fmla="*/ 0 w 26"/>
                  <a:gd name="T1" fmla="*/ 1 h 35"/>
                  <a:gd name="T2" fmla="*/ 0 w 26"/>
                  <a:gd name="T3" fmla="*/ 0 h 35"/>
                  <a:gd name="T4" fmla="*/ 1 w 26"/>
                  <a:gd name="T5" fmla="*/ 0 h 35"/>
                  <a:gd name="T6" fmla="*/ 0 w 26"/>
                  <a:gd name="T7" fmla="*/ 1 h 35"/>
                  <a:gd name="T8" fmla="*/ 0 60000 65536"/>
                  <a:gd name="T9" fmla="*/ 0 60000 65536"/>
                  <a:gd name="T10" fmla="*/ 0 60000 65536"/>
                  <a:gd name="T11" fmla="*/ 0 60000 65536"/>
                  <a:gd name="T12" fmla="*/ 0 w 26"/>
                  <a:gd name="T13" fmla="*/ 0 h 35"/>
                  <a:gd name="T14" fmla="*/ 26 w 26"/>
                  <a:gd name="T15" fmla="*/ 35 h 35"/>
                </a:gdLst>
                <a:ahLst/>
                <a:cxnLst>
                  <a:cxn ang="T8">
                    <a:pos x="T0" y="T1"/>
                  </a:cxn>
                  <a:cxn ang="T9">
                    <a:pos x="T2" y="T3"/>
                  </a:cxn>
                  <a:cxn ang="T10">
                    <a:pos x="T4" y="T5"/>
                  </a:cxn>
                  <a:cxn ang="T11">
                    <a:pos x="T6" y="T7"/>
                  </a:cxn>
                </a:cxnLst>
                <a:rect l="T12" t="T13" r="T14" b="T15"/>
                <a:pathLst>
                  <a:path w="26" h="35">
                    <a:moveTo>
                      <a:pt x="0" y="35"/>
                    </a:moveTo>
                    <a:lnTo>
                      <a:pt x="0" y="8"/>
                    </a:lnTo>
                    <a:lnTo>
                      <a:pt x="26" y="0"/>
                    </a:lnTo>
                    <a:lnTo>
                      <a:pt x="0" y="3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17" name="Freeform 424"/>
              <p:cNvSpPr/>
              <p:nvPr/>
            </p:nvSpPr>
            <p:spPr bwMode="auto">
              <a:xfrm>
                <a:off x="1675" y="2266"/>
                <a:ext cx="6" cy="7"/>
              </a:xfrm>
              <a:custGeom>
                <a:avLst/>
                <a:gdLst>
                  <a:gd name="T0" fmla="*/ 0 w 22"/>
                  <a:gd name="T1" fmla="*/ 0 h 24"/>
                  <a:gd name="T2" fmla="*/ 0 w 22"/>
                  <a:gd name="T3" fmla="*/ 0 h 24"/>
                  <a:gd name="T4" fmla="*/ 1 w 22"/>
                  <a:gd name="T5" fmla="*/ 1 h 24"/>
                  <a:gd name="T6" fmla="*/ 0 w 22"/>
                  <a:gd name="T7" fmla="*/ 0 h 24"/>
                  <a:gd name="T8" fmla="*/ 0 60000 65536"/>
                  <a:gd name="T9" fmla="*/ 0 60000 65536"/>
                  <a:gd name="T10" fmla="*/ 0 60000 65536"/>
                  <a:gd name="T11" fmla="*/ 0 60000 65536"/>
                  <a:gd name="T12" fmla="*/ 0 w 22"/>
                  <a:gd name="T13" fmla="*/ 0 h 24"/>
                  <a:gd name="T14" fmla="*/ 22 w 22"/>
                  <a:gd name="T15" fmla="*/ 24 h 24"/>
                </a:gdLst>
                <a:ahLst/>
                <a:cxnLst>
                  <a:cxn ang="T8">
                    <a:pos x="T0" y="T1"/>
                  </a:cxn>
                  <a:cxn ang="T9">
                    <a:pos x="T2" y="T3"/>
                  </a:cxn>
                  <a:cxn ang="T10">
                    <a:pos x="T4" y="T5"/>
                  </a:cxn>
                  <a:cxn ang="T11">
                    <a:pos x="T6" y="T7"/>
                  </a:cxn>
                </a:cxnLst>
                <a:rect l="T12" t="T13" r="T14" b="T15"/>
                <a:pathLst>
                  <a:path w="22" h="24">
                    <a:moveTo>
                      <a:pt x="0" y="18"/>
                    </a:moveTo>
                    <a:lnTo>
                      <a:pt x="14" y="0"/>
                    </a:lnTo>
                    <a:lnTo>
                      <a:pt x="22" y="24"/>
                    </a:lnTo>
                    <a:lnTo>
                      <a:pt x="0" y="1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18" name="Freeform 425"/>
              <p:cNvSpPr/>
              <p:nvPr/>
            </p:nvSpPr>
            <p:spPr bwMode="auto">
              <a:xfrm>
                <a:off x="1681" y="2250"/>
                <a:ext cx="85" cy="149"/>
              </a:xfrm>
              <a:custGeom>
                <a:avLst/>
                <a:gdLst>
                  <a:gd name="T0" fmla="*/ 0 w 297"/>
                  <a:gd name="T1" fmla="*/ 3 h 521"/>
                  <a:gd name="T2" fmla="*/ 0 w 297"/>
                  <a:gd name="T3" fmla="*/ 1 h 521"/>
                  <a:gd name="T4" fmla="*/ 1 w 297"/>
                  <a:gd name="T5" fmla="*/ 0 h 521"/>
                  <a:gd name="T6" fmla="*/ 3 w 297"/>
                  <a:gd name="T7" fmla="*/ 0 h 521"/>
                  <a:gd name="T8" fmla="*/ 2 w 297"/>
                  <a:gd name="T9" fmla="*/ 1 h 521"/>
                  <a:gd name="T10" fmla="*/ 4 w 297"/>
                  <a:gd name="T11" fmla="*/ 2 h 521"/>
                  <a:gd name="T12" fmla="*/ 3 w 297"/>
                  <a:gd name="T13" fmla="*/ 4 h 521"/>
                  <a:gd name="T14" fmla="*/ 4 w 297"/>
                  <a:gd name="T15" fmla="*/ 4 h 521"/>
                  <a:gd name="T16" fmla="*/ 5 w 297"/>
                  <a:gd name="T17" fmla="*/ 7 h 521"/>
                  <a:gd name="T18" fmla="*/ 5 w 297"/>
                  <a:gd name="T19" fmla="*/ 7 h 521"/>
                  <a:gd name="T20" fmla="*/ 6 w 297"/>
                  <a:gd name="T21" fmla="*/ 8 h 521"/>
                  <a:gd name="T22" fmla="*/ 5 w 297"/>
                  <a:gd name="T23" fmla="*/ 8 h 521"/>
                  <a:gd name="T24" fmla="*/ 7 w 297"/>
                  <a:gd name="T25" fmla="*/ 9 h 521"/>
                  <a:gd name="T26" fmla="*/ 6 w 297"/>
                  <a:gd name="T27" fmla="*/ 10 h 521"/>
                  <a:gd name="T28" fmla="*/ 7 w 297"/>
                  <a:gd name="T29" fmla="*/ 11 h 521"/>
                  <a:gd name="T30" fmla="*/ 0 w 297"/>
                  <a:gd name="T31" fmla="*/ 12 h 521"/>
                  <a:gd name="T32" fmla="*/ 3 w 297"/>
                  <a:gd name="T33" fmla="*/ 10 h 521"/>
                  <a:gd name="T34" fmla="*/ 2 w 297"/>
                  <a:gd name="T35" fmla="*/ 10 h 521"/>
                  <a:gd name="T36" fmla="*/ 1 w 297"/>
                  <a:gd name="T37" fmla="*/ 9 h 521"/>
                  <a:gd name="T38" fmla="*/ 2 w 297"/>
                  <a:gd name="T39" fmla="*/ 9 h 521"/>
                  <a:gd name="T40" fmla="*/ 1 w 297"/>
                  <a:gd name="T41" fmla="*/ 8 h 521"/>
                  <a:gd name="T42" fmla="*/ 3 w 297"/>
                  <a:gd name="T43" fmla="*/ 7 h 521"/>
                  <a:gd name="T44" fmla="*/ 3 w 297"/>
                  <a:gd name="T45" fmla="*/ 6 h 521"/>
                  <a:gd name="T46" fmla="*/ 2 w 297"/>
                  <a:gd name="T47" fmla="*/ 6 h 521"/>
                  <a:gd name="T48" fmla="*/ 3 w 297"/>
                  <a:gd name="T49" fmla="*/ 5 h 521"/>
                  <a:gd name="T50" fmla="*/ 1 w 297"/>
                  <a:gd name="T51" fmla="*/ 6 h 521"/>
                  <a:gd name="T52" fmla="*/ 1 w 297"/>
                  <a:gd name="T53" fmla="*/ 4 h 521"/>
                  <a:gd name="T54" fmla="*/ 0 w 297"/>
                  <a:gd name="T55" fmla="*/ 5 h 521"/>
                  <a:gd name="T56" fmla="*/ 1 w 297"/>
                  <a:gd name="T57" fmla="*/ 3 h 521"/>
                  <a:gd name="T58" fmla="*/ 0 w 297"/>
                  <a:gd name="T59" fmla="*/ 3 h 5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97"/>
                  <a:gd name="T91" fmla="*/ 0 h 521"/>
                  <a:gd name="T92" fmla="*/ 297 w 297"/>
                  <a:gd name="T93" fmla="*/ 521 h 5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97" h="521">
                    <a:moveTo>
                      <a:pt x="0" y="122"/>
                    </a:moveTo>
                    <a:lnTo>
                      <a:pt x="11" y="50"/>
                    </a:lnTo>
                    <a:lnTo>
                      <a:pt x="49" y="0"/>
                    </a:lnTo>
                    <a:lnTo>
                      <a:pt x="113" y="0"/>
                    </a:lnTo>
                    <a:lnTo>
                      <a:pt x="73" y="62"/>
                    </a:lnTo>
                    <a:lnTo>
                      <a:pt x="161" y="74"/>
                    </a:lnTo>
                    <a:lnTo>
                      <a:pt x="106" y="161"/>
                    </a:lnTo>
                    <a:lnTo>
                      <a:pt x="175" y="189"/>
                    </a:lnTo>
                    <a:lnTo>
                      <a:pt x="239" y="296"/>
                    </a:lnTo>
                    <a:lnTo>
                      <a:pt x="220" y="304"/>
                    </a:lnTo>
                    <a:lnTo>
                      <a:pt x="248" y="330"/>
                    </a:lnTo>
                    <a:lnTo>
                      <a:pt x="231" y="359"/>
                    </a:lnTo>
                    <a:lnTo>
                      <a:pt x="297" y="364"/>
                    </a:lnTo>
                    <a:lnTo>
                      <a:pt x="258" y="433"/>
                    </a:lnTo>
                    <a:lnTo>
                      <a:pt x="285" y="455"/>
                    </a:lnTo>
                    <a:lnTo>
                      <a:pt x="18" y="521"/>
                    </a:lnTo>
                    <a:lnTo>
                      <a:pt x="139" y="423"/>
                    </a:lnTo>
                    <a:lnTo>
                      <a:pt x="102" y="438"/>
                    </a:lnTo>
                    <a:lnTo>
                      <a:pt x="34" y="410"/>
                    </a:lnTo>
                    <a:lnTo>
                      <a:pt x="85" y="375"/>
                    </a:lnTo>
                    <a:lnTo>
                      <a:pt x="55" y="359"/>
                    </a:lnTo>
                    <a:lnTo>
                      <a:pt x="123" y="319"/>
                    </a:lnTo>
                    <a:lnTo>
                      <a:pt x="133" y="271"/>
                    </a:lnTo>
                    <a:lnTo>
                      <a:pt x="95" y="256"/>
                    </a:lnTo>
                    <a:lnTo>
                      <a:pt x="113" y="229"/>
                    </a:lnTo>
                    <a:lnTo>
                      <a:pt x="46" y="242"/>
                    </a:lnTo>
                    <a:lnTo>
                      <a:pt x="49" y="169"/>
                    </a:lnTo>
                    <a:lnTo>
                      <a:pt x="11" y="202"/>
                    </a:lnTo>
                    <a:lnTo>
                      <a:pt x="31" y="126"/>
                    </a:lnTo>
                    <a:lnTo>
                      <a:pt x="0" y="12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19" name="Freeform 426"/>
              <p:cNvSpPr/>
              <p:nvPr/>
            </p:nvSpPr>
            <p:spPr bwMode="auto">
              <a:xfrm>
                <a:off x="3793" y="2153"/>
                <a:ext cx="33" cy="12"/>
              </a:xfrm>
              <a:custGeom>
                <a:avLst/>
                <a:gdLst>
                  <a:gd name="T0" fmla="*/ 0 w 116"/>
                  <a:gd name="T1" fmla="*/ 0 h 42"/>
                  <a:gd name="T2" fmla="*/ 2 w 116"/>
                  <a:gd name="T3" fmla="*/ 0 h 42"/>
                  <a:gd name="T4" fmla="*/ 3 w 116"/>
                  <a:gd name="T5" fmla="*/ 1 h 42"/>
                  <a:gd name="T6" fmla="*/ 2 w 116"/>
                  <a:gd name="T7" fmla="*/ 1 h 42"/>
                  <a:gd name="T8" fmla="*/ 0 w 116"/>
                  <a:gd name="T9" fmla="*/ 0 h 42"/>
                  <a:gd name="T10" fmla="*/ 0 60000 65536"/>
                  <a:gd name="T11" fmla="*/ 0 60000 65536"/>
                  <a:gd name="T12" fmla="*/ 0 60000 65536"/>
                  <a:gd name="T13" fmla="*/ 0 60000 65536"/>
                  <a:gd name="T14" fmla="*/ 0 60000 65536"/>
                  <a:gd name="T15" fmla="*/ 0 w 116"/>
                  <a:gd name="T16" fmla="*/ 0 h 42"/>
                  <a:gd name="T17" fmla="*/ 116 w 116"/>
                  <a:gd name="T18" fmla="*/ 42 h 42"/>
                </a:gdLst>
                <a:ahLst/>
                <a:cxnLst>
                  <a:cxn ang="T10">
                    <a:pos x="T0" y="T1"/>
                  </a:cxn>
                  <a:cxn ang="T11">
                    <a:pos x="T2" y="T3"/>
                  </a:cxn>
                  <a:cxn ang="T12">
                    <a:pos x="T4" y="T5"/>
                  </a:cxn>
                  <a:cxn ang="T13">
                    <a:pos x="T6" y="T7"/>
                  </a:cxn>
                  <a:cxn ang="T14">
                    <a:pos x="T8" y="T9"/>
                  </a:cxn>
                </a:cxnLst>
                <a:rect l="T15" t="T16" r="T17" b="T18"/>
                <a:pathLst>
                  <a:path w="116" h="42">
                    <a:moveTo>
                      <a:pt x="0" y="14"/>
                    </a:moveTo>
                    <a:lnTo>
                      <a:pt x="71" y="0"/>
                    </a:lnTo>
                    <a:lnTo>
                      <a:pt x="116" y="21"/>
                    </a:lnTo>
                    <a:lnTo>
                      <a:pt x="92" y="42"/>
                    </a:lnTo>
                    <a:lnTo>
                      <a:pt x="0" y="14"/>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20" name="Freeform 427"/>
              <p:cNvSpPr/>
              <p:nvPr/>
            </p:nvSpPr>
            <p:spPr bwMode="auto">
              <a:xfrm>
                <a:off x="2859" y="2788"/>
                <a:ext cx="77" cy="188"/>
              </a:xfrm>
              <a:custGeom>
                <a:avLst/>
                <a:gdLst>
                  <a:gd name="T0" fmla="*/ 0 w 268"/>
                  <a:gd name="T1" fmla="*/ 1 h 659"/>
                  <a:gd name="T2" fmla="*/ 1 w 268"/>
                  <a:gd name="T3" fmla="*/ 2 h 659"/>
                  <a:gd name="T4" fmla="*/ 2 w 268"/>
                  <a:gd name="T5" fmla="*/ 3 h 659"/>
                  <a:gd name="T6" fmla="*/ 1 w 268"/>
                  <a:gd name="T7" fmla="*/ 4 h 659"/>
                  <a:gd name="T8" fmla="*/ 4 w 268"/>
                  <a:gd name="T9" fmla="*/ 6 h 659"/>
                  <a:gd name="T10" fmla="*/ 5 w 268"/>
                  <a:gd name="T11" fmla="*/ 9 h 659"/>
                  <a:gd name="T12" fmla="*/ 5 w 268"/>
                  <a:gd name="T13" fmla="*/ 11 h 659"/>
                  <a:gd name="T14" fmla="*/ 2 w 268"/>
                  <a:gd name="T15" fmla="*/ 13 h 659"/>
                  <a:gd name="T16" fmla="*/ 3 w 268"/>
                  <a:gd name="T17" fmla="*/ 15 h 659"/>
                  <a:gd name="T18" fmla="*/ 3 w 268"/>
                  <a:gd name="T19" fmla="*/ 14 h 659"/>
                  <a:gd name="T20" fmla="*/ 4 w 268"/>
                  <a:gd name="T21" fmla="*/ 14 h 659"/>
                  <a:gd name="T22" fmla="*/ 4 w 268"/>
                  <a:gd name="T23" fmla="*/ 13 h 659"/>
                  <a:gd name="T24" fmla="*/ 6 w 268"/>
                  <a:gd name="T25" fmla="*/ 12 h 659"/>
                  <a:gd name="T26" fmla="*/ 6 w 268"/>
                  <a:gd name="T27" fmla="*/ 8 h 659"/>
                  <a:gd name="T28" fmla="*/ 3 w 268"/>
                  <a:gd name="T29" fmla="*/ 5 h 659"/>
                  <a:gd name="T30" fmla="*/ 3 w 268"/>
                  <a:gd name="T31" fmla="*/ 3 h 659"/>
                  <a:gd name="T32" fmla="*/ 5 w 268"/>
                  <a:gd name="T33" fmla="*/ 2 h 659"/>
                  <a:gd name="T34" fmla="*/ 3 w 268"/>
                  <a:gd name="T35" fmla="*/ 0 h 659"/>
                  <a:gd name="T36" fmla="*/ 0 w 268"/>
                  <a:gd name="T37" fmla="*/ 1 h 6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68"/>
                  <a:gd name="T58" fmla="*/ 0 h 659"/>
                  <a:gd name="T59" fmla="*/ 268 w 268"/>
                  <a:gd name="T60" fmla="*/ 659 h 6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68" h="659">
                    <a:moveTo>
                      <a:pt x="0" y="34"/>
                    </a:moveTo>
                    <a:lnTo>
                      <a:pt x="39" y="101"/>
                    </a:lnTo>
                    <a:lnTo>
                      <a:pt x="92" y="128"/>
                    </a:lnTo>
                    <a:lnTo>
                      <a:pt x="65" y="181"/>
                    </a:lnTo>
                    <a:lnTo>
                      <a:pt x="158" y="268"/>
                    </a:lnTo>
                    <a:lnTo>
                      <a:pt x="201" y="387"/>
                    </a:lnTo>
                    <a:lnTo>
                      <a:pt x="204" y="489"/>
                    </a:lnTo>
                    <a:lnTo>
                      <a:pt x="87" y="577"/>
                    </a:lnTo>
                    <a:lnTo>
                      <a:pt x="110" y="659"/>
                    </a:lnTo>
                    <a:lnTo>
                      <a:pt x="143" y="602"/>
                    </a:lnTo>
                    <a:lnTo>
                      <a:pt x="165" y="615"/>
                    </a:lnTo>
                    <a:lnTo>
                      <a:pt x="175" y="580"/>
                    </a:lnTo>
                    <a:lnTo>
                      <a:pt x="268" y="519"/>
                    </a:lnTo>
                    <a:lnTo>
                      <a:pt x="254" y="354"/>
                    </a:lnTo>
                    <a:lnTo>
                      <a:pt x="129" y="201"/>
                    </a:lnTo>
                    <a:lnTo>
                      <a:pt x="142" y="151"/>
                    </a:lnTo>
                    <a:lnTo>
                      <a:pt x="217" y="76"/>
                    </a:lnTo>
                    <a:lnTo>
                      <a:pt x="115" y="0"/>
                    </a:lnTo>
                    <a:lnTo>
                      <a:pt x="0" y="34"/>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21" name="Freeform 428"/>
              <p:cNvSpPr/>
              <p:nvPr/>
            </p:nvSpPr>
            <p:spPr bwMode="auto">
              <a:xfrm>
                <a:off x="2219" y="2842"/>
                <a:ext cx="105" cy="83"/>
              </a:xfrm>
              <a:custGeom>
                <a:avLst/>
                <a:gdLst>
                  <a:gd name="T0" fmla="*/ 0 w 369"/>
                  <a:gd name="T1" fmla="*/ 7 h 289"/>
                  <a:gd name="T2" fmla="*/ 2 w 369"/>
                  <a:gd name="T3" fmla="*/ 5 h 289"/>
                  <a:gd name="T4" fmla="*/ 2 w 369"/>
                  <a:gd name="T5" fmla="*/ 5 h 289"/>
                  <a:gd name="T6" fmla="*/ 3 w 369"/>
                  <a:gd name="T7" fmla="*/ 4 h 289"/>
                  <a:gd name="T8" fmla="*/ 5 w 369"/>
                  <a:gd name="T9" fmla="*/ 1 h 289"/>
                  <a:gd name="T10" fmla="*/ 8 w 369"/>
                  <a:gd name="T11" fmla="*/ 0 h 289"/>
                  <a:gd name="T12" fmla="*/ 9 w 369"/>
                  <a:gd name="T13" fmla="*/ 3 h 289"/>
                  <a:gd name="T14" fmla="*/ 8 w 369"/>
                  <a:gd name="T15" fmla="*/ 4 h 289"/>
                  <a:gd name="T16" fmla="*/ 5 w 369"/>
                  <a:gd name="T17" fmla="*/ 5 h 289"/>
                  <a:gd name="T18" fmla="*/ 0 w 369"/>
                  <a:gd name="T19" fmla="*/ 7 h 2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9"/>
                  <a:gd name="T31" fmla="*/ 0 h 289"/>
                  <a:gd name="T32" fmla="*/ 369 w 369"/>
                  <a:gd name="T33" fmla="*/ 289 h 2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9" h="289">
                    <a:moveTo>
                      <a:pt x="0" y="289"/>
                    </a:moveTo>
                    <a:lnTo>
                      <a:pt x="96" y="225"/>
                    </a:lnTo>
                    <a:lnTo>
                      <a:pt x="79" y="194"/>
                    </a:lnTo>
                    <a:lnTo>
                      <a:pt x="108" y="157"/>
                    </a:lnTo>
                    <a:lnTo>
                      <a:pt x="207" y="33"/>
                    </a:lnTo>
                    <a:lnTo>
                      <a:pt x="329" y="0"/>
                    </a:lnTo>
                    <a:lnTo>
                      <a:pt x="369" y="113"/>
                    </a:lnTo>
                    <a:lnTo>
                      <a:pt x="336" y="157"/>
                    </a:lnTo>
                    <a:lnTo>
                      <a:pt x="197" y="232"/>
                    </a:lnTo>
                    <a:lnTo>
                      <a:pt x="0" y="28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22" name="Freeform 429"/>
              <p:cNvSpPr/>
              <p:nvPr/>
            </p:nvSpPr>
            <p:spPr bwMode="auto">
              <a:xfrm>
                <a:off x="2211" y="2864"/>
                <a:ext cx="39" cy="61"/>
              </a:xfrm>
              <a:custGeom>
                <a:avLst/>
                <a:gdLst>
                  <a:gd name="T0" fmla="*/ 0 w 137"/>
                  <a:gd name="T1" fmla="*/ 1 h 211"/>
                  <a:gd name="T2" fmla="*/ 1 w 137"/>
                  <a:gd name="T3" fmla="*/ 5 h 211"/>
                  <a:gd name="T4" fmla="*/ 3 w 137"/>
                  <a:gd name="T5" fmla="*/ 3 h 211"/>
                  <a:gd name="T6" fmla="*/ 3 w 137"/>
                  <a:gd name="T7" fmla="*/ 3 h 211"/>
                  <a:gd name="T8" fmla="*/ 3 w 137"/>
                  <a:gd name="T9" fmla="*/ 2 h 211"/>
                  <a:gd name="T10" fmla="*/ 3 w 137"/>
                  <a:gd name="T11" fmla="*/ 1 h 211"/>
                  <a:gd name="T12" fmla="*/ 1 w 137"/>
                  <a:gd name="T13" fmla="*/ 0 h 211"/>
                  <a:gd name="T14" fmla="*/ 0 w 137"/>
                  <a:gd name="T15" fmla="*/ 1 h 211"/>
                  <a:gd name="T16" fmla="*/ 0 60000 65536"/>
                  <a:gd name="T17" fmla="*/ 0 60000 65536"/>
                  <a:gd name="T18" fmla="*/ 0 60000 65536"/>
                  <a:gd name="T19" fmla="*/ 0 60000 65536"/>
                  <a:gd name="T20" fmla="*/ 0 60000 65536"/>
                  <a:gd name="T21" fmla="*/ 0 60000 65536"/>
                  <a:gd name="T22" fmla="*/ 0 60000 65536"/>
                  <a:gd name="T23" fmla="*/ 0 60000 65536"/>
                  <a:gd name="T24" fmla="*/ 0 w 137"/>
                  <a:gd name="T25" fmla="*/ 0 h 211"/>
                  <a:gd name="T26" fmla="*/ 137 w 137"/>
                  <a:gd name="T27" fmla="*/ 211 h 2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7" h="211">
                    <a:moveTo>
                      <a:pt x="0" y="42"/>
                    </a:moveTo>
                    <a:lnTo>
                      <a:pt x="29" y="211"/>
                    </a:lnTo>
                    <a:lnTo>
                      <a:pt x="125" y="147"/>
                    </a:lnTo>
                    <a:lnTo>
                      <a:pt x="108" y="116"/>
                    </a:lnTo>
                    <a:lnTo>
                      <a:pt x="137" y="79"/>
                    </a:lnTo>
                    <a:lnTo>
                      <a:pt x="137" y="32"/>
                    </a:lnTo>
                    <a:lnTo>
                      <a:pt x="67" y="0"/>
                    </a:lnTo>
                    <a:lnTo>
                      <a:pt x="0" y="4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23" name="Freeform 430"/>
              <p:cNvSpPr/>
              <p:nvPr/>
            </p:nvSpPr>
            <p:spPr bwMode="auto">
              <a:xfrm>
                <a:off x="1896" y="2448"/>
                <a:ext cx="102" cy="92"/>
              </a:xfrm>
              <a:custGeom>
                <a:avLst/>
                <a:gdLst>
                  <a:gd name="T0" fmla="*/ 0 w 356"/>
                  <a:gd name="T1" fmla="*/ 2 h 323"/>
                  <a:gd name="T2" fmla="*/ 0 w 356"/>
                  <a:gd name="T3" fmla="*/ 1 h 323"/>
                  <a:gd name="T4" fmla="*/ 2 w 356"/>
                  <a:gd name="T5" fmla="*/ 0 h 323"/>
                  <a:gd name="T6" fmla="*/ 4 w 356"/>
                  <a:gd name="T7" fmla="*/ 1 h 323"/>
                  <a:gd name="T8" fmla="*/ 6 w 356"/>
                  <a:gd name="T9" fmla="*/ 1 h 323"/>
                  <a:gd name="T10" fmla="*/ 8 w 356"/>
                  <a:gd name="T11" fmla="*/ 3 h 323"/>
                  <a:gd name="T12" fmla="*/ 8 w 356"/>
                  <a:gd name="T13" fmla="*/ 6 h 323"/>
                  <a:gd name="T14" fmla="*/ 8 w 356"/>
                  <a:gd name="T15" fmla="*/ 7 h 323"/>
                  <a:gd name="T16" fmla="*/ 7 w 356"/>
                  <a:gd name="T17" fmla="*/ 7 h 323"/>
                  <a:gd name="T18" fmla="*/ 6 w 356"/>
                  <a:gd name="T19" fmla="*/ 5 h 323"/>
                  <a:gd name="T20" fmla="*/ 5 w 356"/>
                  <a:gd name="T21" fmla="*/ 6 h 323"/>
                  <a:gd name="T22" fmla="*/ 2 w 356"/>
                  <a:gd name="T23" fmla="*/ 4 h 323"/>
                  <a:gd name="T24" fmla="*/ 1 w 356"/>
                  <a:gd name="T25" fmla="*/ 2 h 323"/>
                  <a:gd name="T26" fmla="*/ 0 w 356"/>
                  <a:gd name="T27" fmla="*/ 3 h 323"/>
                  <a:gd name="T28" fmla="*/ 0 w 356"/>
                  <a:gd name="T29" fmla="*/ 2 h 32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56"/>
                  <a:gd name="T46" fmla="*/ 0 h 323"/>
                  <a:gd name="T47" fmla="*/ 356 w 356"/>
                  <a:gd name="T48" fmla="*/ 323 h 32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56" h="323">
                    <a:moveTo>
                      <a:pt x="0" y="76"/>
                    </a:moveTo>
                    <a:lnTo>
                      <a:pt x="0" y="23"/>
                    </a:lnTo>
                    <a:lnTo>
                      <a:pt x="91" y="0"/>
                    </a:lnTo>
                    <a:lnTo>
                      <a:pt x="164" y="64"/>
                    </a:lnTo>
                    <a:lnTo>
                      <a:pt x="245" y="46"/>
                    </a:lnTo>
                    <a:lnTo>
                      <a:pt x="345" y="146"/>
                    </a:lnTo>
                    <a:lnTo>
                      <a:pt x="332" y="253"/>
                    </a:lnTo>
                    <a:lnTo>
                      <a:pt x="356" y="299"/>
                    </a:lnTo>
                    <a:lnTo>
                      <a:pt x="281" y="323"/>
                    </a:lnTo>
                    <a:lnTo>
                      <a:pt x="243" y="235"/>
                    </a:lnTo>
                    <a:lnTo>
                      <a:pt x="211" y="272"/>
                    </a:lnTo>
                    <a:lnTo>
                      <a:pt x="91" y="183"/>
                    </a:lnTo>
                    <a:lnTo>
                      <a:pt x="33" y="89"/>
                    </a:lnTo>
                    <a:lnTo>
                      <a:pt x="2" y="110"/>
                    </a:lnTo>
                    <a:lnTo>
                      <a:pt x="0" y="7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24" name="Freeform 431"/>
              <p:cNvSpPr/>
              <p:nvPr/>
            </p:nvSpPr>
            <p:spPr bwMode="auto">
              <a:xfrm>
                <a:off x="1872" y="3156"/>
                <a:ext cx="139" cy="157"/>
              </a:xfrm>
              <a:custGeom>
                <a:avLst/>
                <a:gdLst>
                  <a:gd name="T0" fmla="*/ 0 w 485"/>
                  <a:gd name="T1" fmla="*/ 12 h 550"/>
                  <a:gd name="T2" fmla="*/ 1 w 485"/>
                  <a:gd name="T3" fmla="*/ 12 h 550"/>
                  <a:gd name="T4" fmla="*/ 9 w 485"/>
                  <a:gd name="T5" fmla="*/ 13 h 550"/>
                  <a:gd name="T6" fmla="*/ 11 w 485"/>
                  <a:gd name="T7" fmla="*/ 12 h 550"/>
                  <a:gd name="T8" fmla="*/ 9 w 485"/>
                  <a:gd name="T9" fmla="*/ 11 h 550"/>
                  <a:gd name="T10" fmla="*/ 9 w 485"/>
                  <a:gd name="T11" fmla="*/ 7 h 550"/>
                  <a:gd name="T12" fmla="*/ 11 w 485"/>
                  <a:gd name="T13" fmla="*/ 7 h 550"/>
                  <a:gd name="T14" fmla="*/ 11 w 485"/>
                  <a:gd name="T15" fmla="*/ 5 h 550"/>
                  <a:gd name="T16" fmla="*/ 9 w 485"/>
                  <a:gd name="T17" fmla="*/ 5 h 550"/>
                  <a:gd name="T18" fmla="*/ 9 w 485"/>
                  <a:gd name="T19" fmla="*/ 2 h 550"/>
                  <a:gd name="T20" fmla="*/ 8 w 485"/>
                  <a:gd name="T21" fmla="*/ 1 h 550"/>
                  <a:gd name="T22" fmla="*/ 7 w 485"/>
                  <a:gd name="T23" fmla="*/ 1 h 550"/>
                  <a:gd name="T24" fmla="*/ 7 w 485"/>
                  <a:gd name="T25" fmla="*/ 2 h 550"/>
                  <a:gd name="T26" fmla="*/ 5 w 485"/>
                  <a:gd name="T27" fmla="*/ 2 h 550"/>
                  <a:gd name="T28" fmla="*/ 4 w 485"/>
                  <a:gd name="T29" fmla="*/ 0 h 550"/>
                  <a:gd name="T30" fmla="*/ 1 w 485"/>
                  <a:gd name="T31" fmla="*/ 1 h 550"/>
                  <a:gd name="T32" fmla="*/ 2 w 485"/>
                  <a:gd name="T33" fmla="*/ 5 h 550"/>
                  <a:gd name="T34" fmla="*/ 0 w 485"/>
                  <a:gd name="T35" fmla="*/ 12 h 55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5"/>
                  <a:gd name="T55" fmla="*/ 0 h 550"/>
                  <a:gd name="T56" fmla="*/ 485 w 485"/>
                  <a:gd name="T57" fmla="*/ 550 h 55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5" h="550">
                    <a:moveTo>
                      <a:pt x="0" y="515"/>
                    </a:moveTo>
                    <a:lnTo>
                      <a:pt x="63" y="496"/>
                    </a:lnTo>
                    <a:lnTo>
                      <a:pt x="376" y="550"/>
                    </a:lnTo>
                    <a:lnTo>
                      <a:pt x="446" y="524"/>
                    </a:lnTo>
                    <a:lnTo>
                      <a:pt x="399" y="484"/>
                    </a:lnTo>
                    <a:lnTo>
                      <a:pt x="399" y="317"/>
                    </a:lnTo>
                    <a:lnTo>
                      <a:pt x="485" y="317"/>
                    </a:lnTo>
                    <a:lnTo>
                      <a:pt x="480" y="227"/>
                    </a:lnTo>
                    <a:lnTo>
                      <a:pt x="399" y="236"/>
                    </a:lnTo>
                    <a:lnTo>
                      <a:pt x="391" y="77"/>
                    </a:lnTo>
                    <a:lnTo>
                      <a:pt x="356" y="48"/>
                    </a:lnTo>
                    <a:lnTo>
                      <a:pt x="305" y="52"/>
                    </a:lnTo>
                    <a:lnTo>
                      <a:pt x="294" y="96"/>
                    </a:lnTo>
                    <a:lnTo>
                      <a:pt x="239" y="102"/>
                    </a:lnTo>
                    <a:lnTo>
                      <a:pt x="179" y="0"/>
                    </a:lnTo>
                    <a:lnTo>
                      <a:pt x="34" y="23"/>
                    </a:lnTo>
                    <a:lnTo>
                      <a:pt x="86" y="231"/>
                    </a:lnTo>
                    <a:lnTo>
                      <a:pt x="0" y="51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25" name="Freeform 432"/>
              <p:cNvSpPr/>
              <p:nvPr/>
            </p:nvSpPr>
            <p:spPr bwMode="auto">
              <a:xfrm>
                <a:off x="1876" y="3143"/>
                <a:ext cx="11" cy="13"/>
              </a:xfrm>
              <a:custGeom>
                <a:avLst/>
                <a:gdLst>
                  <a:gd name="T0" fmla="*/ 0 w 40"/>
                  <a:gd name="T1" fmla="*/ 0 h 48"/>
                  <a:gd name="T2" fmla="*/ 0 w 40"/>
                  <a:gd name="T3" fmla="*/ 1 h 48"/>
                  <a:gd name="T4" fmla="*/ 1 w 40"/>
                  <a:gd name="T5" fmla="*/ 0 h 48"/>
                  <a:gd name="T6" fmla="*/ 0 w 40"/>
                  <a:gd name="T7" fmla="*/ 0 h 48"/>
                  <a:gd name="T8" fmla="*/ 0 60000 65536"/>
                  <a:gd name="T9" fmla="*/ 0 60000 65536"/>
                  <a:gd name="T10" fmla="*/ 0 60000 65536"/>
                  <a:gd name="T11" fmla="*/ 0 60000 65536"/>
                  <a:gd name="T12" fmla="*/ 0 w 40"/>
                  <a:gd name="T13" fmla="*/ 0 h 48"/>
                  <a:gd name="T14" fmla="*/ 40 w 40"/>
                  <a:gd name="T15" fmla="*/ 48 h 48"/>
                </a:gdLst>
                <a:ahLst/>
                <a:cxnLst>
                  <a:cxn ang="T8">
                    <a:pos x="T0" y="T1"/>
                  </a:cxn>
                  <a:cxn ang="T9">
                    <a:pos x="T2" y="T3"/>
                  </a:cxn>
                  <a:cxn ang="T10">
                    <a:pos x="T4" y="T5"/>
                  </a:cxn>
                  <a:cxn ang="T11">
                    <a:pos x="T6" y="T7"/>
                  </a:cxn>
                </a:cxnLst>
                <a:rect l="T12" t="T13" r="T14" b="T15"/>
                <a:pathLst>
                  <a:path w="40" h="48">
                    <a:moveTo>
                      <a:pt x="0" y="16"/>
                    </a:moveTo>
                    <a:lnTo>
                      <a:pt x="18" y="48"/>
                    </a:lnTo>
                    <a:lnTo>
                      <a:pt x="40" y="0"/>
                    </a:lnTo>
                    <a:lnTo>
                      <a:pt x="0" y="1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26" name="Freeform 433"/>
              <p:cNvSpPr/>
              <p:nvPr/>
            </p:nvSpPr>
            <p:spPr bwMode="auto">
              <a:xfrm>
                <a:off x="1963" y="3309"/>
                <a:ext cx="102" cy="117"/>
              </a:xfrm>
              <a:custGeom>
                <a:avLst/>
                <a:gdLst>
                  <a:gd name="T0" fmla="*/ 0 w 358"/>
                  <a:gd name="T1" fmla="*/ 7 h 410"/>
                  <a:gd name="T2" fmla="*/ 0 w 358"/>
                  <a:gd name="T3" fmla="*/ 5 h 410"/>
                  <a:gd name="T4" fmla="*/ 1 w 358"/>
                  <a:gd name="T5" fmla="*/ 4 h 410"/>
                  <a:gd name="T6" fmla="*/ 1 w 358"/>
                  <a:gd name="T7" fmla="*/ 1 h 410"/>
                  <a:gd name="T8" fmla="*/ 3 w 358"/>
                  <a:gd name="T9" fmla="*/ 0 h 410"/>
                  <a:gd name="T10" fmla="*/ 3 w 358"/>
                  <a:gd name="T11" fmla="*/ 1 h 410"/>
                  <a:gd name="T12" fmla="*/ 5 w 358"/>
                  <a:gd name="T13" fmla="*/ 0 h 410"/>
                  <a:gd name="T14" fmla="*/ 7 w 358"/>
                  <a:gd name="T15" fmla="*/ 4 h 410"/>
                  <a:gd name="T16" fmla="*/ 8 w 358"/>
                  <a:gd name="T17" fmla="*/ 5 h 410"/>
                  <a:gd name="T18" fmla="*/ 5 w 358"/>
                  <a:gd name="T19" fmla="*/ 8 h 410"/>
                  <a:gd name="T20" fmla="*/ 3 w 358"/>
                  <a:gd name="T21" fmla="*/ 8 h 410"/>
                  <a:gd name="T22" fmla="*/ 2 w 358"/>
                  <a:gd name="T23" fmla="*/ 9 h 410"/>
                  <a:gd name="T24" fmla="*/ 1 w 358"/>
                  <a:gd name="T25" fmla="*/ 9 h 410"/>
                  <a:gd name="T26" fmla="*/ 1 w 358"/>
                  <a:gd name="T27" fmla="*/ 8 h 410"/>
                  <a:gd name="T28" fmla="*/ 0 w 358"/>
                  <a:gd name="T29" fmla="*/ 7 h 4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58"/>
                  <a:gd name="T46" fmla="*/ 0 h 410"/>
                  <a:gd name="T47" fmla="*/ 358 w 358"/>
                  <a:gd name="T48" fmla="*/ 410 h 4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58" h="410">
                    <a:moveTo>
                      <a:pt x="0" y="314"/>
                    </a:moveTo>
                    <a:lnTo>
                      <a:pt x="0" y="191"/>
                    </a:lnTo>
                    <a:lnTo>
                      <a:pt x="40" y="188"/>
                    </a:lnTo>
                    <a:lnTo>
                      <a:pt x="40" y="30"/>
                    </a:lnTo>
                    <a:lnTo>
                      <a:pt x="115" y="12"/>
                    </a:lnTo>
                    <a:lnTo>
                      <a:pt x="138" y="39"/>
                    </a:lnTo>
                    <a:lnTo>
                      <a:pt x="201" y="0"/>
                    </a:lnTo>
                    <a:lnTo>
                      <a:pt x="306" y="169"/>
                    </a:lnTo>
                    <a:lnTo>
                      <a:pt x="358" y="197"/>
                    </a:lnTo>
                    <a:lnTo>
                      <a:pt x="216" y="353"/>
                    </a:lnTo>
                    <a:lnTo>
                      <a:pt x="131" y="353"/>
                    </a:lnTo>
                    <a:lnTo>
                      <a:pt x="86" y="408"/>
                    </a:lnTo>
                    <a:lnTo>
                      <a:pt x="32" y="410"/>
                    </a:lnTo>
                    <a:lnTo>
                      <a:pt x="34" y="360"/>
                    </a:lnTo>
                    <a:lnTo>
                      <a:pt x="0" y="314"/>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27" name="Freeform 434"/>
              <p:cNvSpPr/>
              <p:nvPr/>
            </p:nvSpPr>
            <p:spPr bwMode="auto">
              <a:xfrm>
                <a:off x="2063" y="3113"/>
                <a:ext cx="19" cy="24"/>
              </a:xfrm>
              <a:custGeom>
                <a:avLst/>
                <a:gdLst>
                  <a:gd name="T0" fmla="*/ 0 w 69"/>
                  <a:gd name="T1" fmla="*/ 0 h 88"/>
                  <a:gd name="T2" fmla="*/ 0 w 69"/>
                  <a:gd name="T3" fmla="*/ 1 h 88"/>
                  <a:gd name="T4" fmla="*/ 1 w 69"/>
                  <a:gd name="T5" fmla="*/ 2 h 88"/>
                  <a:gd name="T6" fmla="*/ 1 w 69"/>
                  <a:gd name="T7" fmla="*/ 1 h 88"/>
                  <a:gd name="T8" fmla="*/ 1 w 69"/>
                  <a:gd name="T9" fmla="*/ 0 h 88"/>
                  <a:gd name="T10" fmla="*/ 0 w 69"/>
                  <a:gd name="T11" fmla="*/ 0 h 88"/>
                  <a:gd name="T12" fmla="*/ 0 60000 65536"/>
                  <a:gd name="T13" fmla="*/ 0 60000 65536"/>
                  <a:gd name="T14" fmla="*/ 0 60000 65536"/>
                  <a:gd name="T15" fmla="*/ 0 60000 65536"/>
                  <a:gd name="T16" fmla="*/ 0 60000 65536"/>
                  <a:gd name="T17" fmla="*/ 0 60000 65536"/>
                  <a:gd name="T18" fmla="*/ 0 w 69"/>
                  <a:gd name="T19" fmla="*/ 0 h 88"/>
                  <a:gd name="T20" fmla="*/ 69 w 69"/>
                  <a:gd name="T21" fmla="*/ 88 h 88"/>
                </a:gdLst>
                <a:ahLst/>
                <a:cxnLst>
                  <a:cxn ang="T12">
                    <a:pos x="T0" y="T1"/>
                  </a:cxn>
                  <a:cxn ang="T13">
                    <a:pos x="T2" y="T3"/>
                  </a:cxn>
                  <a:cxn ang="T14">
                    <a:pos x="T4" y="T5"/>
                  </a:cxn>
                  <a:cxn ang="T15">
                    <a:pos x="T6" y="T7"/>
                  </a:cxn>
                  <a:cxn ang="T16">
                    <a:pos x="T8" y="T9"/>
                  </a:cxn>
                  <a:cxn ang="T17">
                    <a:pos x="T10" y="T11"/>
                  </a:cxn>
                </a:cxnLst>
                <a:rect l="T18" t="T19" r="T20" b="T21"/>
                <a:pathLst>
                  <a:path w="69" h="88">
                    <a:moveTo>
                      <a:pt x="0" y="15"/>
                    </a:moveTo>
                    <a:lnTo>
                      <a:pt x="8" y="45"/>
                    </a:lnTo>
                    <a:lnTo>
                      <a:pt x="27" y="88"/>
                    </a:lnTo>
                    <a:lnTo>
                      <a:pt x="69" y="35"/>
                    </a:lnTo>
                    <a:lnTo>
                      <a:pt x="66" y="0"/>
                    </a:lnTo>
                    <a:lnTo>
                      <a:pt x="0" y="1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28" name="Freeform 435"/>
              <p:cNvSpPr/>
              <p:nvPr/>
            </p:nvSpPr>
            <p:spPr bwMode="auto">
              <a:xfrm>
                <a:off x="1839" y="2923"/>
                <a:ext cx="83" cy="142"/>
              </a:xfrm>
              <a:custGeom>
                <a:avLst/>
                <a:gdLst>
                  <a:gd name="T0" fmla="*/ 0 w 294"/>
                  <a:gd name="T1" fmla="*/ 8 h 498"/>
                  <a:gd name="T2" fmla="*/ 1 w 294"/>
                  <a:gd name="T3" fmla="*/ 6 h 498"/>
                  <a:gd name="T4" fmla="*/ 3 w 294"/>
                  <a:gd name="T5" fmla="*/ 6 h 498"/>
                  <a:gd name="T6" fmla="*/ 4 w 294"/>
                  <a:gd name="T7" fmla="*/ 2 h 498"/>
                  <a:gd name="T8" fmla="*/ 5 w 294"/>
                  <a:gd name="T9" fmla="*/ 1 h 498"/>
                  <a:gd name="T10" fmla="*/ 5 w 294"/>
                  <a:gd name="T11" fmla="*/ 0 h 498"/>
                  <a:gd name="T12" fmla="*/ 5 w 294"/>
                  <a:gd name="T13" fmla="*/ 0 h 498"/>
                  <a:gd name="T14" fmla="*/ 6 w 294"/>
                  <a:gd name="T15" fmla="*/ 3 h 498"/>
                  <a:gd name="T16" fmla="*/ 5 w 294"/>
                  <a:gd name="T17" fmla="*/ 3 h 498"/>
                  <a:gd name="T18" fmla="*/ 6 w 294"/>
                  <a:gd name="T19" fmla="*/ 5 h 498"/>
                  <a:gd name="T20" fmla="*/ 5 w 294"/>
                  <a:gd name="T21" fmla="*/ 8 h 498"/>
                  <a:gd name="T22" fmla="*/ 6 w 294"/>
                  <a:gd name="T23" fmla="*/ 10 h 498"/>
                  <a:gd name="T24" fmla="*/ 6 w 294"/>
                  <a:gd name="T25" fmla="*/ 11 h 498"/>
                  <a:gd name="T26" fmla="*/ 4 w 294"/>
                  <a:gd name="T27" fmla="*/ 11 h 498"/>
                  <a:gd name="T28" fmla="*/ 2 w 294"/>
                  <a:gd name="T29" fmla="*/ 11 h 498"/>
                  <a:gd name="T30" fmla="*/ 1 w 294"/>
                  <a:gd name="T31" fmla="*/ 11 h 498"/>
                  <a:gd name="T32" fmla="*/ 1 w 294"/>
                  <a:gd name="T33" fmla="*/ 9 h 498"/>
                  <a:gd name="T34" fmla="*/ 0 w 294"/>
                  <a:gd name="T35" fmla="*/ 8 h 4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4"/>
                  <a:gd name="T55" fmla="*/ 0 h 498"/>
                  <a:gd name="T56" fmla="*/ 294 w 294"/>
                  <a:gd name="T57" fmla="*/ 498 h 49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4" h="498">
                    <a:moveTo>
                      <a:pt x="0" y="355"/>
                    </a:moveTo>
                    <a:lnTo>
                      <a:pt x="38" y="263"/>
                    </a:lnTo>
                    <a:lnTo>
                      <a:pt x="109" y="275"/>
                    </a:lnTo>
                    <a:lnTo>
                      <a:pt x="192" y="81"/>
                    </a:lnTo>
                    <a:lnTo>
                      <a:pt x="231" y="46"/>
                    </a:lnTo>
                    <a:lnTo>
                      <a:pt x="214" y="8"/>
                    </a:lnTo>
                    <a:lnTo>
                      <a:pt x="235" y="0"/>
                    </a:lnTo>
                    <a:lnTo>
                      <a:pt x="260" y="123"/>
                    </a:lnTo>
                    <a:lnTo>
                      <a:pt x="214" y="142"/>
                    </a:lnTo>
                    <a:lnTo>
                      <a:pt x="265" y="238"/>
                    </a:lnTo>
                    <a:lnTo>
                      <a:pt x="235" y="352"/>
                    </a:lnTo>
                    <a:lnTo>
                      <a:pt x="294" y="437"/>
                    </a:lnTo>
                    <a:lnTo>
                      <a:pt x="287" y="498"/>
                    </a:lnTo>
                    <a:lnTo>
                      <a:pt x="185" y="471"/>
                    </a:lnTo>
                    <a:lnTo>
                      <a:pt x="107" y="470"/>
                    </a:lnTo>
                    <a:lnTo>
                      <a:pt x="45" y="471"/>
                    </a:lnTo>
                    <a:lnTo>
                      <a:pt x="44" y="388"/>
                    </a:lnTo>
                    <a:lnTo>
                      <a:pt x="0" y="35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29" name="Freeform 436"/>
              <p:cNvSpPr/>
              <p:nvPr/>
            </p:nvSpPr>
            <p:spPr bwMode="auto">
              <a:xfrm>
                <a:off x="1905" y="2945"/>
                <a:ext cx="142" cy="102"/>
              </a:xfrm>
              <a:custGeom>
                <a:avLst/>
                <a:gdLst>
                  <a:gd name="T0" fmla="*/ 0 w 497"/>
                  <a:gd name="T1" fmla="*/ 6 h 357"/>
                  <a:gd name="T2" fmla="*/ 1 w 497"/>
                  <a:gd name="T3" fmla="*/ 4 h 357"/>
                  <a:gd name="T4" fmla="*/ 4 w 497"/>
                  <a:gd name="T5" fmla="*/ 3 h 357"/>
                  <a:gd name="T6" fmla="*/ 4 w 497"/>
                  <a:gd name="T7" fmla="*/ 2 h 357"/>
                  <a:gd name="T8" fmla="*/ 5 w 497"/>
                  <a:gd name="T9" fmla="*/ 2 h 357"/>
                  <a:gd name="T10" fmla="*/ 7 w 497"/>
                  <a:gd name="T11" fmla="*/ 0 h 357"/>
                  <a:gd name="T12" fmla="*/ 8 w 497"/>
                  <a:gd name="T13" fmla="*/ 2 h 357"/>
                  <a:gd name="T14" fmla="*/ 9 w 497"/>
                  <a:gd name="T15" fmla="*/ 3 h 357"/>
                  <a:gd name="T16" fmla="*/ 12 w 497"/>
                  <a:gd name="T17" fmla="*/ 6 h 357"/>
                  <a:gd name="T18" fmla="*/ 6 w 497"/>
                  <a:gd name="T19" fmla="*/ 7 h 357"/>
                  <a:gd name="T20" fmla="*/ 4 w 497"/>
                  <a:gd name="T21" fmla="*/ 6 h 357"/>
                  <a:gd name="T22" fmla="*/ 4 w 497"/>
                  <a:gd name="T23" fmla="*/ 7 h 357"/>
                  <a:gd name="T24" fmla="*/ 2 w 497"/>
                  <a:gd name="T25" fmla="*/ 7 h 357"/>
                  <a:gd name="T26" fmla="*/ 1 w 497"/>
                  <a:gd name="T27" fmla="*/ 8 h 357"/>
                  <a:gd name="T28" fmla="*/ 0 w 497"/>
                  <a:gd name="T29" fmla="*/ 6 h 35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97"/>
                  <a:gd name="T46" fmla="*/ 0 h 357"/>
                  <a:gd name="T47" fmla="*/ 497 w 497"/>
                  <a:gd name="T48" fmla="*/ 357 h 35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97" h="357">
                    <a:moveTo>
                      <a:pt x="0" y="272"/>
                    </a:moveTo>
                    <a:lnTo>
                      <a:pt x="30" y="158"/>
                    </a:lnTo>
                    <a:lnTo>
                      <a:pt x="157" y="130"/>
                    </a:lnTo>
                    <a:lnTo>
                      <a:pt x="169" y="93"/>
                    </a:lnTo>
                    <a:lnTo>
                      <a:pt x="226" y="80"/>
                    </a:lnTo>
                    <a:lnTo>
                      <a:pt x="311" y="0"/>
                    </a:lnTo>
                    <a:lnTo>
                      <a:pt x="340" y="95"/>
                    </a:lnTo>
                    <a:lnTo>
                      <a:pt x="405" y="130"/>
                    </a:lnTo>
                    <a:lnTo>
                      <a:pt x="497" y="258"/>
                    </a:lnTo>
                    <a:lnTo>
                      <a:pt x="266" y="295"/>
                    </a:lnTo>
                    <a:lnTo>
                      <a:pt x="188" y="258"/>
                    </a:lnTo>
                    <a:lnTo>
                      <a:pt x="157" y="322"/>
                    </a:lnTo>
                    <a:lnTo>
                      <a:pt x="91" y="322"/>
                    </a:lnTo>
                    <a:lnTo>
                      <a:pt x="59" y="357"/>
                    </a:lnTo>
                    <a:lnTo>
                      <a:pt x="0" y="27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30" name="Freeform 437"/>
              <p:cNvSpPr/>
              <p:nvPr/>
            </p:nvSpPr>
            <p:spPr bwMode="auto">
              <a:xfrm>
                <a:off x="1893" y="2784"/>
                <a:ext cx="116" cy="206"/>
              </a:xfrm>
              <a:custGeom>
                <a:avLst/>
                <a:gdLst>
                  <a:gd name="T0" fmla="*/ 0 w 409"/>
                  <a:gd name="T1" fmla="*/ 10 h 725"/>
                  <a:gd name="T2" fmla="*/ 1 w 409"/>
                  <a:gd name="T3" fmla="*/ 10 h 725"/>
                  <a:gd name="T4" fmla="*/ 1 w 409"/>
                  <a:gd name="T5" fmla="*/ 11 h 725"/>
                  <a:gd name="T6" fmla="*/ 2 w 409"/>
                  <a:gd name="T7" fmla="*/ 14 h 725"/>
                  <a:gd name="T8" fmla="*/ 1 w 409"/>
                  <a:gd name="T9" fmla="*/ 14 h 725"/>
                  <a:gd name="T10" fmla="*/ 2 w 409"/>
                  <a:gd name="T11" fmla="*/ 17 h 725"/>
                  <a:gd name="T12" fmla="*/ 5 w 409"/>
                  <a:gd name="T13" fmla="*/ 16 h 725"/>
                  <a:gd name="T14" fmla="*/ 5 w 409"/>
                  <a:gd name="T15" fmla="*/ 15 h 725"/>
                  <a:gd name="T16" fmla="*/ 6 w 409"/>
                  <a:gd name="T17" fmla="*/ 15 h 725"/>
                  <a:gd name="T18" fmla="*/ 8 w 409"/>
                  <a:gd name="T19" fmla="*/ 13 h 725"/>
                  <a:gd name="T20" fmla="*/ 7 w 409"/>
                  <a:gd name="T21" fmla="*/ 11 h 725"/>
                  <a:gd name="T22" fmla="*/ 8 w 409"/>
                  <a:gd name="T23" fmla="*/ 8 h 725"/>
                  <a:gd name="T24" fmla="*/ 9 w 409"/>
                  <a:gd name="T25" fmla="*/ 8 h 725"/>
                  <a:gd name="T26" fmla="*/ 9 w 409"/>
                  <a:gd name="T27" fmla="*/ 4 h 725"/>
                  <a:gd name="T28" fmla="*/ 2 w 409"/>
                  <a:gd name="T29" fmla="*/ 0 h 725"/>
                  <a:gd name="T30" fmla="*/ 1 w 409"/>
                  <a:gd name="T31" fmla="*/ 1 h 725"/>
                  <a:gd name="T32" fmla="*/ 1 w 409"/>
                  <a:gd name="T33" fmla="*/ 2 h 725"/>
                  <a:gd name="T34" fmla="*/ 2 w 409"/>
                  <a:gd name="T35" fmla="*/ 3 h 725"/>
                  <a:gd name="T36" fmla="*/ 2 w 409"/>
                  <a:gd name="T37" fmla="*/ 7 h 725"/>
                  <a:gd name="T38" fmla="*/ 0 w 409"/>
                  <a:gd name="T39" fmla="*/ 10 h 7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9"/>
                  <a:gd name="T61" fmla="*/ 0 h 725"/>
                  <a:gd name="T62" fmla="*/ 409 w 409"/>
                  <a:gd name="T63" fmla="*/ 725 h 7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9" h="725">
                    <a:moveTo>
                      <a:pt x="0" y="416"/>
                    </a:moveTo>
                    <a:lnTo>
                      <a:pt x="60" y="451"/>
                    </a:lnTo>
                    <a:lnTo>
                      <a:pt x="45" y="487"/>
                    </a:lnTo>
                    <a:lnTo>
                      <a:pt x="70" y="610"/>
                    </a:lnTo>
                    <a:lnTo>
                      <a:pt x="24" y="629"/>
                    </a:lnTo>
                    <a:lnTo>
                      <a:pt x="75" y="725"/>
                    </a:lnTo>
                    <a:lnTo>
                      <a:pt x="202" y="697"/>
                    </a:lnTo>
                    <a:lnTo>
                      <a:pt x="214" y="660"/>
                    </a:lnTo>
                    <a:lnTo>
                      <a:pt x="271" y="647"/>
                    </a:lnTo>
                    <a:lnTo>
                      <a:pt x="356" y="567"/>
                    </a:lnTo>
                    <a:lnTo>
                      <a:pt x="326" y="478"/>
                    </a:lnTo>
                    <a:lnTo>
                      <a:pt x="368" y="361"/>
                    </a:lnTo>
                    <a:lnTo>
                      <a:pt x="408" y="352"/>
                    </a:lnTo>
                    <a:lnTo>
                      <a:pt x="409" y="184"/>
                    </a:lnTo>
                    <a:lnTo>
                      <a:pt x="103" y="0"/>
                    </a:lnTo>
                    <a:lnTo>
                      <a:pt x="64" y="21"/>
                    </a:lnTo>
                    <a:lnTo>
                      <a:pt x="64" y="90"/>
                    </a:lnTo>
                    <a:lnTo>
                      <a:pt x="103" y="140"/>
                    </a:lnTo>
                    <a:lnTo>
                      <a:pt x="75" y="298"/>
                    </a:lnTo>
                    <a:lnTo>
                      <a:pt x="0" y="41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31" name="Freeform 438"/>
              <p:cNvSpPr/>
              <p:nvPr/>
            </p:nvSpPr>
            <p:spPr bwMode="auto">
              <a:xfrm>
                <a:off x="1868" y="3037"/>
                <a:ext cx="82" cy="110"/>
              </a:xfrm>
              <a:custGeom>
                <a:avLst/>
                <a:gdLst>
                  <a:gd name="T0" fmla="*/ 0 w 289"/>
                  <a:gd name="T1" fmla="*/ 8 h 385"/>
                  <a:gd name="T2" fmla="*/ 1 w 289"/>
                  <a:gd name="T3" fmla="*/ 9 h 385"/>
                  <a:gd name="T4" fmla="*/ 2 w 289"/>
                  <a:gd name="T5" fmla="*/ 9 h 385"/>
                  <a:gd name="T6" fmla="*/ 3 w 289"/>
                  <a:gd name="T7" fmla="*/ 9 h 385"/>
                  <a:gd name="T8" fmla="*/ 4 w 289"/>
                  <a:gd name="T9" fmla="*/ 8 h 385"/>
                  <a:gd name="T10" fmla="*/ 5 w 289"/>
                  <a:gd name="T11" fmla="*/ 6 h 385"/>
                  <a:gd name="T12" fmla="*/ 6 w 289"/>
                  <a:gd name="T13" fmla="*/ 5 h 385"/>
                  <a:gd name="T14" fmla="*/ 7 w 289"/>
                  <a:gd name="T15" fmla="*/ 0 h 385"/>
                  <a:gd name="T16" fmla="*/ 5 w 289"/>
                  <a:gd name="T17" fmla="*/ 0 h 385"/>
                  <a:gd name="T18" fmla="*/ 4 w 289"/>
                  <a:gd name="T19" fmla="*/ 1 h 385"/>
                  <a:gd name="T20" fmla="*/ 4 w 289"/>
                  <a:gd name="T21" fmla="*/ 2 h 385"/>
                  <a:gd name="T22" fmla="*/ 2 w 289"/>
                  <a:gd name="T23" fmla="*/ 2 h 385"/>
                  <a:gd name="T24" fmla="*/ 2 w 289"/>
                  <a:gd name="T25" fmla="*/ 3 h 385"/>
                  <a:gd name="T26" fmla="*/ 3 w 289"/>
                  <a:gd name="T27" fmla="*/ 3 h 385"/>
                  <a:gd name="T28" fmla="*/ 3 w 289"/>
                  <a:gd name="T29" fmla="*/ 6 h 385"/>
                  <a:gd name="T30" fmla="*/ 1 w 289"/>
                  <a:gd name="T31" fmla="*/ 6 h 385"/>
                  <a:gd name="T32" fmla="*/ 0 w 289"/>
                  <a:gd name="T33" fmla="*/ 8 h 38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9"/>
                  <a:gd name="T52" fmla="*/ 0 h 385"/>
                  <a:gd name="T53" fmla="*/ 289 w 289"/>
                  <a:gd name="T54" fmla="*/ 385 h 38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9" h="385">
                    <a:moveTo>
                      <a:pt x="0" y="335"/>
                    </a:moveTo>
                    <a:lnTo>
                      <a:pt x="30" y="385"/>
                    </a:lnTo>
                    <a:lnTo>
                      <a:pt x="70" y="369"/>
                    </a:lnTo>
                    <a:lnTo>
                      <a:pt x="130" y="372"/>
                    </a:lnTo>
                    <a:lnTo>
                      <a:pt x="183" y="333"/>
                    </a:lnTo>
                    <a:lnTo>
                      <a:pt x="199" y="257"/>
                    </a:lnTo>
                    <a:lnTo>
                      <a:pt x="251" y="192"/>
                    </a:lnTo>
                    <a:lnTo>
                      <a:pt x="289" y="0"/>
                    </a:lnTo>
                    <a:lnTo>
                      <a:pt x="223" y="0"/>
                    </a:lnTo>
                    <a:lnTo>
                      <a:pt x="191" y="35"/>
                    </a:lnTo>
                    <a:lnTo>
                      <a:pt x="184" y="96"/>
                    </a:lnTo>
                    <a:lnTo>
                      <a:pt x="82" y="69"/>
                    </a:lnTo>
                    <a:lnTo>
                      <a:pt x="78" y="110"/>
                    </a:lnTo>
                    <a:lnTo>
                      <a:pt x="121" y="111"/>
                    </a:lnTo>
                    <a:lnTo>
                      <a:pt x="107" y="264"/>
                    </a:lnTo>
                    <a:lnTo>
                      <a:pt x="59" y="246"/>
                    </a:lnTo>
                    <a:lnTo>
                      <a:pt x="0" y="33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32" name="Freeform 439"/>
              <p:cNvSpPr/>
              <p:nvPr/>
            </p:nvSpPr>
            <p:spPr bwMode="auto">
              <a:xfrm>
                <a:off x="1881" y="3019"/>
                <a:ext cx="206" cy="231"/>
              </a:xfrm>
              <a:custGeom>
                <a:avLst/>
                <a:gdLst>
                  <a:gd name="T0" fmla="*/ 0 w 722"/>
                  <a:gd name="T1" fmla="*/ 11 h 811"/>
                  <a:gd name="T2" fmla="*/ 0 w 722"/>
                  <a:gd name="T3" fmla="*/ 12 h 811"/>
                  <a:gd name="T4" fmla="*/ 3 w 722"/>
                  <a:gd name="T5" fmla="*/ 11 h 811"/>
                  <a:gd name="T6" fmla="*/ 5 w 722"/>
                  <a:gd name="T7" fmla="*/ 13 h 811"/>
                  <a:gd name="T8" fmla="*/ 6 w 722"/>
                  <a:gd name="T9" fmla="*/ 13 h 811"/>
                  <a:gd name="T10" fmla="*/ 6 w 722"/>
                  <a:gd name="T11" fmla="*/ 12 h 811"/>
                  <a:gd name="T12" fmla="*/ 7 w 722"/>
                  <a:gd name="T13" fmla="*/ 12 h 811"/>
                  <a:gd name="T14" fmla="*/ 8 w 722"/>
                  <a:gd name="T15" fmla="*/ 13 h 811"/>
                  <a:gd name="T16" fmla="*/ 9 w 722"/>
                  <a:gd name="T17" fmla="*/ 17 h 811"/>
                  <a:gd name="T18" fmla="*/ 11 w 722"/>
                  <a:gd name="T19" fmla="*/ 17 h 811"/>
                  <a:gd name="T20" fmla="*/ 15 w 722"/>
                  <a:gd name="T21" fmla="*/ 19 h 811"/>
                  <a:gd name="T22" fmla="*/ 15 w 722"/>
                  <a:gd name="T23" fmla="*/ 18 h 811"/>
                  <a:gd name="T24" fmla="*/ 15 w 722"/>
                  <a:gd name="T25" fmla="*/ 17 h 811"/>
                  <a:gd name="T26" fmla="*/ 15 w 722"/>
                  <a:gd name="T27" fmla="*/ 15 h 811"/>
                  <a:gd name="T28" fmla="*/ 16 w 722"/>
                  <a:gd name="T29" fmla="*/ 14 h 811"/>
                  <a:gd name="T30" fmla="*/ 15 w 722"/>
                  <a:gd name="T31" fmla="*/ 12 h 811"/>
                  <a:gd name="T32" fmla="*/ 15 w 722"/>
                  <a:gd name="T33" fmla="*/ 9 h 811"/>
                  <a:gd name="T34" fmla="*/ 15 w 722"/>
                  <a:gd name="T35" fmla="*/ 8 h 811"/>
                  <a:gd name="T36" fmla="*/ 15 w 722"/>
                  <a:gd name="T37" fmla="*/ 7 h 811"/>
                  <a:gd name="T38" fmla="*/ 16 w 722"/>
                  <a:gd name="T39" fmla="*/ 4 h 811"/>
                  <a:gd name="T40" fmla="*/ 17 w 722"/>
                  <a:gd name="T41" fmla="*/ 3 h 811"/>
                  <a:gd name="T42" fmla="*/ 17 w 722"/>
                  <a:gd name="T43" fmla="*/ 1 h 811"/>
                  <a:gd name="T44" fmla="*/ 13 w 722"/>
                  <a:gd name="T45" fmla="*/ 0 h 811"/>
                  <a:gd name="T46" fmla="*/ 8 w 722"/>
                  <a:gd name="T47" fmla="*/ 1 h 811"/>
                  <a:gd name="T48" fmla="*/ 6 w 722"/>
                  <a:gd name="T49" fmla="*/ 0 h 811"/>
                  <a:gd name="T50" fmla="*/ 6 w 722"/>
                  <a:gd name="T51" fmla="*/ 1 h 811"/>
                  <a:gd name="T52" fmla="*/ 5 w 722"/>
                  <a:gd name="T53" fmla="*/ 6 h 811"/>
                  <a:gd name="T54" fmla="*/ 3 w 722"/>
                  <a:gd name="T55" fmla="*/ 7 h 811"/>
                  <a:gd name="T56" fmla="*/ 3 w 722"/>
                  <a:gd name="T57" fmla="*/ 9 h 811"/>
                  <a:gd name="T58" fmla="*/ 2 w 722"/>
                  <a:gd name="T59" fmla="*/ 10 h 811"/>
                  <a:gd name="T60" fmla="*/ 1 w 722"/>
                  <a:gd name="T61" fmla="*/ 10 h 811"/>
                  <a:gd name="T62" fmla="*/ 0 w 722"/>
                  <a:gd name="T63" fmla="*/ 11 h 81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2"/>
                  <a:gd name="T97" fmla="*/ 0 h 811"/>
                  <a:gd name="T98" fmla="*/ 722 w 722"/>
                  <a:gd name="T99" fmla="*/ 811 h 81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2" h="811">
                    <a:moveTo>
                      <a:pt x="0" y="481"/>
                    </a:moveTo>
                    <a:lnTo>
                      <a:pt x="1" y="504"/>
                    </a:lnTo>
                    <a:lnTo>
                      <a:pt x="146" y="481"/>
                    </a:lnTo>
                    <a:lnTo>
                      <a:pt x="206" y="583"/>
                    </a:lnTo>
                    <a:lnTo>
                      <a:pt x="261" y="577"/>
                    </a:lnTo>
                    <a:lnTo>
                      <a:pt x="272" y="533"/>
                    </a:lnTo>
                    <a:lnTo>
                      <a:pt x="323" y="529"/>
                    </a:lnTo>
                    <a:lnTo>
                      <a:pt x="358" y="558"/>
                    </a:lnTo>
                    <a:lnTo>
                      <a:pt x="366" y="717"/>
                    </a:lnTo>
                    <a:lnTo>
                      <a:pt x="447" y="708"/>
                    </a:lnTo>
                    <a:lnTo>
                      <a:pt x="666" y="811"/>
                    </a:lnTo>
                    <a:lnTo>
                      <a:pt x="664" y="763"/>
                    </a:lnTo>
                    <a:lnTo>
                      <a:pt x="620" y="742"/>
                    </a:lnTo>
                    <a:lnTo>
                      <a:pt x="626" y="628"/>
                    </a:lnTo>
                    <a:lnTo>
                      <a:pt x="695" y="586"/>
                    </a:lnTo>
                    <a:lnTo>
                      <a:pt x="655" y="509"/>
                    </a:lnTo>
                    <a:lnTo>
                      <a:pt x="645" y="374"/>
                    </a:lnTo>
                    <a:lnTo>
                      <a:pt x="637" y="344"/>
                    </a:lnTo>
                    <a:lnTo>
                      <a:pt x="666" y="284"/>
                    </a:lnTo>
                    <a:lnTo>
                      <a:pt x="695" y="174"/>
                    </a:lnTo>
                    <a:lnTo>
                      <a:pt x="722" y="132"/>
                    </a:lnTo>
                    <a:lnTo>
                      <a:pt x="709" y="67"/>
                    </a:lnTo>
                    <a:lnTo>
                      <a:pt x="581" y="0"/>
                    </a:lnTo>
                    <a:lnTo>
                      <a:pt x="350" y="37"/>
                    </a:lnTo>
                    <a:lnTo>
                      <a:pt x="272" y="0"/>
                    </a:lnTo>
                    <a:lnTo>
                      <a:pt x="241" y="64"/>
                    </a:lnTo>
                    <a:lnTo>
                      <a:pt x="203" y="256"/>
                    </a:lnTo>
                    <a:lnTo>
                      <a:pt x="151" y="321"/>
                    </a:lnTo>
                    <a:lnTo>
                      <a:pt x="135" y="397"/>
                    </a:lnTo>
                    <a:lnTo>
                      <a:pt x="82" y="436"/>
                    </a:lnTo>
                    <a:lnTo>
                      <a:pt x="22" y="433"/>
                    </a:lnTo>
                    <a:lnTo>
                      <a:pt x="0" y="48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33" name="Freeform 440"/>
              <p:cNvSpPr/>
              <p:nvPr/>
            </p:nvSpPr>
            <p:spPr bwMode="auto">
              <a:xfrm>
                <a:off x="2099" y="2617"/>
                <a:ext cx="25" cy="15"/>
              </a:xfrm>
              <a:custGeom>
                <a:avLst/>
                <a:gdLst>
                  <a:gd name="T0" fmla="*/ 0 w 89"/>
                  <a:gd name="T1" fmla="*/ 1 h 54"/>
                  <a:gd name="T2" fmla="*/ 1 w 89"/>
                  <a:gd name="T3" fmla="*/ 1 h 54"/>
                  <a:gd name="T4" fmla="*/ 2 w 89"/>
                  <a:gd name="T5" fmla="*/ 0 h 54"/>
                  <a:gd name="T6" fmla="*/ 0 w 89"/>
                  <a:gd name="T7" fmla="*/ 1 h 54"/>
                  <a:gd name="T8" fmla="*/ 0 60000 65536"/>
                  <a:gd name="T9" fmla="*/ 0 60000 65536"/>
                  <a:gd name="T10" fmla="*/ 0 60000 65536"/>
                  <a:gd name="T11" fmla="*/ 0 60000 65536"/>
                  <a:gd name="T12" fmla="*/ 0 w 89"/>
                  <a:gd name="T13" fmla="*/ 0 h 54"/>
                  <a:gd name="T14" fmla="*/ 89 w 89"/>
                  <a:gd name="T15" fmla="*/ 54 h 54"/>
                </a:gdLst>
                <a:ahLst/>
                <a:cxnLst>
                  <a:cxn ang="T8">
                    <a:pos x="T0" y="T1"/>
                  </a:cxn>
                  <a:cxn ang="T9">
                    <a:pos x="T2" y="T3"/>
                  </a:cxn>
                  <a:cxn ang="T10">
                    <a:pos x="T4" y="T5"/>
                  </a:cxn>
                  <a:cxn ang="T11">
                    <a:pos x="T6" y="T7"/>
                  </a:cxn>
                </a:cxnLst>
                <a:rect l="T12" t="T13" r="T14" b="T15"/>
                <a:pathLst>
                  <a:path w="89" h="54">
                    <a:moveTo>
                      <a:pt x="0" y="30"/>
                    </a:moveTo>
                    <a:lnTo>
                      <a:pt x="32" y="54"/>
                    </a:lnTo>
                    <a:lnTo>
                      <a:pt x="89" y="0"/>
                    </a:lnTo>
                    <a:lnTo>
                      <a:pt x="0" y="3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34" name="Freeform 441"/>
              <p:cNvSpPr/>
              <p:nvPr/>
            </p:nvSpPr>
            <p:spPr bwMode="auto">
              <a:xfrm>
                <a:off x="1757" y="2927"/>
                <a:ext cx="29" cy="78"/>
              </a:xfrm>
              <a:custGeom>
                <a:avLst/>
                <a:gdLst>
                  <a:gd name="T0" fmla="*/ 0 w 102"/>
                  <a:gd name="T1" fmla="*/ 1 h 274"/>
                  <a:gd name="T2" fmla="*/ 1 w 102"/>
                  <a:gd name="T3" fmla="*/ 6 h 274"/>
                  <a:gd name="T4" fmla="*/ 2 w 102"/>
                  <a:gd name="T5" fmla="*/ 6 h 274"/>
                  <a:gd name="T6" fmla="*/ 2 w 102"/>
                  <a:gd name="T7" fmla="*/ 1 h 274"/>
                  <a:gd name="T8" fmla="*/ 2 w 102"/>
                  <a:gd name="T9" fmla="*/ 0 h 274"/>
                  <a:gd name="T10" fmla="*/ 1 w 102"/>
                  <a:gd name="T11" fmla="*/ 0 h 274"/>
                  <a:gd name="T12" fmla="*/ 0 w 102"/>
                  <a:gd name="T13" fmla="*/ 1 h 274"/>
                  <a:gd name="T14" fmla="*/ 0 60000 65536"/>
                  <a:gd name="T15" fmla="*/ 0 60000 65536"/>
                  <a:gd name="T16" fmla="*/ 0 60000 65536"/>
                  <a:gd name="T17" fmla="*/ 0 60000 65536"/>
                  <a:gd name="T18" fmla="*/ 0 60000 65536"/>
                  <a:gd name="T19" fmla="*/ 0 60000 65536"/>
                  <a:gd name="T20" fmla="*/ 0 60000 65536"/>
                  <a:gd name="T21" fmla="*/ 0 w 102"/>
                  <a:gd name="T22" fmla="*/ 0 h 274"/>
                  <a:gd name="T23" fmla="*/ 102 w 102"/>
                  <a:gd name="T24" fmla="*/ 274 h 2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 h="274">
                    <a:moveTo>
                      <a:pt x="0" y="65"/>
                    </a:moveTo>
                    <a:lnTo>
                      <a:pt x="41" y="274"/>
                    </a:lnTo>
                    <a:lnTo>
                      <a:pt x="73" y="270"/>
                    </a:lnTo>
                    <a:lnTo>
                      <a:pt x="102" y="30"/>
                    </a:lnTo>
                    <a:lnTo>
                      <a:pt x="73" y="0"/>
                    </a:lnTo>
                    <a:lnTo>
                      <a:pt x="52" y="19"/>
                    </a:lnTo>
                    <a:lnTo>
                      <a:pt x="0" y="6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35" name="Freeform 442"/>
              <p:cNvSpPr/>
              <p:nvPr/>
            </p:nvSpPr>
            <p:spPr bwMode="auto">
              <a:xfrm>
                <a:off x="1849" y="3056"/>
                <a:ext cx="20" cy="16"/>
              </a:xfrm>
              <a:custGeom>
                <a:avLst/>
                <a:gdLst>
                  <a:gd name="T0" fmla="*/ 0 w 69"/>
                  <a:gd name="T1" fmla="*/ 2 h 52"/>
                  <a:gd name="T2" fmla="*/ 0 w 69"/>
                  <a:gd name="T3" fmla="*/ 0 h 52"/>
                  <a:gd name="T4" fmla="*/ 2 w 69"/>
                  <a:gd name="T5" fmla="*/ 0 h 52"/>
                  <a:gd name="T6" fmla="*/ 2 w 69"/>
                  <a:gd name="T7" fmla="*/ 1 h 52"/>
                  <a:gd name="T8" fmla="*/ 0 w 69"/>
                  <a:gd name="T9" fmla="*/ 2 h 52"/>
                  <a:gd name="T10" fmla="*/ 0 60000 65536"/>
                  <a:gd name="T11" fmla="*/ 0 60000 65536"/>
                  <a:gd name="T12" fmla="*/ 0 60000 65536"/>
                  <a:gd name="T13" fmla="*/ 0 60000 65536"/>
                  <a:gd name="T14" fmla="*/ 0 60000 65536"/>
                  <a:gd name="T15" fmla="*/ 0 w 69"/>
                  <a:gd name="T16" fmla="*/ 0 h 52"/>
                  <a:gd name="T17" fmla="*/ 69 w 69"/>
                  <a:gd name="T18" fmla="*/ 52 h 52"/>
                </a:gdLst>
                <a:ahLst/>
                <a:cxnLst>
                  <a:cxn ang="T10">
                    <a:pos x="T0" y="T1"/>
                  </a:cxn>
                  <a:cxn ang="T11">
                    <a:pos x="T2" y="T3"/>
                  </a:cxn>
                  <a:cxn ang="T12">
                    <a:pos x="T4" y="T5"/>
                  </a:cxn>
                  <a:cxn ang="T13">
                    <a:pos x="T6" y="T7"/>
                  </a:cxn>
                  <a:cxn ang="T14">
                    <a:pos x="T8" y="T9"/>
                  </a:cxn>
                </a:cxnLst>
                <a:rect l="T15" t="T16" r="T17" b="T18"/>
                <a:pathLst>
                  <a:path w="69" h="52">
                    <a:moveTo>
                      <a:pt x="0" y="52"/>
                    </a:moveTo>
                    <a:lnTo>
                      <a:pt x="7" y="1"/>
                    </a:lnTo>
                    <a:lnTo>
                      <a:pt x="69" y="0"/>
                    </a:lnTo>
                    <a:lnTo>
                      <a:pt x="69" y="46"/>
                    </a:lnTo>
                    <a:lnTo>
                      <a:pt x="0" y="5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36" name="Freeform 443"/>
              <p:cNvSpPr/>
              <p:nvPr/>
            </p:nvSpPr>
            <p:spPr bwMode="auto">
              <a:xfrm>
                <a:off x="2106" y="2854"/>
                <a:ext cx="164" cy="186"/>
              </a:xfrm>
              <a:custGeom>
                <a:avLst/>
                <a:gdLst>
                  <a:gd name="T0" fmla="*/ 0 w 576"/>
                  <a:gd name="T1" fmla="*/ 11 h 650"/>
                  <a:gd name="T2" fmla="*/ 1 w 576"/>
                  <a:gd name="T3" fmla="*/ 10 h 650"/>
                  <a:gd name="T4" fmla="*/ 1 w 576"/>
                  <a:gd name="T5" fmla="*/ 8 h 650"/>
                  <a:gd name="T6" fmla="*/ 3 w 576"/>
                  <a:gd name="T7" fmla="*/ 5 h 650"/>
                  <a:gd name="T8" fmla="*/ 3 w 576"/>
                  <a:gd name="T9" fmla="*/ 1 h 650"/>
                  <a:gd name="T10" fmla="*/ 5 w 576"/>
                  <a:gd name="T11" fmla="*/ 0 h 650"/>
                  <a:gd name="T12" fmla="*/ 6 w 576"/>
                  <a:gd name="T13" fmla="*/ 3 h 650"/>
                  <a:gd name="T14" fmla="*/ 9 w 576"/>
                  <a:gd name="T15" fmla="*/ 6 h 650"/>
                  <a:gd name="T16" fmla="*/ 8 w 576"/>
                  <a:gd name="T17" fmla="*/ 7 h 650"/>
                  <a:gd name="T18" fmla="*/ 9 w 576"/>
                  <a:gd name="T19" fmla="*/ 8 h 650"/>
                  <a:gd name="T20" fmla="*/ 10 w 576"/>
                  <a:gd name="T21" fmla="*/ 9 h 650"/>
                  <a:gd name="T22" fmla="*/ 13 w 576"/>
                  <a:gd name="T23" fmla="*/ 11 h 650"/>
                  <a:gd name="T24" fmla="*/ 11 w 576"/>
                  <a:gd name="T25" fmla="*/ 14 h 650"/>
                  <a:gd name="T26" fmla="*/ 8 w 576"/>
                  <a:gd name="T27" fmla="*/ 15 h 650"/>
                  <a:gd name="T28" fmla="*/ 5 w 576"/>
                  <a:gd name="T29" fmla="*/ 15 h 650"/>
                  <a:gd name="T30" fmla="*/ 3 w 576"/>
                  <a:gd name="T31" fmla="*/ 14 h 650"/>
                  <a:gd name="T32" fmla="*/ 1 w 576"/>
                  <a:gd name="T33" fmla="*/ 12 h 650"/>
                  <a:gd name="T34" fmla="*/ 0 w 576"/>
                  <a:gd name="T35" fmla="*/ 11 h 65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76"/>
                  <a:gd name="T55" fmla="*/ 0 h 650"/>
                  <a:gd name="T56" fmla="*/ 576 w 576"/>
                  <a:gd name="T57" fmla="*/ 650 h 65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76" h="650">
                    <a:moveTo>
                      <a:pt x="0" y="454"/>
                    </a:moveTo>
                    <a:lnTo>
                      <a:pt x="43" y="422"/>
                    </a:lnTo>
                    <a:lnTo>
                      <a:pt x="51" y="342"/>
                    </a:lnTo>
                    <a:lnTo>
                      <a:pt x="121" y="232"/>
                    </a:lnTo>
                    <a:lnTo>
                      <a:pt x="152" y="43"/>
                    </a:lnTo>
                    <a:lnTo>
                      <a:pt x="211" y="0"/>
                    </a:lnTo>
                    <a:lnTo>
                      <a:pt x="255" y="131"/>
                    </a:lnTo>
                    <a:lnTo>
                      <a:pt x="380" y="241"/>
                    </a:lnTo>
                    <a:lnTo>
                      <a:pt x="336" y="308"/>
                    </a:lnTo>
                    <a:lnTo>
                      <a:pt x="379" y="324"/>
                    </a:lnTo>
                    <a:lnTo>
                      <a:pt x="423" y="404"/>
                    </a:lnTo>
                    <a:lnTo>
                      <a:pt x="576" y="449"/>
                    </a:lnTo>
                    <a:lnTo>
                      <a:pt x="459" y="581"/>
                    </a:lnTo>
                    <a:lnTo>
                      <a:pt x="340" y="630"/>
                    </a:lnTo>
                    <a:lnTo>
                      <a:pt x="229" y="650"/>
                    </a:lnTo>
                    <a:lnTo>
                      <a:pt x="109" y="602"/>
                    </a:lnTo>
                    <a:lnTo>
                      <a:pt x="65" y="510"/>
                    </a:lnTo>
                    <a:lnTo>
                      <a:pt x="0" y="454"/>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37" name="Freeform 444"/>
              <p:cNvSpPr/>
              <p:nvPr/>
            </p:nvSpPr>
            <p:spPr bwMode="auto">
              <a:xfrm>
                <a:off x="2202" y="2923"/>
                <a:ext cx="17" cy="24"/>
              </a:xfrm>
              <a:custGeom>
                <a:avLst/>
                <a:gdLst>
                  <a:gd name="T0" fmla="*/ 0 w 60"/>
                  <a:gd name="T1" fmla="*/ 1 h 83"/>
                  <a:gd name="T2" fmla="*/ 1 w 60"/>
                  <a:gd name="T3" fmla="*/ 2 h 83"/>
                  <a:gd name="T4" fmla="*/ 1 w 60"/>
                  <a:gd name="T5" fmla="*/ 1 h 83"/>
                  <a:gd name="T6" fmla="*/ 1 w 60"/>
                  <a:gd name="T7" fmla="*/ 1 h 83"/>
                  <a:gd name="T8" fmla="*/ 1 w 60"/>
                  <a:gd name="T9" fmla="*/ 1 h 83"/>
                  <a:gd name="T10" fmla="*/ 1 w 60"/>
                  <a:gd name="T11" fmla="*/ 0 h 83"/>
                  <a:gd name="T12" fmla="*/ 0 w 60"/>
                  <a:gd name="T13" fmla="*/ 1 h 83"/>
                  <a:gd name="T14" fmla="*/ 0 60000 65536"/>
                  <a:gd name="T15" fmla="*/ 0 60000 65536"/>
                  <a:gd name="T16" fmla="*/ 0 60000 65536"/>
                  <a:gd name="T17" fmla="*/ 0 60000 65536"/>
                  <a:gd name="T18" fmla="*/ 0 60000 65536"/>
                  <a:gd name="T19" fmla="*/ 0 60000 65536"/>
                  <a:gd name="T20" fmla="*/ 0 60000 65536"/>
                  <a:gd name="T21" fmla="*/ 0 w 60"/>
                  <a:gd name="T22" fmla="*/ 0 h 83"/>
                  <a:gd name="T23" fmla="*/ 60 w 60"/>
                  <a:gd name="T24" fmla="*/ 83 h 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0" h="83">
                    <a:moveTo>
                      <a:pt x="0" y="67"/>
                    </a:moveTo>
                    <a:lnTo>
                      <a:pt x="43" y="83"/>
                    </a:lnTo>
                    <a:lnTo>
                      <a:pt x="56" y="58"/>
                    </a:lnTo>
                    <a:lnTo>
                      <a:pt x="30" y="52"/>
                    </a:lnTo>
                    <a:lnTo>
                      <a:pt x="60" y="32"/>
                    </a:lnTo>
                    <a:lnTo>
                      <a:pt x="44" y="0"/>
                    </a:lnTo>
                    <a:lnTo>
                      <a:pt x="0" y="6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38" name="Freeform 445"/>
              <p:cNvSpPr/>
              <p:nvPr/>
            </p:nvSpPr>
            <p:spPr bwMode="auto">
              <a:xfrm>
                <a:off x="1841" y="3056"/>
                <a:ext cx="61" cy="76"/>
              </a:xfrm>
              <a:custGeom>
                <a:avLst/>
                <a:gdLst>
                  <a:gd name="T0" fmla="*/ 0 w 214"/>
                  <a:gd name="T1" fmla="*/ 3 h 267"/>
                  <a:gd name="T2" fmla="*/ 1 w 214"/>
                  <a:gd name="T3" fmla="*/ 2 h 267"/>
                  <a:gd name="T4" fmla="*/ 1 w 214"/>
                  <a:gd name="T5" fmla="*/ 2 h 267"/>
                  <a:gd name="T6" fmla="*/ 1 w 214"/>
                  <a:gd name="T7" fmla="*/ 1 h 267"/>
                  <a:gd name="T8" fmla="*/ 2 w 214"/>
                  <a:gd name="T9" fmla="*/ 1 h 267"/>
                  <a:gd name="T10" fmla="*/ 2 w 214"/>
                  <a:gd name="T11" fmla="*/ 0 h 267"/>
                  <a:gd name="T12" fmla="*/ 4 w 214"/>
                  <a:gd name="T13" fmla="*/ 0 h 267"/>
                  <a:gd name="T14" fmla="*/ 4 w 214"/>
                  <a:gd name="T15" fmla="*/ 1 h 267"/>
                  <a:gd name="T16" fmla="*/ 5 w 214"/>
                  <a:gd name="T17" fmla="*/ 1 h 267"/>
                  <a:gd name="T18" fmla="*/ 5 w 214"/>
                  <a:gd name="T19" fmla="*/ 5 h 267"/>
                  <a:gd name="T20" fmla="*/ 3 w 214"/>
                  <a:gd name="T21" fmla="*/ 4 h 267"/>
                  <a:gd name="T22" fmla="*/ 2 w 214"/>
                  <a:gd name="T23" fmla="*/ 6 h 267"/>
                  <a:gd name="T24" fmla="*/ 0 w 214"/>
                  <a:gd name="T25" fmla="*/ 3 h 26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4"/>
                  <a:gd name="T40" fmla="*/ 0 h 267"/>
                  <a:gd name="T41" fmla="*/ 214 w 214"/>
                  <a:gd name="T42" fmla="*/ 267 h 26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4" h="267">
                    <a:moveTo>
                      <a:pt x="0" y="125"/>
                    </a:moveTo>
                    <a:lnTo>
                      <a:pt x="25" y="83"/>
                    </a:lnTo>
                    <a:lnTo>
                      <a:pt x="41" y="88"/>
                    </a:lnTo>
                    <a:lnTo>
                      <a:pt x="28" y="52"/>
                    </a:lnTo>
                    <a:lnTo>
                      <a:pt x="97" y="46"/>
                    </a:lnTo>
                    <a:lnTo>
                      <a:pt x="97" y="0"/>
                    </a:lnTo>
                    <a:lnTo>
                      <a:pt x="175" y="1"/>
                    </a:lnTo>
                    <a:lnTo>
                      <a:pt x="171" y="42"/>
                    </a:lnTo>
                    <a:lnTo>
                      <a:pt x="214" y="43"/>
                    </a:lnTo>
                    <a:lnTo>
                      <a:pt x="200" y="196"/>
                    </a:lnTo>
                    <a:lnTo>
                      <a:pt x="152" y="178"/>
                    </a:lnTo>
                    <a:lnTo>
                      <a:pt x="93" y="267"/>
                    </a:lnTo>
                    <a:lnTo>
                      <a:pt x="0" y="12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39" name="Freeform 446"/>
              <p:cNvSpPr/>
              <p:nvPr/>
            </p:nvSpPr>
            <p:spPr bwMode="auto">
              <a:xfrm>
                <a:off x="1564" y="2912"/>
                <a:ext cx="33" cy="7"/>
              </a:xfrm>
              <a:custGeom>
                <a:avLst/>
                <a:gdLst>
                  <a:gd name="T0" fmla="*/ 0 w 114"/>
                  <a:gd name="T1" fmla="*/ 1 h 26"/>
                  <a:gd name="T2" fmla="*/ 0 w 114"/>
                  <a:gd name="T3" fmla="*/ 0 h 26"/>
                  <a:gd name="T4" fmla="*/ 3 w 114"/>
                  <a:gd name="T5" fmla="*/ 0 h 26"/>
                  <a:gd name="T6" fmla="*/ 0 w 114"/>
                  <a:gd name="T7" fmla="*/ 1 h 26"/>
                  <a:gd name="T8" fmla="*/ 0 60000 65536"/>
                  <a:gd name="T9" fmla="*/ 0 60000 65536"/>
                  <a:gd name="T10" fmla="*/ 0 60000 65536"/>
                  <a:gd name="T11" fmla="*/ 0 60000 65536"/>
                  <a:gd name="T12" fmla="*/ 0 w 114"/>
                  <a:gd name="T13" fmla="*/ 0 h 26"/>
                  <a:gd name="T14" fmla="*/ 114 w 114"/>
                  <a:gd name="T15" fmla="*/ 26 h 26"/>
                </a:gdLst>
                <a:ahLst/>
                <a:cxnLst>
                  <a:cxn ang="T8">
                    <a:pos x="T0" y="T1"/>
                  </a:cxn>
                  <a:cxn ang="T9">
                    <a:pos x="T2" y="T3"/>
                  </a:cxn>
                  <a:cxn ang="T10">
                    <a:pos x="T4" y="T5"/>
                  </a:cxn>
                  <a:cxn ang="T11">
                    <a:pos x="T6" y="T7"/>
                  </a:cxn>
                </a:cxnLst>
                <a:rect l="T12" t="T13" r="T14" b="T15"/>
                <a:pathLst>
                  <a:path w="114" h="26">
                    <a:moveTo>
                      <a:pt x="0" y="26"/>
                    </a:moveTo>
                    <a:lnTo>
                      <a:pt x="7" y="0"/>
                    </a:lnTo>
                    <a:lnTo>
                      <a:pt x="114" y="9"/>
                    </a:lnTo>
                    <a:lnTo>
                      <a:pt x="0" y="2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40" name="Freeform 447"/>
              <p:cNvSpPr/>
              <p:nvPr/>
            </p:nvSpPr>
            <p:spPr bwMode="auto">
              <a:xfrm>
                <a:off x="1714" y="2943"/>
                <a:ext cx="46" cy="81"/>
              </a:xfrm>
              <a:custGeom>
                <a:avLst/>
                <a:gdLst>
                  <a:gd name="T0" fmla="*/ 0 w 163"/>
                  <a:gd name="T1" fmla="*/ 6 h 285"/>
                  <a:gd name="T2" fmla="*/ 1 w 163"/>
                  <a:gd name="T3" fmla="*/ 2 h 285"/>
                  <a:gd name="T4" fmla="*/ 0 w 163"/>
                  <a:gd name="T5" fmla="*/ 0 h 285"/>
                  <a:gd name="T6" fmla="*/ 3 w 163"/>
                  <a:gd name="T7" fmla="*/ 0 h 285"/>
                  <a:gd name="T8" fmla="*/ 4 w 163"/>
                  <a:gd name="T9" fmla="*/ 5 h 285"/>
                  <a:gd name="T10" fmla="*/ 1 w 163"/>
                  <a:gd name="T11" fmla="*/ 7 h 285"/>
                  <a:gd name="T12" fmla="*/ 0 w 163"/>
                  <a:gd name="T13" fmla="*/ 6 h 285"/>
                  <a:gd name="T14" fmla="*/ 0 60000 65536"/>
                  <a:gd name="T15" fmla="*/ 0 60000 65536"/>
                  <a:gd name="T16" fmla="*/ 0 60000 65536"/>
                  <a:gd name="T17" fmla="*/ 0 60000 65536"/>
                  <a:gd name="T18" fmla="*/ 0 60000 65536"/>
                  <a:gd name="T19" fmla="*/ 0 60000 65536"/>
                  <a:gd name="T20" fmla="*/ 0 60000 65536"/>
                  <a:gd name="T21" fmla="*/ 0 w 163"/>
                  <a:gd name="T22" fmla="*/ 0 h 285"/>
                  <a:gd name="T23" fmla="*/ 163 w 163"/>
                  <a:gd name="T24" fmla="*/ 285 h 2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3" h="285">
                    <a:moveTo>
                      <a:pt x="0" y="269"/>
                    </a:moveTo>
                    <a:lnTo>
                      <a:pt x="20" y="71"/>
                    </a:lnTo>
                    <a:lnTo>
                      <a:pt x="10" y="10"/>
                    </a:lnTo>
                    <a:lnTo>
                      <a:pt x="110" y="0"/>
                    </a:lnTo>
                    <a:lnTo>
                      <a:pt x="163" y="227"/>
                    </a:lnTo>
                    <a:lnTo>
                      <a:pt x="40" y="285"/>
                    </a:lnTo>
                    <a:lnTo>
                      <a:pt x="0" y="26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41" name="Freeform 448"/>
              <p:cNvSpPr/>
              <p:nvPr/>
            </p:nvSpPr>
            <p:spPr bwMode="auto">
              <a:xfrm>
                <a:off x="1583" y="2923"/>
                <a:ext cx="80" cy="68"/>
              </a:xfrm>
              <a:custGeom>
                <a:avLst/>
                <a:gdLst>
                  <a:gd name="T0" fmla="*/ 0 w 281"/>
                  <a:gd name="T1" fmla="*/ 2 h 238"/>
                  <a:gd name="T2" fmla="*/ 1 w 281"/>
                  <a:gd name="T3" fmla="*/ 1 h 238"/>
                  <a:gd name="T4" fmla="*/ 1 w 281"/>
                  <a:gd name="T5" fmla="*/ 0 h 238"/>
                  <a:gd name="T6" fmla="*/ 3 w 281"/>
                  <a:gd name="T7" fmla="*/ 0 h 238"/>
                  <a:gd name="T8" fmla="*/ 4 w 281"/>
                  <a:gd name="T9" fmla="*/ 1 h 238"/>
                  <a:gd name="T10" fmla="*/ 5 w 281"/>
                  <a:gd name="T11" fmla="*/ 0 h 238"/>
                  <a:gd name="T12" fmla="*/ 6 w 281"/>
                  <a:gd name="T13" fmla="*/ 3 h 238"/>
                  <a:gd name="T14" fmla="*/ 7 w 281"/>
                  <a:gd name="T15" fmla="*/ 5 h 238"/>
                  <a:gd name="T16" fmla="*/ 6 w 281"/>
                  <a:gd name="T17" fmla="*/ 4 h 238"/>
                  <a:gd name="T18" fmla="*/ 6 w 281"/>
                  <a:gd name="T19" fmla="*/ 5 h 238"/>
                  <a:gd name="T20" fmla="*/ 5 w 281"/>
                  <a:gd name="T21" fmla="*/ 5 h 238"/>
                  <a:gd name="T22" fmla="*/ 5 w 281"/>
                  <a:gd name="T23" fmla="*/ 5 h 238"/>
                  <a:gd name="T24" fmla="*/ 4 w 281"/>
                  <a:gd name="T25" fmla="*/ 4 h 238"/>
                  <a:gd name="T26" fmla="*/ 3 w 281"/>
                  <a:gd name="T27" fmla="*/ 3 h 238"/>
                  <a:gd name="T28" fmla="*/ 2 w 281"/>
                  <a:gd name="T29" fmla="*/ 4 h 238"/>
                  <a:gd name="T30" fmla="*/ 0 w 281"/>
                  <a:gd name="T31" fmla="*/ 2 h 2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81"/>
                  <a:gd name="T49" fmla="*/ 0 h 238"/>
                  <a:gd name="T50" fmla="*/ 281 w 281"/>
                  <a:gd name="T51" fmla="*/ 238 h 2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81" h="238">
                    <a:moveTo>
                      <a:pt x="0" y="79"/>
                    </a:moveTo>
                    <a:lnTo>
                      <a:pt x="46" y="44"/>
                    </a:lnTo>
                    <a:lnTo>
                      <a:pt x="49" y="0"/>
                    </a:lnTo>
                    <a:lnTo>
                      <a:pt x="140" y="9"/>
                    </a:lnTo>
                    <a:lnTo>
                      <a:pt x="167" y="32"/>
                    </a:lnTo>
                    <a:lnTo>
                      <a:pt x="231" y="6"/>
                    </a:lnTo>
                    <a:lnTo>
                      <a:pt x="269" y="113"/>
                    </a:lnTo>
                    <a:lnTo>
                      <a:pt x="281" y="193"/>
                    </a:lnTo>
                    <a:lnTo>
                      <a:pt x="258" y="186"/>
                    </a:lnTo>
                    <a:lnTo>
                      <a:pt x="252" y="231"/>
                    </a:lnTo>
                    <a:lnTo>
                      <a:pt x="211" y="238"/>
                    </a:lnTo>
                    <a:lnTo>
                      <a:pt x="208" y="193"/>
                    </a:lnTo>
                    <a:lnTo>
                      <a:pt x="187" y="190"/>
                    </a:lnTo>
                    <a:lnTo>
                      <a:pt x="147" y="124"/>
                    </a:lnTo>
                    <a:lnTo>
                      <a:pt x="71" y="161"/>
                    </a:lnTo>
                    <a:lnTo>
                      <a:pt x="0" y="7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42" name="Freeform 449"/>
              <p:cNvSpPr/>
              <p:nvPr/>
            </p:nvSpPr>
            <p:spPr bwMode="auto">
              <a:xfrm>
                <a:off x="2235" y="2707"/>
                <a:ext cx="18" cy="6"/>
              </a:xfrm>
              <a:custGeom>
                <a:avLst/>
                <a:gdLst>
                  <a:gd name="T0" fmla="*/ 0 w 66"/>
                  <a:gd name="T1" fmla="*/ 0 h 22"/>
                  <a:gd name="T2" fmla="*/ 1 w 66"/>
                  <a:gd name="T3" fmla="*/ 1 h 22"/>
                  <a:gd name="T4" fmla="*/ 1 w 66"/>
                  <a:gd name="T5" fmla="*/ 0 h 22"/>
                  <a:gd name="T6" fmla="*/ 0 w 66"/>
                  <a:gd name="T7" fmla="*/ 0 h 22"/>
                  <a:gd name="T8" fmla="*/ 0 60000 65536"/>
                  <a:gd name="T9" fmla="*/ 0 60000 65536"/>
                  <a:gd name="T10" fmla="*/ 0 60000 65536"/>
                  <a:gd name="T11" fmla="*/ 0 60000 65536"/>
                  <a:gd name="T12" fmla="*/ 0 w 66"/>
                  <a:gd name="T13" fmla="*/ 0 h 22"/>
                  <a:gd name="T14" fmla="*/ 66 w 66"/>
                  <a:gd name="T15" fmla="*/ 22 h 22"/>
                </a:gdLst>
                <a:ahLst/>
                <a:cxnLst>
                  <a:cxn ang="T8">
                    <a:pos x="T0" y="T1"/>
                  </a:cxn>
                  <a:cxn ang="T9">
                    <a:pos x="T2" y="T3"/>
                  </a:cxn>
                  <a:cxn ang="T10">
                    <a:pos x="T4" y="T5"/>
                  </a:cxn>
                  <a:cxn ang="T11">
                    <a:pos x="T6" y="T7"/>
                  </a:cxn>
                </a:cxnLst>
                <a:rect l="T12" t="T13" r="T14" b="T15"/>
                <a:pathLst>
                  <a:path w="66" h="22">
                    <a:moveTo>
                      <a:pt x="0" y="0"/>
                    </a:moveTo>
                    <a:lnTo>
                      <a:pt x="32" y="22"/>
                    </a:lnTo>
                    <a:lnTo>
                      <a:pt x="66" y="6"/>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43" name="Freeform 450"/>
              <p:cNvSpPr/>
              <p:nvPr/>
            </p:nvSpPr>
            <p:spPr bwMode="auto">
              <a:xfrm>
                <a:off x="2117" y="2651"/>
                <a:ext cx="17" cy="54"/>
              </a:xfrm>
              <a:custGeom>
                <a:avLst/>
                <a:gdLst>
                  <a:gd name="T0" fmla="*/ 0 w 61"/>
                  <a:gd name="T1" fmla="*/ 2 h 188"/>
                  <a:gd name="T2" fmla="*/ 1 w 61"/>
                  <a:gd name="T3" fmla="*/ 5 h 188"/>
                  <a:gd name="T4" fmla="*/ 1 w 61"/>
                  <a:gd name="T5" fmla="*/ 4 h 188"/>
                  <a:gd name="T6" fmla="*/ 1 w 61"/>
                  <a:gd name="T7" fmla="*/ 2 h 188"/>
                  <a:gd name="T8" fmla="*/ 1 w 61"/>
                  <a:gd name="T9" fmla="*/ 2 h 188"/>
                  <a:gd name="T10" fmla="*/ 1 w 61"/>
                  <a:gd name="T11" fmla="*/ 1 h 188"/>
                  <a:gd name="T12" fmla="*/ 1 w 61"/>
                  <a:gd name="T13" fmla="*/ 1 h 188"/>
                  <a:gd name="T14" fmla="*/ 1 w 61"/>
                  <a:gd name="T15" fmla="*/ 0 h 188"/>
                  <a:gd name="T16" fmla="*/ 1 w 61"/>
                  <a:gd name="T17" fmla="*/ 0 h 188"/>
                  <a:gd name="T18" fmla="*/ 0 w 61"/>
                  <a:gd name="T19" fmla="*/ 2 h 1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1"/>
                  <a:gd name="T31" fmla="*/ 0 h 188"/>
                  <a:gd name="T32" fmla="*/ 61 w 61"/>
                  <a:gd name="T33" fmla="*/ 188 h 18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1" h="188">
                    <a:moveTo>
                      <a:pt x="0" y="95"/>
                    </a:moveTo>
                    <a:lnTo>
                      <a:pt x="31" y="188"/>
                    </a:lnTo>
                    <a:lnTo>
                      <a:pt x="37" y="185"/>
                    </a:lnTo>
                    <a:lnTo>
                      <a:pt x="55" y="85"/>
                    </a:lnTo>
                    <a:lnTo>
                      <a:pt x="30" y="92"/>
                    </a:lnTo>
                    <a:lnTo>
                      <a:pt x="37" y="47"/>
                    </a:lnTo>
                    <a:lnTo>
                      <a:pt x="56" y="26"/>
                    </a:lnTo>
                    <a:lnTo>
                      <a:pt x="61" y="0"/>
                    </a:lnTo>
                    <a:lnTo>
                      <a:pt x="38" y="3"/>
                    </a:lnTo>
                    <a:lnTo>
                      <a:pt x="0" y="9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44" name="Freeform 451"/>
              <p:cNvSpPr/>
              <p:nvPr/>
            </p:nvSpPr>
            <p:spPr bwMode="auto">
              <a:xfrm>
                <a:off x="1654" y="2949"/>
                <a:ext cx="65" cy="79"/>
              </a:xfrm>
              <a:custGeom>
                <a:avLst/>
                <a:gdLst>
                  <a:gd name="T0" fmla="*/ 0 w 229"/>
                  <a:gd name="T1" fmla="*/ 4 h 278"/>
                  <a:gd name="T2" fmla="*/ 0 w 229"/>
                  <a:gd name="T3" fmla="*/ 3 h 278"/>
                  <a:gd name="T4" fmla="*/ 0 w 229"/>
                  <a:gd name="T5" fmla="*/ 2 h 278"/>
                  <a:gd name="T6" fmla="*/ 1 w 229"/>
                  <a:gd name="T7" fmla="*/ 3 h 278"/>
                  <a:gd name="T8" fmla="*/ 1 w 229"/>
                  <a:gd name="T9" fmla="*/ 1 h 278"/>
                  <a:gd name="T10" fmla="*/ 2 w 229"/>
                  <a:gd name="T11" fmla="*/ 0 h 278"/>
                  <a:gd name="T12" fmla="*/ 3 w 229"/>
                  <a:gd name="T13" fmla="*/ 0 h 278"/>
                  <a:gd name="T14" fmla="*/ 3 w 229"/>
                  <a:gd name="T15" fmla="*/ 1 h 278"/>
                  <a:gd name="T16" fmla="*/ 5 w 229"/>
                  <a:gd name="T17" fmla="*/ 1 h 278"/>
                  <a:gd name="T18" fmla="*/ 5 w 229"/>
                  <a:gd name="T19" fmla="*/ 6 h 278"/>
                  <a:gd name="T20" fmla="*/ 1 w 229"/>
                  <a:gd name="T21" fmla="*/ 6 h 278"/>
                  <a:gd name="T22" fmla="*/ 1 w 229"/>
                  <a:gd name="T23" fmla="*/ 5 h 278"/>
                  <a:gd name="T24" fmla="*/ 0 w 229"/>
                  <a:gd name="T25" fmla="*/ 4 h 27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
                  <a:gd name="T40" fmla="*/ 0 h 278"/>
                  <a:gd name="T41" fmla="*/ 229 w 229"/>
                  <a:gd name="T42" fmla="*/ 278 h 27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 h="278">
                    <a:moveTo>
                      <a:pt x="0" y="184"/>
                    </a:moveTo>
                    <a:lnTo>
                      <a:pt x="4" y="142"/>
                    </a:lnTo>
                    <a:lnTo>
                      <a:pt x="10" y="97"/>
                    </a:lnTo>
                    <a:lnTo>
                      <a:pt x="33" y="104"/>
                    </a:lnTo>
                    <a:lnTo>
                      <a:pt x="21" y="24"/>
                    </a:lnTo>
                    <a:lnTo>
                      <a:pt x="89" y="0"/>
                    </a:lnTo>
                    <a:lnTo>
                      <a:pt x="127" y="16"/>
                    </a:lnTo>
                    <a:lnTo>
                      <a:pt x="150" y="42"/>
                    </a:lnTo>
                    <a:lnTo>
                      <a:pt x="229" y="51"/>
                    </a:lnTo>
                    <a:lnTo>
                      <a:pt x="209" y="249"/>
                    </a:lnTo>
                    <a:lnTo>
                      <a:pt x="35" y="278"/>
                    </a:lnTo>
                    <a:lnTo>
                      <a:pt x="38" y="216"/>
                    </a:lnTo>
                    <a:lnTo>
                      <a:pt x="0" y="184"/>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45" name="Freeform 452"/>
              <p:cNvSpPr/>
              <p:nvPr/>
            </p:nvSpPr>
            <p:spPr bwMode="auto">
              <a:xfrm>
                <a:off x="2125" y="2649"/>
                <a:ext cx="47" cy="59"/>
              </a:xfrm>
              <a:custGeom>
                <a:avLst/>
                <a:gdLst>
                  <a:gd name="T0" fmla="*/ 0 w 166"/>
                  <a:gd name="T1" fmla="*/ 2 h 207"/>
                  <a:gd name="T2" fmla="*/ 0 w 166"/>
                  <a:gd name="T3" fmla="*/ 1 h 207"/>
                  <a:gd name="T4" fmla="*/ 1 w 166"/>
                  <a:gd name="T5" fmla="*/ 1 h 207"/>
                  <a:gd name="T6" fmla="*/ 1 w 166"/>
                  <a:gd name="T7" fmla="*/ 1 h 207"/>
                  <a:gd name="T8" fmla="*/ 3 w 166"/>
                  <a:gd name="T9" fmla="*/ 0 h 207"/>
                  <a:gd name="T10" fmla="*/ 4 w 166"/>
                  <a:gd name="T11" fmla="*/ 1 h 207"/>
                  <a:gd name="T12" fmla="*/ 2 w 166"/>
                  <a:gd name="T13" fmla="*/ 2 h 207"/>
                  <a:gd name="T14" fmla="*/ 3 w 166"/>
                  <a:gd name="T15" fmla="*/ 3 h 207"/>
                  <a:gd name="T16" fmla="*/ 2 w 166"/>
                  <a:gd name="T17" fmla="*/ 4 h 207"/>
                  <a:gd name="T18" fmla="*/ 1 w 166"/>
                  <a:gd name="T19" fmla="*/ 5 h 207"/>
                  <a:gd name="T20" fmla="*/ 0 w 166"/>
                  <a:gd name="T21" fmla="*/ 5 h 207"/>
                  <a:gd name="T22" fmla="*/ 1 w 166"/>
                  <a:gd name="T23" fmla="*/ 2 h 207"/>
                  <a:gd name="T24" fmla="*/ 0 w 166"/>
                  <a:gd name="T25" fmla="*/ 2 h 20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6"/>
                  <a:gd name="T40" fmla="*/ 0 h 207"/>
                  <a:gd name="T41" fmla="*/ 166 w 166"/>
                  <a:gd name="T42" fmla="*/ 207 h 20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6" h="207">
                    <a:moveTo>
                      <a:pt x="0" y="100"/>
                    </a:moveTo>
                    <a:lnTo>
                      <a:pt x="7" y="55"/>
                    </a:lnTo>
                    <a:lnTo>
                      <a:pt x="26" y="34"/>
                    </a:lnTo>
                    <a:lnTo>
                      <a:pt x="64" y="53"/>
                    </a:lnTo>
                    <a:lnTo>
                      <a:pt x="148" y="0"/>
                    </a:lnTo>
                    <a:lnTo>
                      <a:pt x="166" y="58"/>
                    </a:lnTo>
                    <a:lnTo>
                      <a:pt x="80" y="90"/>
                    </a:lnTo>
                    <a:lnTo>
                      <a:pt x="125" y="136"/>
                    </a:lnTo>
                    <a:lnTo>
                      <a:pt x="102" y="165"/>
                    </a:lnTo>
                    <a:lnTo>
                      <a:pt x="49" y="207"/>
                    </a:lnTo>
                    <a:lnTo>
                      <a:pt x="7" y="193"/>
                    </a:lnTo>
                    <a:lnTo>
                      <a:pt x="25" y="93"/>
                    </a:lnTo>
                    <a:lnTo>
                      <a:pt x="0" y="10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46" name="Freeform 453"/>
              <p:cNvSpPr/>
              <p:nvPr/>
            </p:nvSpPr>
            <p:spPr bwMode="auto">
              <a:xfrm>
                <a:off x="2117" y="3026"/>
                <a:ext cx="86" cy="116"/>
              </a:xfrm>
              <a:custGeom>
                <a:avLst/>
                <a:gdLst>
                  <a:gd name="T0" fmla="*/ 0 w 303"/>
                  <a:gd name="T1" fmla="*/ 1 h 407"/>
                  <a:gd name="T2" fmla="*/ 1 w 303"/>
                  <a:gd name="T3" fmla="*/ 3 h 407"/>
                  <a:gd name="T4" fmla="*/ 0 w 303"/>
                  <a:gd name="T5" fmla="*/ 4 h 407"/>
                  <a:gd name="T6" fmla="*/ 1 w 303"/>
                  <a:gd name="T7" fmla="*/ 5 h 407"/>
                  <a:gd name="T8" fmla="*/ 0 w 303"/>
                  <a:gd name="T9" fmla="*/ 6 h 407"/>
                  <a:gd name="T10" fmla="*/ 5 w 303"/>
                  <a:gd name="T11" fmla="*/ 9 h 407"/>
                  <a:gd name="T12" fmla="*/ 7 w 303"/>
                  <a:gd name="T13" fmla="*/ 7 h 407"/>
                  <a:gd name="T14" fmla="*/ 6 w 303"/>
                  <a:gd name="T15" fmla="*/ 5 h 407"/>
                  <a:gd name="T16" fmla="*/ 6 w 303"/>
                  <a:gd name="T17" fmla="*/ 2 h 407"/>
                  <a:gd name="T18" fmla="*/ 7 w 303"/>
                  <a:gd name="T19" fmla="*/ 1 h 407"/>
                  <a:gd name="T20" fmla="*/ 4 w 303"/>
                  <a:gd name="T21" fmla="*/ 1 h 407"/>
                  <a:gd name="T22" fmla="*/ 2 w 303"/>
                  <a:gd name="T23" fmla="*/ 0 h 407"/>
                  <a:gd name="T24" fmla="*/ 0 w 303"/>
                  <a:gd name="T25" fmla="*/ 1 h 40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3"/>
                  <a:gd name="T40" fmla="*/ 0 h 407"/>
                  <a:gd name="T41" fmla="*/ 303 w 303"/>
                  <a:gd name="T42" fmla="*/ 407 h 40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3" h="407">
                    <a:moveTo>
                      <a:pt x="0" y="25"/>
                    </a:moveTo>
                    <a:lnTo>
                      <a:pt x="39" y="112"/>
                    </a:lnTo>
                    <a:lnTo>
                      <a:pt x="0" y="190"/>
                    </a:lnTo>
                    <a:lnTo>
                      <a:pt x="31" y="213"/>
                    </a:lnTo>
                    <a:lnTo>
                      <a:pt x="14" y="242"/>
                    </a:lnTo>
                    <a:lnTo>
                      <a:pt x="206" y="407"/>
                    </a:lnTo>
                    <a:lnTo>
                      <a:pt x="291" y="276"/>
                    </a:lnTo>
                    <a:lnTo>
                      <a:pt x="271" y="239"/>
                    </a:lnTo>
                    <a:lnTo>
                      <a:pt x="271" y="77"/>
                    </a:lnTo>
                    <a:lnTo>
                      <a:pt x="303" y="28"/>
                    </a:lnTo>
                    <a:lnTo>
                      <a:pt x="192" y="48"/>
                    </a:lnTo>
                    <a:lnTo>
                      <a:pt x="72" y="0"/>
                    </a:lnTo>
                    <a:lnTo>
                      <a:pt x="0" y="2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47" name="Freeform 454"/>
              <p:cNvSpPr/>
              <p:nvPr/>
            </p:nvSpPr>
            <p:spPr bwMode="auto">
              <a:xfrm>
                <a:off x="2253" y="2696"/>
                <a:ext cx="20" cy="19"/>
              </a:xfrm>
              <a:custGeom>
                <a:avLst/>
                <a:gdLst>
                  <a:gd name="T0" fmla="*/ 0 w 70"/>
                  <a:gd name="T1" fmla="*/ 1 h 67"/>
                  <a:gd name="T2" fmla="*/ 1 w 70"/>
                  <a:gd name="T3" fmla="*/ 0 h 67"/>
                  <a:gd name="T4" fmla="*/ 2 w 70"/>
                  <a:gd name="T5" fmla="*/ 1 h 67"/>
                  <a:gd name="T6" fmla="*/ 0 w 70"/>
                  <a:gd name="T7" fmla="*/ 1 h 67"/>
                  <a:gd name="T8" fmla="*/ 0 60000 65536"/>
                  <a:gd name="T9" fmla="*/ 0 60000 65536"/>
                  <a:gd name="T10" fmla="*/ 0 60000 65536"/>
                  <a:gd name="T11" fmla="*/ 0 60000 65536"/>
                  <a:gd name="T12" fmla="*/ 0 w 70"/>
                  <a:gd name="T13" fmla="*/ 0 h 67"/>
                  <a:gd name="T14" fmla="*/ 70 w 70"/>
                  <a:gd name="T15" fmla="*/ 67 h 67"/>
                </a:gdLst>
                <a:ahLst/>
                <a:cxnLst>
                  <a:cxn ang="T8">
                    <a:pos x="T0" y="T1"/>
                  </a:cxn>
                  <a:cxn ang="T9">
                    <a:pos x="T2" y="T3"/>
                  </a:cxn>
                  <a:cxn ang="T10">
                    <a:pos x="T4" y="T5"/>
                  </a:cxn>
                  <a:cxn ang="T11">
                    <a:pos x="T6" y="T7"/>
                  </a:cxn>
                </a:cxnLst>
                <a:rect l="T12" t="T13" r="T14" b="T15"/>
                <a:pathLst>
                  <a:path w="70" h="67">
                    <a:moveTo>
                      <a:pt x="0" y="42"/>
                    </a:moveTo>
                    <a:lnTo>
                      <a:pt x="59" y="0"/>
                    </a:lnTo>
                    <a:lnTo>
                      <a:pt x="70" y="67"/>
                    </a:lnTo>
                    <a:lnTo>
                      <a:pt x="0" y="4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48" name="Freeform 455"/>
              <p:cNvSpPr/>
              <p:nvPr/>
            </p:nvSpPr>
            <p:spPr bwMode="auto">
              <a:xfrm>
                <a:off x="2128" y="2630"/>
                <a:ext cx="17" cy="22"/>
              </a:xfrm>
              <a:custGeom>
                <a:avLst/>
                <a:gdLst>
                  <a:gd name="T0" fmla="*/ 0 w 61"/>
                  <a:gd name="T1" fmla="*/ 2 h 76"/>
                  <a:gd name="T2" fmla="*/ 1 w 61"/>
                  <a:gd name="T3" fmla="*/ 2 h 76"/>
                  <a:gd name="T4" fmla="*/ 1 w 61"/>
                  <a:gd name="T5" fmla="*/ 1 h 76"/>
                  <a:gd name="T6" fmla="*/ 1 w 61"/>
                  <a:gd name="T7" fmla="*/ 0 h 76"/>
                  <a:gd name="T8" fmla="*/ 0 w 61"/>
                  <a:gd name="T9" fmla="*/ 2 h 76"/>
                  <a:gd name="T10" fmla="*/ 0 60000 65536"/>
                  <a:gd name="T11" fmla="*/ 0 60000 65536"/>
                  <a:gd name="T12" fmla="*/ 0 60000 65536"/>
                  <a:gd name="T13" fmla="*/ 0 60000 65536"/>
                  <a:gd name="T14" fmla="*/ 0 60000 65536"/>
                  <a:gd name="T15" fmla="*/ 0 w 61"/>
                  <a:gd name="T16" fmla="*/ 0 h 76"/>
                  <a:gd name="T17" fmla="*/ 61 w 61"/>
                  <a:gd name="T18" fmla="*/ 76 h 76"/>
                </a:gdLst>
                <a:ahLst/>
                <a:cxnLst>
                  <a:cxn ang="T10">
                    <a:pos x="T0" y="T1"/>
                  </a:cxn>
                  <a:cxn ang="T11">
                    <a:pos x="T2" y="T3"/>
                  </a:cxn>
                  <a:cxn ang="T12">
                    <a:pos x="T4" y="T5"/>
                  </a:cxn>
                  <a:cxn ang="T13">
                    <a:pos x="T6" y="T7"/>
                  </a:cxn>
                  <a:cxn ang="T14">
                    <a:pos x="T8" y="T9"/>
                  </a:cxn>
                </a:cxnLst>
                <a:rect l="T15" t="T16" r="T17" b="T18"/>
                <a:pathLst>
                  <a:path w="61" h="76">
                    <a:moveTo>
                      <a:pt x="0" y="76"/>
                    </a:moveTo>
                    <a:lnTo>
                      <a:pt x="23" y="73"/>
                    </a:lnTo>
                    <a:lnTo>
                      <a:pt x="61" y="21"/>
                    </a:lnTo>
                    <a:lnTo>
                      <a:pt x="40" y="0"/>
                    </a:lnTo>
                    <a:lnTo>
                      <a:pt x="0" y="7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49" name="Freeform 456"/>
              <p:cNvSpPr/>
              <p:nvPr/>
            </p:nvSpPr>
            <p:spPr bwMode="auto">
              <a:xfrm>
                <a:off x="1622" y="2978"/>
                <a:ext cx="43" cy="50"/>
              </a:xfrm>
              <a:custGeom>
                <a:avLst/>
                <a:gdLst>
                  <a:gd name="T0" fmla="*/ 0 w 148"/>
                  <a:gd name="T1" fmla="*/ 1 h 177"/>
                  <a:gd name="T2" fmla="*/ 1 w 148"/>
                  <a:gd name="T3" fmla="*/ 0 h 177"/>
                  <a:gd name="T4" fmla="*/ 2 w 148"/>
                  <a:gd name="T5" fmla="*/ 0 h 177"/>
                  <a:gd name="T6" fmla="*/ 2 w 148"/>
                  <a:gd name="T7" fmla="*/ 1 h 177"/>
                  <a:gd name="T8" fmla="*/ 3 w 148"/>
                  <a:gd name="T9" fmla="*/ 1 h 177"/>
                  <a:gd name="T10" fmla="*/ 3 w 148"/>
                  <a:gd name="T11" fmla="*/ 2 h 177"/>
                  <a:gd name="T12" fmla="*/ 3 w 148"/>
                  <a:gd name="T13" fmla="*/ 3 h 177"/>
                  <a:gd name="T14" fmla="*/ 3 w 148"/>
                  <a:gd name="T15" fmla="*/ 4 h 177"/>
                  <a:gd name="T16" fmla="*/ 0 w 148"/>
                  <a:gd name="T17" fmla="*/ 1 h 1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8"/>
                  <a:gd name="T28" fmla="*/ 0 h 177"/>
                  <a:gd name="T29" fmla="*/ 148 w 148"/>
                  <a:gd name="T30" fmla="*/ 177 h 1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8" h="177">
                    <a:moveTo>
                      <a:pt x="0" y="67"/>
                    </a:moveTo>
                    <a:lnTo>
                      <a:pt x="49" y="0"/>
                    </a:lnTo>
                    <a:lnTo>
                      <a:pt x="70" y="3"/>
                    </a:lnTo>
                    <a:lnTo>
                      <a:pt x="73" y="48"/>
                    </a:lnTo>
                    <a:lnTo>
                      <a:pt x="114" y="41"/>
                    </a:lnTo>
                    <a:lnTo>
                      <a:pt x="110" y="83"/>
                    </a:lnTo>
                    <a:lnTo>
                      <a:pt x="148" y="115"/>
                    </a:lnTo>
                    <a:lnTo>
                      <a:pt x="145" y="177"/>
                    </a:lnTo>
                    <a:lnTo>
                      <a:pt x="0" y="6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50" name="Freeform 457"/>
              <p:cNvSpPr/>
              <p:nvPr/>
            </p:nvSpPr>
            <p:spPr bwMode="auto">
              <a:xfrm>
                <a:off x="1848" y="2652"/>
                <a:ext cx="170" cy="185"/>
              </a:xfrm>
              <a:custGeom>
                <a:avLst/>
                <a:gdLst>
                  <a:gd name="T0" fmla="*/ 0 w 597"/>
                  <a:gd name="T1" fmla="*/ 8 h 646"/>
                  <a:gd name="T2" fmla="*/ 0 w 597"/>
                  <a:gd name="T3" fmla="*/ 3 h 646"/>
                  <a:gd name="T4" fmla="*/ 2 w 597"/>
                  <a:gd name="T5" fmla="*/ 0 h 646"/>
                  <a:gd name="T6" fmla="*/ 5 w 597"/>
                  <a:gd name="T7" fmla="*/ 1 h 646"/>
                  <a:gd name="T8" fmla="*/ 6 w 597"/>
                  <a:gd name="T9" fmla="*/ 2 h 646"/>
                  <a:gd name="T10" fmla="*/ 8 w 597"/>
                  <a:gd name="T11" fmla="*/ 3 h 646"/>
                  <a:gd name="T12" fmla="*/ 9 w 597"/>
                  <a:gd name="T13" fmla="*/ 3 h 646"/>
                  <a:gd name="T14" fmla="*/ 9 w 597"/>
                  <a:gd name="T15" fmla="*/ 1 h 646"/>
                  <a:gd name="T16" fmla="*/ 10 w 597"/>
                  <a:gd name="T17" fmla="*/ 0 h 646"/>
                  <a:gd name="T18" fmla="*/ 14 w 597"/>
                  <a:gd name="T19" fmla="*/ 2 h 646"/>
                  <a:gd name="T20" fmla="*/ 13 w 597"/>
                  <a:gd name="T21" fmla="*/ 3 h 646"/>
                  <a:gd name="T22" fmla="*/ 14 w 597"/>
                  <a:gd name="T23" fmla="*/ 12 h 646"/>
                  <a:gd name="T24" fmla="*/ 14 w 597"/>
                  <a:gd name="T25" fmla="*/ 15 h 646"/>
                  <a:gd name="T26" fmla="*/ 13 w 597"/>
                  <a:gd name="T27" fmla="*/ 15 h 646"/>
                  <a:gd name="T28" fmla="*/ 13 w 597"/>
                  <a:gd name="T29" fmla="*/ 15 h 646"/>
                  <a:gd name="T30" fmla="*/ 6 w 597"/>
                  <a:gd name="T31" fmla="*/ 11 h 646"/>
                  <a:gd name="T32" fmla="*/ 5 w 597"/>
                  <a:gd name="T33" fmla="*/ 11 h 646"/>
                  <a:gd name="T34" fmla="*/ 2 w 597"/>
                  <a:gd name="T35" fmla="*/ 11 h 646"/>
                  <a:gd name="T36" fmla="*/ 0 w 597"/>
                  <a:gd name="T37" fmla="*/ 8 h 6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97"/>
                  <a:gd name="T58" fmla="*/ 0 h 646"/>
                  <a:gd name="T59" fmla="*/ 597 w 597"/>
                  <a:gd name="T60" fmla="*/ 646 h 64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97" h="646">
                    <a:moveTo>
                      <a:pt x="0" y="336"/>
                    </a:moveTo>
                    <a:lnTo>
                      <a:pt x="1" y="139"/>
                    </a:lnTo>
                    <a:lnTo>
                      <a:pt x="74" y="0"/>
                    </a:lnTo>
                    <a:lnTo>
                      <a:pt x="219" y="42"/>
                    </a:lnTo>
                    <a:lnTo>
                      <a:pt x="246" y="89"/>
                    </a:lnTo>
                    <a:lnTo>
                      <a:pt x="363" y="139"/>
                    </a:lnTo>
                    <a:lnTo>
                      <a:pt x="398" y="123"/>
                    </a:lnTo>
                    <a:lnTo>
                      <a:pt x="402" y="52"/>
                    </a:lnTo>
                    <a:lnTo>
                      <a:pt x="440" y="19"/>
                    </a:lnTo>
                    <a:lnTo>
                      <a:pt x="597" y="75"/>
                    </a:lnTo>
                    <a:lnTo>
                      <a:pt x="580" y="150"/>
                    </a:lnTo>
                    <a:lnTo>
                      <a:pt x="597" y="529"/>
                    </a:lnTo>
                    <a:lnTo>
                      <a:pt x="597" y="618"/>
                    </a:lnTo>
                    <a:lnTo>
                      <a:pt x="564" y="619"/>
                    </a:lnTo>
                    <a:lnTo>
                      <a:pt x="564" y="646"/>
                    </a:lnTo>
                    <a:lnTo>
                      <a:pt x="258" y="462"/>
                    </a:lnTo>
                    <a:lnTo>
                      <a:pt x="219" y="483"/>
                    </a:lnTo>
                    <a:lnTo>
                      <a:pt x="89" y="460"/>
                    </a:lnTo>
                    <a:lnTo>
                      <a:pt x="0" y="33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51" name="Freeform 458"/>
              <p:cNvSpPr/>
              <p:nvPr/>
            </p:nvSpPr>
            <p:spPr bwMode="auto">
              <a:xfrm>
                <a:off x="2215" y="3237"/>
                <a:ext cx="77" cy="175"/>
              </a:xfrm>
              <a:custGeom>
                <a:avLst/>
                <a:gdLst>
                  <a:gd name="T0" fmla="*/ 0 w 270"/>
                  <a:gd name="T1" fmla="*/ 10 h 616"/>
                  <a:gd name="T2" fmla="*/ 1 w 270"/>
                  <a:gd name="T3" fmla="*/ 13 h 616"/>
                  <a:gd name="T4" fmla="*/ 2 w 270"/>
                  <a:gd name="T5" fmla="*/ 14 h 616"/>
                  <a:gd name="T6" fmla="*/ 4 w 270"/>
                  <a:gd name="T7" fmla="*/ 13 h 616"/>
                  <a:gd name="T8" fmla="*/ 6 w 270"/>
                  <a:gd name="T9" fmla="*/ 3 h 616"/>
                  <a:gd name="T10" fmla="*/ 6 w 270"/>
                  <a:gd name="T11" fmla="*/ 4 h 616"/>
                  <a:gd name="T12" fmla="*/ 5 w 270"/>
                  <a:gd name="T13" fmla="*/ 0 h 616"/>
                  <a:gd name="T14" fmla="*/ 4 w 270"/>
                  <a:gd name="T15" fmla="*/ 1 h 616"/>
                  <a:gd name="T16" fmla="*/ 4 w 270"/>
                  <a:gd name="T17" fmla="*/ 3 h 616"/>
                  <a:gd name="T18" fmla="*/ 3 w 270"/>
                  <a:gd name="T19" fmla="*/ 4 h 616"/>
                  <a:gd name="T20" fmla="*/ 1 w 270"/>
                  <a:gd name="T21" fmla="*/ 4 h 616"/>
                  <a:gd name="T22" fmla="*/ 1 w 270"/>
                  <a:gd name="T23" fmla="*/ 5 h 616"/>
                  <a:gd name="T24" fmla="*/ 1 w 270"/>
                  <a:gd name="T25" fmla="*/ 8 h 616"/>
                  <a:gd name="T26" fmla="*/ 0 w 270"/>
                  <a:gd name="T27" fmla="*/ 10 h 6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70"/>
                  <a:gd name="T43" fmla="*/ 0 h 616"/>
                  <a:gd name="T44" fmla="*/ 270 w 270"/>
                  <a:gd name="T45" fmla="*/ 616 h 6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70" h="616">
                    <a:moveTo>
                      <a:pt x="0" y="441"/>
                    </a:moveTo>
                    <a:lnTo>
                      <a:pt x="26" y="567"/>
                    </a:lnTo>
                    <a:lnTo>
                      <a:pt x="76" y="616"/>
                    </a:lnTo>
                    <a:lnTo>
                      <a:pt x="161" y="567"/>
                    </a:lnTo>
                    <a:lnTo>
                      <a:pt x="254" y="144"/>
                    </a:lnTo>
                    <a:lnTo>
                      <a:pt x="270" y="161"/>
                    </a:lnTo>
                    <a:lnTo>
                      <a:pt x="232" y="0"/>
                    </a:lnTo>
                    <a:lnTo>
                      <a:pt x="182" y="68"/>
                    </a:lnTo>
                    <a:lnTo>
                      <a:pt x="182" y="115"/>
                    </a:lnTo>
                    <a:lnTo>
                      <a:pt x="122" y="165"/>
                    </a:lnTo>
                    <a:lnTo>
                      <a:pt x="47" y="186"/>
                    </a:lnTo>
                    <a:lnTo>
                      <a:pt x="29" y="240"/>
                    </a:lnTo>
                    <a:lnTo>
                      <a:pt x="47" y="348"/>
                    </a:lnTo>
                    <a:lnTo>
                      <a:pt x="0" y="44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52" name="Freeform 459"/>
              <p:cNvSpPr/>
              <p:nvPr/>
            </p:nvSpPr>
            <p:spPr bwMode="auto">
              <a:xfrm>
                <a:off x="2103" y="3202"/>
                <a:ext cx="36" cy="99"/>
              </a:xfrm>
              <a:custGeom>
                <a:avLst/>
                <a:gdLst>
                  <a:gd name="T0" fmla="*/ 0 w 124"/>
                  <a:gd name="T1" fmla="*/ 4 h 346"/>
                  <a:gd name="T2" fmla="*/ 0 w 124"/>
                  <a:gd name="T3" fmla="*/ 5 h 346"/>
                  <a:gd name="T4" fmla="*/ 2 w 124"/>
                  <a:gd name="T5" fmla="*/ 5 h 346"/>
                  <a:gd name="T6" fmla="*/ 1 w 124"/>
                  <a:gd name="T7" fmla="*/ 7 h 346"/>
                  <a:gd name="T8" fmla="*/ 2 w 124"/>
                  <a:gd name="T9" fmla="*/ 8 h 346"/>
                  <a:gd name="T10" fmla="*/ 3 w 124"/>
                  <a:gd name="T11" fmla="*/ 6 h 346"/>
                  <a:gd name="T12" fmla="*/ 2 w 124"/>
                  <a:gd name="T13" fmla="*/ 4 h 346"/>
                  <a:gd name="T14" fmla="*/ 2 w 124"/>
                  <a:gd name="T15" fmla="*/ 5 h 346"/>
                  <a:gd name="T16" fmla="*/ 2 w 124"/>
                  <a:gd name="T17" fmla="*/ 5 h 346"/>
                  <a:gd name="T18" fmla="*/ 1 w 124"/>
                  <a:gd name="T19" fmla="*/ 3 h 346"/>
                  <a:gd name="T20" fmla="*/ 1 w 124"/>
                  <a:gd name="T21" fmla="*/ 0 h 346"/>
                  <a:gd name="T22" fmla="*/ 0 w 124"/>
                  <a:gd name="T23" fmla="*/ 0 h 346"/>
                  <a:gd name="T24" fmla="*/ 1 w 124"/>
                  <a:gd name="T25" fmla="*/ 1 h 346"/>
                  <a:gd name="T26" fmla="*/ 0 w 124"/>
                  <a:gd name="T27" fmla="*/ 4 h 3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4"/>
                  <a:gd name="T43" fmla="*/ 0 h 346"/>
                  <a:gd name="T44" fmla="*/ 124 w 124"/>
                  <a:gd name="T45" fmla="*/ 346 h 3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4" h="346">
                    <a:moveTo>
                      <a:pt x="0" y="189"/>
                    </a:moveTo>
                    <a:lnTo>
                      <a:pt x="16" y="209"/>
                    </a:lnTo>
                    <a:lnTo>
                      <a:pt x="64" y="228"/>
                    </a:lnTo>
                    <a:lnTo>
                      <a:pt x="61" y="292"/>
                    </a:lnTo>
                    <a:lnTo>
                      <a:pt x="100" y="346"/>
                    </a:lnTo>
                    <a:lnTo>
                      <a:pt x="124" y="248"/>
                    </a:lnTo>
                    <a:lnTo>
                      <a:pt x="84" y="182"/>
                    </a:lnTo>
                    <a:lnTo>
                      <a:pt x="95" y="219"/>
                    </a:lnTo>
                    <a:lnTo>
                      <a:pt x="72" y="217"/>
                    </a:lnTo>
                    <a:lnTo>
                      <a:pt x="47" y="128"/>
                    </a:lnTo>
                    <a:lnTo>
                      <a:pt x="46" y="9"/>
                    </a:lnTo>
                    <a:lnTo>
                      <a:pt x="10" y="0"/>
                    </a:lnTo>
                    <a:lnTo>
                      <a:pt x="38" y="58"/>
                    </a:lnTo>
                    <a:lnTo>
                      <a:pt x="0" y="18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53" name="Freeform 460"/>
              <p:cNvSpPr/>
              <p:nvPr/>
            </p:nvSpPr>
            <p:spPr bwMode="auto">
              <a:xfrm>
                <a:off x="1615" y="2764"/>
                <a:ext cx="177" cy="191"/>
              </a:xfrm>
              <a:custGeom>
                <a:avLst/>
                <a:gdLst>
                  <a:gd name="T0" fmla="*/ 0 w 618"/>
                  <a:gd name="T1" fmla="*/ 11 h 673"/>
                  <a:gd name="T2" fmla="*/ 1 w 618"/>
                  <a:gd name="T3" fmla="*/ 10 h 673"/>
                  <a:gd name="T4" fmla="*/ 1 w 618"/>
                  <a:gd name="T5" fmla="*/ 10 h 673"/>
                  <a:gd name="T6" fmla="*/ 6 w 618"/>
                  <a:gd name="T7" fmla="*/ 10 h 673"/>
                  <a:gd name="T8" fmla="*/ 5 w 618"/>
                  <a:gd name="T9" fmla="*/ 0 h 673"/>
                  <a:gd name="T10" fmla="*/ 7 w 618"/>
                  <a:gd name="T11" fmla="*/ 0 h 673"/>
                  <a:gd name="T12" fmla="*/ 14 w 618"/>
                  <a:gd name="T13" fmla="*/ 5 h 673"/>
                  <a:gd name="T14" fmla="*/ 14 w 618"/>
                  <a:gd name="T15" fmla="*/ 6 h 673"/>
                  <a:gd name="T16" fmla="*/ 15 w 618"/>
                  <a:gd name="T17" fmla="*/ 6 h 673"/>
                  <a:gd name="T18" fmla="*/ 15 w 618"/>
                  <a:gd name="T19" fmla="*/ 9 h 673"/>
                  <a:gd name="T20" fmla="*/ 14 w 618"/>
                  <a:gd name="T21" fmla="*/ 10 h 673"/>
                  <a:gd name="T22" fmla="*/ 11 w 618"/>
                  <a:gd name="T23" fmla="*/ 11 h 673"/>
                  <a:gd name="T24" fmla="*/ 7 w 618"/>
                  <a:gd name="T25" fmla="*/ 12 h 673"/>
                  <a:gd name="T26" fmla="*/ 6 w 618"/>
                  <a:gd name="T27" fmla="*/ 15 h 673"/>
                  <a:gd name="T28" fmla="*/ 5 w 618"/>
                  <a:gd name="T29" fmla="*/ 15 h 673"/>
                  <a:gd name="T30" fmla="*/ 4 w 618"/>
                  <a:gd name="T31" fmla="*/ 15 h 673"/>
                  <a:gd name="T32" fmla="*/ 3 w 618"/>
                  <a:gd name="T33" fmla="*/ 13 h 673"/>
                  <a:gd name="T34" fmla="*/ 1 w 618"/>
                  <a:gd name="T35" fmla="*/ 14 h 673"/>
                  <a:gd name="T36" fmla="*/ 1 w 618"/>
                  <a:gd name="T37" fmla="*/ 13 h 673"/>
                  <a:gd name="T38" fmla="*/ 0 w 618"/>
                  <a:gd name="T39" fmla="*/ 11 h 67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18"/>
                  <a:gd name="T61" fmla="*/ 0 h 673"/>
                  <a:gd name="T62" fmla="*/ 618 w 618"/>
                  <a:gd name="T63" fmla="*/ 673 h 67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18" h="673">
                    <a:moveTo>
                      <a:pt x="0" y="468"/>
                    </a:moveTo>
                    <a:lnTo>
                      <a:pt x="26" y="418"/>
                    </a:lnTo>
                    <a:lnTo>
                      <a:pt x="56" y="450"/>
                    </a:lnTo>
                    <a:lnTo>
                      <a:pt x="248" y="435"/>
                    </a:lnTo>
                    <a:lnTo>
                      <a:pt x="208" y="0"/>
                    </a:lnTo>
                    <a:lnTo>
                      <a:pt x="279" y="0"/>
                    </a:lnTo>
                    <a:lnTo>
                      <a:pt x="583" y="236"/>
                    </a:lnTo>
                    <a:lnTo>
                      <a:pt x="585" y="275"/>
                    </a:lnTo>
                    <a:lnTo>
                      <a:pt x="617" y="271"/>
                    </a:lnTo>
                    <a:lnTo>
                      <a:pt x="618" y="409"/>
                    </a:lnTo>
                    <a:lnTo>
                      <a:pt x="591" y="439"/>
                    </a:lnTo>
                    <a:lnTo>
                      <a:pt x="467" y="458"/>
                    </a:lnTo>
                    <a:lnTo>
                      <a:pt x="310" y="537"/>
                    </a:lnTo>
                    <a:lnTo>
                      <a:pt x="261" y="665"/>
                    </a:lnTo>
                    <a:lnTo>
                      <a:pt x="223" y="649"/>
                    </a:lnTo>
                    <a:lnTo>
                      <a:pt x="155" y="673"/>
                    </a:lnTo>
                    <a:lnTo>
                      <a:pt x="117" y="566"/>
                    </a:lnTo>
                    <a:lnTo>
                      <a:pt x="53" y="592"/>
                    </a:lnTo>
                    <a:lnTo>
                      <a:pt x="26" y="569"/>
                    </a:lnTo>
                    <a:lnTo>
                      <a:pt x="0" y="46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54" name="Freeform 461"/>
              <p:cNvSpPr/>
              <p:nvPr/>
            </p:nvSpPr>
            <p:spPr bwMode="auto">
              <a:xfrm>
                <a:off x="1562" y="2733"/>
                <a:ext cx="133" cy="164"/>
              </a:xfrm>
              <a:custGeom>
                <a:avLst/>
                <a:gdLst>
                  <a:gd name="T0" fmla="*/ 0 w 467"/>
                  <a:gd name="T1" fmla="*/ 7 h 575"/>
                  <a:gd name="T2" fmla="*/ 1 w 467"/>
                  <a:gd name="T3" fmla="*/ 7 h 575"/>
                  <a:gd name="T4" fmla="*/ 1 w 467"/>
                  <a:gd name="T5" fmla="*/ 9 h 575"/>
                  <a:gd name="T6" fmla="*/ 0 w 467"/>
                  <a:gd name="T7" fmla="*/ 12 h 575"/>
                  <a:gd name="T8" fmla="*/ 2 w 467"/>
                  <a:gd name="T9" fmla="*/ 11 h 575"/>
                  <a:gd name="T10" fmla="*/ 4 w 467"/>
                  <a:gd name="T11" fmla="*/ 13 h 575"/>
                  <a:gd name="T12" fmla="*/ 5 w 467"/>
                  <a:gd name="T13" fmla="*/ 12 h 575"/>
                  <a:gd name="T14" fmla="*/ 6 w 467"/>
                  <a:gd name="T15" fmla="*/ 13 h 575"/>
                  <a:gd name="T16" fmla="*/ 10 w 467"/>
                  <a:gd name="T17" fmla="*/ 13 h 575"/>
                  <a:gd name="T18" fmla="*/ 9 w 467"/>
                  <a:gd name="T19" fmla="*/ 3 h 575"/>
                  <a:gd name="T20" fmla="*/ 11 w 467"/>
                  <a:gd name="T21" fmla="*/ 3 h 575"/>
                  <a:gd name="T22" fmla="*/ 7 w 467"/>
                  <a:gd name="T23" fmla="*/ 0 h 575"/>
                  <a:gd name="T24" fmla="*/ 7 w 467"/>
                  <a:gd name="T25" fmla="*/ 1 h 575"/>
                  <a:gd name="T26" fmla="*/ 5 w 467"/>
                  <a:gd name="T27" fmla="*/ 1 h 575"/>
                  <a:gd name="T28" fmla="*/ 5 w 467"/>
                  <a:gd name="T29" fmla="*/ 4 h 575"/>
                  <a:gd name="T30" fmla="*/ 3 w 467"/>
                  <a:gd name="T31" fmla="*/ 5 h 575"/>
                  <a:gd name="T32" fmla="*/ 4 w 467"/>
                  <a:gd name="T33" fmla="*/ 6 h 575"/>
                  <a:gd name="T34" fmla="*/ 0 w 467"/>
                  <a:gd name="T35" fmla="*/ 7 h 57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7"/>
                  <a:gd name="T55" fmla="*/ 0 h 575"/>
                  <a:gd name="T56" fmla="*/ 467 w 467"/>
                  <a:gd name="T57" fmla="*/ 575 h 57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7" h="575">
                    <a:moveTo>
                      <a:pt x="0" y="288"/>
                    </a:moveTo>
                    <a:lnTo>
                      <a:pt x="30" y="320"/>
                    </a:lnTo>
                    <a:lnTo>
                      <a:pt x="36" y="408"/>
                    </a:lnTo>
                    <a:lnTo>
                      <a:pt x="13" y="515"/>
                    </a:lnTo>
                    <a:lnTo>
                      <a:pt x="101" y="492"/>
                    </a:lnTo>
                    <a:lnTo>
                      <a:pt x="188" y="575"/>
                    </a:lnTo>
                    <a:lnTo>
                      <a:pt x="214" y="525"/>
                    </a:lnTo>
                    <a:lnTo>
                      <a:pt x="244" y="557"/>
                    </a:lnTo>
                    <a:lnTo>
                      <a:pt x="436" y="542"/>
                    </a:lnTo>
                    <a:lnTo>
                      <a:pt x="396" y="107"/>
                    </a:lnTo>
                    <a:lnTo>
                      <a:pt x="467" y="107"/>
                    </a:lnTo>
                    <a:lnTo>
                      <a:pt x="322" y="0"/>
                    </a:lnTo>
                    <a:lnTo>
                      <a:pt x="317" y="58"/>
                    </a:lnTo>
                    <a:lnTo>
                      <a:pt x="197" y="54"/>
                    </a:lnTo>
                    <a:lnTo>
                      <a:pt x="196" y="176"/>
                    </a:lnTo>
                    <a:lnTo>
                      <a:pt x="152" y="199"/>
                    </a:lnTo>
                    <a:lnTo>
                      <a:pt x="156" y="270"/>
                    </a:lnTo>
                    <a:lnTo>
                      <a:pt x="0" y="28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55" name="Freeform 462"/>
              <p:cNvSpPr/>
              <p:nvPr/>
            </p:nvSpPr>
            <p:spPr bwMode="auto">
              <a:xfrm>
                <a:off x="1606" y="2617"/>
                <a:ext cx="127" cy="111"/>
              </a:xfrm>
              <a:custGeom>
                <a:avLst/>
                <a:gdLst>
                  <a:gd name="T0" fmla="*/ 0 w 447"/>
                  <a:gd name="T1" fmla="*/ 9 h 392"/>
                  <a:gd name="T2" fmla="*/ 3 w 447"/>
                  <a:gd name="T3" fmla="*/ 7 h 392"/>
                  <a:gd name="T4" fmla="*/ 3 w 447"/>
                  <a:gd name="T5" fmla="*/ 3 h 392"/>
                  <a:gd name="T6" fmla="*/ 6 w 447"/>
                  <a:gd name="T7" fmla="*/ 2 h 392"/>
                  <a:gd name="T8" fmla="*/ 6 w 447"/>
                  <a:gd name="T9" fmla="*/ 0 h 392"/>
                  <a:gd name="T10" fmla="*/ 9 w 447"/>
                  <a:gd name="T11" fmla="*/ 1 h 392"/>
                  <a:gd name="T12" fmla="*/ 10 w 447"/>
                  <a:gd name="T13" fmla="*/ 4 h 392"/>
                  <a:gd name="T14" fmla="*/ 9 w 447"/>
                  <a:gd name="T15" fmla="*/ 4 h 392"/>
                  <a:gd name="T16" fmla="*/ 8 w 447"/>
                  <a:gd name="T17" fmla="*/ 4 h 392"/>
                  <a:gd name="T18" fmla="*/ 8 w 447"/>
                  <a:gd name="T19" fmla="*/ 5 h 392"/>
                  <a:gd name="T20" fmla="*/ 4 w 447"/>
                  <a:gd name="T21" fmla="*/ 7 h 392"/>
                  <a:gd name="T22" fmla="*/ 4 w 447"/>
                  <a:gd name="T23" fmla="*/ 9 h 392"/>
                  <a:gd name="T24" fmla="*/ 0 w 447"/>
                  <a:gd name="T25" fmla="*/ 9 h 39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47"/>
                  <a:gd name="T40" fmla="*/ 0 h 392"/>
                  <a:gd name="T41" fmla="*/ 447 w 447"/>
                  <a:gd name="T42" fmla="*/ 392 h 39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47" h="392">
                    <a:moveTo>
                      <a:pt x="0" y="387"/>
                    </a:moveTo>
                    <a:lnTo>
                      <a:pt x="109" y="311"/>
                    </a:lnTo>
                    <a:lnTo>
                      <a:pt x="149" y="157"/>
                    </a:lnTo>
                    <a:lnTo>
                      <a:pt x="242" y="77"/>
                    </a:lnTo>
                    <a:lnTo>
                      <a:pt x="273" y="0"/>
                    </a:lnTo>
                    <a:lnTo>
                      <a:pt x="409" y="26"/>
                    </a:lnTo>
                    <a:lnTo>
                      <a:pt x="447" y="172"/>
                    </a:lnTo>
                    <a:lnTo>
                      <a:pt x="387" y="175"/>
                    </a:lnTo>
                    <a:lnTo>
                      <a:pt x="352" y="192"/>
                    </a:lnTo>
                    <a:lnTo>
                      <a:pt x="359" y="230"/>
                    </a:lnTo>
                    <a:lnTo>
                      <a:pt x="184" y="317"/>
                    </a:lnTo>
                    <a:lnTo>
                      <a:pt x="163" y="392"/>
                    </a:lnTo>
                    <a:lnTo>
                      <a:pt x="0" y="38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56" name="Freeform 463"/>
              <p:cNvSpPr/>
              <p:nvPr/>
            </p:nvSpPr>
            <p:spPr bwMode="auto">
              <a:xfrm>
                <a:off x="2074" y="3215"/>
                <a:ext cx="114" cy="211"/>
              </a:xfrm>
              <a:custGeom>
                <a:avLst/>
                <a:gdLst>
                  <a:gd name="T0" fmla="*/ 0 w 398"/>
                  <a:gd name="T1" fmla="*/ 5 h 739"/>
                  <a:gd name="T2" fmla="*/ 0 w 398"/>
                  <a:gd name="T3" fmla="*/ 5 h 739"/>
                  <a:gd name="T4" fmla="*/ 2 w 398"/>
                  <a:gd name="T5" fmla="*/ 6 h 739"/>
                  <a:gd name="T6" fmla="*/ 3 w 398"/>
                  <a:gd name="T7" fmla="*/ 7 h 739"/>
                  <a:gd name="T8" fmla="*/ 3 w 398"/>
                  <a:gd name="T9" fmla="*/ 10 h 739"/>
                  <a:gd name="T10" fmla="*/ 1 w 398"/>
                  <a:gd name="T11" fmla="*/ 13 h 739"/>
                  <a:gd name="T12" fmla="*/ 2 w 398"/>
                  <a:gd name="T13" fmla="*/ 16 h 739"/>
                  <a:gd name="T14" fmla="*/ 2 w 398"/>
                  <a:gd name="T15" fmla="*/ 17 h 739"/>
                  <a:gd name="T16" fmla="*/ 3 w 398"/>
                  <a:gd name="T17" fmla="*/ 17 h 739"/>
                  <a:gd name="T18" fmla="*/ 3 w 398"/>
                  <a:gd name="T19" fmla="*/ 16 h 739"/>
                  <a:gd name="T20" fmla="*/ 5 w 398"/>
                  <a:gd name="T21" fmla="*/ 15 h 739"/>
                  <a:gd name="T22" fmla="*/ 4 w 398"/>
                  <a:gd name="T23" fmla="*/ 10 h 739"/>
                  <a:gd name="T24" fmla="*/ 9 w 398"/>
                  <a:gd name="T25" fmla="*/ 5 h 739"/>
                  <a:gd name="T26" fmla="*/ 9 w 398"/>
                  <a:gd name="T27" fmla="*/ 0 h 739"/>
                  <a:gd name="T28" fmla="*/ 8 w 398"/>
                  <a:gd name="T29" fmla="*/ 1 h 739"/>
                  <a:gd name="T30" fmla="*/ 4 w 398"/>
                  <a:gd name="T31" fmla="*/ 1 h 739"/>
                  <a:gd name="T32" fmla="*/ 4 w 398"/>
                  <a:gd name="T33" fmla="*/ 3 h 739"/>
                  <a:gd name="T34" fmla="*/ 5 w 398"/>
                  <a:gd name="T35" fmla="*/ 5 h 739"/>
                  <a:gd name="T36" fmla="*/ 5 w 398"/>
                  <a:gd name="T37" fmla="*/ 7 h 739"/>
                  <a:gd name="T38" fmla="*/ 4 w 398"/>
                  <a:gd name="T39" fmla="*/ 6 h 739"/>
                  <a:gd name="T40" fmla="*/ 4 w 398"/>
                  <a:gd name="T41" fmla="*/ 4 h 739"/>
                  <a:gd name="T42" fmla="*/ 3 w 398"/>
                  <a:gd name="T43" fmla="*/ 4 h 739"/>
                  <a:gd name="T44" fmla="*/ 0 w 398"/>
                  <a:gd name="T45" fmla="*/ 5 h 73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98"/>
                  <a:gd name="T70" fmla="*/ 0 h 739"/>
                  <a:gd name="T71" fmla="*/ 398 w 398"/>
                  <a:gd name="T72" fmla="*/ 739 h 73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98" h="739">
                    <a:moveTo>
                      <a:pt x="0" y="206"/>
                    </a:moveTo>
                    <a:lnTo>
                      <a:pt x="8" y="230"/>
                    </a:lnTo>
                    <a:lnTo>
                      <a:pt x="102" y="263"/>
                    </a:lnTo>
                    <a:lnTo>
                      <a:pt x="113" y="310"/>
                    </a:lnTo>
                    <a:lnTo>
                      <a:pt x="105" y="428"/>
                    </a:lnTo>
                    <a:lnTo>
                      <a:pt x="57" y="549"/>
                    </a:lnTo>
                    <a:lnTo>
                      <a:pt x="73" y="693"/>
                    </a:lnTo>
                    <a:lnTo>
                      <a:pt x="77" y="739"/>
                    </a:lnTo>
                    <a:lnTo>
                      <a:pt x="104" y="739"/>
                    </a:lnTo>
                    <a:lnTo>
                      <a:pt x="104" y="689"/>
                    </a:lnTo>
                    <a:lnTo>
                      <a:pt x="205" y="622"/>
                    </a:lnTo>
                    <a:lnTo>
                      <a:pt x="175" y="428"/>
                    </a:lnTo>
                    <a:lnTo>
                      <a:pt x="396" y="229"/>
                    </a:lnTo>
                    <a:lnTo>
                      <a:pt x="398" y="0"/>
                    </a:lnTo>
                    <a:lnTo>
                      <a:pt x="342" y="39"/>
                    </a:lnTo>
                    <a:lnTo>
                      <a:pt x="188" y="52"/>
                    </a:lnTo>
                    <a:lnTo>
                      <a:pt x="187" y="134"/>
                    </a:lnTo>
                    <a:lnTo>
                      <a:pt x="227" y="200"/>
                    </a:lnTo>
                    <a:lnTo>
                      <a:pt x="203" y="298"/>
                    </a:lnTo>
                    <a:lnTo>
                      <a:pt x="164" y="244"/>
                    </a:lnTo>
                    <a:lnTo>
                      <a:pt x="167" y="180"/>
                    </a:lnTo>
                    <a:lnTo>
                      <a:pt x="119" y="161"/>
                    </a:lnTo>
                    <a:lnTo>
                      <a:pt x="0" y="20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57" name="Freeform 464"/>
              <p:cNvSpPr/>
              <p:nvPr/>
            </p:nvSpPr>
            <p:spPr bwMode="auto">
              <a:xfrm>
                <a:off x="1749" y="2784"/>
                <a:ext cx="173" cy="152"/>
              </a:xfrm>
              <a:custGeom>
                <a:avLst/>
                <a:gdLst>
                  <a:gd name="T0" fmla="*/ 0 w 607"/>
                  <a:gd name="T1" fmla="*/ 9 h 535"/>
                  <a:gd name="T2" fmla="*/ 0 w 607"/>
                  <a:gd name="T3" fmla="*/ 10 h 535"/>
                  <a:gd name="T4" fmla="*/ 2 w 607"/>
                  <a:gd name="T5" fmla="*/ 12 h 535"/>
                  <a:gd name="T6" fmla="*/ 2 w 607"/>
                  <a:gd name="T7" fmla="*/ 12 h 535"/>
                  <a:gd name="T8" fmla="*/ 3 w 607"/>
                  <a:gd name="T9" fmla="*/ 12 h 535"/>
                  <a:gd name="T10" fmla="*/ 4 w 607"/>
                  <a:gd name="T11" fmla="*/ 10 h 535"/>
                  <a:gd name="T12" fmla="*/ 8 w 607"/>
                  <a:gd name="T13" fmla="*/ 11 h 535"/>
                  <a:gd name="T14" fmla="*/ 11 w 607"/>
                  <a:gd name="T15" fmla="*/ 10 h 535"/>
                  <a:gd name="T16" fmla="*/ 12 w 607"/>
                  <a:gd name="T17" fmla="*/ 10 h 535"/>
                  <a:gd name="T18" fmla="*/ 13 w 607"/>
                  <a:gd name="T19" fmla="*/ 7 h 535"/>
                  <a:gd name="T20" fmla="*/ 14 w 607"/>
                  <a:gd name="T21" fmla="*/ 3 h 535"/>
                  <a:gd name="T22" fmla="*/ 13 w 607"/>
                  <a:gd name="T23" fmla="*/ 2 h 535"/>
                  <a:gd name="T24" fmla="*/ 13 w 607"/>
                  <a:gd name="T25" fmla="*/ 1 h 535"/>
                  <a:gd name="T26" fmla="*/ 10 w 607"/>
                  <a:gd name="T27" fmla="*/ 0 h 535"/>
                  <a:gd name="T28" fmla="*/ 5 w 607"/>
                  <a:gd name="T29" fmla="*/ 4 h 535"/>
                  <a:gd name="T30" fmla="*/ 3 w 607"/>
                  <a:gd name="T31" fmla="*/ 5 h 535"/>
                  <a:gd name="T32" fmla="*/ 3 w 607"/>
                  <a:gd name="T33" fmla="*/ 8 h 535"/>
                  <a:gd name="T34" fmla="*/ 3 w 607"/>
                  <a:gd name="T35" fmla="*/ 9 h 535"/>
                  <a:gd name="T36" fmla="*/ 0 w 607"/>
                  <a:gd name="T37" fmla="*/ 9 h 53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07"/>
                  <a:gd name="T58" fmla="*/ 0 h 535"/>
                  <a:gd name="T59" fmla="*/ 607 w 607"/>
                  <a:gd name="T60" fmla="*/ 535 h 53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07" h="535">
                    <a:moveTo>
                      <a:pt x="0" y="389"/>
                    </a:moveTo>
                    <a:lnTo>
                      <a:pt x="8" y="431"/>
                    </a:lnTo>
                    <a:lnTo>
                      <a:pt x="79" y="524"/>
                    </a:lnTo>
                    <a:lnTo>
                      <a:pt x="100" y="505"/>
                    </a:lnTo>
                    <a:lnTo>
                      <a:pt x="129" y="535"/>
                    </a:lnTo>
                    <a:lnTo>
                      <a:pt x="178" y="442"/>
                    </a:lnTo>
                    <a:lnTo>
                      <a:pt x="349" y="489"/>
                    </a:lnTo>
                    <a:lnTo>
                      <a:pt x="498" y="440"/>
                    </a:lnTo>
                    <a:lnTo>
                      <a:pt x="504" y="418"/>
                    </a:lnTo>
                    <a:lnTo>
                      <a:pt x="579" y="300"/>
                    </a:lnTo>
                    <a:lnTo>
                      <a:pt x="607" y="142"/>
                    </a:lnTo>
                    <a:lnTo>
                      <a:pt x="568" y="92"/>
                    </a:lnTo>
                    <a:lnTo>
                      <a:pt x="568" y="23"/>
                    </a:lnTo>
                    <a:lnTo>
                      <a:pt x="438" y="0"/>
                    </a:lnTo>
                    <a:lnTo>
                      <a:pt x="209" y="185"/>
                    </a:lnTo>
                    <a:lnTo>
                      <a:pt x="150" y="202"/>
                    </a:lnTo>
                    <a:lnTo>
                      <a:pt x="151" y="340"/>
                    </a:lnTo>
                    <a:lnTo>
                      <a:pt x="124" y="370"/>
                    </a:lnTo>
                    <a:lnTo>
                      <a:pt x="0" y="38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58" name="Freeform 465"/>
              <p:cNvSpPr/>
              <p:nvPr/>
            </p:nvSpPr>
            <p:spPr bwMode="auto">
              <a:xfrm>
                <a:off x="1777" y="2908"/>
                <a:ext cx="127" cy="123"/>
              </a:xfrm>
              <a:custGeom>
                <a:avLst/>
                <a:gdLst>
                  <a:gd name="T0" fmla="*/ 0 w 445"/>
                  <a:gd name="T1" fmla="*/ 8 h 429"/>
                  <a:gd name="T2" fmla="*/ 1 w 445"/>
                  <a:gd name="T3" fmla="*/ 2 h 429"/>
                  <a:gd name="T4" fmla="*/ 2 w 445"/>
                  <a:gd name="T5" fmla="*/ 0 h 429"/>
                  <a:gd name="T6" fmla="*/ 6 w 445"/>
                  <a:gd name="T7" fmla="*/ 1 h 429"/>
                  <a:gd name="T8" fmla="*/ 9 w 445"/>
                  <a:gd name="T9" fmla="*/ 0 h 429"/>
                  <a:gd name="T10" fmla="*/ 10 w 445"/>
                  <a:gd name="T11" fmla="*/ 1 h 429"/>
                  <a:gd name="T12" fmla="*/ 10 w 445"/>
                  <a:gd name="T13" fmla="*/ 2 h 429"/>
                  <a:gd name="T14" fmla="*/ 9 w 445"/>
                  <a:gd name="T15" fmla="*/ 3 h 429"/>
                  <a:gd name="T16" fmla="*/ 7 w 445"/>
                  <a:gd name="T17" fmla="*/ 8 h 429"/>
                  <a:gd name="T18" fmla="*/ 6 w 445"/>
                  <a:gd name="T19" fmla="*/ 7 h 429"/>
                  <a:gd name="T20" fmla="*/ 5 w 445"/>
                  <a:gd name="T21" fmla="*/ 9 h 429"/>
                  <a:gd name="T22" fmla="*/ 3 w 445"/>
                  <a:gd name="T23" fmla="*/ 10 h 429"/>
                  <a:gd name="T24" fmla="*/ 2 w 445"/>
                  <a:gd name="T25" fmla="*/ 8 h 429"/>
                  <a:gd name="T26" fmla="*/ 0 w 445"/>
                  <a:gd name="T27" fmla="*/ 8 h 42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45"/>
                  <a:gd name="T43" fmla="*/ 0 h 429"/>
                  <a:gd name="T44" fmla="*/ 445 w 445"/>
                  <a:gd name="T45" fmla="*/ 429 h 42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45" h="429">
                    <a:moveTo>
                      <a:pt x="0" y="335"/>
                    </a:moveTo>
                    <a:lnTo>
                      <a:pt x="29" y="95"/>
                    </a:lnTo>
                    <a:lnTo>
                      <a:pt x="78" y="2"/>
                    </a:lnTo>
                    <a:lnTo>
                      <a:pt x="249" y="49"/>
                    </a:lnTo>
                    <a:lnTo>
                      <a:pt x="398" y="0"/>
                    </a:lnTo>
                    <a:lnTo>
                      <a:pt x="428" y="57"/>
                    </a:lnTo>
                    <a:lnTo>
                      <a:pt x="445" y="95"/>
                    </a:lnTo>
                    <a:lnTo>
                      <a:pt x="406" y="130"/>
                    </a:lnTo>
                    <a:lnTo>
                      <a:pt x="323" y="324"/>
                    </a:lnTo>
                    <a:lnTo>
                      <a:pt x="252" y="312"/>
                    </a:lnTo>
                    <a:lnTo>
                      <a:pt x="214" y="404"/>
                    </a:lnTo>
                    <a:lnTo>
                      <a:pt x="128" y="429"/>
                    </a:lnTo>
                    <a:lnTo>
                      <a:pt x="78" y="347"/>
                    </a:lnTo>
                    <a:lnTo>
                      <a:pt x="0" y="33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59" name="Freeform 466"/>
              <p:cNvSpPr/>
              <p:nvPr/>
            </p:nvSpPr>
            <p:spPr bwMode="auto">
              <a:xfrm>
                <a:off x="1564" y="2923"/>
                <a:ext cx="33" cy="23"/>
              </a:xfrm>
              <a:custGeom>
                <a:avLst/>
                <a:gdLst>
                  <a:gd name="T0" fmla="*/ 0 w 117"/>
                  <a:gd name="T1" fmla="*/ 0 h 79"/>
                  <a:gd name="T2" fmla="*/ 1 w 117"/>
                  <a:gd name="T3" fmla="*/ 1 h 79"/>
                  <a:gd name="T4" fmla="*/ 2 w 117"/>
                  <a:gd name="T5" fmla="*/ 1 h 79"/>
                  <a:gd name="T6" fmla="*/ 1 w 117"/>
                  <a:gd name="T7" fmla="*/ 1 h 79"/>
                  <a:gd name="T8" fmla="*/ 1 w 117"/>
                  <a:gd name="T9" fmla="*/ 2 h 79"/>
                  <a:gd name="T10" fmla="*/ 3 w 117"/>
                  <a:gd name="T11" fmla="*/ 1 h 79"/>
                  <a:gd name="T12" fmla="*/ 3 w 117"/>
                  <a:gd name="T13" fmla="*/ 0 h 79"/>
                  <a:gd name="T14" fmla="*/ 0 w 117"/>
                  <a:gd name="T15" fmla="*/ 0 h 79"/>
                  <a:gd name="T16" fmla="*/ 0 60000 65536"/>
                  <a:gd name="T17" fmla="*/ 0 60000 65536"/>
                  <a:gd name="T18" fmla="*/ 0 60000 65536"/>
                  <a:gd name="T19" fmla="*/ 0 60000 65536"/>
                  <a:gd name="T20" fmla="*/ 0 60000 65536"/>
                  <a:gd name="T21" fmla="*/ 0 60000 65536"/>
                  <a:gd name="T22" fmla="*/ 0 60000 65536"/>
                  <a:gd name="T23" fmla="*/ 0 60000 65536"/>
                  <a:gd name="T24" fmla="*/ 0 w 117"/>
                  <a:gd name="T25" fmla="*/ 0 h 79"/>
                  <a:gd name="T26" fmla="*/ 117 w 117"/>
                  <a:gd name="T27" fmla="*/ 79 h 7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7" h="79">
                    <a:moveTo>
                      <a:pt x="0" y="9"/>
                    </a:moveTo>
                    <a:lnTo>
                      <a:pt x="38" y="44"/>
                    </a:lnTo>
                    <a:lnTo>
                      <a:pt x="72" y="33"/>
                    </a:lnTo>
                    <a:lnTo>
                      <a:pt x="54" y="44"/>
                    </a:lnTo>
                    <a:lnTo>
                      <a:pt x="68" y="79"/>
                    </a:lnTo>
                    <a:lnTo>
                      <a:pt x="114" y="44"/>
                    </a:lnTo>
                    <a:lnTo>
                      <a:pt x="117" y="0"/>
                    </a:lnTo>
                    <a:lnTo>
                      <a:pt x="0" y="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60" name="Freeform 467"/>
              <p:cNvSpPr/>
              <p:nvPr/>
            </p:nvSpPr>
            <p:spPr bwMode="auto">
              <a:xfrm>
                <a:off x="2300" y="2748"/>
                <a:ext cx="6" cy="22"/>
              </a:xfrm>
              <a:custGeom>
                <a:avLst/>
                <a:gdLst>
                  <a:gd name="T0" fmla="*/ 0 w 22"/>
                  <a:gd name="T1" fmla="*/ 1 h 74"/>
                  <a:gd name="T2" fmla="*/ 0 w 22"/>
                  <a:gd name="T3" fmla="*/ 2 h 74"/>
                  <a:gd name="T4" fmla="*/ 1 w 22"/>
                  <a:gd name="T5" fmla="*/ 2 h 74"/>
                  <a:gd name="T6" fmla="*/ 0 w 22"/>
                  <a:gd name="T7" fmla="*/ 0 h 74"/>
                  <a:gd name="T8" fmla="*/ 0 w 22"/>
                  <a:gd name="T9" fmla="*/ 1 h 74"/>
                  <a:gd name="T10" fmla="*/ 0 60000 65536"/>
                  <a:gd name="T11" fmla="*/ 0 60000 65536"/>
                  <a:gd name="T12" fmla="*/ 0 60000 65536"/>
                  <a:gd name="T13" fmla="*/ 0 60000 65536"/>
                  <a:gd name="T14" fmla="*/ 0 60000 65536"/>
                  <a:gd name="T15" fmla="*/ 0 w 22"/>
                  <a:gd name="T16" fmla="*/ 0 h 74"/>
                  <a:gd name="T17" fmla="*/ 22 w 22"/>
                  <a:gd name="T18" fmla="*/ 74 h 74"/>
                </a:gdLst>
                <a:ahLst/>
                <a:cxnLst>
                  <a:cxn ang="T10">
                    <a:pos x="T0" y="T1"/>
                  </a:cxn>
                  <a:cxn ang="T11">
                    <a:pos x="T2" y="T3"/>
                  </a:cxn>
                  <a:cxn ang="T12">
                    <a:pos x="T4" y="T5"/>
                  </a:cxn>
                  <a:cxn ang="T13">
                    <a:pos x="T6" y="T7"/>
                  </a:cxn>
                  <a:cxn ang="T14">
                    <a:pos x="T8" y="T9"/>
                  </a:cxn>
                </a:cxnLst>
                <a:rect l="T15" t="T16" r="T17" b="T18"/>
                <a:pathLst>
                  <a:path w="22" h="74">
                    <a:moveTo>
                      <a:pt x="0" y="61"/>
                    </a:moveTo>
                    <a:lnTo>
                      <a:pt x="10" y="74"/>
                    </a:lnTo>
                    <a:lnTo>
                      <a:pt x="22" y="70"/>
                    </a:lnTo>
                    <a:lnTo>
                      <a:pt x="12" y="0"/>
                    </a:lnTo>
                    <a:lnTo>
                      <a:pt x="0" y="61"/>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61" name="Freeform 468"/>
              <p:cNvSpPr/>
              <p:nvPr/>
            </p:nvSpPr>
            <p:spPr bwMode="auto">
              <a:xfrm>
                <a:off x="2063" y="3096"/>
                <a:ext cx="19" cy="21"/>
              </a:xfrm>
              <a:custGeom>
                <a:avLst/>
                <a:gdLst>
                  <a:gd name="T0" fmla="*/ 0 w 66"/>
                  <a:gd name="T1" fmla="*/ 2 h 72"/>
                  <a:gd name="T2" fmla="*/ 1 w 66"/>
                  <a:gd name="T3" fmla="*/ 0 h 72"/>
                  <a:gd name="T4" fmla="*/ 1 w 66"/>
                  <a:gd name="T5" fmla="*/ 0 h 72"/>
                  <a:gd name="T6" fmla="*/ 1 w 66"/>
                  <a:gd name="T7" fmla="*/ 1 h 72"/>
                  <a:gd name="T8" fmla="*/ 0 w 66"/>
                  <a:gd name="T9" fmla="*/ 2 h 72"/>
                  <a:gd name="T10" fmla="*/ 0 60000 65536"/>
                  <a:gd name="T11" fmla="*/ 0 60000 65536"/>
                  <a:gd name="T12" fmla="*/ 0 60000 65536"/>
                  <a:gd name="T13" fmla="*/ 0 60000 65536"/>
                  <a:gd name="T14" fmla="*/ 0 60000 65536"/>
                  <a:gd name="T15" fmla="*/ 0 w 66"/>
                  <a:gd name="T16" fmla="*/ 0 h 72"/>
                  <a:gd name="T17" fmla="*/ 66 w 66"/>
                  <a:gd name="T18" fmla="*/ 72 h 72"/>
                </a:gdLst>
                <a:ahLst/>
                <a:cxnLst>
                  <a:cxn ang="T10">
                    <a:pos x="T0" y="T1"/>
                  </a:cxn>
                  <a:cxn ang="T11">
                    <a:pos x="T2" y="T3"/>
                  </a:cxn>
                  <a:cxn ang="T12">
                    <a:pos x="T4" y="T5"/>
                  </a:cxn>
                  <a:cxn ang="T13">
                    <a:pos x="T6" y="T7"/>
                  </a:cxn>
                  <a:cxn ang="T14">
                    <a:pos x="T8" y="T9"/>
                  </a:cxn>
                </a:cxnLst>
                <a:rect l="T15" t="T16" r="T17" b="T18"/>
                <a:pathLst>
                  <a:path w="66" h="72">
                    <a:moveTo>
                      <a:pt x="0" y="72"/>
                    </a:moveTo>
                    <a:lnTo>
                      <a:pt x="29" y="12"/>
                    </a:lnTo>
                    <a:lnTo>
                      <a:pt x="56" y="0"/>
                    </a:lnTo>
                    <a:lnTo>
                      <a:pt x="66" y="57"/>
                    </a:lnTo>
                    <a:lnTo>
                      <a:pt x="0" y="7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62" name="Freeform 469"/>
              <p:cNvSpPr/>
              <p:nvPr/>
            </p:nvSpPr>
            <p:spPr bwMode="auto">
              <a:xfrm>
                <a:off x="1556" y="2873"/>
                <a:ext cx="67" cy="52"/>
              </a:xfrm>
              <a:custGeom>
                <a:avLst/>
                <a:gdLst>
                  <a:gd name="T0" fmla="*/ 0 w 233"/>
                  <a:gd name="T1" fmla="*/ 2 h 184"/>
                  <a:gd name="T2" fmla="*/ 1 w 233"/>
                  <a:gd name="T3" fmla="*/ 3 h 184"/>
                  <a:gd name="T4" fmla="*/ 3 w 233"/>
                  <a:gd name="T5" fmla="*/ 3 h 184"/>
                  <a:gd name="T6" fmla="*/ 1 w 233"/>
                  <a:gd name="T7" fmla="*/ 4 h 184"/>
                  <a:gd name="T8" fmla="*/ 1 w 233"/>
                  <a:gd name="T9" fmla="*/ 4 h 184"/>
                  <a:gd name="T10" fmla="*/ 3 w 233"/>
                  <a:gd name="T11" fmla="*/ 4 h 184"/>
                  <a:gd name="T12" fmla="*/ 5 w 233"/>
                  <a:gd name="T13" fmla="*/ 4 h 184"/>
                  <a:gd name="T14" fmla="*/ 5 w 233"/>
                  <a:gd name="T15" fmla="*/ 2 h 184"/>
                  <a:gd name="T16" fmla="*/ 3 w 233"/>
                  <a:gd name="T17" fmla="*/ 0 h 184"/>
                  <a:gd name="T18" fmla="*/ 1 w 233"/>
                  <a:gd name="T19" fmla="*/ 1 h 184"/>
                  <a:gd name="T20" fmla="*/ 0 w 233"/>
                  <a:gd name="T21" fmla="*/ 2 h 18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3"/>
                  <a:gd name="T34" fmla="*/ 0 h 184"/>
                  <a:gd name="T35" fmla="*/ 233 w 233"/>
                  <a:gd name="T36" fmla="*/ 184 h 18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3" h="184">
                    <a:moveTo>
                      <a:pt x="0" y="83"/>
                    </a:moveTo>
                    <a:lnTo>
                      <a:pt x="32" y="134"/>
                    </a:lnTo>
                    <a:lnTo>
                      <a:pt x="139" y="143"/>
                    </a:lnTo>
                    <a:lnTo>
                      <a:pt x="25" y="160"/>
                    </a:lnTo>
                    <a:lnTo>
                      <a:pt x="25" y="184"/>
                    </a:lnTo>
                    <a:lnTo>
                      <a:pt x="142" y="175"/>
                    </a:lnTo>
                    <a:lnTo>
                      <a:pt x="233" y="184"/>
                    </a:lnTo>
                    <a:lnTo>
                      <a:pt x="207" y="83"/>
                    </a:lnTo>
                    <a:lnTo>
                      <a:pt x="120" y="0"/>
                    </a:lnTo>
                    <a:lnTo>
                      <a:pt x="32" y="23"/>
                    </a:lnTo>
                    <a:lnTo>
                      <a:pt x="0" y="8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63" name="Freeform 470"/>
              <p:cNvSpPr/>
              <p:nvPr/>
            </p:nvSpPr>
            <p:spPr bwMode="auto">
              <a:xfrm>
                <a:off x="1603" y="2959"/>
                <a:ext cx="34" cy="37"/>
              </a:xfrm>
              <a:custGeom>
                <a:avLst/>
                <a:gdLst>
                  <a:gd name="T0" fmla="*/ 0 w 116"/>
                  <a:gd name="T1" fmla="*/ 1 h 133"/>
                  <a:gd name="T2" fmla="*/ 0 w 116"/>
                  <a:gd name="T3" fmla="*/ 2 h 133"/>
                  <a:gd name="T4" fmla="*/ 2 w 116"/>
                  <a:gd name="T5" fmla="*/ 3 h 133"/>
                  <a:gd name="T6" fmla="*/ 3 w 116"/>
                  <a:gd name="T7" fmla="*/ 1 h 133"/>
                  <a:gd name="T8" fmla="*/ 2 w 116"/>
                  <a:gd name="T9" fmla="*/ 0 h 133"/>
                  <a:gd name="T10" fmla="*/ 0 w 116"/>
                  <a:gd name="T11" fmla="*/ 1 h 133"/>
                  <a:gd name="T12" fmla="*/ 0 60000 65536"/>
                  <a:gd name="T13" fmla="*/ 0 60000 65536"/>
                  <a:gd name="T14" fmla="*/ 0 60000 65536"/>
                  <a:gd name="T15" fmla="*/ 0 60000 65536"/>
                  <a:gd name="T16" fmla="*/ 0 60000 65536"/>
                  <a:gd name="T17" fmla="*/ 0 60000 65536"/>
                  <a:gd name="T18" fmla="*/ 0 w 116"/>
                  <a:gd name="T19" fmla="*/ 0 h 133"/>
                  <a:gd name="T20" fmla="*/ 116 w 116"/>
                  <a:gd name="T21" fmla="*/ 133 h 133"/>
                </a:gdLst>
                <a:ahLst/>
                <a:cxnLst>
                  <a:cxn ang="T12">
                    <a:pos x="T0" y="T1"/>
                  </a:cxn>
                  <a:cxn ang="T13">
                    <a:pos x="T2" y="T3"/>
                  </a:cxn>
                  <a:cxn ang="T14">
                    <a:pos x="T4" y="T5"/>
                  </a:cxn>
                  <a:cxn ang="T15">
                    <a:pos x="T6" y="T7"/>
                  </a:cxn>
                  <a:cxn ang="T16">
                    <a:pos x="T8" y="T9"/>
                  </a:cxn>
                  <a:cxn ang="T17">
                    <a:pos x="T10" y="T11"/>
                  </a:cxn>
                </a:cxnLst>
                <a:rect l="T18" t="T19" r="T20" b="T21"/>
                <a:pathLst>
                  <a:path w="116" h="133">
                    <a:moveTo>
                      <a:pt x="0" y="37"/>
                    </a:moveTo>
                    <a:lnTo>
                      <a:pt x="11" y="89"/>
                    </a:lnTo>
                    <a:lnTo>
                      <a:pt x="67" y="133"/>
                    </a:lnTo>
                    <a:lnTo>
                      <a:pt x="116" y="66"/>
                    </a:lnTo>
                    <a:lnTo>
                      <a:pt x="76" y="0"/>
                    </a:lnTo>
                    <a:lnTo>
                      <a:pt x="0" y="3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64" name="Freeform 471"/>
              <p:cNvSpPr/>
              <p:nvPr/>
            </p:nvSpPr>
            <p:spPr bwMode="auto">
              <a:xfrm>
                <a:off x="2194" y="2933"/>
                <a:ext cx="111" cy="172"/>
              </a:xfrm>
              <a:custGeom>
                <a:avLst/>
                <a:gdLst>
                  <a:gd name="T0" fmla="*/ 0 w 390"/>
                  <a:gd name="T1" fmla="*/ 13 h 602"/>
                  <a:gd name="T2" fmla="*/ 0 w 390"/>
                  <a:gd name="T3" fmla="*/ 9 h 602"/>
                  <a:gd name="T4" fmla="*/ 1 w 390"/>
                  <a:gd name="T5" fmla="*/ 8 h 602"/>
                  <a:gd name="T6" fmla="*/ 3 w 390"/>
                  <a:gd name="T7" fmla="*/ 7 h 602"/>
                  <a:gd name="T8" fmla="*/ 6 w 390"/>
                  <a:gd name="T9" fmla="*/ 4 h 602"/>
                  <a:gd name="T10" fmla="*/ 3 w 390"/>
                  <a:gd name="T11" fmla="*/ 3 h 602"/>
                  <a:gd name="T12" fmla="*/ 2 w 390"/>
                  <a:gd name="T13" fmla="*/ 1 h 602"/>
                  <a:gd name="T14" fmla="*/ 2 w 390"/>
                  <a:gd name="T15" fmla="*/ 1 h 602"/>
                  <a:gd name="T16" fmla="*/ 3 w 390"/>
                  <a:gd name="T17" fmla="*/ 2 h 602"/>
                  <a:gd name="T18" fmla="*/ 9 w 390"/>
                  <a:gd name="T19" fmla="*/ 0 h 602"/>
                  <a:gd name="T20" fmla="*/ 9 w 390"/>
                  <a:gd name="T21" fmla="*/ 2 h 602"/>
                  <a:gd name="T22" fmla="*/ 6 w 390"/>
                  <a:gd name="T23" fmla="*/ 8 h 602"/>
                  <a:gd name="T24" fmla="*/ 1 w 390"/>
                  <a:gd name="T25" fmla="*/ 14 h 602"/>
                  <a:gd name="T26" fmla="*/ 0 w 390"/>
                  <a:gd name="T27" fmla="*/ 13 h 60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90"/>
                  <a:gd name="T43" fmla="*/ 0 h 602"/>
                  <a:gd name="T44" fmla="*/ 390 w 390"/>
                  <a:gd name="T45" fmla="*/ 602 h 60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90" h="602">
                    <a:moveTo>
                      <a:pt x="0" y="565"/>
                    </a:moveTo>
                    <a:lnTo>
                      <a:pt x="0" y="403"/>
                    </a:lnTo>
                    <a:lnTo>
                      <a:pt x="32" y="354"/>
                    </a:lnTo>
                    <a:lnTo>
                      <a:pt x="151" y="305"/>
                    </a:lnTo>
                    <a:lnTo>
                      <a:pt x="268" y="173"/>
                    </a:lnTo>
                    <a:lnTo>
                      <a:pt x="115" y="128"/>
                    </a:lnTo>
                    <a:lnTo>
                      <a:pt x="71" y="48"/>
                    </a:lnTo>
                    <a:lnTo>
                      <a:pt x="84" y="23"/>
                    </a:lnTo>
                    <a:lnTo>
                      <a:pt x="145" y="70"/>
                    </a:lnTo>
                    <a:lnTo>
                      <a:pt x="373" y="0"/>
                    </a:lnTo>
                    <a:lnTo>
                      <a:pt x="390" y="70"/>
                    </a:lnTo>
                    <a:lnTo>
                      <a:pt x="255" y="351"/>
                    </a:lnTo>
                    <a:lnTo>
                      <a:pt x="20" y="602"/>
                    </a:lnTo>
                    <a:lnTo>
                      <a:pt x="0" y="56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65" name="Freeform 472"/>
              <p:cNvSpPr/>
              <p:nvPr/>
            </p:nvSpPr>
            <p:spPr bwMode="auto">
              <a:xfrm>
                <a:off x="2020" y="3281"/>
                <a:ext cx="86" cy="91"/>
              </a:xfrm>
              <a:custGeom>
                <a:avLst/>
                <a:gdLst>
                  <a:gd name="T0" fmla="*/ 0 w 301"/>
                  <a:gd name="T1" fmla="*/ 2 h 319"/>
                  <a:gd name="T2" fmla="*/ 1 w 301"/>
                  <a:gd name="T3" fmla="*/ 2 h 319"/>
                  <a:gd name="T4" fmla="*/ 3 w 301"/>
                  <a:gd name="T5" fmla="*/ 1 h 319"/>
                  <a:gd name="T6" fmla="*/ 3 w 301"/>
                  <a:gd name="T7" fmla="*/ 0 h 319"/>
                  <a:gd name="T8" fmla="*/ 5 w 301"/>
                  <a:gd name="T9" fmla="*/ 0 h 319"/>
                  <a:gd name="T10" fmla="*/ 7 w 301"/>
                  <a:gd name="T11" fmla="*/ 1 h 319"/>
                  <a:gd name="T12" fmla="*/ 7 w 301"/>
                  <a:gd name="T13" fmla="*/ 2 h 319"/>
                  <a:gd name="T14" fmla="*/ 7 w 301"/>
                  <a:gd name="T15" fmla="*/ 5 h 319"/>
                  <a:gd name="T16" fmla="*/ 6 w 301"/>
                  <a:gd name="T17" fmla="*/ 7 h 319"/>
                  <a:gd name="T18" fmla="*/ 4 w 301"/>
                  <a:gd name="T19" fmla="*/ 7 h 319"/>
                  <a:gd name="T20" fmla="*/ 3 w 301"/>
                  <a:gd name="T21" fmla="*/ 6 h 319"/>
                  <a:gd name="T22" fmla="*/ 0 w 301"/>
                  <a:gd name="T23" fmla="*/ 2 h 31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1"/>
                  <a:gd name="T37" fmla="*/ 0 h 319"/>
                  <a:gd name="T38" fmla="*/ 301 w 301"/>
                  <a:gd name="T39" fmla="*/ 319 h 31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1" h="319">
                    <a:moveTo>
                      <a:pt x="0" y="99"/>
                    </a:moveTo>
                    <a:lnTo>
                      <a:pt x="66" y="100"/>
                    </a:lnTo>
                    <a:lnTo>
                      <a:pt x="133" y="41"/>
                    </a:lnTo>
                    <a:lnTo>
                      <a:pt x="135" y="14"/>
                    </a:lnTo>
                    <a:lnTo>
                      <a:pt x="196" y="0"/>
                    </a:lnTo>
                    <a:lnTo>
                      <a:pt x="290" y="33"/>
                    </a:lnTo>
                    <a:lnTo>
                      <a:pt x="301" y="80"/>
                    </a:lnTo>
                    <a:lnTo>
                      <a:pt x="293" y="198"/>
                    </a:lnTo>
                    <a:lnTo>
                      <a:pt x="245" y="319"/>
                    </a:lnTo>
                    <a:lnTo>
                      <a:pt x="157" y="296"/>
                    </a:lnTo>
                    <a:lnTo>
                      <a:pt x="105" y="268"/>
                    </a:lnTo>
                    <a:lnTo>
                      <a:pt x="0" y="9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66" name="Freeform 473"/>
              <p:cNvSpPr/>
              <p:nvPr/>
            </p:nvSpPr>
            <p:spPr bwMode="auto">
              <a:xfrm>
                <a:off x="1872" y="3297"/>
                <a:ext cx="148" cy="161"/>
              </a:xfrm>
              <a:custGeom>
                <a:avLst/>
                <a:gdLst>
                  <a:gd name="T0" fmla="*/ 0 w 520"/>
                  <a:gd name="T1" fmla="*/ 0 h 565"/>
                  <a:gd name="T2" fmla="*/ 1 w 520"/>
                  <a:gd name="T3" fmla="*/ 0 h 565"/>
                  <a:gd name="T4" fmla="*/ 9 w 520"/>
                  <a:gd name="T5" fmla="*/ 1 h 565"/>
                  <a:gd name="T6" fmla="*/ 10 w 520"/>
                  <a:gd name="T7" fmla="*/ 1 h 565"/>
                  <a:gd name="T8" fmla="*/ 12 w 520"/>
                  <a:gd name="T9" fmla="*/ 1 h 565"/>
                  <a:gd name="T10" fmla="*/ 11 w 520"/>
                  <a:gd name="T11" fmla="*/ 2 h 565"/>
                  <a:gd name="T12" fmla="*/ 10 w 520"/>
                  <a:gd name="T13" fmla="*/ 1 h 565"/>
                  <a:gd name="T14" fmla="*/ 8 w 520"/>
                  <a:gd name="T15" fmla="*/ 2 h 565"/>
                  <a:gd name="T16" fmla="*/ 8 w 520"/>
                  <a:gd name="T17" fmla="*/ 5 h 565"/>
                  <a:gd name="T18" fmla="*/ 7 w 520"/>
                  <a:gd name="T19" fmla="*/ 5 h 565"/>
                  <a:gd name="T20" fmla="*/ 7 w 520"/>
                  <a:gd name="T21" fmla="*/ 8 h 565"/>
                  <a:gd name="T22" fmla="*/ 7 w 520"/>
                  <a:gd name="T23" fmla="*/ 13 h 565"/>
                  <a:gd name="T24" fmla="*/ 7 w 520"/>
                  <a:gd name="T25" fmla="*/ 13 h 565"/>
                  <a:gd name="T26" fmla="*/ 5 w 520"/>
                  <a:gd name="T27" fmla="*/ 13 h 565"/>
                  <a:gd name="T28" fmla="*/ 5 w 520"/>
                  <a:gd name="T29" fmla="*/ 12 h 565"/>
                  <a:gd name="T30" fmla="*/ 4 w 520"/>
                  <a:gd name="T31" fmla="*/ 13 h 565"/>
                  <a:gd name="T32" fmla="*/ 3 w 520"/>
                  <a:gd name="T33" fmla="*/ 11 h 565"/>
                  <a:gd name="T34" fmla="*/ 3 w 520"/>
                  <a:gd name="T35" fmla="*/ 7 h 565"/>
                  <a:gd name="T36" fmla="*/ 3 w 520"/>
                  <a:gd name="T37" fmla="*/ 6 h 565"/>
                  <a:gd name="T38" fmla="*/ 0 w 520"/>
                  <a:gd name="T39" fmla="*/ 0 h 5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20"/>
                  <a:gd name="T61" fmla="*/ 0 h 565"/>
                  <a:gd name="T62" fmla="*/ 520 w 520"/>
                  <a:gd name="T63" fmla="*/ 565 h 5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20" h="565">
                    <a:moveTo>
                      <a:pt x="0" y="19"/>
                    </a:moveTo>
                    <a:lnTo>
                      <a:pt x="63" y="0"/>
                    </a:lnTo>
                    <a:lnTo>
                      <a:pt x="376" y="54"/>
                    </a:lnTo>
                    <a:lnTo>
                      <a:pt x="446" y="28"/>
                    </a:lnTo>
                    <a:lnTo>
                      <a:pt x="520" y="42"/>
                    </a:lnTo>
                    <a:lnTo>
                      <a:pt x="457" y="81"/>
                    </a:lnTo>
                    <a:lnTo>
                      <a:pt x="434" y="54"/>
                    </a:lnTo>
                    <a:lnTo>
                      <a:pt x="359" y="72"/>
                    </a:lnTo>
                    <a:lnTo>
                      <a:pt x="359" y="230"/>
                    </a:lnTo>
                    <a:lnTo>
                      <a:pt x="319" y="233"/>
                    </a:lnTo>
                    <a:lnTo>
                      <a:pt x="319" y="356"/>
                    </a:lnTo>
                    <a:lnTo>
                      <a:pt x="319" y="537"/>
                    </a:lnTo>
                    <a:lnTo>
                      <a:pt x="286" y="565"/>
                    </a:lnTo>
                    <a:lnTo>
                      <a:pt x="236" y="565"/>
                    </a:lnTo>
                    <a:lnTo>
                      <a:pt x="210" y="525"/>
                    </a:lnTo>
                    <a:lnTo>
                      <a:pt x="188" y="547"/>
                    </a:lnTo>
                    <a:lnTo>
                      <a:pt x="137" y="486"/>
                    </a:lnTo>
                    <a:lnTo>
                      <a:pt x="113" y="288"/>
                    </a:lnTo>
                    <a:lnTo>
                      <a:pt x="113" y="264"/>
                    </a:lnTo>
                    <a:lnTo>
                      <a:pt x="0" y="19"/>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67" name="Freeform 474"/>
              <p:cNvSpPr/>
              <p:nvPr/>
            </p:nvSpPr>
            <p:spPr bwMode="auto">
              <a:xfrm>
                <a:off x="1562" y="2727"/>
                <a:ext cx="92" cy="88"/>
              </a:xfrm>
              <a:custGeom>
                <a:avLst/>
                <a:gdLst>
                  <a:gd name="T0" fmla="*/ 0 w 322"/>
                  <a:gd name="T1" fmla="*/ 7 h 310"/>
                  <a:gd name="T2" fmla="*/ 4 w 322"/>
                  <a:gd name="T3" fmla="*/ 0 h 310"/>
                  <a:gd name="T4" fmla="*/ 7 w 322"/>
                  <a:gd name="T5" fmla="*/ 0 h 310"/>
                  <a:gd name="T6" fmla="*/ 7 w 322"/>
                  <a:gd name="T7" fmla="*/ 1 h 310"/>
                  <a:gd name="T8" fmla="*/ 7 w 322"/>
                  <a:gd name="T9" fmla="*/ 2 h 310"/>
                  <a:gd name="T10" fmla="*/ 5 w 322"/>
                  <a:gd name="T11" fmla="*/ 2 h 310"/>
                  <a:gd name="T12" fmla="*/ 5 w 322"/>
                  <a:gd name="T13" fmla="*/ 5 h 310"/>
                  <a:gd name="T14" fmla="*/ 3 w 322"/>
                  <a:gd name="T15" fmla="*/ 5 h 310"/>
                  <a:gd name="T16" fmla="*/ 4 w 322"/>
                  <a:gd name="T17" fmla="*/ 7 h 310"/>
                  <a:gd name="T18" fmla="*/ 0 w 322"/>
                  <a:gd name="T19" fmla="*/ 7 h 3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2"/>
                  <a:gd name="T31" fmla="*/ 0 h 310"/>
                  <a:gd name="T32" fmla="*/ 322 w 322"/>
                  <a:gd name="T33" fmla="*/ 310 h 3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2" h="310">
                    <a:moveTo>
                      <a:pt x="0" y="310"/>
                    </a:moveTo>
                    <a:lnTo>
                      <a:pt x="154" y="0"/>
                    </a:lnTo>
                    <a:lnTo>
                      <a:pt x="317" y="5"/>
                    </a:lnTo>
                    <a:lnTo>
                      <a:pt x="322" y="22"/>
                    </a:lnTo>
                    <a:lnTo>
                      <a:pt x="317" y="80"/>
                    </a:lnTo>
                    <a:lnTo>
                      <a:pt x="197" y="76"/>
                    </a:lnTo>
                    <a:lnTo>
                      <a:pt x="196" y="198"/>
                    </a:lnTo>
                    <a:lnTo>
                      <a:pt x="152" y="221"/>
                    </a:lnTo>
                    <a:lnTo>
                      <a:pt x="156" y="292"/>
                    </a:lnTo>
                    <a:lnTo>
                      <a:pt x="0" y="31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68" name="Freeform 475"/>
              <p:cNvSpPr/>
              <p:nvPr/>
            </p:nvSpPr>
            <p:spPr bwMode="auto">
              <a:xfrm>
                <a:off x="1986" y="2789"/>
                <a:ext cx="180" cy="249"/>
              </a:xfrm>
              <a:custGeom>
                <a:avLst/>
                <a:gdLst>
                  <a:gd name="T0" fmla="*/ 0 w 634"/>
                  <a:gd name="T1" fmla="*/ 11 h 874"/>
                  <a:gd name="T2" fmla="*/ 1 w 634"/>
                  <a:gd name="T3" fmla="*/ 13 h 874"/>
                  <a:gd name="T4" fmla="*/ 1 w 634"/>
                  <a:gd name="T5" fmla="*/ 15 h 874"/>
                  <a:gd name="T6" fmla="*/ 3 w 634"/>
                  <a:gd name="T7" fmla="*/ 16 h 874"/>
                  <a:gd name="T8" fmla="*/ 5 w 634"/>
                  <a:gd name="T9" fmla="*/ 19 h 874"/>
                  <a:gd name="T10" fmla="*/ 8 w 634"/>
                  <a:gd name="T11" fmla="*/ 20 h 874"/>
                  <a:gd name="T12" fmla="*/ 11 w 634"/>
                  <a:gd name="T13" fmla="*/ 20 h 874"/>
                  <a:gd name="T14" fmla="*/ 12 w 634"/>
                  <a:gd name="T15" fmla="*/ 19 h 874"/>
                  <a:gd name="T16" fmla="*/ 11 w 634"/>
                  <a:gd name="T17" fmla="*/ 17 h 874"/>
                  <a:gd name="T18" fmla="*/ 10 w 634"/>
                  <a:gd name="T19" fmla="*/ 16 h 874"/>
                  <a:gd name="T20" fmla="*/ 11 w 634"/>
                  <a:gd name="T21" fmla="*/ 15 h 874"/>
                  <a:gd name="T22" fmla="*/ 11 w 634"/>
                  <a:gd name="T23" fmla="*/ 13 h 874"/>
                  <a:gd name="T24" fmla="*/ 12 w 634"/>
                  <a:gd name="T25" fmla="*/ 11 h 874"/>
                  <a:gd name="T26" fmla="*/ 13 w 634"/>
                  <a:gd name="T27" fmla="*/ 6 h 874"/>
                  <a:gd name="T28" fmla="*/ 14 w 634"/>
                  <a:gd name="T29" fmla="*/ 5 h 874"/>
                  <a:gd name="T30" fmla="*/ 13 w 634"/>
                  <a:gd name="T31" fmla="*/ 5 h 874"/>
                  <a:gd name="T32" fmla="*/ 13 w 634"/>
                  <a:gd name="T33" fmla="*/ 1 h 874"/>
                  <a:gd name="T34" fmla="*/ 12 w 634"/>
                  <a:gd name="T35" fmla="*/ 0 h 874"/>
                  <a:gd name="T36" fmla="*/ 11 w 634"/>
                  <a:gd name="T37" fmla="*/ 1 h 874"/>
                  <a:gd name="T38" fmla="*/ 3 w 634"/>
                  <a:gd name="T39" fmla="*/ 1 h 874"/>
                  <a:gd name="T40" fmla="*/ 3 w 634"/>
                  <a:gd name="T41" fmla="*/ 3 h 874"/>
                  <a:gd name="T42" fmla="*/ 2 w 634"/>
                  <a:gd name="T43" fmla="*/ 3 h 874"/>
                  <a:gd name="T44" fmla="*/ 2 w 634"/>
                  <a:gd name="T45" fmla="*/ 4 h 874"/>
                  <a:gd name="T46" fmla="*/ 2 w 634"/>
                  <a:gd name="T47" fmla="*/ 8 h 874"/>
                  <a:gd name="T48" fmla="*/ 1 w 634"/>
                  <a:gd name="T49" fmla="*/ 8 h 874"/>
                  <a:gd name="T50" fmla="*/ 0 w 634"/>
                  <a:gd name="T51" fmla="*/ 11 h 87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34"/>
                  <a:gd name="T79" fmla="*/ 0 h 874"/>
                  <a:gd name="T80" fmla="*/ 634 w 634"/>
                  <a:gd name="T81" fmla="*/ 874 h 87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34" h="874">
                    <a:moveTo>
                      <a:pt x="0" y="460"/>
                    </a:moveTo>
                    <a:lnTo>
                      <a:pt x="30" y="549"/>
                    </a:lnTo>
                    <a:lnTo>
                      <a:pt x="59" y="644"/>
                    </a:lnTo>
                    <a:lnTo>
                      <a:pt x="124" y="679"/>
                    </a:lnTo>
                    <a:lnTo>
                      <a:pt x="216" y="807"/>
                    </a:lnTo>
                    <a:lnTo>
                      <a:pt x="344" y="874"/>
                    </a:lnTo>
                    <a:lnTo>
                      <a:pt x="460" y="857"/>
                    </a:lnTo>
                    <a:lnTo>
                      <a:pt x="532" y="832"/>
                    </a:lnTo>
                    <a:lnTo>
                      <a:pt x="488" y="740"/>
                    </a:lnTo>
                    <a:lnTo>
                      <a:pt x="423" y="684"/>
                    </a:lnTo>
                    <a:lnTo>
                      <a:pt x="466" y="652"/>
                    </a:lnTo>
                    <a:lnTo>
                      <a:pt x="474" y="572"/>
                    </a:lnTo>
                    <a:lnTo>
                      <a:pt x="544" y="462"/>
                    </a:lnTo>
                    <a:lnTo>
                      <a:pt x="575" y="273"/>
                    </a:lnTo>
                    <a:lnTo>
                      <a:pt x="634" y="230"/>
                    </a:lnTo>
                    <a:lnTo>
                      <a:pt x="587" y="192"/>
                    </a:lnTo>
                    <a:lnTo>
                      <a:pt x="570" y="50"/>
                    </a:lnTo>
                    <a:lnTo>
                      <a:pt x="521" y="0"/>
                    </a:lnTo>
                    <a:lnTo>
                      <a:pt x="460" y="59"/>
                    </a:lnTo>
                    <a:lnTo>
                      <a:pt x="116" y="49"/>
                    </a:lnTo>
                    <a:lnTo>
                      <a:pt x="116" y="138"/>
                    </a:lnTo>
                    <a:lnTo>
                      <a:pt x="83" y="139"/>
                    </a:lnTo>
                    <a:lnTo>
                      <a:pt x="83" y="166"/>
                    </a:lnTo>
                    <a:lnTo>
                      <a:pt x="82" y="334"/>
                    </a:lnTo>
                    <a:lnTo>
                      <a:pt x="42" y="343"/>
                    </a:lnTo>
                    <a:lnTo>
                      <a:pt x="0" y="46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69" name="Freeform 476"/>
              <p:cNvSpPr/>
              <p:nvPr/>
            </p:nvSpPr>
            <p:spPr bwMode="auto">
              <a:xfrm>
                <a:off x="2082" y="3413"/>
                <a:ext cx="14" cy="20"/>
              </a:xfrm>
              <a:custGeom>
                <a:avLst/>
                <a:gdLst>
                  <a:gd name="T0" fmla="*/ 0 w 46"/>
                  <a:gd name="T1" fmla="*/ 1 h 72"/>
                  <a:gd name="T2" fmla="*/ 1 w 46"/>
                  <a:gd name="T3" fmla="*/ 2 h 72"/>
                  <a:gd name="T4" fmla="*/ 1 w 46"/>
                  <a:gd name="T5" fmla="*/ 1 h 72"/>
                  <a:gd name="T6" fmla="*/ 1 w 46"/>
                  <a:gd name="T7" fmla="*/ 0 h 72"/>
                  <a:gd name="T8" fmla="*/ 0 w 46"/>
                  <a:gd name="T9" fmla="*/ 1 h 72"/>
                  <a:gd name="T10" fmla="*/ 0 60000 65536"/>
                  <a:gd name="T11" fmla="*/ 0 60000 65536"/>
                  <a:gd name="T12" fmla="*/ 0 60000 65536"/>
                  <a:gd name="T13" fmla="*/ 0 60000 65536"/>
                  <a:gd name="T14" fmla="*/ 0 60000 65536"/>
                  <a:gd name="T15" fmla="*/ 0 w 46"/>
                  <a:gd name="T16" fmla="*/ 0 h 72"/>
                  <a:gd name="T17" fmla="*/ 46 w 46"/>
                  <a:gd name="T18" fmla="*/ 72 h 72"/>
                </a:gdLst>
                <a:ahLst/>
                <a:cxnLst>
                  <a:cxn ang="T10">
                    <a:pos x="T0" y="T1"/>
                  </a:cxn>
                  <a:cxn ang="T11">
                    <a:pos x="T2" y="T3"/>
                  </a:cxn>
                  <a:cxn ang="T12">
                    <a:pos x="T4" y="T5"/>
                  </a:cxn>
                  <a:cxn ang="T13">
                    <a:pos x="T6" y="T7"/>
                  </a:cxn>
                  <a:cxn ang="T14">
                    <a:pos x="T8" y="T9"/>
                  </a:cxn>
                </a:cxnLst>
                <a:rect l="T15" t="T16" r="T17" b="T18"/>
                <a:pathLst>
                  <a:path w="46" h="72">
                    <a:moveTo>
                      <a:pt x="0" y="40"/>
                    </a:moveTo>
                    <a:lnTo>
                      <a:pt x="25" y="72"/>
                    </a:lnTo>
                    <a:lnTo>
                      <a:pt x="46" y="46"/>
                    </a:lnTo>
                    <a:lnTo>
                      <a:pt x="42" y="0"/>
                    </a:lnTo>
                    <a:lnTo>
                      <a:pt x="0" y="4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70" name="Freeform 477"/>
              <p:cNvSpPr/>
              <p:nvPr/>
            </p:nvSpPr>
            <p:spPr bwMode="auto">
              <a:xfrm>
                <a:off x="2070" y="3095"/>
                <a:ext cx="118" cy="136"/>
              </a:xfrm>
              <a:custGeom>
                <a:avLst/>
                <a:gdLst>
                  <a:gd name="T0" fmla="*/ 0 w 409"/>
                  <a:gd name="T1" fmla="*/ 3 h 475"/>
                  <a:gd name="T2" fmla="*/ 0 w 409"/>
                  <a:gd name="T3" fmla="*/ 6 h 475"/>
                  <a:gd name="T4" fmla="*/ 1 w 409"/>
                  <a:gd name="T5" fmla="*/ 8 h 475"/>
                  <a:gd name="T6" fmla="*/ 3 w 409"/>
                  <a:gd name="T7" fmla="*/ 9 h 475"/>
                  <a:gd name="T8" fmla="*/ 4 w 409"/>
                  <a:gd name="T9" fmla="*/ 9 h 475"/>
                  <a:gd name="T10" fmla="*/ 5 w 409"/>
                  <a:gd name="T11" fmla="*/ 11 h 475"/>
                  <a:gd name="T12" fmla="*/ 8 w 409"/>
                  <a:gd name="T13" fmla="*/ 11 h 475"/>
                  <a:gd name="T14" fmla="*/ 10 w 409"/>
                  <a:gd name="T15" fmla="*/ 10 h 475"/>
                  <a:gd name="T16" fmla="*/ 8 w 409"/>
                  <a:gd name="T17" fmla="*/ 5 h 475"/>
                  <a:gd name="T18" fmla="*/ 9 w 409"/>
                  <a:gd name="T19" fmla="*/ 4 h 475"/>
                  <a:gd name="T20" fmla="*/ 4 w 409"/>
                  <a:gd name="T21" fmla="*/ 0 h 475"/>
                  <a:gd name="T22" fmla="*/ 3 w 409"/>
                  <a:gd name="T23" fmla="*/ 2 h 475"/>
                  <a:gd name="T24" fmla="*/ 2 w 409"/>
                  <a:gd name="T25" fmla="*/ 1 h 475"/>
                  <a:gd name="T26" fmla="*/ 2 w 409"/>
                  <a:gd name="T27" fmla="*/ 2 h 475"/>
                  <a:gd name="T28" fmla="*/ 2 w 409"/>
                  <a:gd name="T29" fmla="*/ 0 h 475"/>
                  <a:gd name="T30" fmla="*/ 1 w 409"/>
                  <a:gd name="T31" fmla="*/ 0 h 475"/>
                  <a:gd name="T32" fmla="*/ 1 w 409"/>
                  <a:gd name="T33" fmla="*/ 1 h 475"/>
                  <a:gd name="T34" fmla="*/ 1 w 409"/>
                  <a:gd name="T35" fmla="*/ 2 h 475"/>
                  <a:gd name="T36" fmla="*/ 0 w 409"/>
                  <a:gd name="T37" fmla="*/ 3 h 47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09"/>
                  <a:gd name="T58" fmla="*/ 0 h 475"/>
                  <a:gd name="T59" fmla="*/ 409 w 409"/>
                  <a:gd name="T60" fmla="*/ 475 h 47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09" h="475">
                    <a:moveTo>
                      <a:pt x="0" y="150"/>
                    </a:moveTo>
                    <a:lnTo>
                      <a:pt x="3" y="242"/>
                    </a:lnTo>
                    <a:lnTo>
                      <a:pt x="52" y="334"/>
                    </a:lnTo>
                    <a:lnTo>
                      <a:pt x="124" y="375"/>
                    </a:lnTo>
                    <a:lnTo>
                      <a:pt x="160" y="384"/>
                    </a:lnTo>
                    <a:lnTo>
                      <a:pt x="199" y="475"/>
                    </a:lnTo>
                    <a:lnTo>
                      <a:pt x="353" y="462"/>
                    </a:lnTo>
                    <a:lnTo>
                      <a:pt x="409" y="423"/>
                    </a:lnTo>
                    <a:lnTo>
                      <a:pt x="351" y="237"/>
                    </a:lnTo>
                    <a:lnTo>
                      <a:pt x="367" y="165"/>
                    </a:lnTo>
                    <a:lnTo>
                      <a:pt x="175" y="0"/>
                    </a:lnTo>
                    <a:lnTo>
                      <a:pt x="118" y="84"/>
                    </a:lnTo>
                    <a:lnTo>
                      <a:pt x="98" y="61"/>
                    </a:lnTo>
                    <a:lnTo>
                      <a:pt x="84" y="80"/>
                    </a:lnTo>
                    <a:lnTo>
                      <a:pt x="82" y="0"/>
                    </a:lnTo>
                    <a:lnTo>
                      <a:pt x="29" y="5"/>
                    </a:lnTo>
                    <a:lnTo>
                      <a:pt x="39" y="62"/>
                    </a:lnTo>
                    <a:lnTo>
                      <a:pt x="42" y="97"/>
                    </a:lnTo>
                    <a:lnTo>
                      <a:pt x="0" y="15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71" name="Freeform 478"/>
              <p:cNvSpPr/>
              <p:nvPr/>
            </p:nvSpPr>
            <p:spPr bwMode="auto">
              <a:xfrm>
                <a:off x="1745" y="2943"/>
                <a:ext cx="24" cy="65"/>
              </a:xfrm>
              <a:custGeom>
                <a:avLst/>
                <a:gdLst>
                  <a:gd name="T0" fmla="*/ 0 w 82"/>
                  <a:gd name="T1" fmla="*/ 0 h 227"/>
                  <a:gd name="T2" fmla="*/ 1 w 82"/>
                  <a:gd name="T3" fmla="*/ 0 h 227"/>
                  <a:gd name="T4" fmla="*/ 2 w 82"/>
                  <a:gd name="T5" fmla="*/ 5 h 227"/>
                  <a:gd name="T6" fmla="*/ 1 w 82"/>
                  <a:gd name="T7" fmla="*/ 5 h 227"/>
                  <a:gd name="T8" fmla="*/ 0 w 82"/>
                  <a:gd name="T9" fmla="*/ 0 h 227"/>
                  <a:gd name="T10" fmla="*/ 0 60000 65536"/>
                  <a:gd name="T11" fmla="*/ 0 60000 65536"/>
                  <a:gd name="T12" fmla="*/ 0 60000 65536"/>
                  <a:gd name="T13" fmla="*/ 0 60000 65536"/>
                  <a:gd name="T14" fmla="*/ 0 60000 65536"/>
                  <a:gd name="T15" fmla="*/ 0 w 82"/>
                  <a:gd name="T16" fmla="*/ 0 h 227"/>
                  <a:gd name="T17" fmla="*/ 82 w 82"/>
                  <a:gd name="T18" fmla="*/ 227 h 227"/>
                </a:gdLst>
                <a:ahLst/>
                <a:cxnLst>
                  <a:cxn ang="T10">
                    <a:pos x="T0" y="T1"/>
                  </a:cxn>
                  <a:cxn ang="T11">
                    <a:pos x="T2" y="T3"/>
                  </a:cxn>
                  <a:cxn ang="T12">
                    <a:pos x="T4" y="T5"/>
                  </a:cxn>
                  <a:cxn ang="T13">
                    <a:pos x="T6" y="T7"/>
                  </a:cxn>
                  <a:cxn ang="T14">
                    <a:pos x="T8" y="T9"/>
                  </a:cxn>
                </a:cxnLst>
                <a:rect l="T15" t="T16" r="T17" b="T18"/>
                <a:pathLst>
                  <a:path w="82" h="227">
                    <a:moveTo>
                      <a:pt x="0" y="0"/>
                    </a:moveTo>
                    <a:lnTo>
                      <a:pt x="41" y="10"/>
                    </a:lnTo>
                    <a:lnTo>
                      <a:pt x="82" y="219"/>
                    </a:lnTo>
                    <a:lnTo>
                      <a:pt x="53" y="227"/>
                    </a:lnTo>
                    <a:lnTo>
                      <a:pt x="0"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72" name="Freeform 479"/>
              <p:cNvSpPr/>
              <p:nvPr/>
            </p:nvSpPr>
            <p:spPr bwMode="auto">
              <a:xfrm>
                <a:off x="2071" y="3033"/>
                <a:ext cx="57" cy="67"/>
              </a:xfrm>
              <a:custGeom>
                <a:avLst/>
                <a:gdLst>
                  <a:gd name="T0" fmla="*/ 0 w 198"/>
                  <a:gd name="T1" fmla="*/ 5 h 234"/>
                  <a:gd name="T2" fmla="*/ 1 w 198"/>
                  <a:gd name="T3" fmla="*/ 5 h 234"/>
                  <a:gd name="T4" fmla="*/ 2 w 198"/>
                  <a:gd name="T5" fmla="*/ 5 h 234"/>
                  <a:gd name="T6" fmla="*/ 2 w 198"/>
                  <a:gd name="T7" fmla="*/ 4 h 234"/>
                  <a:gd name="T8" fmla="*/ 4 w 198"/>
                  <a:gd name="T9" fmla="*/ 4 h 234"/>
                  <a:gd name="T10" fmla="*/ 5 w 198"/>
                  <a:gd name="T11" fmla="*/ 2 h 234"/>
                  <a:gd name="T12" fmla="*/ 4 w 198"/>
                  <a:gd name="T13" fmla="*/ 0 h 234"/>
                  <a:gd name="T14" fmla="*/ 1 w 198"/>
                  <a:gd name="T15" fmla="*/ 0 h 234"/>
                  <a:gd name="T16" fmla="*/ 1 w 198"/>
                  <a:gd name="T17" fmla="*/ 2 h 234"/>
                  <a:gd name="T18" fmla="*/ 1 w 198"/>
                  <a:gd name="T19" fmla="*/ 3 h 234"/>
                  <a:gd name="T20" fmla="*/ 0 w 198"/>
                  <a:gd name="T21" fmla="*/ 5 h 2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8"/>
                  <a:gd name="T34" fmla="*/ 0 h 234"/>
                  <a:gd name="T35" fmla="*/ 198 w 198"/>
                  <a:gd name="T36" fmla="*/ 234 h 23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8" h="234">
                    <a:moveTo>
                      <a:pt x="0" y="234"/>
                    </a:moveTo>
                    <a:lnTo>
                      <a:pt x="27" y="222"/>
                    </a:lnTo>
                    <a:lnTo>
                      <a:pt x="80" y="217"/>
                    </a:lnTo>
                    <a:lnTo>
                      <a:pt x="82" y="186"/>
                    </a:lnTo>
                    <a:lnTo>
                      <a:pt x="159" y="165"/>
                    </a:lnTo>
                    <a:lnTo>
                      <a:pt x="198" y="87"/>
                    </a:lnTo>
                    <a:lnTo>
                      <a:pt x="159" y="0"/>
                    </a:lnTo>
                    <a:lnTo>
                      <a:pt x="43" y="17"/>
                    </a:lnTo>
                    <a:lnTo>
                      <a:pt x="56" y="82"/>
                    </a:lnTo>
                    <a:lnTo>
                      <a:pt x="29" y="124"/>
                    </a:lnTo>
                    <a:lnTo>
                      <a:pt x="0" y="234"/>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73" name="Freeform 480"/>
              <p:cNvSpPr/>
              <p:nvPr/>
            </p:nvSpPr>
            <p:spPr bwMode="auto">
              <a:xfrm>
                <a:off x="2014" y="2673"/>
                <a:ext cx="122" cy="133"/>
              </a:xfrm>
              <a:custGeom>
                <a:avLst/>
                <a:gdLst>
                  <a:gd name="T0" fmla="*/ 0 w 429"/>
                  <a:gd name="T1" fmla="*/ 2 h 464"/>
                  <a:gd name="T2" fmla="*/ 0 w 429"/>
                  <a:gd name="T3" fmla="*/ 11 h 464"/>
                  <a:gd name="T4" fmla="*/ 8 w 429"/>
                  <a:gd name="T5" fmla="*/ 11 h 464"/>
                  <a:gd name="T6" fmla="*/ 10 w 429"/>
                  <a:gd name="T7" fmla="*/ 9 h 464"/>
                  <a:gd name="T8" fmla="*/ 10 w 429"/>
                  <a:gd name="T9" fmla="*/ 9 h 464"/>
                  <a:gd name="T10" fmla="*/ 7 w 429"/>
                  <a:gd name="T11" fmla="*/ 2 h 464"/>
                  <a:gd name="T12" fmla="*/ 8 w 429"/>
                  <a:gd name="T13" fmla="*/ 4 h 464"/>
                  <a:gd name="T14" fmla="*/ 9 w 429"/>
                  <a:gd name="T15" fmla="*/ 3 h 464"/>
                  <a:gd name="T16" fmla="*/ 8 w 429"/>
                  <a:gd name="T17" fmla="*/ 0 h 464"/>
                  <a:gd name="T18" fmla="*/ 7 w 429"/>
                  <a:gd name="T19" fmla="*/ 1 h 464"/>
                  <a:gd name="T20" fmla="*/ 7 w 429"/>
                  <a:gd name="T21" fmla="*/ 0 h 464"/>
                  <a:gd name="T22" fmla="*/ 5 w 429"/>
                  <a:gd name="T23" fmla="*/ 0 h 464"/>
                  <a:gd name="T24" fmla="*/ 4 w 429"/>
                  <a:gd name="T25" fmla="*/ 1 h 464"/>
                  <a:gd name="T26" fmla="*/ 0 w 429"/>
                  <a:gd name="T27" fmla="*/ 0 h 464"/>
                  <a:gd name="T28" fmla="*/ 0 w 429"/>
                  <a:gd name="T29" fmla="*/ 2 h 4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29"/>
                  <a:gd name="T46" fmla="*/ 0 h 464"/>
                  <a:gd name="T47" fmla="*/ 429 w 429"/>
                  <a:gd name="T48" fmla="*/ 464 h 4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29" h="464">
                    <a:moveTo>
                      <a:pt x="0" y="75"/>
                    </a:moveTo>
                    <a:lnTo>
                      <a:pt x="17" y="454"/>
                    </a:lnTo>
                    <a:lnTo>
                      <a:pt x="361" y="464"/>
                    </a:lnTo>
                    <a:lnTo>
                      <a:pt x="422" y="405"/>
                    </a:lnTo>
                    <a:lnTo>
                      <a:pt x="429" y="364"/>
                    </a:lnTo>
                    <a:lnTo>
                      <a:pt x="298" y="98"/>
                    </a:lnTo>
                    <a:lnTo>
                      <a:pt x="361" y="183"/>
                    </a:lnTo>
                    <a:lnTo>
                      <a:pt x="392" y="110"/>
                    </a:lnTo>
                    <a:lnTo>
                      <a:pt x="361" y="17"/>
                    </a:lnTo>
                    <a:lnTo>
                      <a:pt x="284" y="30"/>
                    </a:lnTo>
                    <a:lnTo>
                      <a:pt x="282" y="4"/>
                    </a:lnTo>
                    <a:lnTo>
                      <a:pt x="239" y="4"/>
                    </a:lnTo>
                    <a:lnTo>
                      <a:pt x="166" y="40"/>
                    </a:lnTo>
                    <a:lnTo>
                      <a:pt x="17" y="0"/>
                    </a:lnTo>
                    <a:lnTo>
                      <a:pt x="0" y="7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74" name="Freeform 481"/>
              <p:cNvSpPr/>
              <p:nvPr/>
            </p:nvSpPr>
            <p:spPr bwMode="auto">
              <a:xfrm>
                <a:off x="1690" y="2894"/>
                <a:ext cx="81" cy="69"/>
              </a:xfrm>
              <a:custGeom>
                <a:avLst/>
                <a:gdLst>
                  <a:gd name="T0" fmla="*/ 0 w 285"/>
                  <a:gd name="T1" fmla="*/ 5 h 242"/>
                  <a:gd name="T2" fmla="*/ 1 w 285"/>
                  <a:gd name="T3" fmla="*/ 5 h 242"/>
                  <a:gd name="T4" fmla="*/ 2 w 285"/>
                  <a:gd name="T5" fmla="*/ 6 h 242"/>
                  <a:gd name="T6" fmla="*/ 2 w 285"/>
                  <a:gd name="T7" fmla="*/ 4 h 242"/>
                  <a:gd name="T8" fmla="*/ 5 w 285"/>
                  <a:gd name="T9" fmla="*/ 4 h 242"/>
                  <a:gd name="T10" fmla="*/ 5 w 285"/>
                  <a:gd name="T11" fmla="*/ 4 h 242"/>
                  <a:gd name="T12" fmla="*/ 7 w 285"/>
                  <a:gd name="T13" fmla="*/ 3 h 242"/>
                  <a:gd name="T14" fmla="*/ 5 w 285"/>
                  <a:gd name="T15" fmla="*/ 1 h 242"/>
                  <a:gd name="T16" fmla="*/ 5 w 285"/>
                  <a:gd name="T17" fmla="*/ 0 h 242"/>
                  <a:gd name="T18" fmla="*/ 1 w 285"/>
                  <a:gd name="T19" fmla="*/ 2 h 242"/>
                  <a:gd name="T20" fmla="*/ 0 w 285"/>
                  <a:gd name="T21" fmla="*/ 5 h 2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5"/>
                  <a:gd name="T34" fmla="*/ 0 h 242"/>
                  <a:gd name="T35" fmla="*/ 285 w 285"/>
                  <a:gd name="T36" fmla="*/ 242 h 2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5" h="242">
                    <a:moveTo>
                      <a:pt x="0" y="207"/>
                    </a:moveTo>
                    <a:lnTo>
                      <a:pt x="23" y="233"/>
                    </a:lnTo>
                    <a:lnTo>
                      <a:pt x="102" y="242"/>
                    </a:lnTo>
                    <a:lnTo>
                      <a:pt x="92" y="181"/>
                    </a:lnTo>
                    <a:lnTo>
                      <a:pt x="192" y="171"/>
                    </a:lnTo>
                    <a:lnTo>
                      <a:pt x="233" y="181"/>
                    </a:lnTo>
                    <a:lnTo>
                      <a:pt x="285" y="135"/>
                    </a:lnTo>
                    <a:lnTo>
                      <a:pt x="214" y="42"/>
                    </a:lnTo>
                    <a:lnTo>
                      <a:pt x="206" y="0"/>
                    </a:lnTo>
                    <a:lnTo>
                      <a:pt x="49" y="79"/>
                    </a:lnTo>
                    <a:lnTo>
                      <a:pt x="0" y="207"/>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75" name="Freeform 482"/>
              <p:cNvSpPr/>
              <p:nvPr/>
            </p:nvSpPr>
            <p:spPr bwMode="auto">
              <a:xfrm>
                <a:off x="1986" y="3186"/>
                <a:ext cx="128" cy="123"/>
              </a:xfrm>
              <a:custGeom>
                <a:avLst/>
                <a:gdLst>
                  <a:gd name="T0" fmla="*/ 0 w 450"/>
                  <a:gd name="T1" fmla="*/ 5 h 434"/>
                  <a:gd name="T2" fmla="*/ 0 w 450"/>
                  <a:gd name="T3" fmla="*/ 9 h 434"/>
                  <a:gd name="T4" fmla="*/ 1 w 450"/>
                  <a:gd name="T5" fmla="*/ 10 h 434"/>
                  <a:gd name="T6" fmla="*/ 3 w 450"/>
                  <a:gd name="T7" fmla="*/ 10 h 434"/>
                  <a:gd name="T8" fmla="*/ 4 w 450"/>
                  <a:gd name="T9" fmla="*/ 10 h 434"/>
                  <a:gd name="T10" fmla="*/ 6 w 450"/>
                  <a:gd name="T11" fmla="*/ 9 h 434"/>
                  <a:gd name="T12" fmla="*/ 6 w 450"/>
                  <a:gd name="T13" fmla="*/ 8 h 434"/>
                  <a:gd name="T14" fmla="*/ 7 w 450"/>
                  <a:gd name="T15" fmla="*/ 8 h 434"/>
                  <a:gd name="T16" fmla="*/ 7 w 450"/>
                  <a:gd name="T17" fmla="*/ 7 h 434"/>
                  <a:gd name="T18" fmla="*/ 10 w 450"/>
                  <a:gd name="T19" fmla="*/ 6 h 434"/>
                  <a:gd name="T20" fmla="*/ 9 w 450"/>
                  <a:gd name="T21" fmla="*/ 6 h 434"/>
                  <a:gd name="T22" fmla="*/ 10 w 450"/>
                  <a:gd name="T23" fmla="*/ 3 h 434"/>
                  <a:gd name="T24" fmla="*/ 10 w 450"/>
                  <a:gd name="T25" fmla="*/ 1 h 434"/>
                  <a:gd name="T26" fmla="*/ 8 w 450"/>
                  <a:gd name="T27" fmla="*/ 0 h 434"/>
                  <a:gd name="T28" fmla="*/ 8 w 450"/>
                  <a:gd name="T29" fmla="*/ 0 h 434"/>
                  <a:gd name="T30" fmla="*/ 6 w 450"/>
                  <a:gd name="T31" fmla="*/ 1 h 434"/>
                  <a:gd name="T32" fmla="*/ 6 w 450"/>
                  <a:gd name="T33" fmla="*/ 3 h 434"/>
                  <a:gd name="T34" fmla="*/ 7 w 450"/>
                  <a:gd name="T35" fmla="*/ 4 h 434"/>
                  <a:gd name="T36" fmla="*/ 7 w 450"/>
                  <a:gd name="T37" fmla="*/ 5 h 434"/>
                  <a:gd name="T38" fmla="*/ 2 w 450"/>
                  <a:gd name="T39" fmla="*/ 3 h 434"/>
                  <a:gd name="T40" fmla="*/ 2 w 450"/>
                  <a:gd name="T41" fmla="*/ 5 h 434"/>
                  <a:gd name="T42" fmla="*/ 0 w 450"/>
                  <a:gd name="T43" fmla="*/ 5 h 4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50"/>
                  <a:gd name="T67" fmla="*/ 0 h 434"/>
                  <a:gd name="T68" fmla="*/ 450 w 450"/>
                  <a:gd name="T69" fmla="*/ 434 h 4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50" h="434">
                    <a:moveTo>
                      <a:pt x="0" y="212"/>
                    </a:moveTo>
                    <a:lnTo>
                      <a:pt x="0" y="379"/>
                    </a:lnTo>
                    <a:lnTo>
                      <a:pt x="47" y="419"/>
                    </a:lnTo>
                    <a:lnTo>
                      <a:pt x="121" y="433"/>
                    </a:lnTo>
                    <a:lnTo>
                      <a:pt x="187" y="434"/>
                    </a:lnTo>
                    <a:lnTo>
                      <a:pt x="254" y="375"/>
                    </a:lnTo>
                    <a:lnTo>
                      <a:pt x="256" y="348"/>
                    </a:lnTo>
                    <a:lnTo>
                      <a:pt x="317" y="334"/>
                    </a:lnTo>
                    <a:lnTo>
                      <a:pt x="309" y="310"/>
                    </a:lnTo>
                    <a:lnTo>
                      <a:pt x="428" y="265"/>
                    </a:lnTo>
                    <a:lnTo>
                      <a:pt x="412" y="245"/>
                    </a:lnTo>
                    <a:lnTo>
                      <a:pt x="450" y="114"/>
                    </a:lnTo>
                    <a:lnTo>
                      <a:pt x="422" y="56"/>
                    </a:lnTo>
                    <a:lnTo>
                      <a:pt x="350" y="15"/>
                    </a:lnTo>
                    <a:lnTo>
                      <a:pt x="329" y="0"/>
                    </a:lnTo>
                    <a:lnTo>
                      <a:pt x="260" y="42"/>
                    </a:lnTo>
                    <a:lnTo>
                      <a:pt x="254" y="156"/>
                    </a:lnTo>
                    <a:lnTo>
                      <a:pt x="298" y="177"/>
                    </a:lnTo>
                    <a:lnTo>
                      <a:pt x="300" y="225"/>
                    </a:lnTo>
                    <a:lnTo>
                      <a:pt x="81" y="122"/>
                    </a:lnTo>
                    <a:lnTo>
                      <a:pt x="86" y="212"/>
                    </a:lnTo>
                    <a:lnTo>
                      <a:pt x="0" y="21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76" name="Freeform 483"/>
              <p:cNvSpPr/>
              <p:nvPr/>
            </p:nvSpPr>
            <p:spPr bwMode="auto">
              <a:xfrm>
                <a:off x="1926" y="3366"/>
                <a:ext cx="178" cy="166"/>
              </a:xfrm>
              <a:custGeom>
                <a:avLst/>
                <a:gdLst>
                  <a:gd name="T0" fmla="*/ 0 w 624"/>
                  <a:gd name="T1" fmla="*/ 7 h 583"/>
                  <a:gd name="T2" fmla="*/ 1 w 624"/>
                  <a:gd name="T3" fmla="*/ 7 h 583"/>
                  <a:gd name="T4" fmla="*/ 1 w 624"/>
                  <a:gd name="T5" fmla="*/ 7 h 583"/>
                  <a:gd name="T6" fmla="*/ 2 w 624"/>
                  <a:gd name="T7" fmla="*/ 7 h 583"/>
                  <a:gd name="T8" fmla="*/ 3 w 624"/>
                  <a:gd name="T9" fmla="*/ 7 h 583"/>
                  <a:gd name="T10" fmla="*/ 3 w 624"/>
                  <a:gd name="T11" fmla="*/ 3 h 583"/>
                  <a:gd name="T12" fmla="*/ 4 w 624"/>
                  <a:gd name="T13" fmla="*/ 4 h 583"/>
                  <a:gd name="T14" fmla="*/ 4 w 624"/>
                  <a:gd name="T15" fmla="*/ 5 h 583"/>
                  <a:gd name="T16" fmla="*/ 5 w 624"/>
                  <a:gd name="T17" fmla="*/ 5 h 583"/>
                  <a:gd name="T18" fmla="*/ 6 w 624"/>
                  <a:gd name="T19" fmla="*/ 4 h 583"/>
                  <a:gd name="T20" fmla="*/ 8 w 624"/>
                  <a:gd name="T21" fmla="*/ 4 h 583"/>
                  <a:gd name="T22" fmla="*/ 11 w 624"/>
                  <a:gd name="T23" fmla="*/ 0 h 583"/>
                  <a:gd name="T24" fmla="*/ 13 w 624"/>
                  <a:gd name="T25" fmla="*/ 1 h 583"/>
                  <a:gd name="T26" fmla="*/ 14 w 624"/>
                  <a:gd name="T27" fmla="*/ 4 h 583"/>
                  <a:gd name="T28" fmla="*/ 13 w 624"/>
                  <a:gd name="T29" fmla="*/ 5 h 583"/>
                  <a:gd name="T30" fmla="*/ 13 w 624"/>
                  <a:gd name="T31" fmla="*/ 5 h 583"/>
                  <a:gd name="T32" fmla="*/ 14 w 624"/>
                  <a:gd name="T33" fmla="*/ 5 h 583"/>
                  <a:gd name="T34" fmla="*/ 15 w 624"/>
                  <a:gd name="T35" fmla="*/ 5 h 583"/>
                  <a:gd name="T36" fmla="*/ 14 w 624"/>
                  <a:gd name="T37" fmla="*/ 7 h 583"/>
                  <a:gd name="T38" fmla="*/ 12 w 624"/>
                  <a:gd name="T39" fmla="*/ 10 h 583"/>
                  <a:gd name="T40" fmla="*/ 9 w 624"/>
                  <a:gd name="T41" fmla="*/ 13 h 583"/>
                  <a:gd name="T42" fmla="*/ 7 w 624"/>
                  <a:gd name="T43" fmla="*/ 13 h 583"/>
                  <a:gd name="T44" fmla="*/ 2 w 624"/>
                  <a:gd name="T45" fmla="*/ 13 h 583"/>
                  <a:gd name="T46" fmla="*/ 1 w 624"/>
                  <a:gd name="T47" fmla="*/ 12 h 583"/>
                  <a:gd name="T48" fmla="*/ 1 w 624"/>
                  <a:gd name="T49" fmla="*/ 11 h 583"/>
                  <a:gd name="T50" fmla="*/ 0 w 624"/>
                  <a:gd name="T51" fmla="*/ 7 h 58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24"/>
                  <a:gd name="T79" fmla="*/ 0 h 583"/>
                  <a:gd name="T80" fmla="*/ 624 w 624"/>
                  <a:gd name="T81" fmla="*/ 583 h 58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24" h="583">
                    <a:moveTo>
                      <a:pt x="0" y="308"/>
                    </a:moveTo>
                    <a:lnTo>
                      <a:pt x="22" y="286"/>
                    </a:lnTo>
                    <a:lnTo>
                      <a:pt x="48" y="326"/>
                    </a:lnTo>
                    <a:lnTo>
                      <a:pt x="98" y="326"/>
                    </a:lnTo>
                    <a:lnTo>
                      <a:pt x="131" y="298"/>
                    </a:lnTo>
                    <a:lnTo>
                      <a:pt x="131" y="117"/>
                    </a:lnTo>
                    <a:lnTo>
                      <a:pt x="165" y="163"/>
                    </a:lnTo>
                    <a:lnTo>
                      <a:pt x="163" y="213"/>
                    </a:lnTo>
                    <a:lnTo>
                      <a:pt x="217" y="211"/>
                    </a:lnTo>
                    <a:lnTo>
                      <a:pt x="262" y="156"/>
                    </a:lnTo>
                    <a:lnTo>
                      <a:pt x="347" y="156"/>
                    </a:lnTo>
                    <a:lnTo>
                      <a:pt x="489" y="0"/>
                    </a:lnTo>
                    <a:lnTo>
                      <a:pt x="577" y="23"/>
                    </a:lnTo>
                    <a:lnTo>
                      <a:pt x="593" y="167"/>
                    </a:lnTo>
                    <a:lnTo>
                      <a:pt x="551" y="207"/>
                    </a:lnTo>
                    <a:lnTo>
                      <a:pt x="576" y="239"/>
                    </a:lnTo>
                    <a:lnTo>
                      <a:pt x="597" y="213"/>
                    </a:lnTo>
                    <a:lnTo>
                      <a:pt x="624" y="213"/>
                    </a:lnTo>
                    <a:lnTo>
                      <a:pt x="608" y="298"/>
                    </a:lnTo>
                    <a:lnTo>
                      <a:pt x="521" y="429"/>
                    </a:lnTo>
                    <a:lnTo>
                      <a:pt x="404" y="543"/>
                    </a:lnTo>
                    <a:lnTo>
                      <a:pt x="319" y="581"/>
                    </a:lnTo>
                    <a:lnTo>
                      <a:pt x="75" y="583"/>
                    </a:lnTo>
                    <a:lnTo>
                      <a:pt x="53" y="517"/>
                    </a:lnTo>
                    <a:lnTo>
                      <a:pt x="65" y="468"/>
                    </a:lnTo>
                    <a:lnTo>
                      <a:pt x="0" y="30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77" name="Freeform 484"/>
              <p:cNvSpPr/>
              <p:nvPr/>
            </p:nvSpPr>
            <p:spPr bwMode="auto">
              <a:xfrm>
                <a:off x="2040" y="3455"/>
                <a:ext cx="25" cy="30"/>
              </a:xfrm>
              <a:custGeom>
                <a:avLst/>
                <a:gdLst>
                  <a:gd name="T0" fmla="*/ 0 w 86"/>
                  <a:gd name="T1" fmla="*/ 1 h 106"/>
                  <a:gd name="T2" fmla="*/ 1 w 86"/>
                  <a:gd name="T3" fmla="*/ 2 h 106"/>
                  <a:gd name="T4" fmla="*/ 2 w 86"/>
                  <a:gd name="T5" fmla="*/ 1 h 106"/>
                  <a:gd name="T6" fmla="*/ 1 w 86"/>
                  <a:gd name="T7" fmla="*/ 0 h 106"/>
                  <a:gd name="T8" fmla="*/ 0 w 86"/>
                  <a:gd name="T9" fmla="*/ 1 h 106"/>
                  <a:gd name="T10" fmla="*/ 0 60000 65536"/>
                  <a:gd name="T11" fmla="*/ 0 60000 65536"/>
                  <a:gd name="T12" fmla="*/ 0 60000 65536"/>
                  <a:gd name="T13" fmla="*/ 0 60000 65536"/>
                  <a:gd name="T14" fmla="*/ 0 60000 65536"/>
                  <a:gd name="T15" fmla="*/ 0 w 86"/>
                  <a:gd name="T16" fmla="*/ 0 h 106"/>
                  <a:gd name="T17" fmla="*/ 86 w 86"/>
                  <a:gd name="T18" fmla="*/ 106 h 106"/>
                </a:gdLst>
                <a:ahLst/>
                <a:cxnLst>
                  <a:cxn ang="T10">
                    <a:pos x="T0" y="T1"/>
                  </a:cxn>
                  <a:cxn ang="T11">
                    <a:pos x="T2" y="T3"/>
                  </a:cxn>
                  <a:cxn ang="T12">
                    <a:pos x="T4" y="T5"/>
                  </a:cxn>
                  <a:cxn ang="T13">
                    <a:pos x="T6" y="T7"/>
                  </a:cxn>
                  <a:cxn ang="T14">
                    <a:pos x="T8" y="T9"/>
                  </a:cxn>
                </a:cxnLst>
                <a:rect l="T15" t="T16" r="T17" b="T18"/>
                <a:pathLst>
                  <a:path w="86" h="106">
                    <a:moveTo>
                      <a:pt x="0" y="52"/>
                    </a:moveTo>
                    <a:lnTo>
                      <a:pt x="33" y="106"/>
                    </a:lnTo>
                    <a:lnTo>
                      <a:pt x="86" y="52"/>
                    </a:lnTo>
                    <a:lnTo>
                      <a:pt x="61" y="0"/>
                    </a:lnTo>
                    <a:lnTo>
                      <a:pt x="0" y="5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78" name="Freeform 485"/>
              <p:cNvSpPr/>
              <p:nvPr/>
            </p:nvSpPr>
            <p:spPr bwMode="auto">
              <a:xfrm>
                <a:off x="2000" y="2304"/>
                <a:ext cx="86" cy="77"/>
              </a:xfrm>
              <a:custGeom>
                <a:avLst/>
                <a:gdLst>
                  <a:gd name="T0" fmla="*/ 2 w 302"/>
                  <a:gd name="T1" fmla="*/ 0 h 272"/>
                  <a:gd name="T2" fmla="*/ 3 w 302"/>
                  <a:gd name="T3" fmla="*/ 0 h 272"/>
                  <a:gd name="T4" fmla="*/ 3 w 302"/>
                  <a:gd name="T5" fmla="*/ 1 h 272"/>
                  <a:gd name="T6" fmla="*/ 4 w 302"/>
                  <a:gd name="T7" fmla="*/ 1 h 272"/>
                  <a:gd name="T8" fmla="*/ 5 w 302"/>
                  <a:gd name="T9" fmla="*/ 1 h 272"/>
                  <a:gd name="T10" fmla="*/ 6 w 302"/>
                  <a:gd name="T11" fmla="*/ 1 h 272"/>
                  <a:gd name="T12" fmla="*/ 6 w 302"/>
                  <a:gd name="T13" fmla="*/ 3 h 272"/>
                  <a:gd name="T14" fmla="*/ 6 w 302"/>
                  <a:gd name="T15" fmla="*/ 3 h 272"/>
                  <a:gd name="T16" fmla="*/ 7 w 302"/>
                  <a:gd name="T17" fmla="*/ 3 h 272"/>
                  <a:gd name="T18" fmla="*/ 7 w 302"/>
                  <a:gd name="T19" fmla="*/ 3 h 272"/>
                  <a:gd name="T20" fmla="*/ 7 w 302"/>
                  <a:gd name="T21" fmla="*/ 4 h 272"/>
                  <a:gd name="T22" fmla="*/ 7 w 302"/>
                  <a:gd name="T23" fmla="*/ 4 h 272"/>
                  <a:gd name="T24" fmla="*/ 6 w 302"/>
                  <a:gd name="T25" fmla="*/ 4 h 272"/>
                  <a:gd name="T26" fmla="*/ 6 w 302"/>
                  <a:gd name="T27" fmla="*/ 4 h 272"/>
                  <a:gd name="T28" fmla="*/ 6 w 302"/>
                  <a:gd name="T29" fmla="*/ 5 h 272"/>
                  <a:gd name="T30" fmla="*/ 7 w 302"/>
                  <a:gd name="T31" fmla="*/ 5 h 272"/>
                  <a:gd name="T32" fmla="*/ 6 w 302"/>
                  <a:gd name="T33" fmla="*/ 5 h 272"/>
                  <a:gd name="T34" fmla="*/ 6 w 302"/>
                  <a:gd name="T35" fmla="*/ 5 h 272"/>
                  <a:gd name="T36" fmla="*/ 6 w 302"/>
                  <a:gd name="T37" fmla="*/ 5 h 272"/>
                  <a:gd name="T38" fmla="*/ 5 w 302"/>
                  <a:gd name="T39" fmla="*/ 6 h 272"/>
                  <a:gd name="T40" fmla="*/ 5 w 302"/>
                  <a:gd name="T41" fmla="*/ 6 h 272"/>
                  <a:gd name="T42" fmla="*/ 5 w 302"/>
                  <a:gd name="T43" fmla="*/ 6 h 272"/>
                  <a:gd name="T44" fmla="*/ 5 w 302"/>
                  <a:gd name="T45" fmla="*/ 6 h 272"/>
                  <a:gd name="T46" fmla="*/ 4 w 302"/>
                  <a:gd name="T47" fmla="*/ 6 h 272"/>
                  <a:gd name="T48" fmla="*/ 4 w 302"/>
                  <a:gd name="T49" fmla="*/ 6 h 272"/>
                  <a:gd name="T50" fmla="*/ 3 w 302"/>
                  <a:gd name="T51" fmla="*/ 6 h 272"/>
                  <a:gd name="T52" fmla="*/ 2 w 302"/>
                  <a:gd name="T53" fmla="*/ 5 h 272"/>
                  <a:gd name="T54" fmla="*/ 1 w 302"/>
                  <a:gd name="T55" fmla="*/ 5 h 272"/>
                  <a:gd name="T56" fmla="*/ 1 w 302"/>
                  <a:gd name="T57" fmla="*/ 5 h 272"/>
                  <a:gd name="T58" fmla="*/ 0 w 302"/>
                  <a:gd name="T59" fmla="*/ 6 h 272"/>
                  <a:gd name="T60" fmla="*/ 0 w 302"/>
                  <a:gd name="T61" fmla="*/ 5 h 272"/>
                  <a:gd name="T62" fmla="*/ 1 w 302"/>
                  <a:gd name="T63" fmla="*/ 4 h 272"/>
                  <a:gd name="T64" fmla="*/ 0 w 302"/>
                  <a:gd name="T65" fmla="*/ 3 h 272"/>
                  <a:gd name="T66" fmla="*/ 1 w 302"/>
                  <a:gd name="T67" fmla="*/ 3 h 272"/>
                  <a:gd name="T68" fmla="*/ 1 w 302"/>
                  <a:gd name="T69" fmla="*/ 2 h 272"/>
                  <a:gd name="T70" fmla="*/ 1 w 302"/>
                  <a:gd name="T71" fmla="*/ 2 h 272"/>
                  <a:gd name="T72" fmla="*/ 1 w 302"/>
                  <a:gd name="T73" fmla="*/ 2 h 272"/>
                  <a:gd name="T74" fmla="*/ 1 w 302"/>
                  <a:gd name="T75" fmla="*/ 1 h 272"/>
                  <a:gd name="T76" fmla="*/ 1 w 302"/>
                  <a:gd name="T77" fmla="*/ 1 h 272"/>
                  <a:gd name="T78" fmla="*/ 2 w 302"/>
                  <a:gd name="T79" fmla="*/ 0 h 272"/>
                  <a:gd name="T80" fmla="*/ 2 w 302"/>
                  <a:gd name="T81" fmla="*/ 0 h 27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02"/>
                  <a:gd name="T124" fmla="*/ 0 h 272"/>
                  <a:gd name="T125" fmla="*/ 302 w 302"/>
                  <a:gd name="T126" fmla="*/ 272 h 27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02" h="272">
                    <a:moveTo>
                      <a:pt x="96" y="0"/>
                    </a:moveTo>
                    <a:lnTo>
                      <a:pt x="125" y="5"/>
                    </a:lnTo>
                    <a:lnTo>
                      <a:pt x="147" y="25"/>
                    </a:lnTo>
                    <a:lnTo>
                      <a:pt x="189" y="25"/>
                    </a:lnTo>
                    <a:lnTo>
                      <a:pt x="232" y="31"/>
                    </a:lnTo>
                    <a:lnTo>
                      <a:pt x="254" y="65"/>
                    </a:lnTo>
                    <a:lnTo>
                      <a:pt x="270" y="109"/>
                    </a:lnTo>
                    <a:lnTo>
                      <a:pt x="274" y="127"/>
                    </a:lnTo>
                    <a:lnTo>
                      <a:pt x="293" y="142"/>
                    </a:lnTo>
                    <a:lnTo>
                      <a:pt x="302" y="154"/>
                    </a:lnTo>
                    <a:lnTo>
                      <a:pt x="302" y="172"/>
                    </a:lnTo>
                    <a:lnTo>
                      <a:pt x="284" y="172"/>
                    </a:lnTo>
                    <a:lnTo>
                      <a:pt x="260" y="172"/>
                    </a:lnTo>
                    <a:lnTo>
                      <a:pt x="270" y="189"/>
                    </a:lnTo>
                    <a:lnTo>
                      <a:pt x="278" y="200"/>
                    </a:lnTo>
                    <a:lnTo>
                      <a:pt x="284" y="223"/>
                    </a:lnTo>
                    <a:lnTo>
                      <a:pt x="270" y="234"/>
                    </a:lnTo>
                    <a:lnTo>
                      <a:pt x="248" y="234"/>
                    </a:lnTo>
                    <a:lnTo>
                      <a:pt x="246" y="234"/>
                    </a:lnTo>
                    <a:lnTo>
                      <a:pt x="232" y="245"/>
                    </a:lnTo>
                    <a:lnTo>
                      <a:pt x="232" y="268"/>
                    </a:lnTo>
                    <a:lnTo>
                      <a:pt x="215" y="272"/>
                    </a:lnTo>
                    <a:lnTo>
                      <a:pt x="200" y="261"/>
                    </a:lnTo>
                    <a:lnTo>
                      <a:pt x="176" y="255"/>
                    </a:lnTo>
                    <a:lnTo>
                      <a:pt x="155" y="245"/>
                    </a:lnTo>
                    <a:lnTo>
                      <a:pt x="135" y="250"/>
                    </a:lnTo>
                    <a:lnTo>
                      <a:pt x="73" y="223"/>
                    </a:lnTo>
                    <a:lnTo>
                      <a:pt x="47" y="227"/>
                    </a:lnTo>
                    <a:lnTo>
                      <a:pt x="26" y="223"/>
                    </a:lnTo>
                    <a:lnTo>
                      <a:pt x="12" y="245"/>
                    </a:lnTo>
                    <a:lnTo>
                      <a:pt x="0" y="199"/>
                    </a:lnTo>
                    <a:lnTo>
                      <a:pt x="28" y="169"/>
                    </a:lnTo>
                    <a:lnTo>
                      <a:pt x="8" y="109"/>
                    </a:lnTo>
                    <a:lnTo>
                      <a:pt x="26" y="117"/>
                    </a:lnTo>
                    <a:lnTo>
                      <a:pt x="29" y="104"/>
                    </a:lnTo>
                    <a:lnTo>
                      <a:pt x="34" y="82"/>
                    </a:lnTo>
                    <a:lnTo>
                      <a:pt x="42" y="71"/>
                    </a:lnTo>
                    <a:lnTo>
                      <a:pt x="47" y="46"/>
                    </a:lnTo>
                    <a:lnTo>
                      <a:pt x="68" y="21"/>
                    </a:lnTo>
                    <a:lnTo>
                      <a:pt x="82" y="0"/>
                    </a:lnTo>
                    <a:lnTo>
                      <a:pt x="96" y="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79" name="Freeform 486"/>
              <p:cNvSpPr/>
              <p:nvPr/>
            </p:nvSpPr>
            <p:spPr bwMode="auto">
              <a:xfrm>
                <a:off x="1987" y="2359"/>
                <a:ext cx="192" cy="128"/>
              </a:xfrm>
              <a:custGeom>
                <a:avLst/>
                <a:gdLst>
                  <a:gd name="T0" fmla="*/ 8 w 671"/>
                  <a:gd name="T1" fmla="*/ 0 h 446"/>
                  <a:gd name="T2" fmla="*/ 9 w 671"/>
                  <a:gd name="T3" fmla="*/ 0 h 446"/>
                  <a:gd name="T4" fmla="*/ 10 w 671"/>
                  <a:gd name="T5" fmla="*/ 1 h 446"/>
                  <a:gd name="T6" fmla="*/ 10 w 671"/>
                  <a:gd name="T7" fmla="*/ 1 h 446"/>
                  <a:gd name="T8" fmla="*/ 11 w 671"/>
                  <a:gd name="T9" fmla="*/ 2 h 446"/>
                  <a:gd name="T10" fmla="*/ 13 w 671"/>
                  <a:gd name="T11" fmla="*/ 3 h 446"/>
                  <a:gd name="T12" fmla="*/ 14 w 671"/>
                  <a:gd name="T13" fmla="*/ 3 h 446"/>
                  <a:gd name="T14" fmla="*/ 15 w 671"/>
                  <a:gd name="T15" fmla="*/ 4 h 446"/>
                  <a:gd name="T16" fmla="*/ 15 w 671"/>
                  <a:gd name="T17" fmla="*/ 6 h 446"/>
                  <a:gd name="T18" fmla="*/ 13 w 671"/>
                  <a:gd name="T19" fmla="*/ 7 h 446"/>
                  <a:gd name="T20" fmla="*/ 11 w 671"/>
                  <a:gd name="T21" fmla="*/ 9 h 446"/>
                  <a:gd name="T22" fmla="*/ 11 w 671"/>
                  <a:gd name="T23" fmla="*/ 9 h 446"/>
                  <a:gd name="T24" fmla="*/ 11 w 671"/>
                  <a:gd name="T25" fmla="*/ 11 h 446"/>
                  <a:gd name="T26" fmla="*/ 10 w 671"/>
                  <a:gd name="T27" fmla="*/ 9 h 446"/>
                  <a:gd name="T28" fmla="*/ 9 w 671"/>
                  <a:gd name="T29" fmla="*/ 8 h 446"/>
                  <a:gd name="T30" fmla="*/ 9 w 671"/>
                  <a:gd name="T31" fmla="*/ 7 h 446"/>
                  <a:gd name="T32" fmla="*/ 7 w 671"/>
                  <a:gd name="T33" fmla="*/ 9 h 446"/>
                  <a:gd name="T34" fmla="*/ 6 w 671"/>
                  <a:gd name="T35" fmla="*/ 8 h 446"/>
                  <a:gd name="T36" fmla="*/ 7 w 671"/>
                  <a:gd name="T37" fmla="*/ 8 h 446"/>
                  <a:gd name="T38" fmla="*/ 7 w 671"/>
                  <a:gd name="T39" fmla="*/ 7 h 446"/>
                  <a:gd name="T40" fmla="*/ 6 w 671"/>
                  <a:gd name="T41" fmla="*/ 6 h 446"/>
                  <a:gd name="T42" fmla="*/ 5 w 671"/>
                  <a:gd name="T43" fmla="*/ 5 h 446"/>
                  <a:gd name="T44" fmla="*/ 2 w 671"/>
                  <a:gd name="T45" fmla="*/ 6 h 446"/>
                  <a:gd name="T46" fmla="*/ 1 w 671"/>
                  <a:gd name="T47" fmla="*/ 6 h 446"/>
                  <a:gd name="T48" fmla="*/ 0 w 671"/>
                  <a:gd name="T49" fmla="*/ 4 h 446"/>
                  <a:gd name="T50" fmla="*/ 2 w 671"/>
                  <a:gd name="T51" fmla="*/ 2 h 446"/>
                  <a:gd name="T52" fmla="*/ 1 w 671"/>
                  <a:gd name="T53" fmla="*/ 1 h 446"/>
                  <a:gd name="T54" fmla="*/ 2 w 671"/>
                  <a:gd name="T55" fmla="*/ 1 h 446"/>
                  <a:gd name="T56" fmla="*/ 3 w 671"/>
                  <a:gd name="T57" fmla="*/ 1 h 446"/>
                  <a:gd name="T58" fmla="*/ 5 w 671"/>
                  <a:gd name="T59" fmla="*/ 1 h 446"/>
                  <a:gd name="T60" fmla="*/ 6 w 671"/>
                  <a:gd name="T61" fmla="*/ 1 h 446"/>
                  <a:gd name="T62" fmla="*/ 7 w 671"/>
                  <a:gd name="T63" fmla="*/ 2 h 446"/>
                  <a:gd name="T64" fmla="*/ 7 w 671"/>
                  <a:gd name="T65" fmla="*/ 1 h 446"/>
                  <a:gd name="T66" fmla="*/ 7 w 671"/>
                  <a:gd name="T67" fmla="*/ 1 h 44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71"/>
                  <a:gd name="T103" fmla="*/ 0 h 446"/>
                  <a:gd name="T104" fmla="*/ 671 w 671"/>
                  <a:gd name="T105" fmla="*/ 446 h 44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71" h="446">
                    <a:moveTo>
                      <a:pt x="334" y="20"/>
                    </a:moveTo>
                    <a:lnTo>
                      <a:pt x="344" y="17"/>
                    </a:lnTo>
                    <a:lnTo>
                      <a:pt x="362" y="4"/>
                    </a:lnTo>
                    <a:lnTo>
                      <a:pt x="379" y="0"/>
                    </a:lnTo>
                    <a:lnTo>
                      <a:pt x="406" y="4"/>
                    </a:lnTo>
                    <a:lnTo>
                      <a:pt x="418" y="27"/>
                    </a:lnTo>
                    <a:lnTo>
                      <a:pt x="424" y="54"/>
                    </a:lnTo>
                    <a:lnTo>
                      <a:pt x="435" y="63"/>
                    </a:lnTo>
                    <a:lnTo>
                      <a:pt x="448" y="58"/>
                    </a:lnTo>
                    <a:lnTo>
                      <a:pt x="481" y="95"/>
                    </a:lnTo>
                    <a:lnTo>
                      <a:pt x="498" y="124"/>
                    </a:lnTo>
                    <a:lnTo>
                      <a:pt x="542" y="145"/>
                    </a:lnTo>
                    <a:lnTo>
                      <a:pt x="574" y="150"/>
                    </a:lnTo>
                    <a:lnTo>
                      <a:pt x="587" y="145"/>
                    </a:lnTo>
                    <a:lnTo>
                      <a:pt x="617" y="160"/>
                    </a:lnTo>
                    <a:lnTo>
                      <a:pt x="650" y="165"/>
                    </a:lnTo>
                    <a:lnTo>
                      <a:pt x="671" y="233"/>
                    </a:lnTo>
                    <a:lnTo>
                      <a:pt x="638" y="242"/>
                    </a:lnTo>
                    <a:lnTo>
                      <a:pt x="631" y="276"/>
                    </a:lnTo>
                    <a:lnTo>
                      <a:pt x="579" y="311"/>
                    </a:lnTo>
                    <a:lnTo>
                      <a:pt x="500" y="334"/>
                    </a:lnTo>
                    <a:lnTo>
                      <a:pt x="491" y="366"/>
                    </a:lnTo>
                    <a:lnTo>
                      <a:pt x="462" y="352"/>
                    </a:lnTo>
                    <a:lnTo>
                      <a:pt x="493" y="395"/>
                    </a:lnTo>
                    <a:lnTo>
                      <a:pt x="540" y="400"/>
                    </a:lnTo>
                    <a:lnTo>
                      <a:pt x="453" y="446"/>
                    </a:lnTo>
                    <a:lnTo>
                      <a:pt x="400" y="396"/>
                    </a:lnTo>
                    <a:lnTo>
                      <a:pt x="444" y="358"/>
                    </a:lnTo>
                    <a:lnTo>
                      <a:pt x="400" y="349"/>
                    </a:lnTo>
                    <a:lnTo>
                      <a:pt x="376" y="349"/>
                    </a:lnTo>
                    <a:lnTo>
                      <a:pt x="383" y="315"/>
                    </a:lnTo>
                    <a:lnTo>
                      <a:pt x="374" y="320"/>
                    </a:lnTo>
                    <a:lnTo>
                      <a:pt x="310" y="338"/>
                    </a:lnTo>
                    <a:lnTo>
                      <a:pt x="289" y="396"/>
                    </a:lnTo>
                    <a:lnTo>
                      <a:pt x="244" y="394"/>
                    </a:lnTo>
                    <a:lnTo>
                      <a:pt x="254" y="352"/>
                    </a:lnTo>
                    <a:lnTo>
                      <a:pt x="255" y="334"/>
                    </a:lnTo>
                    <a:lnTo>
                      <a:pt x="283" y="325"/>
                    </a:lnTo>
                    <a:lnTo>
                      <a:pt x="295" y="312"/>
                    </a:lnTo>
                    <a:lnTo>
                      <a:pt x="298" y="302"/>
                    </a:lnTo>
                    <a:lnTo>
                      <a:pt x="283" y="296"/>
                    </a:lnTo>
                    <a:lnTo>
                      <a:pt x="262" y="253"/>
                    </a:lnTo>
                    <a:lnTo>
                      <a:pt x="236" y="227"/>
                    </a:lnTo>
                    <a:lnTo>
                      <a:pt x="203" y="227"/>
                    </a:lnTo>
                    <a:lnTo>
                      <a:pt x="162" y="239"/>
                    </a:lnTo>
                    <a:lnTo>
                      <a:pt x="100" y="242"/>
                    </a:lnTo>
                    <a:lnTo>
                      <a:pt x="72" y="250"/>
                    </a:lnTo>
                    <a:lnTo>
                      <a:pt x="24" y="250"/>
                    </a:lnTo>
                    <a:lnTo>
                      <a:pt x="0" y="224"/>
                    </a:lnTo>
                    <a:lnTo>
                      <a:pt x="16" y="185"/>
                    </a:lnTo>
                    <a:lnTo>
                      <a:pt x="41" y="143"/>
                    </a:lnTo>
                    <a:lnTo>
                      <a:pt x="73" y="99"/>
                    </a:lnTo>
                    <a:lnTo>
                      <a:pt x="56" y="47"/>
                    </a:lnTo>
                    <a:lnTo>
                      <a:pt x="57" y="38"/>
                    </a:lnTo>
                    <a:lnTo>
                      <a:pt x="70" y="27"/>
                    </a:lnTo>
                    <a:lnTo>
                      <a:pt x="91" y="31"/>
                    </a:lnTo>
                    <a:lnTo>
                      <a:pt x="117" y="27"/>
                    </a:lnTo>
                    <a:lnTo>
                      <a:pt x="143" y="39"/>
                    </a:lnTo>
                    <a:lnTo>
                      <a:pt x="177" y="54"/>
                    </a:lnTo>
                    <a:lnTo>
                      <a:pt x="199" y="47"/>
                    </a:lnTo>
                    <a:lnTo>
                      <a:pt x="220" y="59"/>
                    </a:lnTo>
                    <a:lnTo>
                      <a:pt x="244" y="65"/>
                    </a:lnTo>
                    <a:lnTo>
                      <a:pt x="259" y="76"/>
                    </a:lnTo>
                    <a:lnTo>
                      <a:pt x="276" y="72"/>
                    </a:lnTo>
                    <a:lnTo>
                      <a:pt x="279" y="49"/>
                    </a:lnTo>
                    <a:lnTo>
                      <a:pt x="290" y="38"/>
                    </a:lnTo>
                    <a:lnTo>
                      <a:pt x="314" y="38"/>
                    </a:lnTo>
                    <a:lnTo>
                      <a:pt x="322" y="31"/>
                    </a:lnTo>
                    <a:lnTo>
                      <a:pt x="334" y="20"/>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80" name="Freeform 487"/>
              <p:cNvSpPr/>
              <p:nvPr/>
            </p:nvSpPr>
            <p:spPr bwMode="auto">
              <a:xfrm>
                <a:off x="2036" y="2424"/>
                <a:ext cx="37" cy="47"/>
              </a:xfrm>
              <a:custGeom>
                <a:avLst/>
                <a:gdLst>
                  <a:gd name="T0" fmla="*/ 1 w 129"/>
                  <a:gd name="T1" fmla="*/ 1 h 165"/>
                  <a:gd name="T2" fmla="*/ 1 w 129"/>
                  <a:gd name="T3" fmla="*/ 2 h 165"/>
                  <a:gd name="T4" fmla="*/ 1 w 129"/>
                  <a:gd name="T5" fmla="*/ 2 h 165"/>
                  <a:gd name="T6" fmla="*/ 1 w 129"/>
                  <a:gd name="T7" fmla="*/ 4 h 165"/>
                  <a:gd name="T8" fmla="*/ 2 w 129"/>
                  <a:gd name="T9" fmla="*/ 4 h 165"/>
                  <a:gd name="T10" fmla="*/ 2 w 129"/>
                  <a:gd name="T11" fmla="*/ 3 h 165"/>
                  <a:gd name="T12" fmla="*/ 2 w 129"/>
                  <a:gd name="T13" fmla="*/ 3 h 165"/>
                  <a:gd name="T14" fmla="*/ 3 w 129"/>
                  <a:gd name="T15" fmla="*/ 2 h 165"/>
                  <a:gd name="T16" fmla="*/ 3 w 129"/>
                  <a:gd name="T17" fmla="*/ 2 h 165"/>
                  <a:gd name="T18" fmla="*/ 3 w 129"/>
                  <a:gd name="T19" fmla="*/ 2 h 165"/>
                  <a:gd name="T20" fmla="*/ 2 w 129"/>
                  <a:gd name="T21" fmla="*/ 1 h 165"/>
                  <a:gd name="T22" fmla="*/ 1 w 129"/>
                  <a:gd name="T23" fmla="*/ 0 h 165"/>
                  <a:gd name="T24" fmla="*/ 1 w 129"/>
                  <a:gd name="T25" fmla="*/ 0 h 165"/>
                  <a:gd name="T26" fmla="*/ 0 w 129"/>
                  <a:gd name="T27" fmla="*/ 0 h 165"/>
                  <a:gd name="T28" fmla="*/ 1 w 129"/>
                  <a:gd name="T29" fmla="*/ 1 h 16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9"/>
                  <a:gd name="T46" fmla="*/ 0 h 165"/>
                  <a:gd name="T47" fmla="*/ 129 w 129"/>
                  <a:gd name="T48" fmla="*/ 165 h 16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9" h="165">
                    <a:moveTo>
                      <a:pt x="29" y="45"/>
                    </a:moveTo>
                    <a:lnTo>
                      <a:pt x="46" y="69"/>
                    </a:lnTo>
                    <a:lnTo>
                      <a:pt x="53" y="87"/>
                    </a:lnTo>
                    <a:lnTo>
                      <a:pt x="61" y="164"/>
                    </a:lnTo>
                    <a:lnTo>
                      <a:pt x="73" y="165"/>
                    </a:lnTo>
                    <a:lnTo>
                      <a:pt x="83" y="125"/>
                    </a:lnTo>
                    <a:lnTo>
                      <a:pt x="84" y="106"/>
                    </a:lnTo>
                    <a:lnTo>
                      <a:pt x="121" y="93"/>
                    </a:lnTo>
                    <a:lnTo>
                      <a:pt x="129" y="76"/>
                    </a:lnTo>
                    <a:lnTo>
                      <a:pt x="115" y="71"/>
                    </a:lnTo>
                    <a:lnTo>
                      <a:pt x="93" y="27"/>
                    </a:lnTo>
                    <a:lnTo>
                      <a:pt x="65" y="3"/>
                    </a:lnTo>
                    <a:lnTo>
                      <a:pt x="32" y="0"/>
                    </a:lnTo>
                    <a:lnTo>
                      <a:pt x="0" y="6"/>
                    </a:lnTo>
                    <a:lnTo>
                      <a:pt x="29" y="45"/>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81" name="Freeform 488"/>
              <p:cNvSpPr/>
              <p:nvPr/>
            </p:nvSpPr>
            <p:spPr bwMode="auto">
              <a:xfrm>
                <a:off x="2167" y="2487"/>
                <a:ext cx="80" cy="42"/>
              </a:xfrm>
              <a:custGeom>
                <a:avLst/>
                <a:gdLst>
                  <a:gd name="T0" fmla="*/ 0 w 282"/>
                  <a:gd name="T1" fmla="*/ 0 h 147"/>
                  <a:gd name="T2" fmla="*/ 1 w 282"/>
                  <a:gd name="T3" fmla="*/ 0 h 147"/>
                  <a:gd name="T4" fmla="*/ 3 w 282"/>
                  <a:gd name="T5" fmla="*/ 1 h 147"/>
                  <a:gd name="T6" fmla="*/ 4 w 282"/>
                  <a:gd name="T7" fmla="*/ 1 h 147"/>
                  <a:gd name="T8" fmla="*/ 4 w 282"/>
                  <a:gd name="T9" fmla="*/ 1 h 147"/>
                  <a:gd name="T10" fmla="*/ 5 w 282"/>
                  <a:gd name="T11" fmla="*/ 1 h 147"/>
                  <a:gd name="T12" fmla="*/ 5 w 282"/>
                  <a:gd name="T13" fmla="*/ 1 h 147"/>
                  <a:gd name="T14" fmla="*/ 6 w 282"/>
                  <a:gd name="T15" fmla="*/ 2 h 147"/>
                  <a:gd name="T16" fmla="*/ 6 w 282"/>
                  <a:gd name="T17" fmla="*/ 2 h 147"/>
                  <a:gd name="T18" fmla="*/ 6 w 282"/>
                  <a:gd name="T19" fmla="*/ 2 h 147"/>
                  <a:gd name="T20" fmla="*/ 7 w 282"/>
                  <a:gd name="T21" fmla="*/ 3 h 147"/>
                  <a:gd name="T22" fmla="*/ 6 w 282"/>
                  <a:gd name="T23" fmla="*/ 3 h 147"/>
                  <a:gd name="T24" fmla="*/ 6 w 282"/>
                  <a:gd name="T25" fmla="*/ 3 h 147"/>
                  <a:gd name="T26" fmla="*/ 5 w 282"/>
                  <a:gd name="T27" fmla="*/ 3 h 147"/>
                  <a:gd name="T28" fmla="*/ 5 w 282"/>
                  <a:gd name="T29" fmla="*/ 3 h 147"/>
                  <a:gd name="T30" fmla="*/ 5 w 282"/>
                  <a:gd name="T31" fmla="*/ 3 h 147"/>
                  <a:gd name="T32" fmla="*/ 4 w 282"/>
                  <a:gd name="T33" fmla="*/ 3 h 147"/>
                  <a:gd name="T34" fmla="*/ 3 w 282"/>
                  <a:gd name="T35" fmla="*/ 3 h 147"/>
                  <a:gd name="T36" fmla="*/ 3 w 282"/>
                  <a:gd name="T37" fmla="*/ 3 h 147"/>
                  <a:gd name="T38" fmla="*/ 3 w 282"/>
                  <a:gd name="T39" fmla="*/ 2 h 147"/>
                  <a:gd name="T40" fmla="*/ 1 w 282"/>
                  <a:gd name="T41" fmla="*/ 1 h 147"/>
                  <a:gd name="T42" fmla="*/ 0 w 282"/>
                  <a:gd name="T43" fmla="*/ 0 h 14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2"/>
                  <a:gd name="T67" fmla="*/ 0 h 147"/>
                  <a:gd name="T68" fmla="*/ 282 w 282"/>
                  <a:gd name="T69" fmla="*/ 147 h 14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2" h="147">
                    <a:moveTo>
                      <a:pt x="0" y="8"/>
                    </a:moveTo>
                    <a:lnTo>
                      <a:pt x="68" y="0"/>
                    </a:lnTo>
                    <a:lnTo>
                      <a:pt x="130" y="31"/>
                    </a:lnTo>
                    <a:lnTo>
                      <a:pt x="160" y="63"/>
                    </a:lnTo>
                    <a:lnTo>
                      <a:pt x="192" y="63"/>
                    </a:lnTo>
                    <a:lnTo>
                      <a:pt x="214" y="50"/>
                    </a:lnTo>
                    <a:lnTo>
                      <a:pt x="235" y="43"/>
                    </a:lnTo>
                    <a:lnTo>
                      <a:pt x="249" y="78"/>
                    </a:lnTo>
                    <a:lnTo>
                      <a:pt x="278" y="86"/>
                    </a:lnTo>
                    <a:lnTo>
                      <a:pt x="275" y="100"/>
                    </a:lnTo>
                    <a:lnTo>
                      <a:pt x="282" y="125"/>
                    </a:lnTo>
                    <a:lnTo>
                      <a:pt x="278" y="144"/>
                    </a:lnTo>
                    <a:lnTo>
                      <a:pt x="249" y="115"/>
                    </a:lnTo>
                    <a:lnTo>
                      <a:pt x="235" y="105"/>
                    </a:lnTo>
                    <a:lnTo>
                      <a:pt x="215" y="105"/>
                    </a:lnTo>
                    <a:lnTo>
                      <a:pt x="208" y="139"/>
                    </a:lnTo>
                    <a:lnTo>
                      <a:pt x="187" y="130"/>
                    </a:lnTo>
                    <a:lnTo>
                      <a:pt x="152" y="147"/>
                    </a:lnTo>
                    <a:lnTo>
                      <a:pt x="110" y="142"/>
                    </a:lnTo>
                    <a:lnTo>
                      <a:pt x="109" y="86"/>
                    </a:lnTo>
                    <a:lnTo>
                      <a:pt x="39" y="35"/>
                    </a:lnTo>
                    <a:lnTo>
                      <a:pt x="0" y="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82" name="Freeform 489"/>
              <p:cNvSpPr/>
              <p:nvPr/>
            </p:nvSpPr>
            <p:spPr bwMode="auto">
              <a:xfrm>
                <a:off x="2227" y="2512"/>
                <a:ext cx="67" cy="63"/>
              </a:xfrm>
              <a:custGeom>
                <a:avLst/>
                <a:gdLst>
                  <a:gd name="T0" fmla="*/ 2 w 234"/>
                  <a:gd name="T1" fmla="*/ 0 h 221"/>
                  <a:gd name="T2" fmla="*/ 2 w 234"/>
                  <a:gd name="T3" fmla="*/ 0 h 221"/>
                  <a:gd name="T4" fmla="*/ 3 w 234"/>
                  <a:gd name="T5" fmla="*/ 0 h 221"/>
                  <a:gd name="T6" fmla="*/ 4 w 234"/>
                  <a:gd name="T7" fmla="*/ 1 h 221"/>
                  <a:gd name="T8" fmla="*/ 5 w 234"/>
                  <a:gd name="T9" fmla="*/ 2 h 221"/>
                  <a:gd name="T10" fmla="*/ 5 w 234"/>
                  <a:gd name="T11" fmla="*/ 3 h 221"/>
                  <a:gd name="T12" fmla="*/ 5 w 234"/>
                  <a:gd name="T13" fmla="*/ 3 h 221"/>
                  <a:gd name="T14" fmla="*/ 5 w 234"/>
                  <a:gd name="T15" fmla="*/ 4 h 221"/>
                  <a:gd name="T16" fmla="*/ 5 w 234"/>
                  <a:gd name="T17" fmla="*/ 4 h 221"/>
                  <a:gd name="T18" fmla="*/ 4 w 234"/>
                  <a:gd name="T19" fmla="*/ 5 h 221"/>
                  <a:gd name="T20" fmla="*/ 4 w 234"/>
                  <a:gd name="T21" fmla="*/ 5 h 221"/>
                  <a:gd name="T22" fmla="*/ 3 w 234"/>
                  <a:gd name="T23" fmla="*/ 4 h 221"/>
                  <a:gd name="T24" fmla="*/ 3 w 234"/>
                  <a:gd name="T25" fmla="*/ 4 h 221"/>
                  <a:gd name="T26" fmla="*/ 2 w 234"/>
                  <a:gd name="T27" fmla="*/ 5 h 221"/>
                  <a:gd name="T28" fmla="*/ 1 w 234"/>
                  <a:gd name="T29" fmla="*/ 5 h 221"/>
                  <a:gd name="T30" fmla="*/ 1 w 234"/>
                  <a:gd name="T31" fmla="*/ 4 h 221"/>
                  <a:gd name="T32" fmla="*/ 1 w 234"/>
                  <a:gd name="T33" fmla="*/ 4 h 221"/>
                  <a:gd name="T34" fmla="*/ 1 w 234"/>
                  <a:gd name="T35" fmla="*/ 3 h 221"/>
                  <a:gd name="T36" fmla="*/ 1 w 234"/>
                  <a:gd name="T37" fmla="*/ 4 h 221"/>
                  <a:gd name="T38" fmla="*/ 2 w 234"/>
                  <a:gd name="T39" fmla="*/ 4 h 221"/>
                  <a:gd name="T40" fmla="*/ 3 w 234"/>
                  <a:gd name="T41" fmla="*/ 4 h 221"/>
                  <a:gd name="T42" fmla="*/ 1 w 234"/>
                  <a:gd name="T43" fmla="*/ 3 h 221"/>
                  <a:gd name="T44" fmla="*/ 1 w 234"/>
                  <a:gd name="T45" fmla="*/ 2 h 221"/>
                  <a:gd name="T46" fmla="*/ 1 w 234"/>
                  <a:gd name="T47" fmla="*/ 2 h 221"/>
                  <a:gd name="T48" fmla="*/ 1 w 234"/>
                  <a:gd name="T49" fmla="*/ 1 h 221"/>
                  <a:gd name="T50" fmla="*/ 1 w 234"/>
                  <a:gd name="T51" fmla="*/ 1 h 221"/>
                  <a:gd name="T52" fmla="*/ 0 w 234"/>
                  <a:gd name="T53" fmla="*/ 1 h 221"/>
                  <a:gd name="T54" fmla="*/ 0 w 234"/>
                  <a:gd name="T55" fmla="*/ 1 h 221"/>
                  <a:gd name="T56" fmla="*/ 0 w 234"/>
                  <a:gd name="T57" fmla="*/ 0 h 221"/>
                  <a:gd name="T58" fmla="*/ 1 w 234"/>
                  <a:gd name="T59" fmla="*/ 0 h 221"/>
                  <a:gd name="T60" fmla="*/ 1 w 234"/>
                  <a:gd name="T61" fmla="*/ 1 h 221"/>
                  <a:gd name="T62" fmla="*/ 2 w 234"/>
                  <a:gd name="T63" fmla="*/ 1 h 221"/>
                  <a:gd name="T64" fmla="*/ 2 w 234"/>
                  <a:gd name="T65" fmla="*/ 1 h 221"/>
                  <a:gd name="T66" fmla="*/ 1 w 234"/>
                  <a:gd name="T67" fmla="*/ 0 h 221"/>
                  <a:gd name="T68" fmla="*/ 2 w 234"/>
                  <a:gd name="T69" fmla="*/ 0 h 221"/>
                  <a:gd name="T70" fmla="*/ 2 w 234"/>
                  <a:gd name="T71" fmla="*/ 0 h 22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34"/>
                  <a:gd name="T109" fmla="*/ 0 h 221"/>
                  <a:gd name="T110" fmla="*/ 234 w 234"/>
                  <a:gd name="T111" fmla="*/ 221 h 22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34" h="221">
                    <a:moveTo>
                      <a:pt x="89" y="8"/>
                    </a:moveTo>
                    <a:lnTo>
                      <a:pt x="103" y="8"/>
                    </a:lnTo>
                    <a:lnTo>
                      <a:pt x="137" y="19"/>
                    </a:lnTo>
                    <a:lnTo>
                      <a:pt x="171" y="49"/>
                    </a:lnTo>
                    <a:lnTo>
                      <a:pt x="193" y="83"/>
                    </a:lnTo>
                    <a:lnTo>
                      <a:pt x="234" y="125"/>
                    </a:lnTo>
                    <a:lnTo>
                      <a:pt x="211" y="134"/>
                    </a:lnTo>
                    <a:lnTo>
                      <a:pt x="199" y="160"/>
                    </a:lnTo>
                    <a:lnTo>
                      <a:pt x="196" y="172"/>
                    </a:lnTo>
                    <a:lnTo>
                      <a:pt x="185" y="221"/>
                    </a:lnTo>
                    <a:lnTo>
                      <a:pt x="153" y="207"/>
                    </a:lnTo>
                    <a:lnTo>
                      <a:pt x="143" y="165"/>
                    </a:lnTo>
                    <a:lnTo>
                      <a:pt x="114" y="181"/>
                    </a:lnTo>
                    <a:lnTo>
                      <a:pt x="79" y="206"/>
                    </a:lnTo>
                    <a:lnTo>
                      <a:pt x="59" y="200"/>
                    </a:lnTo>
                    <a:lnTo>
                      <a:pt x="42" y="180"/>
                    </a:lnTo>
                    <a:lnTo>
                      <a:pt x="34" y="160"/>
                    </a:lnTo>
                    <a:lnTo>
                      <a:pt x="46" y="141"/>
                    </a:lnTo>
                    <a:lnTo>
                      <a:pt x="56" y="156"/>
                    </a:lnTo>
                    <a:lnTo>
                      <a:pt x="98" y="179"/>
                    </a:lnTo>
                    <a:lnTo>
                      <a:pt x="108" y="158"/>
                    </a:lnTo>
                    <a:lnTo>
                      <a:pt x="68" y="123"/>
                    </a:lnTo>
                    <a:lnTo>
                      <a:pt x="53" y="94"/>
                    </a:lnTo>
                    <a:lnTo>
                      <a:pt x="41" y="83"/>
                    </a:lnTo>
                    <a:lnTo>
                      <a:pt x="41" y="65"/>
                    </a:lnTo>
                    <a:lnTo>
                      <a:pt x="27" y="58"/>
                    </a:lnTo>
                    <a:lnTo>
                      <a:pt x="0" y="54"/>
                    </a:lnTo>
                    <a:lnTo>
                      <a:pt x="6" y="33"/>
                    </a:lnTo>
                    <a:lnTo>
                      <a:pt x="8" y="19"/>
                    </a:lnTo>
                    <a:lnTo>
                      <a:pt x="30" y="19"/>
                    </a:lnTo>
                    <a:lnTo>
                      <a:pt x="41" y="29"/>
                    </a:lnTo>
                    <a:lnTo>
                      <a:pt x="70" y="58"/>
                    </a:lnTo>
                    <a:lnTo>
                      <a:pt x="74" y="39"/>
                    </a:lnTo>
                    <a:lnTo>
                      <a:pt x="67" y="16"/>
                    </a:lnTo>
                    <a:lnTo>
                      <a:pt x="70" y="0"/>
                    </a:lnTo>
                    <a:lnTo>
                      <a:pt x="89" y="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83" name="Freeform 490"/>
              <p:cNvSpPr/>
              <p:nvPr/>
            </p:nvSpPr>
            <p:spPr bwMode="auto">
              <a:xfrm>
                <a:off x="2213" y="2524"/>
                <a:ext cx="45" cy="39"/>
              </a:xfrm>
              <a:custGeom>
                <a:avLst/>
                <a:gdLst>
                  <a:gd name="T0" fmla="*/ 0 w 156"/>
                  <a:gd name="T1" fmla="*/ 0 h 135"/>
                  <a:gd name="T2" fmla="*/ 0 w 156"/>
                  <a:gd name="T3" fmla="*/ 1 h 135"/>
                  <a:gd name="T4" fmla="*/ 1 w 156"/>
                  <a:gd name="T5" fmla="*/ 2 h 135"/>
                  <a:gd name="T6" fmla="*/ 2 w 156"/>
                  <a:gd name="T7" fmla="*/ 3 h 135"/>
                  <a:gd name="T8" fmla="*/ 2 w 156"/>
                  <a:gd name="T9" fmla="*/ 2 h 135"/>
                  <a:gd name="T10" fmla="*/ 2 w 156"/>
                  <a:gd name="T11" fmla="*/ 3 h 135"/>
                  <a:gd name="T12" fmla="*/ 3 w 156"/>
                  <a:gd name="T13" fmla="*/ 3 h 135"/>
                  <a:gd name="T14" fmla="*/ 3 w 156"/>
                  <a:gd name="T15" fmla="*/ 3 h 135"/>
                  <a:gd name="T16" fmla="*/ 4 w 156"/>
                  <a:gd name="T17" fmla="*/ 3 h 135"/>
                  <a:gd name="T18" fmla="*/ 3 w 156"/>
                  <a:gd name="T19" fmla="*/ 2 h 135"/>
                  <a:gd name="T20" fmla="*/ 3 w 156"/>
                  <a:gd name="T21" fmla="*/ 1 h 135"/>
                  <a:gd name="T22" fmla="*/ 2 w 156"/>
                  <a:gd name="T23" fmla="*/ 1 h 135"/>
                  <a:gd name="T24" fmla="*/ 2 w 156"/>
                  <a:gd name="T25" fmla="*/ 1 h 135"/>
                  <a:gd name="T26" fmla="*/ 2 w 156"/>
                  <a:gd name="T27" fmla="*/ 0 h 135"/>
                  <a:gd name="T28" fmla="*/ 1 w 156"/>
                  <a:gd name="T29" fmla="*/ 0 h 135"/>
                  <a:gd name="T30" fmla="*/ 1 w 156"/>
                  <a:gd name="T31" fmla="*/ 0 h 135"/>
                  <a:gd name="T32" fmla="*/ 0 w 156"/>
                  <a:gd name="T33" fmla="*/ 0 h 135"/>
                  <a:gd name="T34" fmla="*/ 0 w 156"/>
                  <a:gd name="T35" fmla="*/ 0 h 13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56"/>
                  <a:gd name="T55" fmla="*/ 0 h 135"/>
                  <a:gd name="T56" fmla="*/ 156 w 156"/>
                  <a:gd name="T57" fmla="*/ 135 h 13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56" h="135">
                    <a:moveTo>
                      <a:pt x="0" y="18"/>
                    </a:moveTo>
                    <a:lnTo>
                      <a:pt x="16" y="40"/>
                    </a:lnTo>
                    <a:lnTo>
                      <a:pt x="40" y="74"/>
                    </a:lnTo>
                    <a:lnTo>
                      <a:pt x="77" y="117"/>
                    </a:lnTo>
                    <a:lnTo>
                      <a:pt x="99" y="91"/>
                    </a:lnTo>
                    <a:lnTo>
                      <a:pt x="100" y="114"/>
                    </a:lnTo>
                    <a:lnTo>
                      <a:pt x="117" y="117"/>
                    </a:lnTo>
                    <a:lnTo>
                      <a:pt x="145" y="135"/>
                    </a:lnTo>
                    <a:lnTo>
                      <a:pt x="156" y="114"/>
                    </a:lnTo>
                    <a:lnTo>
                      <a:pt x="116" y="79"/>
                    </a:lnTo>
                    <a:lnTo>
                      <a:pt x="104" y="52"/>
                    </a:lnTo>
                    <a:lnTo>
                      <a:pt x="89" y="39"/>
                    </a:lnTo>
                    <a:lnTo>
                      <a:pt x="89" y="21"/>
                    </a:lnTo>
                    <a:lnTo>
                      <a:pt x="75" y="14"/>
                    </a:lnTo>
                    <a:lnTo>
                      <a:pt x="47" y="9"/>
                    </a:lnTo>
                    <a:lnTo>
                      <a:pt x="26" y="0"/>
                    </a:lnTo>
                    <a:lnTo>
                      <a:pt x="5" y="4"/>
                    </a:lnTo>
                    <a:lnTo>
                      <a:pt x="0" y="1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84" name="Freeform 491"/>
              <p:cNvSpPr/>
              <p:nvPr/>
            </p:nvSpPr>
            <p:spPr bwMode="auto">
              <a:xfrm>
                <a:off x="2238" y="2308"/>
                <a:ext cx="455" cy="227"/>
              </a:xfrm>
              <a:custGeom>
                <a:avLst/>
                <a:gdLst>
                  <a:gd name="T0" fmla="*/ 35 w 1596"/>
                  <a:gd name="T1" fmla="*/ 8 h 795"/>
                  <a:gd name="T2" fmla="*/ 31 w 1596"/>
                  <a:gd name="T3" fmla="*/ 7 h 795"/>
                  <a:gd name="T4" fmla="*/ 30 w 1596"/>
                  <a:gd name="T5" fmla="*/ 6 h 795"/>
                  <a:gd name="T6" fmla="*/ 29 w 1596"/>
                  <a:gd name="T7" fmla="*/ 6 h 795"/>
                  <a:gd name="T8" fmla="*/ 27 w 1596"/>
                  <a:gd name="T9" fmla="*/ 5 h 795"/>
                  <a:gd name="T10" fmla="*/ 24 w 1596"/>
                  <a:gd name="T11" fmla="*/ 3 h 795"/>
                  <a:gd name="T12" fmla="*/ 20 w 1596"/>
                  <a:gd name="T13" fmla="*/ 2 h 795"/>
                  <a:gd name="T14" fmla="*/ 17 w 1596"/>
                  <a:gd name="T15" fmla="*/ 1 h 795"/>
                  <a:gd name="T16" fmla="*/ 15 w 1596"/>
                  <a:gd name="T17" fmla="*/ 1 h 795"/>
                  <a:gd name="T18" fmla="*/ 12 w 1596"/>
                  <a:gd name="T19" fmla="*/ 1 h 795"/>
                  <a:gd name="T20" fmla="*/ 9 w 1596"/>
                  <a:gd name="T21" fmla="*/ 1 h 795"/>
                  <a:gd name="T22" fmla="*/ 9 w 1596"/>
                  <a:gd name="T23" fmla="*/ 4 h 795"/>
                  <a:gd name="T24" fmla="*/ 10 w 1596"/>
                  <a:gd name="T25" fmla="*/ 5 h 795"/>
                  <a:gd name="T26" fmla="*/ 10 w 1596"/>
                  <a:gd name="T27" fmla="*/ 6 h 795"/>
                  <a:gd name="T28" fmla="*/ 9 w 1596"/>
                  <a:gd name="T29" fmla="*/ 6 h 795"/>
                  <a:gd name="T30" fmla="*/ 7 w 1596"/>
                  <a:gd name="T31" fmla="*/ 5 h 795"/>
                  <a:gd name="T32" fmla="*/ 6 w 1596"/>
                  <a:gd name="T33" fmla="*/ 6 h 795"/>
                  <a:gd name="T34" fmla="*/ 5 w 1596"/>
                  <a:gd name="T35" fmla="*/ 5 h 795"/>
                  <a:gd name="T36" fmla="*/ 2 w 1596"/>
                  <a:gd name="T37" fmla="*/ 5 h 795"/>
                  <a:gd name="T38" fmla="*/ 1 w 1596"/>
                  <a:gd name="T39" fmla="*/ 6 h 795"/>
                  <a:gd name="T40" fmla="*/ 1 w 1596"/>
                  <a:gd name="T41" fmla="*/ 7 h 795"/>
                  <a:gd name="T42" fmla="*/ 0 w 1596"/>
                  <a:gd name="T43" fmla="*/ 7 h 795"/>
                  <a:gd name="T44" fmla="*/ 0 w 1596"/>
                  <a:gd name="T45" fmla="*/ 9 h 795"/>
                  <a:gd name="T46" fmla="*/ 1 w 1596"/>
                  <a:gd name="T47" fmla="*/ 10 h 795"/>
                  <a:gd name="T48" fmla="*/ 2 w 1596"/>
                  <a:gd name="T49" fmla="*/ 10 h 795"/>
                  <a:gd name="T50" fmla="*/ 3 w 1596"/>
                  <a:gd name="T51" fmla="*/ 12 h 795"/>
                  <a:gd name="T52" fmla="*/ 7 w 1596"/>
                  <a:gd name="T53" fmla="*/ 11 h 795"/>
                  <a:gd name="T54" fmla="*/ 6 w 1596"/>
                  <a:gd name="T55" fmla="*/ 13 h 795"/>
                  <a:gd name="T56" fmla="*/ 4 w 1596"/>
                  <a:gd name="T57" fmla="*/ 15 h 795"/>
                  <a:gd name="T58" fmla="*/ 7 w 1596"/>
                  <a:gd name="T59" fmla="*/ 17 h 795"/>
                  <a:gd name="T60" fmla="*/ 8 w 1596"/>
                  <a:gd name="T61" fmla="*/ 17 h 795"/>
                  <a:gd name="T62" fmla="*/ 9 w 1596"/>
                  <a:gd name="T63" fmla="*/ 17 h 795"/>
                  <a:gd name="T64" fmla="*/ 9 w 1596"/>
                  <a:gd name="T65" fmla="*/ 13 h 795"/>
                  <a:gd name="T66" fmla="*/ 11 w 1596"/>
                  <a:gd name="T67" fmla="*/ 12 h 795"/>
                  <a:gd name="T68" fmla="*/ 11 w 1596"/>
                  <a:gd name="T69" fmla="*/ 11 h 795"/>
                  <a:gd name="T70" fmla="*/ 12 w 1596"/>
                  <a:gd name="T71" fmla="*/ 11 h 795"/>
                  <a:gd name="T72" fmla="*/ 13 w 1596"/>
                  <a:gd name="T73" fmla="*/ 12 h 795"/>
                  <a:gd name="T74" fmla="*/ 13 w 1596"/>
                  <a:gd name="T75" fmla="*/ 13 h 795"/>
                  <a:gd name="T76" fmla="*/ 14 w 1596"/>
                  <a:gd name="T77" fmla="*/ 15 h 795"/>
                  <a:gd name="T78" fmla="*/ 17 w 1596"/>
                  <a:gd name="T79" fmla="*/ 15 h 795"/>
                  <a:gd name="T80" fmla="*/ 17 w 1596"/>
                  <a:gd name="T81" fmla="*/ 17 h 795"/>
                  <a:gd name="T82" fmla="*/ 18 w 1596"/>
                  <a:gd name="T83" fmla="*/ 19 h 795"/>
                  <a:gd name="T84" fmla="*/ 21 w 1596"/>
                  <a:gd name="T85" fmla="*/ 18 h 795"/>
                  <a:gd name="T86" fmla="*/ 23 w 1596"/>
                  <a:gd name="T87" fmla="*/ 18 h 795"/>
                  <a:gd name="T88" fmla="*/ 23 w 1596"/>
                  <a:gd name="T89" fmla="*/ 17 h 795"/>
                  <a:gd name="T90" fmla="*/ 23 w 1596"/>
                  <a:gd name="T91" fmla="*/ 16 h 795"/>
                  <a:gd name="T92" fmla="*/ 25 w 1596"/>
                  <a:gd name="T93" fmla="*/ 17 h 795"/>
                  <a:gd name="T94" fmla="*/ 27 w 1596"/>
                  <a:gd name="T95" fmla="*/ 16 h 795"/>
                  <a:gd name="T96" fmla="*/ 31 w 1596"/>
                  <a:gd name="T97" fmla="*/ 17 h 795"/>
                  <a:gd name="T98" fmla="*/ 31 w 1596"/>
                  <a:gd name="T99" fmla="*/ 14 h 795"/>
                  <a:gd name="T100" fmla="*/ 34 w 1596"/>
                  <a:gd name="T101" fmla="*/ 11 h 79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596"/>
                  <a:gd name="T154" fmla="*/ 0 h 795"/>
                  <a:gd name="T155" fmla="*/ 1596 w 1596"/>
                  <a:gd name="T156" fmla="*/ 795 h 79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596" h="795">
                    <a:moveTo>
                      <a:pt x="1561" y="408"/>
                    </a:moveTo>
                    <a:lnTo>
                      <a:pt x="1596" y="391"/>
                    </a:lnTo>
                    <a:lnTo>
                      <a:pt x="1516" y="328"/>
                    </a:lnTo>
                    <a:lnTo>
                      <a:pt x="1467" y="354"/>
                    </a:lnTo>
                    <a:lnTo>
                      <a:pt x="1395" y="331"/>
                    </a:lnTo>
                    <a:lnTo>
                      <a:pt x="1358" y="311"/>
                    </a:lnTo>
                    <a:lnTo>
                      <a:pt x="1327" y="311"/>
                    </a:lnTo>
                    <a:lnTo>
                      <a:pt x="1310" y="272"/>
                    </a:lnTo>
                    <a:lnTo>
                      <a:pt x="1297" y="246"/>
                    </a:lnTo>
                    <a:lnTo>
                      <a:pt x="1273" y="246"/>
                    </a:lnTo>
                    <a:lnTo>
                      <a:pt x="1247" y="246"/>
                    </a:lnTo>
                    <a:lnTo>
                      <a:pt x="1226" y="257"/>
                    </a:lnTo>
                    <a:lnTo>
                      <a:pt x="1186" y="212"/>
                    </a:lnTo>
                    <a:lnTo>
                      <a:pt x="1171" y="220"/>
                    </a:lnTo>
                    <a:lnTo>
                      <a:pt x="1150" y="230"/>
                    </a:lnTo>
                    <a:lnTo>
                      <a:pt x="1133" y="239"/>
                    </a:lnTo>
                    <a:lnTo>
                      <a:pt x="1098" y="207"/>
                    </a:lnTo>
                    <a:lnTo>
                      <a:pt x="1017" y="134"/>
                    </a:lnTo>
                    <a:lnTo>
                      <a:pt x="958" y="89"/>
                    </a:lnTo>
                    <a:lnTo>
                      <a:pt x="919" y="50"/>
                    </a:lnTo>
                    <a:lnTo>
                      <a:pt x="852" y="97"/>
                    </a:lnTo>
                    <a:lnTo>
                      <a:pt x="841" y="62"/>
                    </a:lnTo>
                    <a:lnTo>
                      <a:pt x="750" y="58"/>
                    </a:lnTo>
                    <a:lnTo>
                      <a:pt x="739" y="58"/>
                    </a:lnTo>
                    <a:lnTo>
                      <a:pt x="696" y="0"/>
                    </a:lnTo>
                    <a:lnTo>
                      <a:pt x="654" y="8"/>
                    </a:lnTo>
                    <a:lnTo>
                      <a:pt x="623" y="31"/>
                    </a:lnTo>
                    <a:lnTo>
                      <a:pt x="566" y="44"/>
                    </a:lnTo>
                    <a:lnTo>
                      <a:pt x="546" y="32"/>
                    </a:lnTo>
                    <a:lnTo>
                      <a:pt x="516" y="67"/>
                    </a:lnTo>
                    <a:lnTo>
                      <a:pt x="492" y="62"/>
                    </a:lnTo>
                    <a:lnTo>
                      <a:pt x="409" y="70"/>
                    </a:lnTo>
                    <a:lnTo>
                      <a:pt x="395" y="67"/>
                    </a:lnTo>
                    <a:lnTo>
                      <a:pt x="384" y="75"/>
                    </a:lnTo>
                    <a:lnTo>
                      <a:pt x="417" y="119"/>
                    </a:lnTo>
                    <a:lnTo>
                      <a:pt x="395" y="159"/>
                    </a:lnTo>
                    <a:lnTo>
                      <a:pt x="396" y="189"/>
                    </a:lnTo>
                    <a:lnTo>
                      <a:pt x="396" y="204"/>
                    </a:lnTo>
                    <a:lnTo>
                      <a:pt x="441" y="204"/>
                    </a:lnTo>
                    <a:lnTo>
                      <a:pt x="454" y="230"/>
                    </a:lnTo>
                    <a:lnTo>
                      <a:pt x="454" y="257"/>
                    </a:lnTo>
                    <a:lnTo>
                      <a:pt x="441" y="263"/>
                    </a:lnTo>
                    <a:lnTo>
                      <a:pt x="425" y="246"/>
                    </a:lnTo>
                    <a:lnTo>
                      <a:pt x="405" y="257"/>
                    </a:lnTo>
                    <a:lnTo>
                      <a:pt x="395" y="269"/>
                    </a:lnTo>
                    <a:lnTo>
                      <a:pt x="361" y="246"/>
                    </a:lnTo>
                    <a:lnTo>
                      <a:pt x="351" y="224"/>
                    </a:lnTo>
                    <a:lnTo>
                      <a:pt x="322" y="235"/>
                    </a:lnTo>
                    <a:lnTo>
                      <a:pt x="322" y="243"/>
                    </a:lnTo>
                    <a:lnTo>
                      <a:pt x="302" y="224"/>
                    </a:lnTo>
                    <a:lnTo>
                      <a:pt x="273" y="246"/>
                    </a:lnTo>
                    <a:lnTo>
                      <a:pt x="240" y="257"/>
                    </a:lnTo>
                    <a:lnTo>
                      <a:pt x="229" y="246"/>
                    </a:lnTo>
                    <a:lnTo>
                      <a:pt x="221" y="224"/>
                    </a:lnTo>
                    <a:lnTo>
                      <a:pt x="176" y="220"/>
                    </a:lnTo>
                    <a:lnTo>
                      <a:pt x="103" y="216"/>
                    </a:lnTo>
                    <a:lnTo>
                      <a:pt x="85" y="220"/>
                    </a:lnTo>
                    <a:lnTo>
                      <a:pt x="81" y="235"/>
                    </a:lnTo>
                    <a:lnTo>
                      <a:pt x="69" y="230"/>
                    </a:lnTo>
                    <a:lnTo>
                      <a:pt x="54" y="254"/>
                    </a:lnTo>
                    <a:lnTo>
                      <a:pt x="43" y="272"/>
                    </a:lnTo>
                    <a:lnTo>
                      <a:pt x="43" y="281"/>
                    </a:lnTo>
                    <a:lnTo>
                      <a:pt x="51" y="299"/>
                    </a:lnTo>
                    <a:lnTo>
                      <a:pt x="39" y="304"/>
                    </a:lnTo>
                    <a:lnTo>
                      <a:pt x="28" y="272"/>
                    </a:lnTo>
                    <a:lnTo>
                      <a:pt x="7" y="276"/>
                    </a:lnTo>
                    <a:lnTo>
                      <a:pt x="0" y="318"/>
                    </a:lnTo>
                    <a:lnTo>
                      <a:pt x="0" y="343"/>
                    </a:lnTo>
                    <a:lnTo>
                      <a:pt x="0" y="366"/>
                    </a:lnTo>
                    <a:lnTo>
                      <a:pt x="11" y="387"/>
                    </a:lnTo>
                    <a:lnTo>
                      <a:pt x="20" y="399"/>
                    </a:lnTo>
                    <a:lnTo>
                      <a:pt x="20" y="424"/>
                    </a:lnTo>
                    <a:lnTo>
                      <a:pt x="39" y="422"/>
                    </a:lnTo>
                    <a:lnTo>
                      <a:pt x="62" y="403"/>
                    </a:lnTo>
                    <a:lnTo>
                      <a:pt x="74" y="422"/>
                    </a:lnTo>
                    <a:lnTo>
                      <a:pt x="91" y="445"/>
                    </a:lnTo>
                    <a:lnTo>
                      <a:pt x="103" y="468"/>
                    </a:lnTo>
                    <a:lnTo>
                      <a:pt x="121" y="512"/>
                    </a:lnTo>
                    <a:lnTo>
                      <a:pt x="157" y="501"/>
                    </a:lnTo>
                    <a:lnTo>
                      <a:pt x="209" y="489"/>
                    </a:lnTo>
                    <a:lnTo>
                      <a:pt x="291" y="477"/>
                    </a:lnTo>
                    <a:lnTo>
                      <a:pt x="312" y="506"/>
                    </a:lnTo>
                    <a:lnTo>
                      <a:pt x="316" y="562"/>
                    </a:lnTo>
                    <a:lnTo>
                      <a:pt x="273" y="573"/>
                    </a:lnTo>
                    <a:lnTo>
                      <a:pt x="240" y="581"/>
                    </a:lnTo>
                    <a:lnTo>
                      <a:pt x="248" y="621"/>
                    </a:lnTo>
                    <a:lnTo>
                      <a:pt x="191" y="621"/>
                    </a:lnTo>
                    <a:lnTo>
                      <a:pt x="240" y="699"/>
                    </a:lnTo>
                    <a:lnTo>
                      <a:pt x="262" y="706"/>
                    </a:lnTo>
                    <a:lnTo>
                      <a:pt x="284" y="710"/>
                    </a:lnTo>
                    <a:lnTo>
                      <a:pt x="298" y="744"/>
                    </a:lnTo>
                    <a:lnTo>
                      <a:pt x="311" y="731"/>
                    </a:lnTo>
                    <a:lnTo>
                      <a:pt x="352" y="723"/>
                    </a:lnTo>
                    <a:lnTo>
                      <a:pt x="378" y="736"/>
                    </a:lnTo>
                    <a:lnTo>
                      <a:pt x="395" y="753"/>
                    </a:lnTo>
                    <a:lnTo>
                      <a:pt x="406" y="736"/>
                    </a:lnTo>
                    <a:lnTo>
                      <a:pt x="435" y="741"/>
                    </a:lnTo>
                    <a:lnTo>
                      <a:pt x="386" y="565"/>
                    </a:lnTo>
                    <a:lnTo>
                      <a:pt x="405" y="556"/>
                    </a:lnTo>
                    <a:lnTo>
                      <a:pt x="469" y="518"/>
                    </a:lnTo>
                    <a:lnTo>
                      <a:pt x="480" y="515"/>
                    </a:lnTo>
                    <a:lnTo>
                      <a:pt x="471" y="501"/>
                    </a:lnTo>
                    <a:lnTo>
                      <a:pt x="484" y="508"/>
                    </a:lnTo>
                    <a:lnTo>
                      <a:pt x="484" y="489"/>
                    </a:lnTo>
                    <a:lnTo>
                      <a:pt x="492" y="477"/>
                    </a:lnTo>
                    <a:lnTo>
                      <a:pt x="498" y="483"/>
                    </a:lnTo>
                    <a:lnTo>
                      <a:pt x="513" y="483"/>
                    </a:lnTo>
                    <a:lnTo>
                      <a:pt x="527" y="493"/>
                    </a:lnTo>
                    <a:lnTo>
                      <a:pt x="544" y="470"/>
                    </a:lnTo>
                    <a:lnTo>
                      <a:pt x="558" y="477"/>
                    </a:lnTo>
                    <a:lnTo>
                      <a:pt x="544" y="508"/>
                    </a:lnTo>
                    <a:lnTo>
                      <a:pt x="554" y="550"/>
                    </a:lnTo>
                    <a:lnTo>
                      <a:pt x="584" y="575"/>
                    </a:lnTo>
                    <a:lnTo>
                      <a:pt x="584" y="581"/>
                    </a:lnTo>
                    <a:lnTo>
                      <a:pt x="575" y="602"/>
                    </a:lnTo>
                    <a:lnTo>
                      <a:pt x="577" y="611"/>
                    </a:lnTo>
                    <a:lnTo>
                      <a:pt x="621" y="629"/>
                    </a:lnTo>
                    <a:lnTo>
                      <a:pt x="632" y="656"/>
                    </a:lnTo>
                    <a:lnTo>
                      <a:pt x="671" y="639"/>
                    </a:lnTo>
                    <a:lnTo>
                      <a:pt x="717" y="629"/>
                    </a:lnTo>
                    <a:lnTo>
                      <a:pt x="750" y="708"/>
                    </a:lnTo>
                    <a:lnTo>
                      <a:pt x="763" y="745"/>
                    </a:lnTo>
                    <a:lnTo>
                      <a:pt x="751" y="754"/>
                    </a:lnTo>
                    <a:lnTo>
                      <a:pt x="746" y="768"/>
                    </a:lnTo>
                    <a:lnTo>
                      <a:pt x="779" y="779"/>
                    </a:lnTo>
                    <a:lnTo>
                      <a:pt x="789" y="795"/>
                    </a:lnTo>
                    <a:lnTo>
                      <a:pt x="835" y="779"/>
                    </a:lnTo>
                    <a:lnTo>
                      <a:pt x="848" y="795"/>
                    </a:lnTo>
                    <a:lnTo>
                      <a:pt x="882" y="776"/>
                    </a:lnTo>
                    <a:lnTo>
                      <a:pt x="904" y="771"/>
                    </a:lnTo>
                    <a:lnTo>
                      <a:pt x="930" y="777"/>
                    </a:lnTo>
                    <a:lnTo>
                      <a:pt x="989" y="777"/>
                    </a:lnTo>
                    <a:lnTo>
                      <a:pt x="977" y="764"/>
                    </a:lnTo>
                    <a:lnTo>
                      <a:pt x="977" y="741"/>
                    </a:lnTo>
                    <a:lnTo>
                      <a:pt x="984" y="726"/>
                    </a:lnTo>
                    <a:lnTo>
                      <a:pt x="984" y="714"/>
                    </a:lnTo>
                    <a:lnTo>
                      <a:pt x="967" y="702"/>
                    </a:lnTo>
                    <a:lnTo>
                      <a:pt x="1004" y="698"/>
                    </a:lnTo>
                    <a:lnTo>
                      <a:pt x="1039" y="702"/>
                    </a:lnTo>
                    <a:lnTo>
                      <a:pt x="1047" y="714"/>
                    </a:lnTo>
                    <a:lnTo>
                      <a:pt x="1071" y="708"/>
                    </a:lnTo>
                    <a:lnTo>
                      <a:pt x="1055" y="673"/>
                    </a:lnTo>
                    <a:lnTo>
                      <a:pt x="1073" y="669"/>
                    </a:lnTo>
                    <a:lnTo>
                      <a:pt x="1166" y="683"/>
                    </a:lnTo>
                    <a:lnTo>
                      <a:pt x="1241" y="691"/>
                    </a:lnTo>
                    <a:lnTo>
                      <a:pt x="1297" y="719"/>
                    </a:lnTo>
                    <a:lnTo>
                      <a:pt x="1327" y="719"/>
                    </a:lnTo>
                    <a:lnTo>
                      <a:pt x="1336" y="753"/>
                    </a:lnTo>
                    <a:lnTo>
                      <a:pt x="1358" y="683"/>
                    </a:lnTo>
                    <a:lnTo>
                      <a:pt x="1327" y="607"/>
                    </a:lnTo>
                    <a:lnTo>
                      <a:pt x="1422" y="581"/>
                    </a:lnTo>
                    <a:lnTo>
                      <a:pt x="1436" y="539"/>
                    </a:lnTo>
                    <a:lnTo>
                      <a:pt x="1448" y="477"/>
                    </a:lnTo>
                    <a:lnTo>
                      <a:pt x="1545" y="483"/>
                    </a:lnTo>
                    <a:lnTo>
                      <a:pt x="1561" y="408"/>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85" name="Freeform 492"/>
              <p:cNvSpPr/>
              <p:nvPr/>
            </p:nvSpPr>
            <p:spPr bwMode="auto">
              <a:xfrm>
                <a:off x="2347" y="2454"/>
                <a:ext cx="200" cy="141"/>
              </a:xfrm>
              <a:custGeom>
                <a:avLst/>
                <a:gdLst>
                  <a:gd name="T0" fmla="*/ 1 w 697"/>
                  <a:gd name="T1" fmla="*/ 5 h 492"/>
                  <a:gd name="T2" fmla="*/ 2 w 697"/>
                  <a:gd name="T3" fmla="*/ 4 h 492"/>
                  <a:gd name="T4" fmla="*/ 2 w 697"/>
                  <a:gd name="T5" fmla="*/ 4 h 492"/>
                  <a:gd name="T6" fmla="*/ 3 w 697"/>
                  <a:gd name="T7" fmla="*/ 4 h 492"/>
                  <a:gd name="T8" fmla="*/ 4 w 697"/>
                  <a:gd name="T9" fmla="*/ 4 h 492"/>
                  <a:gd name="T10" fmla="*/ 4 w 697"/>
                  <a:gd name="T11" fmla="*/ 5 h 492"/>
                  <a:gd name="T12" fmla="*/ 4 w 697"/>
                  <a:gd name="T13" fmla="*/ 5 h 492"/>
                  <a:gd name="T14" fmla="*/ 5 w 697"/>
                  <a:gd name="T15" fmla="*/ 7 h 492"/>
                  <a:gd name="T16" fmla="*/ 5 w 697"/>
                  <a:gd name="T17" fmla="*/ 6 h 492"/>
                  <a:gd name="T18" fmla="*/ 6 w 697"/>
                  <a:gd name="T19" fmla="*/ 7 h 492"/>
                  <a:gd name="T20" fmla="*/ 8 w 697"/>
                  <a:gd name="T21" fmla="*/ 8 h 492"/>
                  <a:gd name="T22" fmla="*/ 9 w 697"/>
                  <a:gd name="T23" fmla="*/ 9 h 492"/>
                  <a:gd name="T24" fmla="*/ 10 w 697"/>
                  <a:gd name="T25" fmla="*/ 10 h 492"/>
                  <a:gd name="T26" fmla="*/ 11 w 697"/>
                  <a:gd name="T27" fmla="*/ 11 h 492"/>
                  <a:gd name="T28" fmla="*/ 12 w 697"/>
                  <a:gd name="T29" fmla="*/ 10 h 492"/>
                  <a:gd name="T30" fmla="*/ 12 w 697"/>
                  <a:gd name="T31" fmla="*/ 9 h 492"/>
                  <a:gd name="T32" fmla="*/ 11 w 697"/>
                  <a:gd name="T33" fmla="*/ 7 h 492"/>
                  <a:gd name="T34" fmla="*/ 12 w 697"/>
                  <a:gd name="T35" fmla="*/ 7 h 492"/>
                  <a:gd name="T36" fmla="*/ 14 w 697"/>
                  <a:gd name="T37" fmla="*/ 7 h 492"/>
                  <a:gd name="T38" fmla="*/ 16 w 697"/>
                  <a:gd name="T39" fmla="*/ 7 h 492"/>
                  <a:gd name="T40" fmla="*/ 16 w 697"/>
                  <a:gd name="T41" fmla="*/ 6 h 492"/>
                  <a:gd name="T42" fmla="*/ 13 w 697"/>
                  <a:gd name="T43" fmla="*/ 6 h 492"/>
                  <a:gd name="T44" fmla="*/ 12 w 697"/>
                  <a:gd name="T45" fmla="*/ 6 h 492"/>
                  <a:gd name="T46" fmla="*/ 11 w 697"/>
                  <a:gd name="T47" fmla="*/ 7 h 492"/>
                  <a:gd name="T48" fmla="*/ 10 w 697"/>
                  <a:gd name="T49" fmla="*/ 6 h 492"/>
                  <a:gd name="T50" fmla="*/ 9 w 697"/>
                  <a:gd name="T51" fmla="*/ 7 h 492"/>
                  <a:gd name="T52" fmla="*/ 9 w 697"/>
                  <a:gd name="T53" fmla="*/ 6 h 492"/>
                  <a:gd name="T54" fmla="*/ 9 w 697"/>
                  <a:gd name="T55" fmla="*/ 5 h 492"/>
                  <a:gd name="T56" fmla="*/ 9 w 697"/>
                  <a:gd name="T57" fmla="*/ 4 h 492"/>
                  <a:gd name="T58" fmla="*/ 6 w 697"/>
                  <a:gd name="T59" fmla="*/ 3 h 492"/>
                  <a:gd name="T60" fmla="*/ 5 w 697"/>
                  <a:gd name="T61" fmla="*/ 2 h 492"/>
                  <a:gd name="T62" fmla="*/ 3 w 697"/>
                  <a:gd name="T63" fmla="*/ 3 h 492"/>
                  <a:gd name="T64" fmla="*/ 2 w 697"/>
                  <a:gd name="T65" fmla="*/ 1 h 492"/>
                  <a:gd name="T66" fmla="*/ 2 w 697"/>
                  <a:gd name="T67" fmla="*/ 0 h 492"/>
                  <a:gd name="T68" fmla="*/ 1 w 697"/>
                  <a:gd name="T69" fmla="*/ 5 h 49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97"/>
                  <a:gd name="T106" fmla="*/ 0 h 492"/>
                  <a:gd name="T107" fmla="*/ 697 w 697"/>
                  <a:gd name="T108" fmla="*/ 492 h 49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97" h="492">
                    <a:moveTo>
                      <a:pt x="49" y="226"/>
                    </a:moveTo>
                    <a:lnTo>
                      <a:pt x="65" y="221"/>
                    </a:lnTo>
                    <a:lnTo>
                      <a:pt x="72" y="202"/>
                    </a:lnTo>
                    <a:lnTo>
                      <a:pt x="81" y="184"/>
                    </a:lnTo>
                    <a:lnTo>
                      <a:pt x="98" y="193"/>
                    </a:lnTo>
                    <a:lnTo>
                      <a:pt x="94" y="168"/>
                    </a:lnTo>
                    <a:lnTo>
                      <a:pt x="112" y="158"/>
                    </a:lnTo>
                    <a:lnTo>
                      <a:pt x="124" y="176"/>
                    </a:lnTo>
                    <a:lnTo>
                      <a:pt x="141" y="176"/>
                    </a:lnTo>
                    <a:lnTo>
                      <a:pt x="158" y="187"/>
                    </a:lnTo>
                    <a:lnTo>
                      <a:pt x="168" y="193"/>
                    </a:lnTo>
                    <a:lnTo>
                      <a:pt x="168" y="199"/>
                    </a:lnTo>
                    <a:lnTo>
                      <a:pt x="169" y="214"/>
                    </a:lnTo>
                    <a:lnTo>
                      <a:pt x="189" y="221"/>
                    </a:lnTo>
                    <a:lnTo>
                      <a:pt x="189" y="244"/>
                    </a:lnTo>
                    <a:lnTo>
                      <a:pt x="205" y="276"/>
                    </a:lnTo>
                    <a:lnTo>
                      <a:pt x="225" y="280"/>
                    </a:lnTo>
                    <a:lnTo>
                      <a:pt x="230" y="272"/>
                    </a:lnTo>
                    <a:lnTo>
                      <a:pt x="251" y="258"/>
                    </a:lnTo>
                    <a:lnTo>
                      <a:pt x="270" y="276"/>
                    </a:lnTo>
                    <a:lnTo>
                      <a:pt x="290" y="306"/>
                    </a:lnTo>
                    <a:lnTo>
                      <a:pt x="325" y="344"/>
                    </a:lnTo>
                    <a:lnTo>
                      <a:pt x="383" y="360"/>
                    </a:lnTo>
                    <a:lnTo>
                      <a:pt x="386" y="384"/>
                    </a:lnTo>
                    <a:lnTo>
                      <a:pt x="423" y="400"/>
                    </a:lnTo>
                    <a:lnTo>
                      <a:pt x="440" y="425"/>
                    </a:lnTo>
                    <a:lnTo>
                      <a:pt x="427" y="491"/>
                    </a:lnTo>
                    <a:lnTo>
                      <a:pt x="459" y="492"/>
                    </a:lnTo>
                    <a:lnTo>
                      <a:pt x="485" y="457"/>
                    </a:lnTo>
                    <a:lnTo>
                      <a:pt x="498" y="440"/>
                    </a:lnTo>
                    <a:lnTo>
                      <a:pt x="507" y="421"/>
                    </a:lnTo>
                    <a:lnTo>
                      <a:pt x="501" y="387"/>
                    </a:lnTo>
                    <a:lnTo>
                      <a:pt x="473" y="373"/>
                    </a:lnTo>
                    <a:lnTo>
                      <a:pt x="481" y="314"/>
                    </a:lnTo>
                    <a:lnTo>
                      <a:pt x="505" y="290"/>
                    </a:lnTo>
                    <a:lnTo>
                      <a:pt x="527" y="298"/>
                    </a:lnTo>
                    <a:lnTo>
                      <a:pt x="579" y="287"/>
                    </a:lnTo>
                    <a:lnTo>
                      <a:pt x="586" y="311"/>
                    </a:lnTo>
                    <a:lnTo>
                      <a:pt x="614" y="310"/>
                    </a:lnTo>
                    <a:lnTo>
                      <a:pt x="680" y="306"/>
                    </a:lnTo>
                    <a:lnTo>
                      <a:pt x="697" y="276"/>
                    </a:lnTo>
                    <a:lnTo>
                      <a:pt x="680" y="261"/>
                    </a:lnTo>
                    <a:lnTo>
                      <a:pt x="637" y="261"/>
                    </a:lnTo>
                    <a:lnTo>
                      <a:pt x="566" y="261"/>
                    </a:lnTo>
                    <a:lnTo>
                      <a:pt x="538" y="261"/>
                    </a:lnTo>
                    <a:lnTo>
                      <a:pt x="510" y="256"/>
                    </a:lnTo>
                    <a:lnTo>
                      <a:pt x="462" y="280"/>
                    </a:lnTo>
                    <a:lnTo>
                      <a:pt x="457" y="276"/>
                    </a:lnTo>
                    <a:lnTo>
                      <a:pt x="449" y="264"/>
                    </a:lnTo>
                    <a:lnTo>
                      <a:pt x="426" y="272"/>
                    </a:lnTo>
                    <a:lnTo>
                      <a:pt x="403" y="280"/>
                    </a:lnTo>
                    <a:lnTo>
                      <a:pt x="398" y="275"/>
                    </a:lnTo>
                    <a:lnTo>
                      <a:pt x="394" y="264"/>
                    </a:lnTo>
                    <a:lnTo>
                      <a:pt x="365" y="256"/>
                    </a:lnTo>
                    <a:lnTo>
                      <a:pt x="360" y="253"/>
                    </a:lnTo>
                    <a:lnTo>
                      <a:pt x="364" y="239"/>
                    </a:lnTo>
                    <a:lnTo>
                      <a:pt x="378" y="230"/>
                    </a:lnTo>
                    <a:lnTo>
                      <a:pt x="360" y="183"/>
                    </a:lnTo>
                    <a:lnTo>
                      <a:pt x="331" y="114"/>
                    </a:lnTo>
                    <a:lnTo>
                      <a:pt x="247" y="137"/>
                    </a:lnTo>
                    <a:lnTo>
                      <a:pt x="230" y="114"/>
                    </a:lnTo>
                    <a:lnTo>
                      <a:pt x="191" y="96"/>
                    </a:lnTo>
                    <a:lnTo>
                      <a:pt x="158" y="123"/>
                    </a:lnTo>
                    <a:lnTo>
                      <a:pt x="126" y="116"/>
                    </a:lnTo>
                    <a:lnTo>
                      <a:pt x="89" y="87"/>
                    </a:lnTo>
                    <a:lnTo>
                      <a:pt x="83" y="51"/>
                    </a:lnTo>
                    <a:lnTo>
                      <a:pt x="85" y="26"/>
                    </a:lnTo>
                    <a:lnTo>
                      <a:pt x="83" y="0"/>
                    </a:lnTo>
                    <a:lnTo>
                      <a:pt x="0" y="51"/>
                    </a:lnTo>
                    <a:lnTo>
                      <a:pt x="49" y="22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86" name="Freeform 493"/>
              <p:cNvSpPr/>
              <p:nvPr/>
            </p:nvSpPr>
            <p:spPr bwMode="auto">
              <a:xfrm>
                <a:off x="2322" y="2500"/>
                <a:ext cx="152" cy="123"/>
              </a:xfrm>
              <a:custGeom>
                <a:avLst/>
                <a:gdLst>
                  <a:gd name="T0" fmla="*/ 0 w 534"/>
                  <a:gd name="T1" fmla="*/ 1 h 433"/>
                  <a:gd name="T2" fmla="*/ 0 w 534"/>
                  <a:gd name="T3" fmla="*/ 3 h 433"/>
                  <a:gd name="T4" fmla="*/ 1 w 534"/>
                  <a:gd name="T5" fmla="*/ 2 h 433"/>
                  <a:gd name="T6" fmla="*/ 2 w 534"/>
                  <a:gd name="T7" fmla="*/ 3 h 433"/>
                  <a:gd name="T8" fmla="*/ 1 w 534"/>
                  <a:gd name="T9" fmla="*/ 3 h 433"/>
                  <a:gd name="T10" fmla="*/ 0 w 534"/>
                  <a:gd name="T11" fmla="*/ 3 h 433"/>
                  <a:gd name="T12" fmla="*/ 0 w 534"/>
                  <a:gd name="T13" fmla="*/ 4 h 433"/>
                  <a:gd name="T14" fmla="*/ 0 w 534"/>
                  <a:gd name="T15" fmla="*/ 4 h 433"/>
                  <a:gd name="T16" fmla="*/ 1 w 534"/>
                  <a:gd name="T17" fmla="*/ 5 h 433"/>
                  <a:gd name="T18" fmla="*/ 1 w 534"/>
                  <a:gd name="T19" fmla="*/ 5 h 433"/>
                  <a:gd name="T20" fmla="*/ 1 w 534"/>
                  <a:gd name="T21" fmla="*/ 5 h 433"/>
                  <a:gd name="T22" fmla="*/ 1 w 534"/>
                  <a:gd name="T23" fmla="*/ 7 h 433"/>
                  <a:gd name="T24" fmla="*/ 3 w 534"/>
                  <a:gd name="T25" fmla="*/ 7 h 433"/>
                  <a:gd name="T26" fmla="*/ 4 w 534"/>
                  <a:gd name="T27" fmla="*/ 6 h 433"/>
                  <a:gd name="T28" fmla="*/ 6 w 534"/>
                  <a:gd name="T29" fmla="*/ 7 h 433"/>
                  <a:gd name="T30" fmla="*/ 7 w 534"/>
                  <a:gd name="T31" fmla="*/ 8 h 433"/>
                  <a:gd name="T32" fmla="*/ 7 w 534"/>
                  <a:gd name="T33" fmla="*/ 9 h 433"/>
                  <a:gd name="T34" fmla="*/ 7 w 534"/>
                  <a:gd name="T35" fmla="*/ 9 h 433"/>
                  <a:gd name="T36" fmla="*/ 9 w 534"/>
                  <a:gd name="T37" fmla="*/ 10 h 433"/>
                  <a:gd name="T38" fmla="*/ 11 w 534"/>
                  <a:gd name="T39" fmla="*/ 7 h 433"/>
                  <a:gd name="T40" fmla="*/ 12 w 534"/>
                  <a:gd name="T41" fmla="*/ 7 h 433"/>
                  <a:gd name="T42" fmla="*/ 12 w 534"/>
                  <a:gd name="T43" fmla="*/ 7 h 433"/>
                  <a:gd name="T44" fmla="*/ 12 w 534"/>
                  <a:gd name="T45" fmla="*/ 6 h 433"/>
                  <a:gd name="T46" fmla="*/ 12 w 534"/>
                  <a:gd name="T47" fmla="*/ 5 h 433"/>
                  <a:gd name="T48" fmla="*/ 11 w 534"/>
                  <a:gd name="T49" fmla="*/ 5 h 433"/>
                  <a:gd name="T50" fmla="*/ 11 w 534"/>
                  <a:gd name="T51" fmla="*/ 5 h 433"/>
                  <a:gd name="T52" fmla="*/ 10 w 534"/>
                  <a:gd name="T53" fmla="*/ 4 h 433"/>
                  <a:gd name="T54" fmla="*/ 9 w 534"/>
                  <a:gd name="T55" fmla="*/ 3 h 433"/>
                  <a:gd name="T56" fmla="*/ 9 w 534"/>
                  <a:gd name="T57" fmla="*/ 3 h 433"/>
                  <a:gd name="T58" fmla="*/ 8 w 534"/>
                  <a:gd name="T59" fmla="*/ 2 h 433"/>
                  <a:gd name="T60" fmla="*/ 7 w 534"/>
                  <a:gd name="T61" fmla="*/ 3 h 433"/>
                  <a:gd name="T62" fmla="*/ 7 w 534"/>
                  <a:gd name="T63" fmla="*/ 3 h 433"/>
                  <a:gd name="T64" fmla="*/ 7 w 534"/>
                  <a:gd name="T65" fmla="*/ 3 h 433"/>
                  <a:gd name="T66" fmla="*/ 7 w 534"/>
                  <a:gd name="T67" fmla="*/ 2 h 433"/>
                  <a:gd name="T68" fmla="*/ 7 w 534"/>
                  <a:gd name="T69" fmla="*/ 1 h 433"/>
                  <a:gd name="T70" fmla="*/ 6 w 534"/>
                  <a:gd name="T71" fmla="*/ 1 h 433"/>
                  <a:gd name="T72" fmla="*/ 6 w 534"/>
                  <a:gd name="T73" fmla="*/ 1 h 433"/>
                  <a:gd name="T74" fmla="*/ 5 w 534"/>
                  <a:gd name="T75" fmla="*/ 0 h 433"/>
                  <a:gd name="T76" fmla="*/ 5 w 534"/>
                  <a:gd name="T77" fmla="*/ 0 h 433"/>
                  <a:gd name="T78" fmla="*/ 5 w 534"/>
                  <a:gd name="T79" fmla="*/ 0 h 433"/>
                  <a:gd name="T80" fmla="*/ 4 w 534"/>
                  <a:gd name="T81" fmla="*/ 0 h 433"/>
                  <a:gd name="T82" fmla="*/ 5 w 534"/>
                  <a:gd name="T83" fmla="*/ 1 h 433"/>
                  <a:gd name="T84" fmla="*/ 4 w 534"/>
                  <a:gd name="T85" fmla="*/ 1 h 433"/>
                  <a:gd name="T86" fmla="*/ 4 w 534"/>
                  <a:gd name="T87" fmla="*/ 1 h 433"/>
                  <a:gd name="T88" fmla="*/ 4 w 534"/>
                  <a:gd name="T89" fmla="*/ 1 h 433"/>
                  <a:gd name="T90" fmla="*/ 3 w 534"/>
                  <a:gd name="T91" fmla="*/ 1 h 433"/>
                  <a:gd name="T92" fmla="*/ 3 w 534"/>
                  <a:gd name="T93" fmla="*/ 1 h 433"/>
                  <a:gd name="T94" fmla="*/ 2 w 534"/>
                  <a:gd name="T95" fmla="*/ 2 h 433"/>
                  <a:gd name="T96" fmla="*/ 2 w 534"/>
                  <a:gd name="T97" fmla="*/ 1 h 433"/>
                  <a:gd name="T98" fmla="*/ 1 w 534"/>
                  <a:gd name="T99" fmla="*/ 1 h 433"/>
                  <a:gd name="T100" fmla="*/ 0 w 534"/>
                  <a:gd name="T101" fmla="*/ 1 h 43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34"/>
                  <a:gd name="T154" fmla="*/ 0 h 433"/>
                  <a:gd name="T155" fmla="*/ 534 w 534"/>
                  <a:gd name="T156" fmla="*/ 433 h 433"/>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34" h="433">
                    <a:moveTo>
                      <a:pt x="0" y="63"/>
                    </a:moveTo>
                    <a:lnTo>
                      <a:pt x="4" y="118"/>
                    </a:lnTo>
                    <a:lnTo>
                      <a:pt x="32" y="86"/>
                    </a:lnTo>
                    <a:lnTo>
                      <a:pt x="72" y="129"/>
                    </a:lnTo>
                    <a:lnTo>
                      <a:pt x="53" y="156"/>
                    </a:lnTo>
                    <a:lnTo>
                      <a:pt x="7" y="130"/>
                    </a:lnTo>
                    <a:lnTo>
                      <a:pt x="1" y="168"/>
                    </a:lnTo>
                    <a:lnTo>
                      <a:pt x="7" y="191"/>
                    </a:lnTo>
                    <a:lnTo>
                      <a:pt x="32" y="196"/>
                    </a:lnTo>
                    <a:lnTo>
                      <a:pt x="22" y="221"/>
                    </a:lnTo>
                    <a:lnTo>
                      <a:pt x="41" y="238"/>
                    </a:lnTo>
                    <a:lnTo>
                      <a:pt x="41" y="314"/>
                    </a:lnTo>
                    <a:lnTo>
                      <a:pt x="115" y="292"/>
                    </a:lnTo>
                    <a:lnTo>
                      <a:pt x="157" y="269"/>
                    </a:lnTo>
                    <a:lnTo>
                      <a:pt x="250" y="320"/>
                    </a:lnTo>
                    <a:lnTo>
                      <a:pt x="311" y="352"/>
                    </a:lnTo>
                    <a:lnTo>
                      <a:pt x="322" y="366"/>
                    </a:lnTo>
                    <a:lnTo>
                      <a:pt x="328" y="405"/>
                    </a:lnTo>
                    <a:lnTo>
                      <a:pt x="382" y="433"/>
                    </a:lnTo>
                    <a:lnTo>
                      <a:pt x="466" y="329"/>
                    </a:lnTo>
                    <a:lnTo>
                      <a:pt x="519" y="329"/>
                    </a:lnTo>
                    <a:lnTo>
                      <a:pt x="528" y="286"/>
                    </a:lnTo>
                    <a:lnTo>
                      <a:pt x="534" y="268"/>
                    </a:lnTo>
                    <a:lnTo>
                      <a:pt x="517" y="240"/>
                    </a:lnTo>
                    <a:lnTo>
                      <a:pt x="478" y="223"/>
                    </a:lnTo>
                    <a:lnTo>
                      <a:pt x="472" y="202"/>
                    </a:lnTo>
                    <a:lnTo>
                      <a:pt x="417" y="186"/>
                    </a:lnTo>
                    <a:lnTo>
                      <a:pt x="382" y="148"/>
                    </a:lnTo>
                    <a:lnTo>
                      <a:pt x="371" y="122"/>
                    </a:lnTo>
                    <a:lnTo>
                      <a:pt x="343" y="98"/>
                    </a:lnTo>
                    <a:lnTo>
                      <a:pt x="327" y="113"/>
                    </a:lnTo>
                    <a:lnTo>
                      <a:pt x="317" y="122"/>
                    </a:lnTo>
                    <a:lnTo>
                      <a:pt x="297" y="118"/>
                    </a:lnTo>
                    <a:lnTo>
                      <a:pt x="281" y="86"/>
                    </a:lnTo>
                    <a:lnTo>
                      <a:pt x="281" y="63"/>
                    </a:lnTo>
                    <a:lnTo>
                      <a:pt x="261" y="56"/>
                    </a:lnTo>
                    <a:lnTo>
                      <a:pt x="256" y="35"/>
                    </a:lnTo>
                    <a:lnTo>
                      <a:pt x="233" y="18"/>
                    </a:lnTo>
                    <a:lnTo>
                      <a:pt x="216" y="18"/>
                    </a:lnTo>
                    <a:lnTo>
                      <a:pt x="204" y="0"/>
                    </a:lnTo>
                    <a:lnTo>
                      <a:pt x="186" y="10"/>
                    </a:lnTo>
                    <a:lnTo>
                      <a:pt x="192" y="35"/>
                    </a:lnTo>
                    <a:lnTo>
                      <a:pt x="182" y="31"/>
                    </a:lnTo>
                    <a:lnTo>
                      <a:pt x="173" y="26"/>
                    </a:lnTo>
                    <a:lnTo>
                      <a:pt x="157" y="63"/>
                    </a:lnTo>
                    <a:lnTo>
                      <a:pt x="136" y="68"/>
                    </a:lnTo>
                    <a:lnTo>
                      <a:pt x="115" y="61"/>
                    </a:lnTo>
                    <a:lnTo>
                      <a:pt x="101" y="80"/>
                    </a:lnTo>
                    <a:lnTo>
                      <a:pt x="84" y="63"/>
                    </a:lnTo>
                    <a:lnTo>
                      <a:pt x="57" y="46"/>
                    </a:lnTo>
                    <a:lnTo>
                      <a:pt x="0" y="6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87" name="Freeform 494"/>
              <p:cNvSpPr/>
              <p:nvPr/>
            </p:nvSpPr>
            <p:spPr bwMode="auto">
              <a:xfrm>
                <a:off x="2492" y="2499"/>
                <a:ext cx="127" cy="62"/>
              </a:xfrm>
              <a:custGeom>
                <a:avLst/>
                <a:gdLst>
                  <a:gd name="T0" fmla="*/ 3 w 444"/>
                  <a:gd name="T1" fmla="*/ 3 h 219"/>
                  <a:gd name="T2" fmla="*/ 2 w 444"/>
                  <a:gd name="T3" fmla="*/ 3 h 219"/>
                  <a:gd name="T4" fmla="*/ 0 w 444"/>
                  <a:gd name="T5" fmla="*/ 4 h 219"/>
                  <a:gd name="T6" fmla="*/ 0 w 444"/>
                  <a:gd name="T7" fmla="*/ 4 h 219"/>
                  <a:gd name="T8" fmla="*/ 0 w 444"/>
                  <a:gd name="T9" fmla="*/ 5 h 219"/>
                  <a:gd name="T10" fmla="*/ 1 w 444"/>
                  <a:gd name="T11" fmla="*/ 5 h 219"/>
                  <a:gd name="T12" fmla="*/ 3 w 444"/>
                  <a:gd name="T13" fmla="*/ 5 h 219"/>
                  <a:gd name="T14" fmla="*/ 4 w 444"/>
                  <a:gd name="T15" fmla="*/ 5 h 219"/>
                  <a:gd name="T16" fmla="*/ 5 w 444"/>
                  <a:gd name="T17" fmla="*/ 5 h 219"/>
                  <a:gd name="T18" fmla="*/ 5 w 444"/>
                  <a:gd name="T19" fmla="*/ 4 h 219"/>
                  <a:gd name="T20" fmla="*/ 6 w 444"/>
                  <a:gd name="T21" fmla="*/ 4 h 219"/>
                  <a:gd name="T22" fmla="*/ 7 w 444"/>
                  <a:gd name="T23" fmla="*/ 4 h 219"/>
                  <a:gd name="T24" fmla="*/ 7 w 444"/>
                  <a:gd name="T25" fmla="*/ 4 h 219"/>
                  <a:gd name="T26" fmla="*/ 9 w 444"/>
                  <a:gd name="T27" fmla="*/ 3 h 219"/>
                  <a:gd name="T28" fmla="*/ 10 w 444"/>
                  <a:gd name="T29" fmla="*/ 2 h 219"/>
                  <a:gd name="T30" fmla="*/ 10 w 444"/>
                  <a:gd name="T31" fmla="*/ 2 h 219"/>
                  <a:gd name="T32" fmla="*/ 10 w 444"/>
                  <a:gd name="T33" fmla="*/ 1 h 219"/>
                  <a:gd name="T34" fmla="*/ 9 w 444"/>
                  <a:gd name="T35" fmla="*/ 1 h 219"/>
                  <a:gd name="T36" fmla="*/ 9 w 444"/>
                  <a:gd name="T37" fmla="*/ 1 h 219"/>
                  <a:gd name="T38" fmla="*/ 8 w 444"/>
                  <a:gd name="T39" fmla="*/ 1 h 219"/>
                  <a:gd name="T40" fmla="*/ 7 w 444"/>
                  <a:gd name="T41" fmla="*/ 0 h 219"/>
                  <a:gd name="T42" fmla="*/ 4 w 444"/>
                  <a:gd name="T43" fmla="*/ 0 h 219"/>
                  <a:gd name="T44" fmla="*/ 4 w 444"/>
                  <a:gd name="T45" fmla="*/ 0 h 219"/>
                  <a:gd name="T46" fmla="*/ 4 w 444"/>
                  <a:gd name="T47" fmla="*/ 1 h 219"/>
                  <a:gd name="T48" fmla="*/ 4 w 444"/>
                  <a:gd name="T49" fmla="*/ 1 h 219"/>
                  <a:gd name="T50" fmla="*/ 4 w 444"/>
                  <a:gd name="T51" fmla="*/ 1 h 219"/>
                  <a:gd name="T52" fmla="*/ 3 w 444"/>
                  <a:gd name="T53" fmla="*/ 1 h 219"/>
                  <a:gd name="T54" fmla="*/ 3 w 444"/>
                  <a:gd name="T55" fmla="*/ 1 h 219"/>
                  <a:gd name="T56" fmla="*/ 2 w 444"/>
                  <a:gd name="T57" fmla="*/ 1 h 219"/>
                  <a:gd name="T58" fmla="*/ 2 w 444"/>
                  <a:gd name="T59" fmla="*/ 1 h 219"/>
                  <a:gd name="T60" fmla="*/ 2 w 444"/>
                  <a:gd name="T61" fmla="*/ 1 h 219"/>
                  <a:gd name="T62" fmla="*/ 2 w 444"/>
                  <a:gd name="T63" fmla="*/ 2 h 219"/>
                  <a:gd name="T64" fmla="*/ 2 w 444"/>
                  <a:gd name="T65" fmla="*/ 2 h 219"/>
                  <a:gd name="T66" fmla="*/ 2 w 444"/>
                  <a:gd name="T67" fmla="*/ 3 h 219"/>
                  <a:gd name="T68" fmla="*/ 4 w 444"/>
                  <a:gd name="T69" fmla="*/ 3 h 219"/>
                  <a:gd name="T70" fmla="*/ 4 w 444"/>
                  <a:gd name="T71" fmla="*/ 2 h 219"/>
                  <a:gd name="T72" fmla="*/ 5 w 444"/>
                  <a:gd name="T73" fmla="*/ 3 h 219"/>
                  <a:gd name="T74" fmla="*/ 4 w 444"/>
                  <a:gd name="T75" fmla="*/ 3 h 219"/>
                  <a:gd name="T76" fmla="*/ 4 w 444"/>
                  <a:gd name="T77" fmla="*/ 3 h 219"/>
                  <a:gd name="T78" fmla="*/ 3 w 444"/>
                  <a:gd name="T79" fmla="*/ 3 h 219"/>
                  <a:gd name="T80" fmla="*/ 3 w 444"/>
                  <a:gd name="T81" fmla="*/ 3 h 219"/>
                  <a:gd name="T82" fmla="*/ 3 w 444"/>
                  <a:gd name="T83" fmla="*/ 3 h 21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44"/>
                  <a:gd name="T127" fmla="*/ 0 h 219"/>
                  <a:gd name="T128" fmla="*/ 444 w 444"/>
                  <a:gd name="T129" fmla="*/ 219 h 21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44" h="219">
                    <a:moveTo>
                      <a:pt x="113" y="156"/>
                    </a:moveTo>
                    <a:lnTo>
                      <a:pt x="81" y="156"/>
                    </a:lnTo>
                    <a:lnTo>
                      <a:pt x="16" y="165"/>
                    </a:lnTo>
                    <a:lnTo>
                      <a:pt x="0" y="190"/>
                    </a:lnTo>
                    <a:lnTo>
                      <a:pt x="16" y="200"/>
                    </a:lnTo>
                    <a:lnTo>
                      <a:pt x="29" y="207"/>
                    </a:lnTo>
                    <a:lnTo>
                      <a:pt x="118" y="206"/>
                    </a:lnTo>
                    <a:lnTo>
                      <a:pt x="179" y="206"/>
                    </a:lnTo>
                    <a:lnTo>
                      <a:pt x="207" y="219"/>
                    </a:lnTo>
                    <a:lnTo>
                      <a:pt x="216" y="192"/>
                    </a:lnTo>
                    <a:lnTo>
                      <a:pt x="242" y="190"/>
                    </a:lnTo>
                    <a:lnTo>
                      <a:pt x="278" y="180"/>
                    </a:lnTo>
                    <a:lnTo>
                      <a:pt x="309" y="172"/>
                    </a:lnTo>
                    <a:lnTo>
                      <a:pt x="363" y="136"/>
                    </a:lnTo>
                    <a:lnTo>
                      <a:pt x="423" y="102"/>
                    </a:lnTo>
                    <a:lnTo>
                      <a:pt x="444" y="84"/>
                    </a:lnTo>
                    <a:lnTo>
                      <a:pt x="436" y="50"/>
                    </a:lnTo>
                    <a:lnTo>
                      <a:pt x="406" y="50"/>
                    </a:lnTo>
                    <a:lnTo>
                      <a:pt x="382" y="35"/>
                    </a:lnTo>
                    <a:lnTo>
                      <a:pt x="349" y="22"/>
                    </a:lnTo>
                    <a:lnTo>
                      <a:pt x="275" y="14"/>
                    </a:lnTo>
                    <a:lnTo>
                      <a:pt x="182" y="0"/>
                    </a:lnTo>
                    <a:lnTo>
                      <a:pt x="165" y="4"/>
                    </a:lnTo>
                    <a:lnTo>
                      <a:pt x="171" y="22"/>
                    </a:lnTo>
                    <a:lnTo>
                      <a:pt x="180" y="39"/>
                    </a:lnTo>
                    <a:lnTo>
                      <a:pt x="156" y="45"/>
                    </a:lnTo>
                    <a:lnTo>
                      <a:pt x="148" y="33"/>
                    </a:lnTo>
                    <a:lnTo>
                      <a:pt x="117" y="29"/>
                    </a:lnTo>
                    <a:lnTo>
                      <a:pt x="76" y="33"/>
                    </a:lnTo>
                    <a:lnTo>
                      <a:pt x="93" y="45"/>
                    </a:lnTo>
                    <a:lnTo>
                      <a:pt x="93" y="57"/>
                    </a:lnTo>
                    <a:lnTo>
                      <a:pt x="86" y="72"/>
                    </a:lnTo>
                    <a:lnTo>
                      <a:pt x="86" y="95"/>
                    </a:lnTo>
                    <a:lnTo>
                      <a:pt x="98" y="108"/>
                    </a:lnTo>
                    <a:lnTo>
                      <a:pt x="156" y="108"/>
                    </a:lnTo>
                    <a:lnTo>
                      <a:pt x="174" y="107"/>
                    </a:lnTo>
                    <a:lnTo>
                      <a:pt x="192" y="126"/>
                    </a:lnTo>
                    <a:lnTo>
                      <a:pt x="173" y="153"/>
                    </a:lnTo>
                    <a:lnTo>
                      <a:pt x="154" y="153"/>
                    </a:lnTo>
                    <a:lnTo>
                      <a:pt x="132" y="152"/>
                    </a:lnTo>
                    <a:lnTo>
                      <a:pt x="123" y="153"/>
                    </a:lnTo>
                    <a:lnTo>
                      <a:pt x="113" y="156"/>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88" name="Freeform 495"/>
              <p:cNvSpPr/>
              <p:nvPr/>
            </p:nvSpPr>
            <p:spPr bwMode="auto">
              <a:xfrm>
                <a:off x="2479" y="2536"/>
                <a:ext cx="81" cy="65"/>
              </a:xfrm>
              <a:custGeom>
                <a:avLst/>
                <a:gdLst>
                  <a:gd name="T0" fmla="*/ 0 w 285"/>
                  <a:gd name="T1" fmla="*/ 5 h 227"/>
                  <a:gd name="T2" fmla="*/ 0 w 285"/>
                  <a:gd name="T3" fmla="*/ 5 h 227"/>
                  <a:gd name="T4" fmla="*/ 1 w 285"/>
                  <a:gd name="T5" fmla="*/ 5 h 227"/>
                  <a:gd name="T6" fmla="*/ 2 w 285"/>
                  <a:gd name="T7" fmla="*/ 5 h 227"/>
                  <a:gd name="T8" fmla="*/ 3 w 285"/>
                  <a:gd name="T9" fmla="*/ 3 h 227"/>
                  <a:gd name="T10" fmla="*/ 3 w 285"/>
                  <a:gd name="T11" fmla="*/ 4 h 227"/>
                  <a:gd name="T12" fmla="*/ 4 w 285"/>
                  <a:gd name="T13" fmla="*/ 5 h 227"/>
                  <a:gd name="T14" fmla="*/ 5 w 285"/>
                  <a:gd name="T15" fmla="*/ 5 h 227"/>
                  <a:gd name="T16" fmla="*/ 6 w 285"/>
                  <a:gd name="T17" fmla="*/ 5 h 227"/>
                  <a:gd name="T18" fmla="*/ 7 w 285"/>
                  <a:gd name="T19" fmla="*/ 5 h 227"/>
                  <a:gd name="T20" fmla="*/ 7 w 285"/>
                  <a:gd name="T21" fmla="*/ 3 h 227"/>
                  <a:gd name="T22" fmla="*/ 6 w 285"/>
                  <a:gd name="T23" fmla="*/ 3 h 227"/>
                  <a:gd name="T24" fmla="*/ 6 w 285"/>
                  <a:gd name="T25" fmla="*/ 3 h 227"/>
                  <a:gd name="T26" fmla="*/ 6 w 285"/>
                  <a:gd name="T27" fmla="*/ 2 h 227"/>
                  <a:gd name="T28" fmla="*/ 5 w 285"/>
                  <a:gd name="T29" fmla="*/ 2 h 227"/>
                  <a:gd name="T30" fmla="*/ 5 w 285"/>
                  <a:gd name="T31" fmla="*/ 2 h 227"/>
                  <a:gd name="T32" fmla="*/ 3 w 285"/>
                  <a:gd name="T33" fmla="*/ 2 h 227"/>
                  <a:gd name="T34" fmla="*/ 3 w 285"/>
                  <a:gd name="T35" fmla="*/ 2 h 227"/>
                  <a:gd name="T36" fmla="*/ 2 w 285"/>
                  <a:gd name="T37" fmla="*/ 2 h 227"/>
                  <a:gd name="T38" fmla="*/ 1 w 285"/>
                  <a:gd name="T39" fmla="*/ 1 h 227"/>
                  <a:gd name="T40" fmla="*/ 1 w 285"/>
                  <a:gd name="T41" fmla="*/ 1 h 227"/>
                  <a:gd name="T42" fmla="*/ 1 w 285"/>
                  <a:gd name="T43" fmla="*/ 1 h 227"/>
                  <a:gd name="T44" fmla="*/ 1 w 285"/>
                  <a:gd name="T45" fmla="*/ 1 h 227"/>
                  <a:gd name="T46" fmla="*/ 3 w 285"/>
                  <a:gd name="T47" fmla="*/ 1 h 227"/>
                  <a:gd name="T48" fmla="*/ 3 w 285"/>
                  <a:gd name="T49" fmla="*/ 0 h 227"/>
                  <a:gd name="T50" fmla="*/ 2 w 285"/>
                  <a:gd name="T51" fmla="*/ 0 h 227"/>
                  <a:gd name="T52" fmla="*/ 1 w 285"/>
                  <a:gd name="T53" fmla="*/ 0 h 227"/>
                  <a:gd name="T54" fmla="*/ 0 w 285"/>
                  <a:gd name="T55" fmla="*/ 1 h 227"/>
                  <a:gd name="T56" fmla="*/ 0 w 285"/>
                  <a:gd name="T57" fmla="*/ 2 h 227"/>
                  <a:gd name="T58" fmla="*/ 0 w 285"/>
                  <a:gd name="T59" fmla="*/ 2 h 227"/>
                  <a:gd name="T60" fmla="*/ 0 w 285"/>
                  <a:gd name="T61" fmla="*/ 2 h 227"/>
                  <a:gd name="T62" fmla="*/ 1 w 285"/>
                  <a:gd name="T63" fmla="*/ 2 h 227"/>
                  <a:gd name="T64" fmla="*/ 1 w 285"/>
                  <a:gd name="T65" fmla="*/ 3 h 227"/>
                  <a:gd name="T66" fmla="*/ 1 w 285"/>
                  <a:gd name="T67" fmla="*/ 4 h 227"/>
                  <a:gd name="T68" fmla="*/ 1 w 285"/>
                  <a:gd name="T69" fmla="*/ 4 h 227"/>
                  <a:gd name="T70" fmla="*/ 1 w 285"/>
                  <a:gd name="T71" fmla="*/ 4 h 227"/>
                  <a:gd name="T72" fmla="*/ 0 w 285"/>
                  <a:gd name="T73" fmla="*/ 5 h 22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85"/>
                  <a:gd name="T112" fmla="*/ 0 h 227"/>
                  <a:gd name="T113" fmla="*/ 285 w 285"/>
                  <a:gd name="T114" fmla="*/ 227 h 22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85" h="227">
                    <a:moveTo>
                      <a:pt x="0" y="192"/>
                    </a:moveTo>
                    <a:lnTo>
                      <a:pt x="4" y="201"/>
                    </a:lnTo>
                    <a:lnTo>
                      <a:pt x="27" y="205"/>
                    </a:lnTo>
                    <a:lnTo>
                      <a:pt x="76" y="207"/>
                    </a:lnTo>
                    <a:lnTo>
                      <a:pt x="135" y="138"/>
                    </a:lnTo>
                    <a:lnTo>
                      <a:pt x="150" y="181"/>
                    </a:lnTo>
                    <a:lnTo>
                      <a:pt x="166" y="227"/>
                    </a:lnTo>
                    <a:lnTo>
                      <a:pt x="206" y="209"/>
                    </a:lnTo>
                    <a:lnTo>
                      <a:pt x="243" y="191"/>
                    </a:lnTo>
                    <a:lnTo>
                      <a:pt x="285" y="205"/>
                    </a:lnTo>
                    <a:lnTo>
                      <a:pt x="285" y="139"/>
                    </a:lnTo>
                    <a:lnTo>
                      <a:pt x="258" y="127"/>
                    </a:lnTo>
                    <a:lnTo>
                      <a:pt x="242" y="128"/>
                    </a:lnTo>
                    <a:lnTo>
                      <a:pt x="253" y="85"/>
                    </a:lnTo>
                    <a:lnTo>
                      <a:pt x="218" y="76"/>
                    </a:lnTo>
                    <a:lnTo>
                      <a:pt x="192" y="73"/>
                    </a:lnTo>
                    <a:lnTo>
                      <a:pt x="151" y="73"/>
                    </a:lnTo>
                    <a:lnTo>
                      <a:pt x="121" y="73"/>
                    </a:lnTo>
                    <a:lnTo>
                      <a:pt x="81" y="73"/>
                    </a:lnTo>
                    <a:lnTo>
                      <a:pt x="49" y="66"/>
                    </a:lnTo>
                    <a:lnTo>
                      <a:pt x="45" y="59"/>
                    </a:lnTo>
                    <a:lnTo>
                      <a:pt x="50" y="44"/>
                    </a:lnTo>
                    <a:lnTo>
                      <a:pt x="65" y="32"/>
                    </a:lnTo>
                    <a:lnTo>
                      <a:pt x="119" y="21"/>
                    </a:lnTo>
                    <a:lnTo>
                      <a:pt x="117" y="0"/>
                    </a:lnTo>
                    <a:lnTo>
                      <a:pt x="73" y="7"/>
                    </a:lnTo>
                    <a:lnTo>
                      <a:pt x="40" y="4"/>
                    </a:lnTo>
                    <a:lnTo>
                      <a:pt x="19" y="27"/>
                    </a:lnTo>
                    <a:lnTo>
                      <a:pt x="9" y="73"/>
                    </a:lnTo>
                    <a:lnTo>
                      <a:pt x="11" y="84"/>
                    </a:lnTo>
                    <a:lnTo>
                      <a:pt x="8" y="86"/>
                    </a:lnTo>
                    <a:lnTo>
                      <a:pt x="34" y="97"/>
                    </a:lnTo>
                    <a:lnTo>
                      <a:pt x="47" y="122"/>
                    </a:lnTo>
                    <a:lnTo>
                      <a:pt x="39" y="153"/>
                    </a:lnTo>
                    <a:lnTo>
                      <a:pt x="32" y="155"/>
                    </a:lnTo>
                    <a:lnTo>
                      <a:pt x="25" y="166"/>
                    </a:lnTo>
                    <a:lnTo>
                      <a:pt x="0" y="192"/>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sp>
            <p:nvSpPr>
              <p:cNvPr id="189" name="Freeform 496"/>
              <p:cNvSpPr/>
              <p:nvPr/>
            </p:nvSpPr>
            <p:spPr bwMode="auto">
              <a:xfrm>
                <a:off x="2998" y="2793"/>
                <a:ext cx="6" cy="10"/>
              </a:xfrm>
              <a:custGeom>
                <a:avLst/>
                <a:gdLst>
                  <a:gd name="T0" fmla="*/ 0 w 19"/>
                  <a:gd name="T1" fmla="*/ 1 h 33"/>
                  <a:gd name="T2" fmla="*/ 0 w 19"/>
                  <a:gd name="T3" fmla="*/ 0 h 33"/>
                  <a:gd name="T4" fmla="*/ 1 w 19"/>
                  <a:gd name="T5" fmla="*/ 1 h 33"/>
                  <a:gd name="T6" fmla="*/ 0 w 19"/>
                  <a:gd name="T7" fmla="*/ 1 h 33"/>
                  <a:gd name="T8" fmla="*/ 0 60000 65536"/>
                  <a:gd name="T9" fmla="*/ 0 60000 65536"/>
                  <a:gd name="T10" fmla="*/ 0 60000 65536"/>
                  <a:gd name="T11" fmla="*/ 0 60000 65536"/>
                  <a:gd name="T12" fmla="*/ 0 w 19"/>
                  <a:gd name="T13" fmla="*/ 0 h 33"/>
                  <a:gd name="T14" fmla="*/ 19 w 19"/>
                  <a:gd name="T15" fmla="*/ 33 h 33"/>
                </a:gdLst>
                <a:ahLst/>
                <a:cxnLst>
                  <a:cxn ang="T8">
                    <a:pos x="T0" y="T1"/>
                  </a:cxn>
                  <a:cxn ang="T9">
                    <a:pos x="T2" y="T3"/>
                  </a:cxn>
                  <a:cxn ang="T10">
                    <a:pos x="T4" y="T5"/>
                  </a:cxn>
                  <a:cxn ang="T11">
                    <a:pos x="T6" y="T7"/>
                  </a:cxn>
                </a:cxnLst>
                <a:rect l="T12" t="T13" r="T14" b="T15"/>
                <a:pathLst>
                  <a:path w="19" h="33">
                    <a:moveTo>
                      <a:pt x="0" y="33"/>
                    </a:moveTo>
                    <a:lnTo>
                      <a:pt x="11" y="0"/>
                    </a:lnTo>
                    <a:lnTo>
                      <a:pt x="19" y="18"/>
                    </a:lnTo>
                    <a:lnTo>
                      <a:pt x="0" y="33"/>
                    </a:lnTo>
                    <a:close/>
                  </a:path>
                </a:pathLst>
              </a:custGeom>
              <a:grpFill/>
              <a:ln w="6350">
                <a:solidFill>
                  <a:srgbClr val="FFFFFF"/>
                </a:solidFill>
                <a:round/>
              </a:ln>
            </p:spPr>
            <p:txBody>
              <a:bodyPr/>
              <a:lstStyle/>
              <a:p>
                <a:pPr>
                  <a:defRPr/>
                </a:pPr>
                <a:endParaRPr lang="en-US" sz="2400" kern="0">
                  <a:solidFill>
                    <a:sysClr val="windowText" lastClr="000000"/>
                  </a:solidFill>
                  <a:latin typeface="Arial Narrow" panose="020B0606020202030204" pitchFamily="34" charset="0"/>
                  <a:ea typeface="宋体" panose="02010600030101010101" pitchFamily="2" charset="-122"/>
                  <a:cs typeface="Arial" panose="020B0604020202020204" pitchFamily="34" charset="0"/>
                </a:endParaRPr>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z2GUzdX9CkGwnpZYcvfjDg"/>
</p:tagLst>
</file>

<file path=ppt/theme/theme1.xml><?xml version="1.0" encoding="utf-8"?>
<a:theme xmlns:a="http://schemas.openxmlformats.org/drawingml/2006/main" name="Office 主题">
  <a:themeElements>
    <a:clrScheme name="黄绿色">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3168</Words>
  <Application>Microsoft Office PowerPoint</Application>
  <PresentationFormat>宽屏</PresentationFormat>
  <Paragraphs>379</Paragraphs>
  <Slides>42</Slides>
  <Notes>34</Notes>
  <HiddenSlides>0</HiddenSlides>
  <MMClips>0</MMClips>
  <ScaleCrop>false</ScaleCrop>
  <HeadingPairs>
    <vt:vector size="8" baseType="variant">
      <vt:variant>
        <vt:lpstr>已用的字体</vt:lpstr>
      </vt:variant>
      <vt:variant>
        <vt:i4>18</vt:i4>
      </vt:variant>
      <vt:variant>
        <vt:lpstr>主题</vt:lpstr>
      </vt:variant>
      <vt:variant>
        <vt:i4>1</vt:i4>
      </vt:variant>
      <vt:variant>
        <vt:lpstr>嵌入 OLE 服务器</vt:lpstr>
      </vt:variant>
      <vt:variant>
        <vt:i4>1</vt:i4>
      </vt:variant>
      <vt:variant>
        <vt:lpstr>幻灯片标题</vt:lpstr>
      </vt:variant>
      <vt:variant>
        <vt:i4>42</vt:i4>
      </vt:variant>
    </vt:vector>
  </HeadingPairs>
  <TitlesOfParts>
    <vt:vector size="62" baseType="lpstr">
      <vt:lpstr>Adobe 繁黑體 Std B</vt:lpstr>
      <vt:lpstr>Helvetica Neue</vt:lpstr>
      <vt:lpstr>Hiragino Sans GB W3</vt:lpstr>
      <vt:lpstr>冬青黑体简体中文 W3</vt:lpstr>
      <vt:lpstr>方正清刻本悦宋简体</vt:lpstr>
      <vt:lpstr>黑体-简</vt:lpstr>
      <vt:lpstr>时尚中黑简体</vt:lpstr>
      <vt:lpstr>宋体</vt:lpstr>
      <vt:lpstr>微软雅黑</vt:lpstr>
      <vt:lpstr>造字工房尚雅体演示版常规体</vt:lpstr>
      <vt:lpstr>Arial</vt:lpstr>
      <vt:lpstr>Arial Black</vt:lpstr>
      <vt:lpstr>Arial Narrow</vt:lpstr>
      <vt:lpstr>Calibri</vt:lpstr>
      <vt:lpstr>Century Gothic</vt:lpstr>
      <vt:lpstr>Impact</vt:lpstr>
      <vt:lpstr>Roboto</vt:lpstr>
      <vt:lpstr>Times New Roman</vt:lpstr>
      <vt:lpstr>Office 主题</vt:lpstr>
      <vt:lpstr>图表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YANGS</cp:lastModifiedBy>
  <cp:revision>19</cp:revision>
  <dcterms:created xsi:type="dcterms:W3CDTF">2015-05-05T08:02:00Z</dcterms:created>
  <dcterms:modified xsi:type="dcterms:W3CDTF">2018-06-10T13:51:38Z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