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1pPr>
    <a:lvl2pPr marL="0" marR="0" indent="4572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2pPr>
    <a:lvl3pPr marL="0" marR="0" indent="9144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3pPr>
    <a:lvl4pPr marL="0" marR="0" indent="13716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4pPr>
    <a:lvl5pPr marL="0" marR="0" indent="18288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5pPr>
    <a:lvl6pPr marL="0" marR="0" indent="22860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6pPr>
    <a:lvl7pPr marL="0" marR="0" indent="27432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7pPr>
    <a:lvl8pPr marL="0" marR="0" indent="32004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8pPr>
    <a:lvl9pPr marL="0" marR="0" indent="365760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37" d="100"/>
          <a:sy n="37" d="100"/>
        </p:scale>
        <p:origin x="540"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906799999999995E-2"/>
          <c:y val="5.7551100000000001E-2"/>
          <c:w val="0.90303500000000003"/>
          <c:h val="0.848553"/>
        </c:manualLayout>
      </c:layout>
      <c:barChart>
        <c:barDir val="bar"/>
        <c:grouping val="clustered"/>
        <c:varyColors val="0"/>
        <c:ser>
          <c:idx val="0"/>
          <c:order val="0"/>
          <c:tx>
            <c:strRef>
              <c:f>Sheet1!$A$2</c:f>
              <c:strCache>
                <c:ptCount val="1"/>
                <c:pt idx="0">
                  <c:v>系列 3</c:v>
                </c:pt>
              </c:strCache>
            </c:strRef>
          </c:tx>
          <c:spPr>
            <a:solidFill>
              <a:srgbClr val="17A086"/>
            </a:solidFill>
            <a:ln w="12700" cap="flat">
              <a:noFill/>
              <a:miter lim="400000"/>
            </a:ln>
            <a:effectLst/>
          </c:spPr>
          <c:invertIfNegative val="0"/>
          <c:cat>
            <c:strRef>
              <c:f>Sheet1!$B$1:$D$1</c:f>
              <c:strCache>
                <c:ptCount val="3"/>
                <c:pt idx="0">
                  <c:v>类别 3</c:v>
                </c:pt>
                <c:pt idx="1">
                  <c:v>类别 2</c:v>
                </c:pt>
                <c:pt idx="2">
                  <c:v>类别 1</c:v>
                </c:pt>
              </c:strCache>
            </c:strRef>
          </c:cat>
          <c:val>
            <c:numRef>
              <c:f>Sheet1!$B$2:$D$2</c:f>
              <c:numCache>
                <c:formatCode>General</c:formatCode>
                <c:ptCount val="3"/>
                <c:pt idx="0">
                  <c:v>3</c:v>
                </c:pt>
                <c:pt idx="1">
                  <c:v>2</c:v>
                </c:pt>
                <c:pt idx="2">
                  <c:v>2</c:v>
                </c:pt>
              </c:numCache>
            </c:numRef>
          </c:val>
        </c:ser>
        <c:ser>
          <c:idx val="1"/>
          <c:order val="1"/>
          <c:tx>
            <c:strRef>
              <c:f>Sheet1!$A$3</c:f>
              <c:strCache>
                <c:ptCount val="1"/>
                <c:pt idx="0">
                  <c:v>系列 2</c:v>
                </c:pt>
              </c:strCache>
            </c:strRef>
          </c:tx>
          <c:spPr>
            <a:solidFill>
              <a:srgbClr val="F19B2C"/>
            </a:solidFill>
            <a:ln w="12700" cap="flat">
              <a:noFill/>
              <a:miter lim="400000"/>
            </a:ln>
            <a:effectLst/>
          </c:spPr>
          <c:invertIfNegative val="0"/>
          <c:cat>
            <c:strRef>
              <c:f>Sheet1!$B$1:$D$1</c:f>
              <c:strCache>
                <c:ptCount val="3"/>
                <c:pt idx="0">
                  <c:v>类别 3</c:v>
                </c:pt>
                <c:pt idx="1">
                  <c:v>类别 2</c:v>
                </c:pt>
                <c:pt idx="2">
                  <c:v>类别 1</c:v>
                </c:pt>
              </c:strCache>
            </c:strRef>
          </c:cat>
          <c:val>
            <c:numRef>
              <c:f>Sheet1!$B$3:$D$3</c:f>
              <c:numCache>
                <c:formatCode>General</c:formatCode>
                <c:ptCount val="3"/>
                <c:pt idx="0">
                  <c:v>1.8</c:v>
                </c:pt>
                <c:pt idx="1">
                  <c:v>4.4000000000000004</c:v>
                </c:pt>
                <c:pt idx="2">
                  <c:v>2.4</c:v>
                </c:pt>
              </c:numCache>
            </c:numRef>
          </c:val>
        </c:ser>
        <c:ser>
          <c:idx val="2"/>
          <c:order val="2"/>
          <c:tx>
            <c:strRef>
              <c:f>Sheet1!$A$4</c:f>
              <c:strCache>
                <c:ptCount val="1"/>
                <c:pt idx="0">
                  <c:v>系列 1</c:v>
                </c:pt>
              </c:strCache>
            </c:strRef>
          </c:tx>
          <c:spPr>
            <a:solidFill>
              <a:srgbClr val="D84555"/>
            </a:solidFill>
            <a:ln w="12700" cap="flat">
              <a:noFill/>
              <a:miter lim="400000"/>
            </a:ln>
            <a:effectLst/>
          </c:spPr>
          <c:invertIfNegative val="0"/>
          <c:cat>
            <c:strRef>
              <c:f>Sheet1!$B$1:$D$1</c:f>
              <c:strCache>
                <c:ptCount val="3"/>
                <c:pt idx="0">
                  <c:v>类别 3</c:v>
                </c:pt>
                <c:pt idx="1">
                  <c:v>类别 2</c:v>
                </c:pt>
                <c:pt idx="2">
                  <c:v>类别 1</c:v>
                </c:pt>
              </c:strCache>
            </c:strRef>
          </c:cat>
          <c:val>
            <c:numRef>
              <c:f>Sheet1!$B$4:$D$4</c:f>
              <c:numCache>
                <c:formatCode>General</c:formatCode>
                <c:ptCount val="3"/>
                <c:pt idx="0">
                  <c:v>3.5</c:v>
                </c:pt>
                <c:pt idx="1">
                  <c:v>2.5</c:v>
                </c:pt>
                <c:pt idx="2">
                  <c:v>4.3</c:v>
                </c:pt>
              </c:numCache>
            </c:numRef>
          </c:val>
        </c:ser>
        <c:dLbls>
          <c:showLegendKey val="0"/>
          <c:showVal val="0"/>
          <c:showCatName val="0"/>
          <c:showSerName val="0"/>
          <c:showPercent val="0"/>
          <c:showBubbleSize val="0"/>
        </c:dLbls>
        <c:gapWidth val="53"/>
        <c:axId val="-1695755792"/>
        <c:axId val="-1695757424"/>
      </c:barChart>
      <c:catAx>
        <c:axId val="-1695755792"/>
        <c:scaling>
          <c:orientation val="maxMin"/>
        </c:scaling>
        <c:delete val="0"/>
        <c:axPos val="l"/>
        <c:numFmt formatCode="General" sourceLinked="0"/>
        <c:majorTickMark val="none"/>
        <c:minorTickMark val="none"/>
        <c:tickLblPos val="nextTo"/>
        <c:spPr>
          <a:noFill/>
          <a:ln w="12700" cap="flat">
            <a:solidFill>
              <a:srgbClr val="000000"/>
            </a:solidFill>
            <a:prstDash val="solid"/>
            <a:miter lim="400000"/>
          </a:ln>
          <a:effectLst/>
        </c:spPr>
        <c:txPr>
          <a:bodyPr rot="0" spcFirstLastPara="0" vertOverflow="ellipsis" horzOverflow="overflow" vert="horz" wrap="square" anchor="ctr" anchorCtr="1"/>
          <a:lstStyle/>
          <a:p>
            <a:pPr>
              <a:defRPr sz="2200" b="0" i="0" u="none" strike="noStrike">
                <a:solidFill>
                  <a:srgbClr val="595959"/>
                </a:solidFill>
                <a:latin typeface="Helvetica"/>
              </a:defRPr>
            </a:pPr>
            <a:endParaRPr lang="zh-CN"/>
          </a:p>
        </c:txPr>
        <c:crossAx val="-1695757424"/>
        <c:crosses val="autoZero"/>
        <c:auto val="1"/>
        <c:lblAlgn val="ctr"/>
        <c:lblOffset val="100"/>
        <c:tickMarkSkip val="1"/>
        <c:noMultiLvlLbl val="1"/>
      </c:catAx>
      <c:valAx>
        <c:axId val="-1695757424"/>
        <c:scaling>
          <c:orientation val="minMax"/>
        </c:scaling>
        <c:delete val="0"/>
        <c:axPos val="t"/>
        <c:majorGridlines>
          <c:spPr>
            <a:ln w="12700" cap="flat">
              <a:solidFill>
                <a:srgbClr val="D9D9D9"/>
              </a:solidFill>
              <a:prstDash val="solid"/>
              <a:round/>
            </a:ln>
            <a:effectLst/>
          </c:spPr>
        </c:majorGridlines>
        <c:numFmt formatCode="0.#" sourceLinked="0"/>
        <c:majorTickMark val="none"/>
        <c:minorTickMark val="none"/>
        <c:tickLblPos val="high"/>
        <c:spPr>
          <a:noFill/>
          <a:ln w="12700" cap="flat">
            <a:noFill/>
            <a:prstDash val="solid"/>
            <a:miter lim="400000"/>
          </a:ln>
          <a:effectLst/>
        </c:spPr>
        <c:txPr>
          <a:bodyPr rot="0" spcFirstLastPara="0" vertOverflow="ellipsis" horzOverflow="overflow" vert="horz" wrap="square" anchor="ctr" anchorCtr="1"/>
          <a:lstStyle/>
          <a:p>
            <a:pPr>
              <a:defRPr sz="2200" b="0" i="0" u="none" strike="noStrike">
                <a:solidFill>
                  <a:srgbClr val="595959"/>
                </a:solidFill>
                <a:latin typeface="Trebuchet MS"/>
              </a:defRPr>
            </a:pPr>
            <a:endParaRPr lang="zh-CN"/>
          </a:p>
        </c:txPr>
        <c:crossAx val="-1695755792"/>
        <c:crosses val="autoZero"/>
        <c:crossBetween val="between"/>
        <c:majorUnit val="1.25"/>
        <c:minorUnit val="0.625"/>
      </c:valAx>
      <c:spPr>
        <a:noFill/>
        <a:ln w="12700" cap="flat">
          <a:noFill/>
          <a:miter lim="400000"/>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6" name="Shape 106"/>
          <p:cNvSpPr>
            <a:spLocks noGrp="1" noRot="1" noChangeAspect="1"/>
          </p:cNvSpPr>
          <p:nvPr>
            <p:ph type="sldImg"/>
          </p:nvPr>
        </p:nvSpPr>
        <p:spPr>
          <a:xfrm>
            <a:off x="1143000" y="685800"/>
            <a:ext cx="4572000" cy="3429000"/>
          </a:xfrm>
          <a:prstGeom prst="rect">
            <a:avLst/>
          </a:prstGeom>
        </p:spPr>
        <p:txBody>
          <a:bodyPr/>
          <a:lstStyle/>
          <a:p>
            <a:endParaRPr/>
          </a:p>
        </p:txBody>
      </p:sp>
      <p:sp>
        <p:nvSpPr>
          <p:cNvPr id="107" name="Shape 10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762414555"/>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3048000" y="0"/>
            <a:ext cx="18288000" cy="7019926"/>
          </a:xfrm>
          <a:prstGeom prst="rect">
            <a:avLst/>
          </a:prstGeom>
        </p:spPr>
        <p:txBody>
          <a:bodyPr anchor="b"/>
          <a:lstStyle>
            <a:lvl1pPr algn="ctr">
              <a:defRPr sz="12000"/>
            </a:lvl1pPr>
          </a:lstStyle>
          <a:p>
            <a:r>
              <a:t>标题文本</a:t>
            </a:r>
          </a:p>
        </p:txBody>
      </p:sp>
      <p:sp>
        <p:nvSpPr>
          <p:cNvPr id="12" name="Shape 12"/>
          <p:cNvSpPr>
            <a:spLocks noGrp="1"/>
          </p:cNvSpPr>
          <p:nvPr>
            <p:ph type="body" sz="half" idx="1" hasCustomPrompt="1"/>
          </p:nvPr>
        </p:nvSpPr>
        <p:spPr>
          <a:xfrm>
            <a:off x="3048000" y="7204075"/>
            <a:ext cx="18288000" cy="6511925"/>
          </a:xfrm>
          <a:prstGeom prst="rect">
            <a:avLst/>
          </a:prstGeom>
        </p:spPr>
        <p:txBody>
          <a:bodyPr/>
          <a:lstStyle>
            <a:lvl1pPr marL="0" indent="0" algn="ctr">
              <a:buSzTx/>
              <a:buFontTx/>
              <a:buNone/>
              <a:defRPr sz="4800"/>
            </a:lvl1pPr>
            <a:lvl2pPr marL="0" indent="457200" algn="ctr">
              <a:buSzTx/>
              <a:buFontTx/>
              <a:buNone/>
              <a:defRPr sz="4800"/>
            </a:lvl2pPr>
            <a:lvl3pPr marL="0" indent="914400" algn="ctr">
              <a:buSzTx/>
              <a:buFontTx/>
              <a:buNone/>
              <a:defRPr sz="4800"/>
            </a:lvl3pPr>
            <a:lvl4pPr marL="0" indent="1371600" algn="ctr">
              <a:buSzTx/>
              <a:buFontTx/>
              <a:buNone/>
              <a:defRPr sz="4800"/>
            </a:lvl4pPr>
            <a:lvl5pPr marL="0" indent="1828800" algn="ctr">
              <a:buSzTx/>
              <a:buFontTx/>
              <a:buNone/>
              <a:defRPr sz="4800"/>
            </a:lvl5pPr>
          </a:lstStyle>
          <a:p>
            <a:r>
              <a:t>正文级别 1</a:t>
            </a:r>
          </a:p>
          <a:p>
            <a:pPr lvl="1"/>
            <a:r>
              <a:t>正文级别 2</a:t>
            </a:r>
          </a:p>
          <a:p>
            <a:pPr lvl="2"/>
            <a:r>
              <a:t>正文级别 3</a:t>
            </a:r>
          </a:p>
          <a:p>
            <a:pPr lvl="3"/>
            <a:r>
              <a:t>正文级别 4</a:t>
            </a:r>
          </a:p>
          <a:p>
            <a:pPr lvl="4"/>
            <a:r>
              <a:t>正文级别 5</a:t>
            </a:r>
          </a:p>
        </p:txBody>
      </p:sp>
      <p:sp>
        <p:nvSpPr>
          <p:cNvPr id="13" name="Shape 1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和竖排文字">
    <p:spTree>
      <p:nvGrpSpPr>
        <p:cNvPr id="1" name=""/>
        <p:cNvGrpSpPr/>
        <p:nvPr/>
      </p:nvGrpSpPr>
      <p:grpSpPr>
        <a:xfrm>
          <a:off x="0" y="0"/>
          <a:ext cx="0" cy="0"/>
          <a:chOff x="0" y="0"/>
          <a:chExt cx="0" cy="0"/>
        </a:xfrm>
      </p:grpSpPr>
      <p:sp>
        <p:nvSpPr>
          <p:cNvPr id="89" name="Shape 89"/>
          <p:cNvSpPr>
            <a:spLocks noGrp="1"/>
          </p:cNvSpPr>
          <p:nvPr>
            <p:ph type="title" hasCustomPrompt="1"/>
          </p:nvPr>
        </p:nvSpPr>
        <p:spPr>
          <a:prstGeom prst="rect">
            <a:avLst/>
          </a:prstGeom>
        </p:spPr>
        <p:txBody>
          <a:bodyPr/>
          <a:lstStyle/>
          <a:p>
            <a:r>
              <a:t>标题文本</a:t>
            </a:r>
          </a:p>
        </p:txBody>
      </p:sp>
      <p:sp>
        <p:nvSpPr>
          <p:cNvPr id="90" name="Shape 90"/>
          <p:cNvSpPr>
            <a:spLocks noGrp="1"/>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91" name="Shape 9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垂直排列标题与 文本">
    <p:spTree>
      <p:nvGrpSpPr>
        <p:cNvPr id="1" name=""/>
        <p:cNvGrpSpPr/>
        <p:nvPr/>
      </p:nvGrpSpPr>
      <p:grpSpPr>
        <a:xfrm>
          <a:off x="0" y="0"/>
          <a:ext cx="0" cy="0"/>
          <a:chOff x="0" y="0"/>
          <a:chExt cx="0" cy="0"/>
        </a:xfrm>
      </p:grpSpPr>
      <p:sp>
        <p:nvSpPr>
          <p:cNvPr id="98" name="Shape 98"/>
          <p:cNvSpPr>
            <a:spLocks noGrp="1"/>
          </p:cNvSpPr>
          <p:nvPr>
            <p:ph type="title" hasCustomPrompt="1"/>
          </p:nvPr>
        </p:nvSpPr>
        <p:spPr>
          <a:xfrm>
            <a:off x="17449800" y="0"/>
            <a:ext cx="5257800" cy="13084175"/>
          </a:xfrm>
          <a:prstGeom prst="rect">
            <a:avLst/>
          </a:prstGeom>
        </p:spPr>
        <p:txBody>
          <a:bodyPr/>
          <a:lstStyle/>
          <a:p>
            <a:r>
              <a:t>标题文本</a:t>
            </a:r>
          </a:p>
        </p:txBody>
      </p:sp>
      <p:sp>
        <p:nvSpPr>
          <p:cNvPr id="99" name="Shape 99"/>
          <p:cNvSpPr>
            <a:spLocks noGrp="1"/>
          </p:cNvSpPr>
          <p:nvPr>
            <p:ph type="body" idx="1" hasCustomPrompt="1"/>
          </p:nvPr>
        </p:nvSpPr>
        <p:spPr>
          <a:xfrm>
            <a:off x="1676400" y="730250"/>
            <a:ext cx="15468600" cy="1298575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00" name="Shape 100"/>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20" name="Shape 20"/>
          <p:cNvSpPr>
            <a:spLocks noGrp="1"/>
          </p:cNvSpPr>
          <p:nvPr>
            <p:ph type="title" hasCustomPrompt="1"/>
          </p:nvPr>
        </p:nvSpPr>
        <p:spPr>
          <a:prstGeom prst="rect">
            <a:avLst/>
          </a:prstGeom>
        </p:spPr>
        <p:txBody>
          <a:bodyPr/>
          <a:lstStyle/>
          <a:p>
            <a:r>
              <a:t>标题文本</a:t>
            </a:r>
          </a:p>
        </p:txBody>
      </p:sp>
      <p:sp>
        <p:nvSpPr>
          <p:cNvPr id="21" name="Shape 21"/>
          <p:cNvSpPr>
            <a:spLocks noGrp="1"/>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22" name="Shape 22"/>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
        <p:nvSpPr>
          <p:cNvPr id="29" name="Shape 29"/>
          <p:cNvSpPr>
            <a:spLocks noGrp="1"/>
          </p:cNvSpPr>
          <p:nvPr>
            <p:ph type="title" hasCustomPrompt="1"/>
          </p:nvPr>
        </p:nvSpPr>
        <p:spPr>
          <a:xfrm>
            <a:off x="1663700" y="0"/>
            <a:ext cx="21031200" cy="9124950"/>
          </a:xfrm>
          <a:prstGeom prst="rect">
            <a:avLst/>
          </a:prstGeom>
        </p:spPr>
        <p:txBody>
          <a:bodyPr anchor="b"/>
          <a:lstStyle>
            <a:lvl1pPr>
              <a:defRPr sz="12000"/>
            </a:lvl1pPr>
          </a:lstStyle>
          <a:p>
            <a:r>
              <a:t>标题文本</a:t>
            </a:r>
          </a:p>
        </p:txBody>
      </p:sp>
      <p:sp>
        <p:nvSpPr>
          <p:cNvPr id="30" name="Shape 30"/>
          <p:cNvSpPr>
            <a:spLocks noGrp="1"/>
          </p:cNvSpPr>
          <p:nvPr>
            <p:ph type="body" sz="half" idx="1" hasCustomPrompt="1"/>
          </p:nvPr>
        </p:nvSpPr>
        <p:spPr>
          <a:xfrm>
            <a:off x="1663700" y="9178925"/>
            <a:ext cx="21031200" cy="4537075"/>
          </a:xfrm>
          <a:prstGeom prst="rect">
            <a:avLst/>
          </a:prstGeom>
        </p:spPr>
        <p:txBody>
          <a:bodyPr/>
          <a:lstStyle>
            <a:lvl1pPr marL="0" indent="0">
              <a:buSzTx/>
              <a:buFontTx/>
              <a:buNone/>
              <a:defRPr sz="4800">
                <a:solidFill>
                  <a:srgbClr val="888888"/>
                </a:solidFill>
              </a:defRPr>
            </a:lvl1pPr>
            <a:lvl2pPr marL="0" indent="457200">
              <a:buSzTx/>
              <a:buFontTx/>
              <a:buNone/>
              <a:defRPr sz="4800">
                <a:solidFill>
                  <a:srgbClr val="888888"/>
                </a:solidFill>
              </a:defRPr>
            </a:lvl2pPr>
            <a:lvl3pPr marL="0" indent="914400">
              <a:buSzTx/>
              <a:buFontTx/>
              <a:buNone/>
              <a:defRPr sz="4800">
                <a:solidFill>
                  <a:srgbClr val="888888"/>
                </a:solidFill>
              </a:defRPr>
            </a:lvl3pPr>
            <a:lvl4pPr marL="0" indent="1371600">
              <a:buSzTx/>
              <a:buFontTx/>
              <a:buNone/>
              <a:defRPr sz="4800">
                <a:solidFill>
                  <a:srgbClr val="888888"/>
                </a:solidFill>
              </a:defRPr>
            </a:lvl4pPr>
            <a:lvl5pPr marL="0" indent="1828800">
              <a:buSzTx/>
              <a:buFontTx/>
              <a:buNone/>
              <a:defRPr sz="48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31" name="Shape 3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两栏内容">
    <p:spTree>
      <p:nvGrpSpPr>
        <p:cNvPr id="1" name=""/>
        <p:cNvGrpSpPr/>
        <p:nvPr/>
      </p:nvGrpSpPr>
      <p:grpSpPr>
        <a:xfrm>
          <a:off x="0" y="0"/>
          <a:ext cx="0" cy="0"/>
          <a:chOff x="0" y="0"/>
          <a:chExt cx="0" cy="0"/>
        </a:xfrm>
      </p:grpSpPr>
      <p:sp>
        <p:nvSpPr>
          <p:cNvPr id="38" name="Shape 38"/>
          <p:cNvSpPr>
            <a:spLocks noGrp="1"/>
          </p:cNvSpPr>
          <p:nvPr>
            <p:ph type="title" hasCustomPrompt="1"/>
          </p:nvPr>
        </p:nvSpPr>
        <p:spPr>
          <a:prstGeom prst="rect">
            <a:avLst/>
          </a:prstGeom>
        </p:spPr>
        <p:txBody>
          <a:bodyPr/>
          <a:lstStyle/>
          <a:p>
            <a:r>
              <a:t>标题文本</a:t>
            </a:r>
          </a:p>
        </p:txBody>
      </p:sp>
      <p:sp>
        <p:nvSpPr>
          <p:cNvPr id="39" name="Shape 39"/>
          <p:cNvSpPr>
            <a:spLocks noGrp="1"/>
          </p:cNvSpPr>
          <p:nvPr>
            <p:ph type="body" sz="half" idx="1" hasCustomPrompt="1"/>
          </p:nvPr>
        </p:nvSpPr>
        <p:spPr>
          <a:xfrm>
            <a:off x="1676400" y="3651250"/>
            <a:ext cx="10363200" cy="1006475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40" name="Shape 40"/>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47" name="Shape 47"/>
          <p:cNvSpPr>
            <a:spLocks noGrp="1"/>
          </p:cNvSpPr>
          <p:nvPr>
            <p:ph type="title" hasCustomPrompt="1"/>
          </p:nvPr>
        </p:nvSpPr>
        <p:spPr>
          <a:xfrm>
            <a:off x="1679575" y="730250"/>
            <a:ext cx="21031201" cy="2651126"/>
          </a:xfrm>
          <a:prstGeom prst="rect">
            <a:avLst/>
          </a:prstGeom>
        </p:spPr>
        <p:txBody>
          <a:bodyPr/>
          <a:lstStyle/>
          <a:p>
            <a:r>
              <a:t>标题文本</a:t>
            </a:r>
          </a:p>
        </p:txBody>
      </p:sp>
      <p:sp>
        <p:nvSpPr>
          <p:cNvPr id="48" name="Shape 48"/>
          <p:cNvSpPr>
            <a:spLocks noGrp="1"/>
          </p:cNvSpPr>
          <p:nvPr>
            <p:ph type="body" sz="quarter" idx="1" hasCustomPrompt="1"/>
          </p:nvPr>
        </p:nvSpPr>
        <p:spPr>
          <a:xfrm>
            <a:off x="1679575" y="3362326"/>
            <a:ext cx="10315576" cy="1647825"/>
          </a:xfrm>
          <a:prstGeom prst="rect">
            <a:avLst/>
          </a:prstGeom>
        </p:spPr>
        <p:txBody>
          <a:bodyPr anchor="b"/>
          <a:lstStyle>
            <a:lvl1pPr marL="0" indent="0">
              <a:buSzTx/>
              <a:buFontTx/>
              <a:buNone/>
              <a:defRPr sz="4800" b="1"/>
            </a:lvl1pPr>
            <a:lvl2pPr marL="0" indent="457200">
              <a:buSzTx/>
              <a:buFontTx/>
              <a:buNone/>
              <a:defRPr sz="4800" b="1"/>
            </a:lvl2pPr>
            <a:lvl3pPr marL="0" indent="914400">
              <a:buSzTx/>
              <a:buFontTx/>
              <a:buNone/>
              <a:defRPr sz="4800" b="1"/>
            </a:lvl3pPr>
            <a:lvl4pPr marL="0" indent="1371600">
              <a:buSzTx/>
              <a:buFontTx/>
              <a:buNone/>
              <a:defRPr sz="4800" b="1"/>
            </a:lvl4pPr>
            <a:lvl5pPr marL="0" indent="1828800">
              <a:buSzTx/>
              <a:buFontTx/>
              <a:buNone/>
              <a:defRPr sz="4800" b="1"/>
            </a:lvl5pPr>
          </a:lstStyle>
          <a:p>
            <a:r>
              <a:t>正文级别 1</a:t>
            </a:r>
          </a:p>
          <a:p>
            <a:pPr lvl="1"/>
            <a:r>
              <a:t>正文级别 2</a:t>
            </a:r>
          </a:p>
          <a:p>
            <a:pPr lvl="2"/>
            <a:r>
              <a:t>正文级别 3</a:t>
            </a:r>
          </a:p>
          <a:p>
            <a:pPr lvl="3"/>
            <a:r>
              <a:t>正文级别 4</a:t>
            </a:r>
          </a:p>
          <a:p>
            <a:pPr lvl="4"/>
            <a:r>
              <a:t>正文级别 5</a:t>
            </a:r>
          </a:p>
        </p:txBody>
      </p:sp>
      <p:sp>
        <p:nvSpPr>
          <p:cNvPr id="49" name="Shape 49"/>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56" name="Shape 56"/>
          <p:cNvSpPr>
            <a:spLocks noGrp="1"/>
          </p:cNvSpPr>
          <p:nvPr>
            <p:ph type="title" hasCustomPrompt="1"/>
          </p:nvPr>
        </p:nvSpPr>
        <p:spPr>
          <a:xfrm>
            <a:off x="1676400" y="730250"/>
            <a:ext cx="21031200" cy="2651126"/>
          </a:xfrm>
          <a:prstGeom prst="rect">
            <a:avLst/>
          </a:prstGeom>
        </p:spPr>
        <p:txBody>
          <a:bodyPr/>
          <a:lstStyle/>
          <a:p>
            <a:r>
              <a:t>标题文本</a:t>
            </a:r>
          </a:p>
        </p:txBody>
      </p:sp>
      <p:sp>
        <p:nvSpPr>
          <p:cNvPr id="57" name="Shape 57"/>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4" name="Shape 64"/>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内容与标题">
    <p:spTree>
      <p:nvGrpSpPr>
        <p:cNvPr id="1" name=""/>
        <p:cNvGrpSpPr/>
        <p:nvPr/>
      </p:nvGrpSpPr>
      <p:grpSpPr>
        <a:xfrm>
          <a:off x="0" y="0"/>
          <a:ext cx="0" cy="0"/>
          <a:chOff x="0" y="0"/>
          <a:chExt cx="0" cy="0"/>
        </a:xfrm>
      </p:grpSpPr>
      <p:sp>
        <p:nvSpPr>
          <p:cNvPr id="71" name="Shape 71"/>
          <p:cNvSpPr>
            <a:spLocks noGrp="1"/>
          </p:cNvSpPr>
          <p:nvPr>
            <p:ph type="title" hasCustomPrompt="1"/>
          </p:nvPr>
        </p:nvSpPr>
        <p:spPr>
          <a:xfrm>
            <a:off x="1679575" y="0"/>
            <a:ext cx="7864476" cy="4114800"/>
          </a:xfrm>
          <a:prstGeom prst="rect">
            <a:avLst/>
          </a:prstGeom>
        </p:spPr>
        <p:txBody>
          <a:bodyPr anchor="b"/>
          <a:lstStyle>
            <a:lvl1pPr>
              <a:defRPr sz="6400"/>
            </a:lvl1pPr>
          </a:lstStyle>
          <a:p>
            <a:r>
              <a:t>标题文本</a:t>
            </a:r>
          </a:p>
        </p:txBody>
      </p:sp>
      <p:sp>
        <p:nvSpPr>
          <p:cNvPr id="72" name="Shape 72"/>
          <p:cNvSpPr>
            <a:spLocks noGrp="1"/>
          </p:cNvSpPr>
          <p:nvPr>
            <p:ph type="body" idx="1" hasCustomPrompt="1"/>
          </p:nvPr>
        </p:nvSpPr>
        <p:spPr>
          <a:xfrm>
            <a:off x="10366375" y="1974850"/>
            <a:ext cx="12344401" cy="11741150"/>
          </a:xfrm>
          <a:prstGeom prst="rect">
            <a:avLst/>
          </a:prstGeom>
        </p:spPr>
        <p:txBody>
          <a:bodyPr/>
          <a:lstStyle>
            <a:lvl1pPr>
              <a:defRPr sz="6400"/>
            </a:lvl1pPr>
            <a:lvl2pPr marL="979805" indent="-522605">
              <a:defRPr sz="6400"/>
            </a:lvl2pPr>
            <a:lvl3pPr marL="1524000" indent="-609600">
              <a:defRPr sz="6400"/>
            </a:lvl3pPr>
            <a:lvl4pPr marL="2103120" indent="-731520">
              <a:defRPr sz="6400"/>
            </a:lvl4pPr>
            <a:lvl5pPr marL="2560320" indent="-731520">
              <a:defRPr sz="6400"/>
            </a:lvl5pPr>
          </a:lstStyle>
          <a:p>
            <a:r>
              <a:t>正文级别 1</a:t>
            </a:r>
          </a:p>
          <a:p>
            <a:pPr lvl="1"/>
            <a:r>
              <a:t>正文级别 2</a:t>
            </a:r>
          </a:p>
          <a:p>
            <a:pPr lvl="2"/>
            <a:r>
              <a:t>正文级别 3</a:t>
            </a:r>
          </a:p>
          <a:p>
            <a:pPr lvl="3"/>
            <a:r>
              <a:t>正文级别 4</a:t>
            </a:r>
          </a:p>
          <a:p>
            <a:pPr lvl="4"/>
            <a:r>
              <a:t>正文级别 5</a:t>
            </a:r>
          </a:p>
        </p:txBody>
      </p:sp>
      <p:sp>
        <p:nvSpPr>
          <p:cNvPr id="73" name="Shape 7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图片与标题">
    <p:spTree>
      <p:nvGrpSpPr>
        <p:cNvPr id="1" name=""/>
        <p:cNvGrpSpPr/>
        <p:nvPr/>
      </p:nvGrpSpPr>
      <p:grpSpPr>
        <a:xfrm>
          <a:off x="0" y="0"/>
          <a:ext cx="0" cy="0"/>
          <a:chOff x="0" y="0"/>
          <a:chExt cx="0" cy="0"/>
        </a:xfrm>
      </p:grpSpPr>
      <p:sp>
        <p:nvSpPr>
          <p:cNvPr id="80" name="Shape 80"/>
          <p:cNvSpPr>
            <a:spLocks noGrp="1"/>
          </p:cNvSpPr>
          <p:nvPr>
            <p:ph type="title" hasCustomPrompt="1"/>
          </p:nvPr>
        </p:nvSpPr>
        <p:spPr>
          <a:xfrm>
            <a:off x="1679575" y="0"/>
            <a:ext cx="7864476" cy="4114800"/>
          </a:xfrm>
          <a:prstGeom prst="rect">
            <a:avLst/>
          </a:prstGeom>
        </p:spPr>
        <p:txBody>
          <a:bodyPr anchor="b"/>
          <a:lstStyle>
            <a:lvl1pPr>
              <a:defRPr sz="6400"/>
            </a:lvl1pPr>
          </a:lstStyle>
          <a:p>
            <a:r>
              <a:t>标题文本</a:t>
            </a:r>
          </a:p>
        </p:txBody>
      </p:sp>
      <p:sp>
        <p:nvSpPr>
          <p:cNvPr id="81" name="Shape 81"/>
          <p:cNvSpPr>
            <a:spLocks noGrp="1"/>
          </p:cNvSpPr>
          <p:nvPr>
            <p:ph type="body" sz="half" idx="1" hasCustomPrompt="1"/>
          </p:nvPr>
        </p:nvSpPr>
        <p:spPr>
          <a:xfrm>
            <a:off x="1679575" y="4114800"/>
            <a:ext cx="7864476" cy="9601200"/>
          </a:xfrm>
          <a:prstGeom prst="rect">
            <a:avLst/>
          </a:prstGeom>
        </p:spPr>
        <p:txBody>
          <a:bodyPr/>
          <a:lstStyle>
            <a:lvl1pPr marL="0" indent="0">
              <a:buSzTx/>
              <a:buFontTx/>
              <a:buNone/>
              <a:defRPr sz="3200"/>
            </a:lvl1pPr>
            <a:lvl2pPr marL="0" indent="457200">
              <a:buSzTx/>
              <a:buFontTx/>
              <a:buNone/>
              <a:defRPr sz="3200"/>
            </a:lvl2pPr>
            <a:lvl3pPr marL="0" indent="914400">
              <a:buSzTx/>
              <a:buFontTx/>
              <a:buNone/>
              <a:defRPr sz="3200"/>
            </a:lvl3pPr>
            <a:lvl4pPr marL="0" indent="1371600">
              <a:buSzTx/>
              <a:buFontTx/>
              <a:buNone/>
              <a:defRPr sz="3200"/>
            </a:lvl4pPr>
            <a:lvl5pPr marL="0" indent="1828800">
              <a:buSzTx/>
              <a:buFontTx/>
              <a:buNone/>
              <a:defRPr sz="3200"/>
            </a:lvl5pPr>
          </a:lstStyle>
          <a:p>
            <a:r>
              <a:t>正文级别 1</a:t>
            </a:r>
          </a:p>
          <a:p>
            <a:pPr lvl="1"/>
            <a:r>
              <a:t>正文级别 2</a:t>
            </a:r>
          </a:p>
          <a:p>
            <a:pPr lvl="2"/>
            <a:r>
              <a:t>正文级别 3</a:t>
            </a:r>
          </a:p>
          <a:p>
            <a:pPr lvl="3"/>
            <a:r>
              <a:t>正文级别 4</a:t>
            </a:r>
          </a:p>
          <a:p>
            <a:pPr lvl="4"/>
            <a:r>
              <a:t>正文级别 5</a:t>
            </a:r>
          </a:p>
        </p:txBody>
      </p:sp>
      <p:sp>
        <p:nvSpPr>
          <p:cNvPr id="82" name="Shape 82"/>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76400" y="460375"/>
            <a:ext cx="21031200" cy="3190876"/>
          </a:xfrm>
          <a:prstGeom prst="rect">
            <a:avLst/>
          </a:prstGeom>
          <a:ln w="12700">
            <a:miter lim="400000"/>
          </a:ln>
        </p:spPr>
        <p:txBody>
          <a:bodyPr tIns="91439" bIns="91439" anchor="ctr">
            <a:normAutofit/>
          </a:bodyPr>
          <a:lstStyle/>
          <a:p>
            <a:r>
              <a:t>标题文本</a:t>
            </a:r>
          </a:p>
        </p:txBody>
      </p:sp>
      <p:sp>
        <p:nvSpPr>
          <p:cNvPr id="3" name="Shape 3"/>
          <p:cNvSpPr>
            <a:spLocks noGrp="1"/>
          </p:cNvSpPr>
          <p:nvPr>
            <p:ph type="body" idx="1"/>
          </p:nvPr>
        </p:nvSpPr>
        <p:spPr>
          <a:xfrm>
            <a:off x="1676400" y="3651250"/>
            <a:ext cx="21031200" cy="10064750"/>
          </a:xfrm>
          <a:prstGeom prst="rect">
            <a:avLst/>
          </a:prstGeom>
          <a:ln w="12700">
            <a:miter lim="400000"/>
          </a:ln>
        </p:spPr>
        <p:txBody>
          <a:bodyPr tIns="91439" bIns="91439">
            <a:normAutofit/>
          </a:bodyPr>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17221200" y="12539344"/>
            <a:ext cx="5486400" cy="538481"/>
          </a:xfrm>
          <a:prstGeom prst="rect">
            <a:avLst/>
          </a:prstGeom>
          <a:ln w="12700">
            <a:miter lim="400000"/>
          </a:ln>
        </p:spPr>
        <p:txBody>
          <a:bodyPr tIns="91439" bIns="91439" anchor="ctr">
            <a:spAutoFit/>
          </a:bodyPr>
          <a:lstStyle>
            <a:lvl1pPr algn="r">
              <a:defRPr sz="2400">
                <a:solidFill>
                  <a:srgbClr val="888888"/>
                </a:solidFill>
              </a:defRPr>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1pPr>
      <a:lvl2pPr marL="0" marR="0" indent="2286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2pPr>
      <a:lvl3pPr marL="0" marR="0" indent="4572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3pPr>
      <a:lvl4pPr marL="0" marR="0" indent="6858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4pPr>
      <a:lvl5pPr marL="0" marR="0" indent="9144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5pPr>
      <a:lvl6pPr marL="0" marR="0" indent="11430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6pPr>
      <a:lvl7pPr marL="0" marR="0" indent="13716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7pPr>
      <a:lvl8pPr marL="0" marR="0" indent="16002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8pPr>
      <a:lvl9pPr marL="0" marR="0" indent="1828800" algn="l" defTabSz="914400" latinLnBrk="0">
        <a:lnSpc>
          <a:spcPct val="90000"/>
        </a:lnSpc>
        <a:spcBef>
          <a:spcPts val="0"/>
        </a:spcBef>
        <a:spcAft>
          <a:spcPts val="0"/>
        </a:spcAft>
        <a:buClrTx/>
        <a:buSzTx/>
        <a:buFontTx/>
        <a:buNone/>
        <a:defRPr sz="8800" b="0" i="0" u="none" strike="noStrike" cap="none" spc="0" baseline="0">
          <a:ln>
            <a:noFill/>
          </a:ln>
          <a:solidFill>
            <a:srgbClr val="000000"/>
          </a:solidFill>
          <a:uFillTx/>
          <a:latin typeface="+mj-lt"/>
          <a:ea typeface="+mj-ea"/>
          <a:cs typeface="+mj-cs"/>
          <a:sym typeface="Helvetica"/>
        </a:defRPr>
      </a:lvl9pPr>
    </p:titleStyle>
    <p:bodyStyle>
      <a:lvl1pPr marL="457200" marR="0" indent="-457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1pPr>
      <a:lvl2pPr marL="990600" marR="0" indent="-5334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2pPr>
      <a:lvl3pPr marL="1554480" marR="0" indent="-64008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3pPr>
      <a:lvl4pPr marL="20828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4pPr>
      <a:lvl5pPr marL="25400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5pPr>
      <a:lvl6pPr marL="29972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6pPr>
      <a:lvl7pPr marL="34544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7pPr>
      <a:lvl8pPr marL="39116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8pPr>
      <a:lvl9pPr marL="4368800" marR="0" indent="-711200" algn="l" defTabSz="914400" rtl="0" latinLnBrk="0">
        <a:lnSpc>
          <a:spcPct val="90000"/>
        </a:lnSpc>
        <a:spcBef>
          <a:spcPts val="1000"/>
        </a:spcBef>
        <a:spcAft>
          <a:spcPts val="0"/>
        </a:spcAft>
        <a:buClrTx/>
        <a:buSzPct val="100000"/>
        <a:buFont typeface="Arial"/>
        <a:buChar char="•"/>
        <a:defRPr sz="5600" b="0" i="0" u="none" strike="noStrike" cap="none" spc="0" baseline="0">
          <a:ln>
            <a:noFill/>
          </a:ln>
          <a:solidFill>
            <a:srgbClr val="000000"/>
          </a:solidFill>
          <a:uFillTx/>
          <a:latin typeface="+mn-lt"/>
          <a:ea typeface="+mn-ea"/>
          <a:cs typeface="+mn-cs"/>
          <a:sym typeface="Trebuchet MS"/>
        </a:defRPr>
      </a:lvl9pPr>
    </p:bodyStyle>
    <p:otherStyle>
      <a:lvl1pPr marL="0" marR="0" indent="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1pPr>
      <a:lvl2pPr marL="0" marR="0" indent="2286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2pPr>
      <a:lvl3pPr marL="0" marR="0" indent="4572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3pPr>
      <a:lvl4pPr marL="0" marR="0" indent="6858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4pPr>
      <a:lvl5pPr marL="0" marR="0" indent="9144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5pPr>
      <a:lvl6pPr marL="0" marR="0" indent="11430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6pPr>
      <a:lvl7pPr marL="0" marR="0" indent="13716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7pPr>
      <a:lvl8pPr marL="0" marR="0" indent="16002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8pPr>
      <a:lvl9pPr marL="0" marR="0" indent="1828800" algn="r" defTabSz="9144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3"/>
          <p:cNvGrpSpPr/>
          <p:nvPr/>
        </p:nvGrpSpPr>
        <p:grpSpPr>
          <a:xfrm>
            <a:off x="-1" y="-1"/>
            <a:ext cx="24384002" cy="13716002"/>
            <a:chOff x="0" y="0"/>
            <a:chExt cx="24384001" cy="13716001"/>
          </a:xfrm>
        </p:grpSpPr>
        <p:pic>
          <p:nvPicPr>
            <p:cNvPr id="109" name="image1.jpeg"/>
            <p:cNvPicPr>
              <a:picLocks noChangeAspect="1"/>
            </p:cNvPicPr>
            <p:nvPr/>
          </p:nvPicPr>
          <p:blipFill>
            <a:blip r:embed="rId2"/>
            <a:srcRect t="12100" b="7222"/>
            <a:stretch>
              <a:fillRect/>
            </a:stretch>
          </p:blipFill>
          <p:spPr>
            <a:xfrm>
              <a:off x="0" y="-1"/>
              <a:ext cx="24384000" cy="13716001"/>
            </a:xfrm>
            <a:prstGeom prst="rect">
              <a:avLst/>
            </a:prstGeom>
            <a:ln w="12700" cap="flat">
              <a:noFill/>
              <a:miter lim="400000"/>
              <a:headEnd/>
              <a:tailEnd/>
            </a:ln>
            <a:effectLst/>
          </p:spPr>
        </p:pic>
        <p:sp>
          <p:nvSpPr>
            <p:cNvPr id="110" name="Shape 110"/>
            <p:cNvSpPr/>
            <p:nvPr/>
          </p:nvSpPr>
          <p:spPr>
            <a:xfrm>
              <a:off x="0" y="0"/>
              <a:ext cx="24384000" cy="13716000"/>
            </a:xfrm>
            <a:prstGeom prst="rect">
              <a:avLst/>
            </a:prstGeom>
            <a:solidFill>
              <a:srgbClr val="262626">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1" name="Shape 111"/>
            <p:cNvSpPr/>
            <p:nvPr/>
          </p:nvSpPr>
          <p:spPr>
            <a:xfrm>
              <a:off x="0" y="0"/>
              <a:ext cx="24384000" cy="13716000"/>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2" name="Shape 112"/>
            <p:cNvSpPr/>
            <p:nvPr/>
          </p:nvSpPr>
          <p:spPr>
            <a:xfrm rot="10800000">
              <a:off x="0" y="-1"/>
              <a:ext cx="24384000" cy="13716001"/>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92" name="Group 192"/>
          <p:cNvGrpSpPr/>
          <p:nvPr/>
        </p:nvGrpSpPr>
        <p:grpSpPr>
          <a:xfrm>
            <a:off x="8214590" y="2483755"/>
            <a:ext cx="7954820" cy="2873831"/>
            <a:chOff x="0" y="0"/>
            <a:chExt cx="7954819" cy="2873830"/>
          </a:xfrm>
        </p:grpSpPr>
        <p:grpSp>
          <p:nvGrpSpPr>
            <p:cNvPr id="190" name="Group 190"/>
            <p:cNvGrpSpPr/>
            <p:nvPr/>
          </p:nvGrpSpPr>
          <p:grpSpPr>
            <a:xfrm>
              <a:off x="0" y="0"/>
              <a:ext cx="7954820" cy="2873831"/>
              <a:chOff x="0" y="0"/>
              <a:chExt cx="7954819" cy="2873829"/>
            </a:xfrm>
          </p:grpSpPr>
          <p:sp>
            <p:nvSpPr>
              <p:cNvPr id="114" name="Shape 114"/>
              <p:cNvSpPr/>
              <p:nvPr/>
            </p:nvSpPr>
            <p:spPr>
              <a:xfrm>
                <a:off x="3874459" y="482110"/>
                <a:ext cx="1406505" cy="508477"/>
              </a:xfrm>
              <a:custGeom>
                <a:avLst/>
                <a:gdLst/>
                <a:ahLst/>
                <a:cxnLst>
                  <a:cxn ang="0">
                    <a:pos x="wd2" y="hd2"/>
                  </a:cxn>
                  <a:cxn ang="5400000">
                    <a:pos x="wd2" y="hd2"/>
                  </a:cxn>
                  <a:cxn ang="10800000">
                    <a:pos x="wd2" y="hd2"/>
                  </a:cxn>
                  <a:cxn ang="16200000">
                    <a:pos x="wd2" y="hd2"/>
                  </a:cxn>
                </a:cxnLst>
                <a:rect l="0" t="0" r="r" b="b"/>
                <a:pathLst>
                  <a:path w="21567" h="21600" extrusionOk="0">
                    <a:moveTo>
                      <a:pt x="1511" y="15773"/>
                    </a:moveTo>
                    <a:cubicBezTo>
                      <a:pt x="909" y="16705"/>
                      <a:pt x="392" y="18026"/>
                      <a:pt x="0" y="19541"/>
                    </a:cubicBezTo>
                    <a:cubicBezTo>
                      <a:pt x="448" y="18026"/>
                      <a:pt x="1007" y="16783"/>
                      <a:pt x="1651" y="15967"/>
                    </a:cubicBezTo>
                    <a:cubicBezTo>
                      <a:pt x="1595" y="15889"/>
                      <a:pt x="1553" y="15850"/>
                      <a:pt x="1511" y="15773"/>
                    </a:cubicBezTo>
                    <a:moveTo>
                      <a:pt x="5330" y="14102"/>
                    </a:moveTo>
                    <a:cubicBezTo>
                      <a:pt x="5596" y="14335"/>
                      <a:pt x="5862" y="14529"/>
                      <a:pt x="6127" y="14607"/>
                    </a:cubicBezTo>
                    <a:cubicBezTo>
                      <a:pt x="6337" y="14685"/>
                      <a:pt x="6561" y="14724"/>
                      <a:pt x="6771" y="14724"/>
                    </a:cubicBezTo>
                    <a:cubicBezTo>
                      <a:pt x="6827" y="14724"/>
                      <a:pt x="6897" y="14724"/>
                      <a:pt x="6953" y="14724"/>
                    </a:cubicBezTo>
                    <a:cubicBezTo>
                      <a:pt x="6421" y="14452"/>
                      <a:pt x="5876" y="14219"/>
                      <a:pt x="5330" y="14102"/>
                    </a:cubicBezTo>
                    <a:moveTo>
                      <a:pt x="3875" y="14024"/>
                    </a:moveTo>
                    <a:cubicBezTo>
                      <a:pt x="3260" y="14141"/>
                      <a:pt x="2644" y="14452"/>
                      <a:pt x="2056" y="15073"/>
                    </a:cubicBezTo>
                    <a:cubicBezTo>
                      <a:pt x="1917" y="15229"/>
                      <a:pt x="1777" y="15423"/>
                      <a:pt x="1637" y="15578"/>
                    </a:cubicBezTo>
                    <a:cubicBezTo>
                      <a:pt x="1693" y="15656"/>
                      <a:pt x="1735" y="15734"/>
                      <a:pt x="1777" y="15812"/>
                    </a:cubicBezTo>
                    <a:cubicBezTo>
                      <a:pt x="1889" y="15695"/>
                      <a:pt x="1987" y="15578"/>
                      <a:pt x="2098" y="15462"/>
                    </a:cubicBezTo>
                    <a:cubicBezTo>
                      <a:pt x="2728" y="14918"/>
                      <a:pt x="3385" y="14685"/>
                      <a:pt x="4057" y="14685"/>
                    </a:cubicBezTo>
                    <a:cubicBezTo>
                      <a:pt x="4127" y="14685"/>
                      <a:pt x="4211" y="14685"/>
                      <a:pt x="4281" y="14685"/>
                    </a:cubicBezTo>
                    <a:cubicBezTo>
                      <a:pt x="4141" y="14491"/>
                      <a:pt x="4015" y="14258"/>
                      <a:pt x="3875" y="14024"/>
                    </a:cubicBezTo>
                    <a:moveTo>
                      <a:pt x="17991" y="0"/>
                    </a:moveTo>
                    <a:cubicBezTo>
                      <a:pt x="17683" y="0"/>
                      <a:pt x="17361" y="117"/>
                      <a:pt x="17053" y="388"/>
                    </a:cubicBezTo>
                    <a:cubicBezTo>
                      <a:pt x="16592" y="816"/>
                      <a:pt x="16172" y="1632"/>
                      <a:pt x="15864" y="2642"/>
                    </a:cubicBezTo>
                    <a:cubicBezTo>
                      <a:pt x="15249" y="4701"/>
                      <a:pt x="15039" y="7459"/>
                      <a:pt x="15151" y="10023"/>
                    </a:cubicBezTo>
                    <a:cubicBezTo>
                      <a:pt x="15207" y="11305"/>
                      <a:pt x="15375" y="12587"/>
                      <a:pt x="15640" y="13636"/>
                    </a:cubicBezTo>
                    <a:cubicBezTo>
                      <a:pt x="15934" y="14685"/>
                      <a:pt x="16312" y="15540"/>
                      <a:pt x="16746" y="16045"/>
                    </a:cubicBezTo>
                    <a:cubicBezTo>
                      <a:pt x="17053" y="16394"/>
                      <a:pt x="17389" y="16588"/>
                      <a:pt x="17725" y="16588"/>
                    </a:cubicBezTo>
                    <a:cubicBezTo>
                      <a:pt x="18312" y="16588"/>
                      <a:pt x="18900" y="16006"/>
                      <a:pt x="19334" y="14918"/>
                    </a:cubicBezTo>
                    <a:cubicBezTo>
                      <a:pt x="19669" y="14024"/>
                      <a:pt x="19893" y="12898"/>
                      <a:pt x="20019" y="11732"/>
                    </a:cubicBezTo>
                    <a:cubicBezTo>
                      <a:pt x="20131" y="10528"/>
                      <a:pt x="20159" y="9285"/>
                      <a:pt x="20117" y="8081"/>
                    </a:cubicBezTo>
                    <a:cubicBezTo>
                      <a:pt x="20117" y="9285"/>
                      <a:pt x="20061" y="10489"/>
                      <a:pt x="19921" y="11616"/>
                    </a:cubicBezTo>
                    <a:cubicBezTo>
                      <a:pt x="19781" y="12742"/>
                      <a:pt x="19530" y="13753"/>
                      <a:pt x="19208" y="14529"/>
                    </a:cubicBezTo>
                    <a:cubicBezTo>
                      <a:pt x="18830" y="15384"/>
                      <a:pt x="18340" y="15812"/>
                      <a:pt x="17865" y="15812"/>
                    </a:cubicBezTo>
                    <a:cubicBezTo>
                      <a:pt x="17515" y="15812"/>
                      <a:pt x="17179" y="15617"/>
                      <a:pt x="16872" y="15190"/>
                    </a:cubicBezTo>
                    <a:cubicBezTo>
                      <a:pt x="16508" y="14724"/>
                      <a:pt x="16200" y="13947"/>
                      <a:pt x="15976" y="13014"/>
                    </a:cubicBezTo>
                    <a:cubicBezTo>
                      <a:pt x="15752" y="12082"/>
                      <a:pt x="15626" y="10994"/>
                      <a:pt x="15584" y="9868"/>
                    </a:cubicBezTo>
                    <a:cubicBezTo>
                      <a:pt x="15528" y="7614"/>
                      <a:pt x="15738" y="5245"/>
                      <a:pt x="16270" y="3613"/>
                    </a:cubicBezTo>
                    <a:cubicBezTo>
                      <a:pt x="16522" y="2797"/>
                      <a:pt x="16858" y="2176"/>
                      <a:pt x="17235" y="1865"/>
                    </a:cubicBezTo>
                    <a:cubicBezTo>
                      <a:pt x="17459" y="1671"/>
                      <a:pt x="17697" y="1554"/>
                      <a:pt x="17935" y="1554"/>
                    </a:cubicBezTo>
                    <a:cubicBezTo>
                      <a:pt x="18089" y="1554"/>
                      <a:pt x="18242" y="1593"/>
                      <a:pt x="18396" y="1671"/>
                    </a:cubicBezTo>
                    <a:cubicBezTo>
                      <a:pt x="18802" y="1826"/>
                      <a:pt x="19194" y="2253"/>
                      <a:pt x="19544" y="2875"/>
                    </a:cubicBezTo>
                    <a:cubicBezTo>
                      <a:pt x="20033" y="3574"/>
                      <a:pt x="20411" y="4662"/>
                      <a:pt x="20677" y="5905"/>
                    </a:cubicBezTo>
                    <a:cubicBezTo>
                      <a:pt x="20970" y="7187"/>
                      <a:pt x="21124" y="8663"/>
                      <a:pt x="21138" y="10140"/>
                    </a:cubicBezTo>
                    <a:cubicBezTo>
                      <a:pt x="21082" y="9518"/>
                      <a:pt x="21012" y="8935"/>
                      <a:pt x="20915" y="8391"/>
                    </a:cubicBezTo>
                    <a:cubicBezTo>
                      <a:pt x="20970" y="9324"/>
                      <a:pt x="20956" y="10295"/>
                      <a:pt x="20901" y="11227"/>
                    </a:cubicBezTo>
                    <a:cubicBezTo>
                      <a:pt x="20719" y="13364"/>
                      <a:pt x="20257" y="15423"/>
                      <a:pt x="19655" y="16938"/>
                    </a:cubicBezTo>
                    <a:cubicBezTo>
                      <a:pt x="19068" y="18453"/>
                      <a:pt x="18298" y="19424"/>
                      <a:pt x="17473" y="19774"/>
                    </a:cubicBezTo>
                    <a:cubicBezTo>
                      <a:pt x="17095" y="19929"/>
                      <a:pt x="16732" y="19968"/>
                      <a:pt x="16354" y="19968"/>
                    </a:cubicBezTo>
                    <a:cubicBezTo>
                      <a:pt x="15878" y="19968"/>
                      <a:pt x="15403" y="19891"/>
                      <a:pt x="14941" y="19735"/>
                    </a:cubicBezTo>
                    <a:cubicBezTo>
                      <a:pt x="13234" y="19075"/>
                      <a:pt x="11555" y="17754"/>
                      <a:pt x="9863" y="16550"/>
                    </a:cubicBezTo>
                    <a:cubicBezTo>
                      <a:pt x="9471" y="16278"/>
                      <a:pt x="9079" y="16006"/>
                      <a:pt x="8688" y="15773"/>
                    </a:cubicBezTo>
                    <a:cubicBezTo>
                      <a:pt x="8492" y="15889"/>
                      <a:pt x="8296" y="16006"/>
                      <a:pt x="8100" y="16083"/>
                    </a:cubicBezTo>
                    <a:cubicBezTo>
                      <a:pt x="7988" y="16161"/>
                      <a:pt x="7876" y="16200"/>
                      <a:pt x="7764" y="16239"/>
                    </a:cubicBezTo>
                    <a:cubicBezTo>
                      <a:pt x="8422" y="16705"/>
                      <a:pt x="9079" y="17249"/>
                      <a:pt x="9737" y="17754"/>
                    </a:cubicBezTo>
                    <a:cubicBezTo>
                      <a:pt x="11416" y="19075"/>
                      <a:pt x="13108" y="20512"/>
                      <a:pt x="14871" y="21250"/>
                    </a:cubicBezTo>
                    <a:cubicBezTo>
                      <a:pt x="15389" y="21445"/>
                      <a:pt x="15920" y="21600"/>
                      <a:pt x="16452" y="21600"/>
                    </a:cubicBezTo>
                    <a:cubicBezTo>
                      <a:pt x="16816" y="21600"/>
                      <a:pt x="17193" y="21522"/>
                      <a:pt x="17557" y="21367"/>
                    </a:cubicBezTo>
                    <a:cubicBezTo>
                      <a:pt x="18466" y="21017"/>
                      <a:pt x="19376" y="19929"/>
                      <a:pt x="20061" y="18181"/>
                    </a:cubicBezTo>
                    <a:cubicBezTo>
                      <a:pt x="20747" y="16433"/>
                      <a:pt x="21278" y="14180"/>
                      <a:pt x="21488" y="11577"/>
                    </a:cubicBezTo>
                    <a:cubicBezTo>
                      <a:pt x="21586" y="10295"/>
                      <a:pt x="21600" y="8935"/>
                      <a:pt x="21488" y="7614"/>
                    </a:cubicBezTo>
                    <a:cubicBezTo>
                      <a:pt x="21376" y="6294"/>
                      <a:pt x="21166" y="5089"/>
                      <a:pt x="20873" y="4040"/>
                    </a:cubicBezTo>
                    <a:cubicBezTo>
                      <a:pt x="20593" y="2991"/>
                      <a:pt x="20229" y="2098"/>
                      <a:pt x="19823" y="1437"/>
                    </a:cubicBezTo>
                    <a:cubicBezTo>
                      <a:pt x="19418" y="738"/>
                      <a:pt x="18956" y="272"/>
                      <a:pt x="18480" y="78"/>
                    </a:cubicBezTo>
                    <a:cubicBezTo>
                      <a:pt x="18326" y="39"/>
                      <a:pt x="18159" y="0"/>
                      <a:pt x="17991"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5" name="Shape 115"/>
              <p:cNvSpPr/>
              <p:nvPr/>
            </p:nvSpPr>
            <p:spPr>
              <a:xfrm>
                <a:off x="4946666" y="536096"/>
                <a:ext cx="292517" cy="263655"/>
              </a:xfrm>
              <a:custGeom>
                <a:avLst/>
                <a:gdLst/>
                <a:ahLst/>
                <a:cxnLst>
                  <a:cxn ang="0">
                    <a:pos x="wd2" y="hd2"/>
                  </a:cxn>
                  <a:cxn ang="5400000">
                    <a:pos x="wd2" y="hd2"/>
                  </a:cxn>
                  <a:cxn ang="10800000">
                    <a:pos x="wd2" y="hd2"/>
                  </a:cxn>
                  <a:cxn ang="16200000">
                    <a:pos x="wd2" y="hd2"/>
                  </a:cxn>
                </a:cxnLst>
                <a:rect l="0" t="0" r="r" b="b"/>
                <a:pathLst>
                  <a:path w="21507" h="21600" extrusionOk="0">
                    <a:moveTo>
                      <a:pt x="10439" y="0"/>
                    </a:moveTo>
                    <a:cubicBezTo>
                      <a:pt x="9030" y="0"/>
                      <a:pt x="7554" y="300"/>
                      <a:pt x="6280" y="1050"/>
                    </a:cubicBezTo>
                    <a:cubicBezTo>
                      <a:pt x="5005" y="1800"/>
                      <a:pt x="3798" y="2700"/>
                      <a:pt x="2859" y="3825"/>
                    </a:cubicBezTo>
                    <a:cubicBezTo>
                      <a:pt x="2322" y="4425"/>
                      <a:pt x="1852" y="5025"/>
                      <a:pt x="1517" y="5775"/>
                    </a:cubicBezTo>
                    <a:cubicBezTo>
                      <a:pt x="1114" y="6450"/>
                      <a:pt x="846" y="7200"/>
                      <a:pt x="578" y="8025"/>
                    </a:cubicBezTo>
                    <a:cubicBezTo>
                      <a:pt x="108" y="9525"/>
                      <a:pt x="-93" y="11175"/>
                      <a:pt x="41" y="12825"/>
                    </a:cubicBezTo>
                    <a:cubicBezTo>
                      <a:pt x="108" y="13650"/>
                      <a:pt x="309" y="14400"/>
                      <a:pt x="511" y="15225"/>
                    </a:cubicBezTo>
                    <a:cubicBezTo>
                      <a:pt x="779" y="15975"/>
                      <a:pt x="1047" y="16800"/>
                      <a:pt x="1517" y="17475"/>
                    </a:cubicBezTo>
                    <a:cubicBezTo>
                      <a:pt x="2724" y="19950"/>
                      <a:pt x="5341" y="21600"/>
                      <a:pt x="7890" y="21600"/>
                    </a:cubicBezTo>
                    <a:cubicBezTo>
                      <a:pt x="8359" y="21600"/>
                      <a:pt x="8829" y="21525"/>
                      <a:pt x="9298" y="21375"/>
                    </a:cubicBezTo>
                    <a:cubicBezTo>
                      <a:pt x="9634" y="21300"/>
                      <a:pt x="10036" y="21225"/>
                      <a:pt x="10372" y="21150"/>
                    </a:cubicBezTo>
                    <a:cubicBezTo>
                      <a:pt x="11311" y="20625"/>
                      <a:pt x="11311" y="20625"/>
                      <a:pt x="11311" y="20625"/>
                    </a:cubicBezTo>
                    <a:cubicBezTo>
                      <a:pt x="11982" y="20400"/>
                      <a:pt x="12719" y="19950"/>
                      <a:pt x="13256" y="19350"/>
                    </a:cubicBezTo>
                    <a:cubicBezTo>
                      <a:pt x="14396" y="18150"/>
                      <a:pt x="14933" y="16425"/>
                      <a:pt x="15067" y="14850"/>
                    </a:cubicBezTo>
                    <a:cubicBezTo>
                      <a:pt x="15134" y="13275"/>
                      <a:pt x="14732" y="11700"/>
                      <a:pt x="13994" y="10425"/>
                    </a:cubicBezTo>
                    <a:cubicBezTo>
                      <a:pt x="13323" y="9300"/>
                      <a:pt x="12116" y="8475"/>
                      <a:pt x="10975" y="8475"/>
                    </a:cubicBezTo>
                    <a:cubicBezTo>
                      <a:pt x="10841" y="8475"/>
                      <a:pt x="10707" y="8550"/>
                      <a:pt x="10573" y="8550"/>
                    </a:cubicBezTo>
                    <a:cubicBezTo>
                      <a:pt x="11847" y="8775"/>
                      <a:pt x="12787" y="9750"/>
                      <a:pt x="13189" y="10950"/>
                    </a:cubicBezTo>
                    <a:cubicBezTo>
                      <a:pt x="13591" y="12150"/>
                      <a:pt x="13659" y="13425"/>
                      <a:pt x="13457" y="14625"/>
                    </a:cubicBezTo>
                    <a:cubicBezTo>
                      <a:pt x="13189" y="15900"/>
                      <a:pt x="12652" y="16875"/>
                      <a:pt x="11847" y="17550"/>
                    </a:cubicBezTo>
                    <a:cubicBezTo>
                      <a:pt x="11512" y="17850"/>
                      <a:pt x="11109" y="18075"/>
                      <a:pt x="10506" y="18225"/>
                    </a:cubicBezTo>
                    <a:cubicBezTo>
                      <a:pt x="9701" y="18450"/>
                      <a:pt x="9701" y="18450"/>
                      <a:pt x="9701" y="18450"/>
                    </a:cubicBezTo>
                    <a:cubicBezTo>
                      <a:pt x="8896" y="18600"/>
                      <a:pt x="8896" y="18600"/>
                      <a:pt x="8896" y="18600"/>
                    </a:cubicBezTo>
                    <a:cubicBezTo>
                      <a:pt x="8762" y="18675"/>
                      <a:pt x="8627" y="18675"/>
                      <a:pt x="8426" y="18675"/>
                    </a:cubicBezTo>
                    <a:cubicBezTo>
                      <a:pt x="8091" y="18675"/>
                      <a:pt x="7755" y="18600"/>
                      <a:pt x="7420" y="18600"/>
                    </a:cubicBezTo>
                    <a:cubicBezTo>
                      <a:pt x="6950" y="18375"/>
                      <a:pt x="6414" y="18375"/>
                      <a:pt x="6011" y="18075"/>
                    </a:cubicBezTo>
                    <a:cubicBezTo>
                      <a:pt x="5609" y="17850"/>
                      <a:pt x="5206" y="17400"/>
                      <a:pt x="4871" y="17100"/>
                    </a:cubicBezTo>
                    <a:cubicBezTo>
                      <a:pt x="4536" y="16650"/>
                      <a:pt x="4200" y="16275"/>
                      <a:pt x="3932" y="15750"/>
                    </a:cubicBezTo>
                    <a:cubicBezTo>
                      <a:pt x="3664" y="15300"/>
                      <a:pt x="3529" y="14775"/>
                      <a:pt x="3328" y="14175"/>
                    </a:cubicBezTo>
                    <a:cubicBezTo>
                      <a:pt x="3194" y="13650"/>
                      <a:pt x="2993" y="13050"/>
                      <a:pt x="2993" y="12525"/>
                    </a:cubicBezTo>
                    <a:cubicBezTo>
                      <a:pt x="2859" y="11325"/>
                      <a:pt x="2993" y="10125"/>
                      <a:pt x="3328" y="9000"/>
                    </a:cubicBezTo>
                    <a:cubicBezTo>
                      <a:pt x="3529" y="8475"/>
                      <a:pt x="3664" y="7875"/>
                      <a:pt x="3999" y="7425"/>
                    </a:cubicBezTo>
                    <a:cubicBezTo>
                      <a:pt x="4200" y="6900"/>
                      <a:pt x="4536" y="6450"/>
                      <a:pt x="4871" y="6000"/>
                    </a:cubicBezTo>
                    <a:cubicBezTo>
                      <a:pt x="5206" y="5550"/>
                      <a:pt x="5676" y="5175"/>
                      <a:pt x="6078" y="4725"/>
                    </a:cubicBezTo>
                    <a:cubicBezTo>
                      <a:pt x="6481" y="4350"/>
                      <a:pt x="7018" y="4050"/>
                      <a:pt x="7420" y="3675"/>
                    </a:cubicBezTo>
                    <a:cubicBezTo>
                      <a:pt x="8560" y="3000"/>
                      <a:pt x="9835" y="2700"/>
                      <a:pt x="11109" y="2700"/>
                    </a:cubicBezTo>
                    <a:cubicBezTo>
                      <a:pt x="11982" y="2700"/>
                      <a:pt x="12921" y="2850"/>
                      <a:pt x="13793" y="3150"/>
                    </a:cubicBezTo>
                    <a:cubicBezTo>
                      <a:pt x="17147" y="4500"/>
                      <a:pt x="19964" y="7800"/>
                      <a:pt x="21507" y="11775"/>
                    </a:cubicBezTo>
                    <a:cubicBezTo>
                      <a:pt x="21507" y="11475"/>
                      <a:pt x="21440" y="11250"/>
                      <a:pt x="21440" y="11025"/>
                    </a:cubicBezTo>
                    <a:cubicBezTo>
                      <a:pt x="20970" y="9000"/>
                      <a:pt x="20165" y="7050"/>
                      <a:pt x="19025" y="5325"/>
                    </a:cubicBezTo>
                    <a:cubicBezTo>
                      <a:pt x="17885" y="3675"/>
                      <a:pt x="16476" y="2250"/>
                      <a:pt x="14933" y="1125"/>
                    </a:cubicBezTo>
                    <a:cubicBezTo>
                      <a:pt x="14799" y="1050"/>
                      <a:pt x="14665" y="975"/>
                      <a:pt x="14531" y="900"/>
                    </a:cubicBezTo>
                    <a:cubicBezTo>
                      <a:pt x="13323" y="300"/>
                      <a:pt x="11847" y="0"/>
                      <a:pt x="10439"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6" name="Shape 116"/>
              <p:cNvSpPr/>
              <p:nvPr/>
            </p:nvSpPr>
            <p:spPr>
              <a:xfrm>
                <a:off x="5150042" y="549907"/>
                <a:ext cx="102952" cy="170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358" y="1733"/>
                      <a:pt x="8337" y="3927"/>
                      <a:pt x="11558" y="6468"/>
                    </a:cubicBezTo>
                    <a:cubicBezTo>
                      <a:pt x="14779" y="9125"/>
                      <a:pt x="17053" y="12128"/>
                      <a:pt x="18379" y="15247"/>
                    </a:cubicBezTo>
                    <a:cubicBezTo>
                      <a:pt x="18379" y="15594"/>
                      <a:pt x="18568" y="15940"/>
                      <a:pt x="18568" y="16402"/>
                    </a:cubicBezTo>
                    <a:cubicBezTo>
                      <a:pt x="19895" y="18019"/>
                      <a:pt x="20842" y="19752"/>
                      <a:pt x="21600" y="21600"/>
                    </a:cubicBezTo>
                    <a:cubicBezTo>
                      <a:pt x="21411" y="17211"/>
                      <a:pt x="19326" y="12821"/>
                      <a:pt x="15347" y="9010"/>
                    </a:cubicBezTo>
                    <a:cubicBezTo>
                      <a:pt x="11747" y="5313"/>
                      <a:pt x="6632" y="2079"/>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7" name="Shape 117"/>
              <p:cNvSpPr/>
              <p:nvPr/>
            </p:nvSpPr>
            <p:spPr>
              <a:xfrm>
                <a:off x="4568748" y="602638"/>
                <a:ext cx="259888" cy="2360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763" y="1251"/>
                      <a:pt x="20079" y="2419"/>
                      <a:pt x="19394" y="3503"/>
                    </a:cubicBezTo>
                    <a:cubicBezTo>
                      <a:pt x="18634" y="4670"/>
                      <a:pt x="17873" y="5671"/>
                      <a:pt x="17189" y="6839"/>
                    </a:cubicBezTo>
                    <a:cubicBezTo>
                      <a:pt x="16428" y="7839"/>
                      <a:pt x="15668" y="8840"/>
                      <a:pt x="14907" y="9924"/>
                    </a:cubicBezTo>
                    <a:cubicBezTo>
                      <a:pt x="14070" y="10842"/>
                      <a:pt x="13234" y="11759"/>
                      <a:pt x="12397" y="12760"/>
                    </a:cubicBezTo>
                    <a:cubicBezTo>
                      <a:pt x="11485" y="13594"/>
                      <a:pt x="10572" y="14428"/>
                      <a:pt x="9659" y="15345"/>
                    </a:cubicBezTo>
                    <a:cubicBezTo>
                      <a:pt x="8670" y="16096"/>
                      <a:pt x="7682" y="16930"/>
                      <a:pt x="6693" y="17680"/>
                    </a:cubicBezTo>
                    <a:cubicBezTo>
                      <a:pt x="5628" y="18347"/>
                      <a:pt x="4563" y="19015"/>
                      <a:pt x="3499" y="19765"/>
                    </a:cubicBezTo>
                    <a:cubicBezTo>
                      <a:pt x="2358" y="20349"/>
                      <a:pt x="1217" y="20933"/>
                      <a:pt x="0" y="21600"/>
                    </a:cubicBezTo>
                    <a:cubicBezTo>
                      <a:pt x="532" y="21600"/>
                      <a:pt x="989" y="21600"/>
                      <a:pt x="1445" y="21517"/>
                    </a:cubicBezTo>
                    <a:cubicBezTo>
                      <a:pt x="1217" y="21517"/>
                      <a:pt x="1065" y="21433"/>
                      <a:pt x="913" y="21433"/>
                    </a:cubicBezTo>
                    <a:cubicBezTo>
                      <a:pt x="1977" y="21016"/>
                      <a:pt x="3042" y="20766"/>
                      <a:pt x="4183" y="20516"/>
                    </a:cubicBezTo>
                    <a:cubicBezTo>
                      <a:pt x="5324" y="20266"/>
                      <a:pt x="6465" y="20099"/>
                      <a:pt x="7606" y="20015"/>
                    </a:cubicBezTo>
                    <a:cubicBezTo>
                      <a:pt x="7682" y="20015"/>
                      <a:pt x="7834" y="20015"/>
                      <a:pt x="7986" y="19932"/>
                    </a:cubicBezTo>
                    <a:cubicBezTo>
                      <a:pt x="9127" y="19348"/>
                      <a:pt x="10268" y="18764"/>
                      <a:pt x="11408" y="18097"/>
                    </a:cubicBezTo>
                    <a:cubicBezTo>
                      <a:pt x="12473" y="17180"/>
                      <a:pt x="13614" y="16346"/>
                      <a:pt x="14603" y="15429"/>
                    </a:cubicBezTo>
                    <a:cubicBezTo>
                      <a:pt x="15592" y="14344"/>
                      <a:pt x="16504" y="13344"/>
                      <a:pt x="17417" y="12176"/>
                    </a:cubicBezTo>
                    <a:cubicBezTo>
                      <a:pt x="18177" y="11008"/>
                      <a:pt x="18938" y="9758"/>
                      <a:pt x="19623" y="8507"/>
                    </a:cubicBezTo>
                    <a:cubicBezTo>
                      <a:pt x="20155" y="7089"/>
                      <a:pt x="20687" y="5754"/>
                      <a:pt x="21068" y="4337"/>
                    </a:cubicBezTo>
                    <a:cubicBezTo>
                      <a:pt x="21296" y="2919"/>
                      <a:pt x="21524" y="1501"/>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8" name="Shape 118"/>
              <p:cNvSpPr/>
              <p:nvPr/>
            </p:nvSpPr>
            <p:spPr>
              <a:xfrm>
                <a:off x="4586325" y="819838"/>
                <a:ext cx="305086" cy="70309"/>
              </a:xfrm>
              <a:custGeom>
                <a:avLst/>
                <a:gdLst/>
                <a:ahLst/>
                <a:cxnLst>
                  <a:cxn ang="0">
                    <a:pos x="wd2" y="hd2"/>
                  </a:cxn>
                  <a:cxn ang="5400000">
                    <a:pos x="wd2" y="hd2"/>
                  </a:cxn>
                  <a:cxn ang="10800000">
                    <a:pos x="wd2" y="hd2"/>
                  </a:cxn>
                  <a:cxn ang="16200000">
                    <a:pos x="wd2" y="hd2"/>
                  </a:cxn>
                </a:cxnLst>
                <a:rect l="0" t="0" r="r" b="b"/>
                <a:pathLst>
                  <a:path w="21600" h="21600" extrusionOk="0">
                    <a:moveTo>
                      <a:pt x="8149" y="0"/>
                    </a:moveTo>
                    <a:cubicBezTo>
                      <a:pt x="7243" y="0"/>
                      <a:pt x="6402" y="281"/>
                      <a:pt x="5562" y="281"/>
                    </a:cubicBezTo>
                    <a:cubicBezTo>
                      <a:pt x="5497" y="561"/>
                      <a:pt x="5432" y="561"/>
                      <a:pt x="5432" y="561"/>
                    </a:cubicBezTo>
                    <a:cubicBezTo>
                      <a:pt x="4333" y="2244"/>
                      <a:pt x="3234" y="3647"/>
                      <a:pt x="2134" y="4769"/>
                    </a:cubicBezTo>
                    <a:cubicBezTo>
                      <a:pt x="1423" y="5049"/>
                      <a:pt x="711" y="5330"/>
                      <a:pt x="0" y="5610"/>
                    </a:cubicBezTo>
                    <a:cubicBezTo>
                      <a:pt x="776" y="6452"/>
                      <a:pt x="1552" y="7013"/>
                      <a:pt x="2328" y="7574"/>
                    </a:cubicBezTo>
                    <a:cubicBezTo>
                      <a:pt x="3298" y="8416"/>
                      <a:pt x="4204" y="8977"/>
                      <a:pt x="5174" y="9538"/>
                    </a:cubicBezTo>
                    <a:cubicBezTo>
                      <a:pt x="6079" y="10099"/>
                      <a:pt x="6984" y="10660"/>
                      <a:pt x="7890" y="11221"/>
                    </a:cubicBezTo>
                    <a:cubicBezTo>
                      <a:pt x="8795" y="11782"/>
                      <a:pt x="9701" y="12343"/>
                      <a:pt x="10606" y="12904"/>
                    </a:cubicBezTo>
                    <a:cubicBezTo>
                      <a:pt x="11511" y="13745"/>
                      <a:pt x="12417" y="14587"/>
                      <a:pt x="13322" y="15148"/>
                    </a:cubicBezTo>
                    <a:cubicBezTo>
                      <a:pt x="14228" y="15990"/>
                      <a:pt x="15068" y="16551"/>
                      <a:pt x="16038" y="17112"/>
                    </a:cubicBezTo>
                    <a:cubicBezTo>
                      <a:pt x="16879" y="17953"/>
                      <a:pt x="17784" y="18795"/>
                      <a:pt x="18754" y="19356"/>
                    </a:cubicBezTo>
                    <a:cubicBezTo>
                      <a:pt x="19660" y="20197"/>
                      <a:pt x="20630" y="21039"/>
                      <a:pt x="21600" y="21600"/>
                    </a:cubicBezTo>
                    <a:cubicBezTo>
                      <a:pt x="20889" y="18514"/>
                      <a:pt x="20113" y="15709"/>
                      <a:pt x="19337" y="13184"/>
                    </a:cubicBezTo>
                    <a:cubicBezTo>
                      <a:pt x="18496" y="10940"/>
                      <a:pt x="17590" y="8977"/>
                      <a:pt x="16685" y="7294"/>
                    </a:cubicBezTo>
                    <a:cubicBezTo>
                      <a:pt x="15780" y="5610"/>
                      <a:pt x="14874" y="4208"/>
                      <a:pt x="13904" y="3086"/>
                    </a:cubicBezTo>
                    <a:cubicBezTo>
                      <a:pt x="12934" y="2244"/>
                      <a:pt x="11964" y="1403"/>
                      <a:pt x="10994" y="842"/>
                    </a:cubicBezTo>
                    <a:cubicBezTo>
                      <a:pt x="10089" y="561"/>
                      <a:pt x="9054" y="281"/>
                      <a:pt x="8149"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9" name="Shape 119"/>
              <p:cNvSpPr/>
              <p:nvPr/>
            </p:nvSpPr>
            <p:spPr>
              <a:xfrm>
                <a:off x="4580047" y="819838"/>
                <a:ext cx="85375" cy="175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35" y="1137"/>
                      <a:pt x="20671" y="1137"/>
                      <a:pt x="20439" y="1137"/>
                    </a:cubicBezTo>
                    <a:cubicBezTo>
                      <a:pt x="16955" y="2274"/>
                      <a:pt x="13471" y="4547"/>
                      <a:pt x="9987" y="7958"/>
                    </a:cubicBezTo>
                    <a:cubicBezTo>
                      <a:pt x="6503" y="11368"/>
                      <a:pt x="3252" y="14779"/>
                      <a:pt x="0" y="20463"/>
                    </a:cubicBezTo>
                    <a:cubicBezTo>
                      <a:pt x="465" y="20463"/>
                      <a:pt x="929" y="21600"/>
                      <a:pt x="1626" y="21600"/>
                    </a:cubicBezTo>
                    <a:cubicBezTo>
                      <a:pt x="4181" y="20463"/>
                      <a:pt x="6735" y="19326"/>
                      <a:pt x="9290" y="18189"/>
                    </a:cubicBezTo>
                    <a:cubicBezTo>
                      <a:pt x="13239" y="13642"/>
                      <a:pt x="17187" y="7958"/>
                      <a:pt x="21135" y="1137"/>
                    </a:cubicBezTo>
                    <a:cubicBezTo>
                      <a:pt x="21135" y="1137"/>
                      <a:pt x="21368" y="1137"/>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0" name="Shape 120"/>
              <p:cNvSpPr/>
              <p:nvPr/>
            </p:nvSpPr>
            <p:spPr>
              <a:xfrm>
                <a:off x="2281235" y="0"/>
                <a:ext cx="1769617" cy="868804"/>
              </a:xfrm>
              <a:custGeom>
                <a:avLst/>
                <a:gdLst/>
                <a:ahLst/>
                <a:cxnLst>
                  <a:cxn ang="0">
                    <a:pos x="wd2" y="hd2"/>
                  </a:cxn>
                  <a:cxn ang="5400000">
                    <a:pos x="wd2" y="hd2"/>
                  </a:cxn>
                  <a:cxn ang="10800000">
                    <a:pos x="wd2" y="hd2"/>
                  </a:cxn>
                  <a:cxn ang="16200000">
                    <a:pos x="wd2" y="hd2"/>
                  </a:cxn>
                </a:cxnLst>
                <a:rect l="0" t="0" r="r" b="b"/>
                <a:pathLst>
                  <a:path w="21501" h="21600" extrusionOk="0">
                    <a:moveTo>
                      <a:pt x="18628" y="20510"/>
                    </a:moveTo>
                    <a:cubicBezTo>
                      <a:pt x="18495" y="20510"/>
                      <a:pt x="18351" y="20532"/>
                      <a:pt x="18218" y="20555"/>
                    </a:cubicBezTo>
                    <a:cubicBezTo>
                      <a:pt x="17364" y="20669"/>
                      <a:pt x="16522" y="21032"/>
                      <a:pt x="15701" y="21464"/>
                    </a:cubicBezTo>
                    <a:cubicBezTo>
                      <a:pt x="15779" y="21486"/>
                      <a:pt x="15856" y="21509"/>
                      <a:pt x="15945" y="21509"/>
                    </a:cubicBezTo>
                    <a:cubicBezTo>
                      <a:pt x="16078" y="21555"/>
                      <a:pt x="16211" y="21577"/>
                      <a:pt x="16344" y="21577"/>
                    </a:cubicBezTo>
                    <a:cubicBezTo>
                      <a:pt x="16444" y="21577"/>
                      <a:pt x="16544" y="21600"/>
                      <a:pt x="16644" y="21600"/>
                    </a:cubicBezTo>
                    <a:cubicBezTo>
                      <a:pt x="16810" y="21600"/>
                      <a:pt x="16987" y="21577"/>
                      <a:pt x="17165" y="21532"/>
                    </a:cubicBezTo>
                    <a:cubicBezTo>
                      <a:pt x="17686" y="21396"/>
                      <a:pt x="18174" y="21032"/>
                      <a:pt x="18628" y="20510"/>
                    </a:cubicBezTo>
                    <a:moveTo>
                      <a:pt x="20402" y="15309"/>
                    </a:moveTo>
                    <a:cubicBezTo>
                      <a:pt x="20181" y="16172"/>
                      <a:pt x="19915" y="16944"/>
                      <a:pt x="19604" y="17648"/>
                    </a:cubicBezTo>
                    <a:cubicBezTo>
                      <a:pt x="19127" y="18738"/>
                      <a:pt x="18529" y="19647"/>
                      <a:pt x="17863" y="20146"/>
                    </a:cubicBezTo>
                    <a:cubicBezTo>
                      <a:pt x="17974" y="20124"/>
                      <a:pt x="18085" y="20124"/>
                      <a:pt x="18207" y="20124"/>
                    </a:cubicBezTo>
                    <a:cubicBezTo>
                      <a:pt x="18262" y="20124"/>
                      <a:pt x="18329" y="20101"/>
                      <a:pt x="18384" y="20101"/>
                    </a:cubicBezTo>
                    <a:cubicBezTo>
                      <a:pt x="18562" y="20101"/>
                      <a:pt x="18750" y="20124"/>
                      <a:pt x="18928" y="20146"/>
                    </a:cubicBezTo>
                    <a:cubicBezTo>
                      <a:pt x="19316" y="19624"/>
                      <a:pt x="19660" y="19011"/>
                      <a:pt x="19959" y="18307"/>
                    </a:cubicBezTo>
                    <a:cubicBezTo>
                      <a:pt x="20225" y="17693"/>
                      <a:pt x="20458" y="17035"/>
                      <a:pt x="20657" y="16353"/>
                    </a:cubicBezTo>
                    <a:cubicBezTo>
                      <a:pt x="20569" y="16013"/>
                      <a:pt x="20480" y="15672"/>
                      <a:pt x="20402" y="15309"/>
                    </a:cubicBezTo>
                    <a:moveTo>
                      <a:pt x="6165" y="8835"/>
                    </a:moveTo>
                    <a:cubicBezTo>
                      <a:pt x="5467" y="8835"/>
                      <a:pt x="4779" y="9244"/>
                      <a:pt x="4180" y="9926"/>
                    </a:cubicBezTo>
                    <a:cubicBezTo>
                      <a:pt x="4225" y="9926"/>
                      <a:pt x="4280" y="9948"/>
                      <a:pt x="4336" y="9948"/>
                    </a:cubicBezTo>
                    <a:cubicBezTo>
                      <a:pt x="4236" y="9971"/>
                      <a:pt x="4147" y="10016"/>
                      <a:pt x="4058" y="10062"/>
                    </a:cubicBezTo>
                    <a:cubicBezTo>
                      <a:pt x="3892" y="10266"/>
                      <a:pt x="3737" y="10493"/>
                      <a:pt x="3593" y="10721"/>
                    </a:cubicBezTo>
                    <a:cubicBezTo>
                      <a:pt x="2750" y="12061"/>
                      <a:pt x="2107" y="13787"/>
                      <a:pt x="1552" y="15581"/>
                    </a:cubicBezTo>
                    <a:cubicBezTo>
                      <a:pt x="998" y="17375"/>
                      <a:pt x="510" y="19261"/>
                      <a:pt x="0" y="21100"/>
                    </a:cubicBezTo>
                    <a:cubicBezTo>
                      <a:pt x="554" y="19329"/>
                      <a:pt x="1087" y="17489"/>
                      <a:pt x="1674" y="15763"/>
                    </a:cubicBezTo>
                    <a:cubicBezTo>
                      <a:pt x="2262" y="14037"/>
                      <a:pt x="2927" y="12379"/>
                      <a:pt x="3748" y="11152"/>
                    </a:cubicBezTo>
                    <a:cubicBezTo>
                      <a:pt x="4435" y="10153"/>
                      <a:pt x="5245" y="9539"/>
                      <a:pt x="6076" y="9539"/>
                    </a:cubicBezTo>
                    <a:cubicBezTo>
                      <a:pt x="6243" y="9539"/>
                      <a:pt x="6398" y="9562"/>
                      <a:pt x="6564" y="9608"/>
                    </a:cubicBezTo>
                    <a:cubicBezTo>
                      <a:pt x="6808" y="9721"/>
                      <a:pt x="7063" y="9744"/>
                      <a:pt x="7296" y="9903"/>
                    </a:cubicBezTo>
                    <a:cubicBezTo>
                      <a:pt x="7540" y="10039"/>
                      <a:pt x="7762" y="10244"/>
                      <a:pt x="7984" y="10471"/>
                    </a:cubicBezTo>
                    <a:cubicBezTo>
                      <a:pt x="8438" y="10925"/>
                      <a:pt x="8848" y="11515"/>
                      <a:pt x="9237" y="12197"/>
                    </a:cubicBezTo>
                    <a:cubicBezTo>
                      <a:pt x="10002" y="13537"/>
                      <a:pt x="10689" y="15127"/>
                      <a:pt x="11443" y="16626"/>
                    </a:cubicBezTo>
                    <a:cubicBezTo>
                      <a:pt x="12186" y="18102"/>
                      <a:pt x="13018" y="19510"/>
                      <a:pt x="14005" y="20442"/>
                    </a:cubicBezTo>
                    <a:cubicBezTo>
                      <a:pt x="14315" y="20737"/>
                      <a:pt x="14648" y="20964"/>
                      <a:pt x="14980" y="21146"/>
                    </a:cubicBezTo>
                    <a:cubicBezTo>
                      <a:pt x="15402" y="20941"/>
                      <a:pt x="15834" y="20737"/>
                      <a:pt x="16267" y="20578"/>
                    </a:cubicBezTo>
                    <a:cubicBezTo>
                      <a:pt x="16056" y="20555"/>
                      <a:pt x="15834" y="20487"/>
                      <a:pt x="15623" y="20419"/>
                    </a:cubicBezTo>
                    <a:cubicBezTo>
                      <a:pt x="15136" y="20260"/>
                      <a:pt x="14659" y="19965"/>
                      <a:pt x="14204" y="19556"/>
                    </a:cubicBezTo>
                    <a:cubicBezTo>
                      <a:pt x="13295" y="18715"/>
                      <a:pt x="12497" y="17398"/>
                      <a:pt x="11754" y="15944"/>
                    </a:cubicBezTo>
                    <a:cubicBezTo>
                      <a:pt x="11011" y="14514"/>
                      <a:pt x="10312" y="12924"/>
                      <a:pt x="9503" y="11538"/>
                    </a:cubicBezTo>
                    <a:cubicBezTo>
                      <a:pt x="9092" y="10857"/>
                      <a:pt x="8649" y="10221"/>
                      <a:pt x="8161" y="9744"/>
                    </a:cubicBezTo>
                    <a:cubicBezTo>
                      <a:pt x="7917" y="9517"/>
                      <a:pt x="7662" y="9312"/>
                      <a:pt x="7396" y="9176"/>
                    </a:cubicBezTo>
                    <a:cubicBezTo>
                      <a:pt x="7141" y="9017"/>
                      <a:pt x="6864" y="8994"/>
                      <a:pt x="6598" y="8903"/>
                    </a:cubicBezTo>
                    <a:cubicBezTo>
                      <a:pt x="6453" y="8858"/>
                      <a:pt x="6309" y="8835"/>
                      <a:pt x="6165" y="8835"/>
                    </a:cubicBezTo>
                    <a:moveTo>
                      <a:pt x="20913" y="5292"/>
                    </a:moveTo>
                    <a:cubicBezTo>
                      <a:pt x="20813" y="5610"/>
                      <a:pt x="20735" y="5951"/>
                      <a:pt x="20657" y="6291"/>
                    </a:cubicBezTo>
                    <a:cubicBezTo>
                      <a:pt x="20669" y="6291"/>
                      <a:pt x="20669" y="6291"/>
                      <a:pt x="20669" y="6314"/>
                    </a:cubicBezTo>
                    <a:cubicBezTo>
                      <a:pt x="21068" y="8154"/>
                      <a:pt x="21134" y="10266"/>
                      <a:pt x="20935" y="12265"/>
                    </a:cubicBezTo>
                    <a:cubicBezTo>
                      <a:pt x="20868" y="12901"/>
                      <a:pt x="20779" y="13514"/>
                      <a:pt x="20657" y="14127"/>
                    </a:cubicBezTo>
                    <a:cubicBezTo>
                      <a:pt x="20735" y="14536"/>
                      <a:pt x="20824" y="14922"/>
                      <a:pt x="20924" y="15309"/>
                    </a:cubicBezTo>
                    <a:cubicBezTo>
                      <a:pt x="21134" y="14400"/>
                      <a:pt x="21290" y="13446"/>
                      <a:pt x="21389" y="12447"/>
                    </a:cubicBezTo>
                    <a:cubicBezTo>
                      <a:pt x="21600" y="10289"/>
                      <a:pt x="21522" y="7972"/>
                      <a:pt x="21068" y="5951"/>
                    </a:cubicBezTo>
                    <a:cubicBezTo>
                      <a:pt x="21023" y="5724"/>
                      <a:pt x="20968" y="5497"/>
                      <a:pt x="20913" y="5292"/>
                    </a:cubicBezTo>
                    <a:moveTo>
                      <a:pt x="16488" y="0"/>
                    </a:moveTo>
                    <a:cubicBezTo>
                      <a:pt x="16377" y="0"/>
                      <a:pt x="16267" y="45"/>
                      <a:pt x="16156" y="68"/>
                    </a:cubicBezTo>
                    <a:cubicBezTo>
                      <a:pt x="16023" y="114"/>
                      <a:pt x="15890" y="114"/>
                      <a:pt x="15756" y="182"/>
                    </a:cubicBezTo>
                    <a:cubicBezTo>
                      <a:pt x="15224" y="409"/>
                      <a:pt x="14725" y="818"/>
                      <a:pt x="14260" y="1385"/>
                    </a:cubicBezTo>
                    <a:cubicBezTo>
                      <a:pt x="13816" y="1999"/>
                      <a:pt x="13406" y="2726"/>
                      <a:pt x="13095" y="3657"/>
                    </a:cubicBezTo>
                    <a:cubicBezTo>
                      <a:pt x="12807" y="4588"/>
                      <a:pt x="12585" y="5610"/>
                      <a:pt x="12497" y="6700"/>
                    </a:cubicBezTo>
                    <a:cubicBezTo>
                      <a:pt x="12452" y="7245"/>
                      <a:pt x="12452" y="7791"/>
                      <a:pt x="12463" y="8336"/>
                    </a:cubicBezTo>
                    <a:cubicBezTo>
                      <a:pt x="12497" y="8881"/>
                      <a:pt x="12552" y="9426"/>
                      <a:pt x="12641" y="9948"/>
                    </a:cubicBezTo>
                    <a:cubicBezTo>
                      <a:pt x="12740" y="10448"/>
                      <a:pt x="12862" y="10948"/>
                      <a:pt x="13018" y="11402"/>
                    </a:cubicBezTo>
                    <a:cubicBezTo>
                      <a:pt x="13173" y="11833"/>
                      <a:pt x="13361" y="12242"/>
                      <a:pt x="13572" y="12583"/>
                    </a:cubicBezTo>
                    <a:cubicBezTo>
                      <a:pt x="13949" y="13219"/>
                      <a:pt x="14437" y="13628"/>
                      <a:pt x="14936" y="13628"/>
                    </a:cubicBezTo>
                    <a:cubicBezTo>
                      <a:pt x="14980" y="13628"/>
                      <a:pt x="15014" y="13628"/>
                      <a:pt x="15058" y="13605"/>
                    </a:cubicBezTo>
                    <a:cubicBezTo>
                      <a:pt x="15324" y="13582"/>
                      <a:pt x="15590" y="13401"/>
                      <a:pt x="15812" y="13128"/>
                    </a:cubicBezTo>
                    <a:cubicBezTo>
                      <a:pt x="16045" y="12856"/>
                      <a:pt x="16233" y="12469"/>
                      <a:pt x="16400" y="12061"/>
                    </a:cubicBezTo>
                    <a:cubicBezTo>
                      <a:pt x="16710" y="11197"/>
                      <a:pt x="16899" y="10175"/>
                      <a:pt x="17021" y="9153"/>
                    </a:cubicBezTo>
                    <a:cubicBezTo>
                      <a:pt x="16887" y="10175"/>
                      <a:pt x="16677" y="11152"/>
                      <a:pt x="16355" y="11970"/>
                    </a:cubicBezTo>
                    <a:cubicBezTo>
                      <a:pt x="16189" y="12379"/>
                      <a:pt x="15989" y="12719"/>
                      <a:pt x="15768" y="12969"/>
                    </a:cubicBezTo>
                    <a:cubicBezTo>
                      <a:pt x="15546" y="13219"/>
                      <a:pt x="15302" y="13355"/>
                      <a:pt x="15047" y="13378"/>
                    </a:cubicBezTo>
                    <a:cubicBezTo>
                      <a:pt x="15036" y="13378"/>
                      <a:pt x="15025" y="13378"/>
                      <a:pt x="15002" y="13378"/>
                    </a:cubicBezTo>
                    <a:cubicBezTo>
                      <a:pt x="14625" y="13378"/>
                      <a:pt x="14248" y="13128"/>
                      <a:pt x="13927" y="12697"/>
                    </a:cubicBezTo>
                    <a:cubicBezTo>
                      <a:pt x="13849" y="12674"/>
                      <a:pt x="13783" y="12628"/>
                      <a:pt x="13716" y="12583"/>
                    </a:cubicBezTo>
                    <a:cubicBezTo>
                      <a:pt x="13738" y="12560"/>
                      <a:pt x="13772" y="12538"/>
                      <a:pt x="13805" y="12538"/>
                    </a:cubicBezTo>
                    <a:cubicBezTo>
                      <a:pt x="13761" y="12469"/>
                      <a:pt x="13716" y="12401"/>
                      <a:pt x="13672" y="12310"/>
                    </a:cubicBezTo>
                    <a:cubicBezTo>
                      <a:pt x="13483" y="11992"/>
                      <a:pt x="13317" y="11606"/>
                      <a:pt x="13173" y="11175"/>
                    </a:cubicBezTo>
                    <a:cubicBezTo>
                      <a:pt x="13040" y="10743"/>
                      <a:pt x="12929" y="10289"/>
                      <a:pt x="12840" y="9812"/>
                    </a:cubicBezTo>
                    <a:cubicBezTo>
                      <a:pt x="12763" y="9312"/>
                      <a:pt x="12718" y="8813"/>
                      <a:pt x="12696" y="8313"/>
                    </a:cubicBezTo>
                    <a:cubicBezTo>
                      <a:pt x="12696" y="7791"/>
                      <a:pt x="12696" y="7291"/>
                      <a:pt x="12752" y="6791"/>
                    </a:cubicBezTo>
                    <a:cubicBezTo>
                      <a:pt x="12840" y="5769"/>
                      <a:pt x="13062" y="4838"/>
                      <a:pt x="13339" y="3997"/>
                    </a:cubicBezTo>
                    <a:cubicBezTo>
                      <a:pt x="13628" y="3157"/>
                      <a:pt x="14016" y="2498"/>
                      <a:pt x="14426" y="1953"/>
                    </a:cubicBezTo>
                    <a:cubicBezTo>
                      <a:pt x="14858" y="1454"/>
                      <a:pt x="15335" y="1068"/>
                      <a:pt x="15823" y="886"/>
                    </a:cubicBezTo>
                    <a:cubicBezTo>
                      <a:pt x="15945" y="840"/>
                      <a:pt x="16067" y="840"/>
                      <a:pt x="16189" y="795"/>
                    </a:cubicBezTo>
                    <a:cubicBezTo>
                      <a:pt x="16289" y="772"/>
                      <a:pt x="16389" y="750"/>
                      <a:pt x="16477" y="750"/>
                    </a:cubicBezTo>
                    <a:cubicBezTo>
                      <a:pt x="16510" y="750"/>
                      <a:pt x="16533" y="750"/>
                      <a:pt x="16566" y="772"/>
                    </a:cubicBezTo>
                    <a:cubicBezTo>
                      <a:pt x="16932" y="772"/>
                      <a:pt x="16932" y="772"/>
                      <a:pt x="16932" y="772"/>
                    </a:cubicBezTo>
                    <a:cubicBezTo>
                      <a:pt x="17309" y="886"/>
                      <a:pt x="17309" y="886"/>
                      <a:pt x="17309" y="886"/>
                    </a:cubicBezTo>
                    <a:cubicBezTo>
                      <a:pt x="17486" y="954"/>
                      <a:pt x="17486" y="954"/>
                      <a:pt x="17486" y="954"/>
                    </a:cubicBezTo>
                    <a:cubicBezTo>
                      <a:pt x="17664" y="1045"/>
                      <a:pt x="17664" y="1045"/>
                      <a:pt x="17664" y="1045"/>
                    </a:cubicBezTo>
                    <a:cubicBezTo>
                      <a:pt x="18030" y="1249"/>
                      <a:pt x="18030" y="1249"/>
                      <a:pt x="18030" y="1249"/>
                    </a:cubicBezTo>
                    <a:cubicBezTo>
                      <a:pt x="18362" y="1544"/>
                      <a:pt x="18362" y="1544"/>
                      <a:pt x="18362" y="1544"/>
                    </a:cubicBezTo>
                    <a:cubicBezTo>
                      <a:pt x="18540" y="1703"/>
                      <a:pt x="18540" y="1703"/>
                      <a:pt x="18540" y="1703"/>
                    </a:cubicBezTo>
                    <a:cubicBezTo>
                      <a:pt x="18595" y="1772"/>
                      <a:pt x="18639" y="1840"/>
                      <a:pt x="18695" y="1885"/>
                    </a:cubicBezTo>
                    <a:cubicBezTo>
                      <a:pt x="19393" y="2703"/>
                      <a:pt x="20003" y="3884"/>
                      <a:pt x="20414" y="5292"/>
                    </a:cubicBezTo>
                    <a:cubicBezTo>
                      <a:pt x="20491" y="4997"/>
                      <a:pt x="20569" y="4724"/>
                      <a:pt x="20657" y="4452"/>
                    </a:cubicBezTo>
                    <a:cubicBezTo>
                      <a:pt x="20513" y="3997"/>
                      <a:pt x="20347" y="3589"/>
                      <a:pt x="20170" y="3203"/>
                    </a:cubicBezTo>
                    <a:cubicBezTo>
                      <a:pt x="19970" y="2816"/>
                      <a:pt x="19793" y="2408"/>
                      <a:pt x="19571" y="2090"/>
                    </a:cubicBezTo>
                    <a:cubicBezTo>
                      <a:pt x="19460" y="1931"/>
                      <a:pt x="19360" y="1726"/>
                      <a:pt x="19238" y="1590"/>
                    </a:cubicBezTo>
                    <a:cubicBezTo>
                      <a:pt x="18894" y="1181"/>
                      <a:pt x="18894" y="1181"/>
                      <a:pt x="18894" y="1181"/>
                    </a:cubicBezTo>
                    <a:cubicBezTo>
                      <a:pt x="18828" y="1113"/>
                      <a:pt x="18772" y="1045"/>
                      <a:pt x="18717" y="977"/>
                    </a:cubicBezTo>
                    <a:cubicBezTo>
                      <a:pt x="18529" y="818"/>
                      <a:pt x="18529" y="818"/>
                      <a:pt x="18529" y="818"/>
                    </a:cubicBezTo>
                    <a:cubicBezTo>
                      <a:pt x="18152" y="500"/>
                      <a:pt x="18152" y="500"/>
                      <a:pt x="18152" y="500"/>
                    </a:cubicBezTo>
                    <a:cubicBezTo>
                      <a:pt x="17763" y="295"/>
                      <a:pt x="17763" y="295"/>
                      <a:pt x="17763" y="295"/>
                    </a:cubicBezTo>
                    <a:cubicBezTo>
                      <a:pt x="17564" y="182"/>
                      <a:pt x="17564" y="182"/>
                      <a:pt x="17564" y="182"/>
                    </a:cubicBezTo>
                    <a:cubicBezTo>
                      <a:pt x="17364" y="136"/>
                      <a:pt x="17364" y="136"/>
                      <a:pt x="17364" y="136"/>
                    </a:cubicBezTo>
                    <a:cubicBezTo>
                      <a:pt x="16965" y="23"/>
                      <a:pt x="16965" y="23"/>
                      <a:pt x="16965" y="23"/>
                    </a:cubicBezTo>
                    <a:cubicBezTo>
                      <a:pt x="16555" y="23"/>
                      <a:pt x="16555" y="23"/>
                      <a:pt x="16555" y="23"/>
                    </a:cubicBezTo>
                    <a:cubicBezTo>
                      <a:pt x="16533" y="0"/>
                      <a:pt x="16510" y="0"/>
                      <a:pt x="1648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1" name="Shape 121"/>
              <p:cNvSpPr/>
              <p:nvPr/>
            </p:nvSpPr>
            <p:spPr>
              <a:xfrm>
                <a:off x="3500321" y="86629"/>
                <a:ext cx="317418" cy="571251"/>
              </a:xfrm>
              <a:custGeom>
                <a:avLst/>
                <a:gdLst/>
                <a:ahLst/>
                <a:cxnLst>
                  <a:cxn ang="0">
                    <a:pos x="wd2" y="hd2"/>
                  </a:cxn>
                  <a:cxn ang="5400000">
                    <a:pos x="wd2" y="hd2"/>
                  </a:cxn>
                  <a:cxn ang="10800000">
                    <a:pos x="wd2" y="hd2"/>
                  </a:cxn>
                  <a:cxn ang="16200000">
                    <a:pos x="wd2" y="hd2"/>
                  </a:cxn>
                </a:cxnLst>
                <a:rect l="0" t="0" r="r" b="b"/>
                <a:pathLst>
                  <a:path w="21500" h="21600" extrusionOk="0">
                    <a:moveTo>
                      <a:pt x="13430" y="0"/>
                    </a:moveTo>
                    <a:cubicBezTo>
                      <a:pt x="13307" y="104"/>
                      <a:pt x="13245" y="173"/>
                      <a:pt x="13121" y="276"/>
                    </a:cubicBezTo>
                    <a:cubicBezTo>
                      <a:pt x="13183" y="276"/>
                      <a:pt x="13183" y="276"/>
                      <a:pt x="13245" y="276"/>
                    </a:cubicBezTo>
                    <a:cubicBezTo>
                      <a:pt x="13121" y="311"/>
                      <a:pt x="13059" y="346"/>
                      <a:pt x="12997" y="380"/>
                    </a:cubicBezTo>
                    <a:cubicBezTo>
                      <a:pt x="12007" y="1382"/>
                      <a:pt x="11636" y="2661"/>
                      <a:pt x="11821" y="3802"/>
                    </a:cubicBezTo>
                    <a:cubicBezTo>
                      <a:pt x="12007" y="5149"/>
                      <a:pt x="12750" y="6428"/>
                      <a:pt x="13492" y="7603"/>
                    </a:cubicBezTo>
                    <a:cubicBezTo>
                      <a:pt x="14297" y="8778"/>
                      <a:pt x="14978" y="9780"/>
                      <a:pt x="15411" y="10852"/>
                    </a:cubicBezTo>
                    <a:cubicBezTo>
                      <a:pt x="15844" y="11923"/>
                      <a:pt x="16154" y="12995"/>
                      <a:pt x="16154" y="14066"/>
                    </a:cubicBezTo>
                    <a:cubicBezTo>
                      <a:pt x="16092" y="16174"/>
                      <a:pt x="14978" y="18213"/>
                      <a:pt x="11945" y="19215"/>
                    </a:cubicBezTo>
                    <a:cubicBezTo>
                      <a:pt x="10460" y="19734"/>
                      <a:pt x="8541" y="20010"/>
                      <a:pt x="6499" y="20079"/>
                    </a:cubicBezTo>
                    <a:cubicBezTo>
                      <a:pt x="6065" y="20079"/>
                      <a:pt x="5694" y="20079"/>
                      <a:pt x="5261" y="20079"/>
                    </a:cubicBezTo>
                    <a:cubicBezTo>
                      <a:pt x="3590" y="20079"/>
                      <a:pt x="1795" y="19976"/>
                      <a:pt x="0" y="19803"/>
                    </a:cubicBezTo>
                    <a:cubicBezTo>
                      <a:pt x="1919" y="20494"/>
                      <a:pt x="3961" y="21082"/>
                      <a:pt x="6251" y="21393"/>
                    </a:cubicBezTo>
                    <a:cubicBezTo>
                      <a:pt x="7303" y="21531"/>
                      <a:pt x="8417" y="21600"/>
                      <a:pt x="9593" y="21600"/>
                    </a:cubicBezTo>
                    <a:cubicBezTo>
                      <a:pt x="10893" y="21600"/>
                      <a:pt x="12316" y="21496"/>
                      <a:pt x="13616" y="21185"/>
                    </a:cubicBezTo>
                    <a:cubicBezTo>
                      <a:pt x="16154" y="20701"/>
                      <a:pt x="18258" y="19561"/>
                      <a:pt x="19558" y="18282"/>
                    </a:cubicBezTo>
                    <a:cubicBezTo>
                      <a:pt x="20857" y="16969"/>
                      <a:pt x="21414" y="15517"/>
                      <a:pt x="21476" y="14135"/>
                    </a:cubicBezTo>
                    <a:cubicBezTo>
                      <a:pt x="21600" y="12753"/>
                      <a:pt x="21229" y="11370"/>
                      <a:pt x="20548" y="10092"/>
                    </a:cubicBezTo>
                    <a:cubicBezTo>
                      <a:pt x="19867" y="8778"/>
                      <a:pt x="18753" y="7569"/>
                      <a:pt x="17701" y="6497"/>
                    </a:cubicBezTo>
                    <a:cubicBezTo>
                      <a:pt x="16649" y="5460"/>
                      <a:pt x="15535" y="4458"/>
                      <a:pt x="14730" y="3421"/>
                    </a:cubicBezTo>
                    <a:cubicBezTo>
                      <a:pt x="13864" y="2385"/>
                      <a:pt x="13307" y="1279"/>
                      <a:pt x="1343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2" name="Shape 122"/>
              <p:cNvSpPr/>
              <p:nvPr/>
            </p:nvSpPr>
            <p:spPr>
              <a:xfrm>
                <a:off x="3417458" y="94162"/>
                <a:ext cx="276210" cy="4218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675" y="94"/>
                      <a:pt x="17750" y="515"/>
                      <a:pt x="16111" y="1312"/>
                    </a:cubicBezTo>
                    <a:cubicBezTo>
                      <a:pt x="14400" y="2108"/>
                      <a:pt x="12974" y="3280"/>
                      <a:pt x="12048" y="4498"/>
                    </a:cubicBezTo>
                    <a:cubicBezTo>
                      <a:pt x="10265" y="7028"/>
                      <a:pt x="9838" y="9605"/>
                      <a:pt x="9552" y="11901"/>
                    </a:cubicBezTo>
                    <a:cubicBezTo>
                      <a:pt x="9196" y="14197"/>
                      <a:pt x="9053" y="16352"/>
                      <a:pt x="7628" y="17852"/>
                    </a:cubicBezTo>
                    <a:cubicBezTo>
                      <a:pt x="6915" y="18601"/>
                      <a:pt x="5846" y="19304"/>
                      <a:pt x="4420" y="19820"/>
                    </a:cubicBezTo>
                    <a:cubicBezTo>
                      <a:pt x="3065" y="20288"/>
                      <a:pt x="1568" y="20663"/>
                      <a:pt x="0" y="21038"/>
                    </a:cubicBezTo>
                    <a:cubicBezTo>
                      <a:pt x="285" y="21131"/>
                      <a:pt x="499" y="21272"/>
                      <a:pt x="784" y="21366"/>
                    </a:cubicBezTo>
                    <a:cubicBezTo>
                      <a:pt x="1782" y="21506"/>
                      <a:pt x="2851" y="21600"/>
                      <a:pt x="3921" y="21600"/>
                    </a:cubicBezTo>
                    <a:cubicBezTo>
                      <a:pt x="4349" y="21600"/>
                      <a:pt x="4776" y="21553"/>
                      <a:pt x="5204" y="21553"/>
                    </a:cubicBezTo>
                    <a:cubicBezTo>
                      <a:pt x="7200" y="21413"/>
                      <a:pt x="9339" y="20850"/>
                      <a:pt x="11050" y="19820"/>
                    </a:cubicBezTo>
                    <a:cubicBezTo>
                      <a:pt x="12760" y="18789"/>
                      <a:pt x="13830" y="17430"/>
                      <a:pt x="14471" y="16118"/>
                    </a:cubicBezTo>
                    <a:cubicBezTo>
                      <a:pt x="15113" y="14853"/>
                      <a:pt x="15469" y="13588"/>
                      <a:pt x="15683" y="12370"/>
                    </a:cubicBezTo>
                    <a:cubicBezTo>
                      <a:pt x="16253" y="9980"/>
                      <a:pt x="16396" y="7731"/>
                      <a:pt x="17109" y="5716"/>
                    </a:cubicBezTo>
                    <a:cubicBezTo>
                      <a:pt x="17679" y="3795"/>
                      <a:pt x="18891" y="1968"/>
                      <a:pt x="21457" y="141"/>
                    </a:cubicBezTo>
                    <a:cubicBezTo>
                      <a:pt x="21529" y="94"/>
                      <a:pt x="21529" y="47"/>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3" name="Shape 123"/>
              <p:cNvSpPr/>
              <p:nvPr/>
            </p:nvSpPr>
            <p:spPr>
              <a:xfrm>
                <a:off x="3409925" y="504673"/>
                <a:ext cx="17578" cy="6351"/>
              </a:xfrm>
              <a:custGeom>
                <a:avLst/>
                <a:gdLst/>
                <a:ahLst/>
                <a:cxnLst>
                  <a:cxn ang="0">
                    <a:pos x="wd2" y="hd2"/>
                  </a:cxn>
                  <a:cxn ang="5400000">
                    <a:pos x="wd2" y="hd2"/>
                  </a:cxn>
                  <a:cxn ang="10800000">
                    <a:pos x="wd2" y="hd2"/>
                  </a:cxn>
                  <a:cxn ang="16200000">
                    <a:pos x="wd2" y="hd2"/>
                  </a:cxn>
                </a:cxnLst>
                <a:rect l="0" t="0" r="r" b="b"/>
                <a:pathLst>
                  <a:path w="21600" h="21600" extrusionOk="0">
                    <a:moveTo>
                      <a:pt x="9095" y="0"/>
                    </a:moveTo>
                    <a:cubicBezTo>
                      <a:pt x="5684" y="0"/>
                      <a:pt x="2274" y="3086"/>
                      <a:pt x="0" y="6171"/>
                    </a:cubicBezTo>
                    <a:cubicBezTo>
                      <a:pt x="6821" y="12343"/>
                      <a:pt x="13642" y="18514"/>
                      <a:pt x="21600" y="21600"/>
                    </a:cubicBezTo>
                    <a:cubicBezTo>
                      <a:pt x="17053" y="15429"/>
                      <a:pt x="13642" y="6171"/>
                      <a:pt x="9095"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4" name="Shape 124"/>
              <p:cNvSpPr/>
              <p:nvPr/>
            </p:nvSpPr>
            <p:spPr>
              <a:xfrm>
                <a:off x="3690492" y="92242"/>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200" y="0"/>
                      <a:pt x="16200" y="0"/>
                      <a:pt x="10800" y="0"/>
                    </a:cubicBezTo>
                    <a:cubicBezTo>
                      <a:pt x="5400" y="7200"/>
                      <a:pt x="5400" y="14400"/>
                      <a:pt x="0" y="21600"/>
                    </a:cubicBezTo>
                    <a:cubicBezTo>
                      <a:pt x="5400" y="14400"/>
                      <a:pt x="10800" y="7200"/>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5" name="Shape 125"/>
              <p:cNvSpPr/>
              <p:nvPr/>
            </p:nvSpPr>
            <p:spPr>
              <a:xfrm>
                <a:off x="3511620" y="367860"/>
                <a:ext cx="178267" cy="232268"/>
              </a:xfrm>
              <a:custGeom>
                <a:avLst/>
                <a:gdLst/>
                <a:ahLst/>
                <a:cxnLst>
                  <a:cxn ang="0">
                    <a:pos x="wd2" y="hd2"/>
                  </a:cxn>
                  <a:cxn ang="5400000">
                    <a:pos x="wd2" y="hd2"/>
                  </a:cxn>
                  <a:cxn ang="10800000">
                    <a:pos x="wd2" y="hd2"/>
                  </a:cxn>
                  <a:cxn ang="16200000">
                    <a:pos x="wd2" y="hd2"/>
                  </a:cxn>
                </a:cxnLst>
                <a:rect l="0" t="0" r="r" b="b"/>
                <a:pathLst>
                  <a:path w="21298" h="21600" extrusionOk="0">
                    <a:moveTo>
                      <a:pt x="20400" y="0"/>
                    </a:moveTo>
                    <a:cubicBezTo>
                      <a:pt x="20618" y="2551"/>
                      <a:pt x="20727" y="5017"/>
                      <a:pt x="20073" y="7483"/>
                    </a:cubicBezTo>
                    <a:cubicBezTo>
                      <a:pt x="19527" y="9865"/>
                      <a:pt x="18218" y="12161"/>
                      <a:pt x="16255" y="14117"/>
                    </a:cubicBezTo>
                    <a:cubicBezTo>
                      <a:pt x="14291" y="16072"/>
                      <a:pt x="11782" y="17603"/>
                      <a:pt x="8945" y="18794"/>
                    </a:cubicBezTo>
                    <a:cubicBezTo>
                      <a:pt x="6109" y="20069"/>
                      <a:pt x="3055" y="20920"/>
                      <a:pt x="0" y="21600"/>
                    </a:cubicBezTo>
                    <a:cubicBezTo>
                      <a:pt x="3164" y="21260"/>
                      <a:pt x="6327" y="20580"/>
                      <a:pt x="9382" y="19474"/>
                    </a:cubicBezTo>
                    <a:cubicBezTo>
                      <a:pt x="12327" y="18283"/>
                      <a:pt x="15055" y="16753"/>
                      <a:pt x="17127" y="14712"/>
                    </a:cubicBezTo>
                    <a:cubicBezTo>
                      <a:pt x="19309" y="12671"/>
                      <a:pt x="20618" y="10205"/>
                      <a:pt x="21055" y="7569"/>
                    </a:cubicBezTo>
                    <a:cubicBezTo>
                      <a:pt x="21600" y="5017"/>
                      <a:pt x="21164" y="2466"/>
                      <a:pt x="204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6" name="Shape 126"/>
              <p:cNvSpPr/>
              <p:nvPr/>
            </p:nvSpPr>
            <p:spPr>
              <a:xfrm>
                <a:off x="3912010" y="0"/>
                <a:ext cx="1770363" cy="868804"/>
              </a:xfrm>
              <a:custGeom>
                <a:avLst/>
                <a:gdLst/>
                <a:ahLst/>
                <a:cxnLst>
                  <a:cxn ang="0">
                    <a:pos x="wd2" y="hd2"/>
                  </a:cxn>
                  <a:cxn ang="5400000">
                    <a:pos x="wd2" y="hd2"/>
                  </a:cxn>
                  <a:cxn ang="10800000">
                    <a:pos x="wd2" y="hd2"/>
                  </a:cxn>
                  <a:cxn ang="16200000">
                    <a:pos x="wd2" y="hd2"/>
                  </a:cxn>
                </a:cxnLst>
                <a:rect l="0" t="0" r="r" b="b"/>
                <a:pathLst>
                  <a:path w="21495" h="21600" extrusionOk="0">
                    <a:moveTo>
                      <a:pt x="2932" y="20578"/>
                    </a:moveTo>
                    <a:cubicBezTo>
                      <a:pt x="3364" y="21055"/>
                      <a:pt x="3840" y="21396"/>
                      <a:pt x="4339" y="21532"/>
                    </a:cubicBezTo>
                    <a:cubicBezTo>
                      <a:pt x="4505" y="21577"/>
                      <a:pt x="4683" y="21600"/>
                      <a:pt x="4860" y="21600"/>
                    </a:cubicBezTo>
                    <a:cubicBezTo>
                      <a:pt x="4960" y="21600"/>
                      <a:pt x="5059" y="21577"/>
                      <a:pt x="5148" y="21577"/>
                    </a:cubicBezTo>
                    <a:cubicBezTo>
                      <a:pt x="5292" y="21577"/>
                      <a:pt x="5425" y="21555"/>
                      <a:pt x="5558" y="21509"/>
                    </a:cubicBezTo>
                    <a:cubicBezTo>
                      <a:pt x="5603" y="21509"/>
                      <a:pt x="5647" y="21509"/>
                      <a:pt x="5691" y="21486"/>
                    </a:cubicBezTo>
                    <a:cubicBezTo>
                      <a:pt x="4882" y="21078"/>
                      <a:pt x="4062" y="20737"/>
                      <a:pt x="3231" y="20623"/>
                    </a:cubicBezTo>
                    <a:cubicBezTo>
                      <a:pt x="3131" y="20601"/>
                      <a:pt x="3031" y="20601"/>
                      <a:pt x="2932" y="20578"/>
                    </a:cubicBezTo>
                    <a:moveTo>
                      <a:pt x="1103" y="15309"/>
                    </a:moveTo>
                    <a:cubicBezTo>
                      <a:pt x="1025" y="15672"/>
                      <a:pt x="937" y="16013"/>
                      <a:pt x="837" y="16353"/>
                    </a:cubicBezTo>
                    <a:cubicBezTo>
                      <a:pt x="1037" y="17035"/>
                      <a:pt x="1269" y="17693"/>
                      <a:pt x="1535" y="18307"/>
                    </a:cubicBezTo>
                    <a:cubicBezTo>
                      <a:pt x="1846" y="19033"/>
                      <a:pt x="2211" y="19669"/>
                      <a:pt x="2610" y="20192"/>
                    </a:cubicBezTo>
                    <a:cubicBezTo>
                      <a:pt x="2765" y="20192"/>
                      <a:pt x="2909" y="20169"/>
                      <a:pt x="3054" y="20169"/>
                    </a:cubicBezTo>
                    <a:cubicBezTo>
                      <a:pt x="3120" y="20169"/>
                      <a:pt x="3175" y="20169"/>
                      <a:pt x="3242" y="20169"/>
                    </a:cubicBezTo>
                    <a:cubicBezTo>
                      <a:pt x="3419" y="20192"/>
                      <a:pt x="3586" y="20215"/>
                      <a:pt x="3763" y="20237"/>
                    </a:cubicBezTo>
                    <a:cubicBezTo>
                      <a:pt x="3054" y="19760"/>
                      <a:pt x="2400" y="18829"/>
                      <a:pt x="1890" y="17648"/>
                    </a:cubicBezTo>
                    <a:cubicBezTo>
                      <a:pt x="1580" y="16944"/>
                      <a:pt x="1325" y="16172"/>
                      <a:pt x="1103" y="15309"/>
                    </a:cubicBezTo>
                    <a:moveTo>
                      <a:pt x="15333" y="8835"/>
                    </a:moveTo>
                    <a:cubicBezTo>
                      <a:pt x="15189" y="8835"/>
                      <a:pt x="15034" y="8858"/>
                      <a:pt x="14890" y="8903"/>
                    </a:cubicBezTo>
                    <a:cubicBezTo>
                      <a:pt x="14624" y="8994"/>
                      <a:pt x="14358" y="9017"/>
                      <a:pt x="14092" y="9176"/>
                    </a:cubicBezTo>
                    <a:cubicBezTo>
                      <a:pt x="13837" y="9312"/>
                      <a:pt x="13582" y="9517"/>
                      <a:pt x="13338" y="9744"/>
                    </a:cubicBezTo>
                    <a:cubicBezTo>
                      <a:pt x="12851" y="10221"/>
                      <a:pt x="12407" y="10857"/>
                      <a:pt x="11997" y="11538"/>
                    </a:cubicBezTo>
                    <a:cubicBezTo>
                      <a:pt x="11177" y="12924"/>
                      <a:pt x="10490" y="14514"/>
                      <a:pt x="9736" y="15944"/>
                    </a:cubicBezTo>
                    <a:cubicBezTo>
                      <a:pt x="9005" y="17398"/>
                      <a:pt x="8207" y="18715"/>
                      <a:pt x="7298" y="19556"/>
                    </a:cubicBezTo>
                    <a:cubicBezTo>
                      <a:pt x="6844" y="19965"/>
                      <a:pt x="6367" y="20260"/>
                      <a:pt x="5880" y="20419"/>
                    </a:cubicBezTo>
                    <a:cubicBezTo>
                      <a:pt x="5603" y="20510"/>
                      <a:pt x="5325" y="20578"/>
                      <a:pt x="5048" y="20601"/>
                    </a:cubicBezTo>
                    <a:cubicBezTo>
                      <a:pt x="5514" y="20760"/>
                      <a:pt x="5968" y="20987"/>
                      <a:pt x="6423" y="21214"/>
                    </a:cubicBezTo>
                    <a:cubicBezTo>
                      <a:pt x="6788" y="21009"/>
                      <a:pt x="7154" y="20760"/>
                      <a:pt x="7498" y="20442"/>
                    </a:cubicBezTo>
                    <a:cubicBezTo>
                      <a:pt x="8473" y="19510"/>
                      <a:pt x="9304" y="18102"/>
                      <a:pt x="10058" y="16626"/>
                    </a:cubicBezTo>
                    <a:cubicBezTo>
                      <a:pt x="10811" y="15127"/>
                      <a:pt x="11487" y="13537"/>
                      <a:pt x="12263" y="12197"/>
                    </a:cubicBezTo>
                    <a:cubicBezTo>
                      <a:pt x="12651" y="11515"/>
                      <a:pt x="13061" y="10925"/>
                      <a:pt x="13504" y="10471"/>
                    </a:cubicBezTo>
                    <a:cubicBezTo>
                      <a:pt x="13726" y="10244"/>
                      <a:pt x="13959" y="10039"/>
                      <a:pt x="14203" y="9903"/>
                    </a:cubicBezTo>
                    <a:cubicBezTo>
                      <a:pt x="14435" y="9744"/>
                      <a:pt x="14679" y="9721"/>
                      <a:pt x="14923" y="9608"/>
                    </a:cubicBezTo>
                    <a:cubicBezTo>
                      <a:pt x="15089" y="9562"/>
                      <a:pt x="15255" y="9539"/>
                      <a:pt x="15422" y="9539"/>
                    </a:cubicBezTo>
                    <a:cubicBezTo>
                      <a:pt x="16253" y="9539"/>
                      <a:pt x="17062" y="10153"/>
                      <a:pt x="17749" y="11152"/>
                    </a:cubicBezTo>
                    <a:cubicBezTo>
                      <a:pt x="18569" y="12379"/>
                      <a:pt x="19223" y="14037"/>
                      <a:pt x="19822" y="15740"/>
                    </a:cubicBezTo>
                    <a:cubicBezTo>
                      <a:pt x="20409" y="17489"/>
                      <a:pt x="20930" y="19329"/>
                      <a:pt x="21495" y="21100"/>
                    </a:cubicBezTo>
                    <a:cubicBezTo>
                      <a:pt x="20985" y="19261"/>
                      <a:pt x="20498" y="17375"/>
                      <a:pt x="19943" y="15581"/>
                    </a:cubicBezTo>
                    <a:cubicBezTo>
                      <a:pt x="19378" y="13787"/>
                      <a:pt x="18735" y="12061"/>
                      <a:pt x="17904" y="10721"/>
                    </a:cubicBezTo>
                    <a:cubicBezTo>
                      <a:pt x="17683" y="10380"/>
                      <a:pt x="17450" y="10062"/>
                      <a:pt x="17195" y="9812"/>
                    </a:cubicBezTo>
                    <a:cubicBezTo>
                      <a:pt x="17140" y="9767"/>
                      <a:pt x="17073" y="9744"/>
                      <a:pt x="17018" y="9721"/>
                    </a:cubicBezTo>
                    <a:cubicBezTo>
                      <a:pt x="17040" y="9721"/>
                      <a:pt x="17073" y="9721"/>
                      <a:pt x="17106" y="9721"/>
                    </a:cubicBezTo>
                    <a:cubicBezTo>
                      <a:pt x="16563" y="9176"/>
                      <a:pt x="15954" y="8835"/>
                      <a:pt x="15333" y="8835"/>
                    </a:cubicBezTo>
                    <a:moveTo>
                      <a:pt x="593" y="5292"/>
                    </a:moveTo>
                    <a:cubicBezTo>
                      <a:pt x="538" y="5497"/>
                      <a:pt x="482" y="5724"/>
                      <a:pt x="438" y="5951"/>
                    </a:cubicBezTo>
                    <a:cubicBezTo>
                      <a:pt x="-16" y="7972"/>
                      <a:pt x="-105" y="10289"/>
                      <a:pt x="117" y="12447"/>
                    </a:cubicBezTo>
                    <a:cubicBezTo>
                      <a:pt x="216" y="13446"/>
                      <a:pt x="372" y="14400"/>
                      <a:pt x="582" y="15309"/>
                    </a:cubicBezTo>
                    <a:cubicBezTo>
                      <a:pt x="671" y="14922"/>
                      <a:pt x="759" y="14536"/>
                      <a:pt x="837" y="14127"/>
                    </a:cubicBezTo>
                    <a:cubicBezTo>
                      <a:pt x="726" y="13514"/>
                      <a:pt x="638" y="12901"/>
                      <a:pt x="571" y="12265"/>
                    </a:cubicBezTo>
                    <a:cubicBezTo>
                      <a:pt x="360" y="10266"/>
                      <a:pt x="438" y="8154"/>
                      <a:pt x="837" y="6314"/>
                    </a:cubicBezTo>
                    <a:cubicBezTo>
                      <a:pt x="837" y="6291"/>
                      <a:pt x="837" y="6291"/>
                      <a:pt x="837" y="6291"/>
                    </a:cubicBezTo>
                    <a:cubicBezTo>
                      <a:pt x="771" y="5951"/>
                      <a:pt x="682" y="5610"/>
                      <a:pt x="593" y="5292"/>
                    </a:cubicBezTo>
                    <a:moveTo>
                      <a:pt x="5004" y="0"/>
                    </a:moveTo>
                    <a:cubicBezTo>
                      <a:pt x="4982" y="0"/>
                      <a:pt x="4960" y="0"/>
                      <a:pt x="4938" y="23"/>
                    </a:cubicBezTo>
                    <a:cubicBezTo>
                      <a:pt x="4539" y="23"/>
                      <a:pt x="4539" y="23"/>
                      <a:pt x="4539" y="23"/>
                    </a:cubicBezTo>
                    <a:cubicBezTo>
                      <a:pt x="4140" y="136"/>
                      <a:pt x="4140" y="136"/>
                      <a:pt x="4140" y="136"/>
                    </a:cubicBezTo>
                    <a:cubicBezTo>
                      <a:pt x="3940" y="182"/>
                      <a:pt x="3940" y="182"/>
                      <a:pt x="3940" y="182"/>
                    </a:cubicBezTo>
                    <a:cubicBezTo>
                      <a:pt x="3741" y="295"/>
                      <a:pt x="3741" y="295"/>
                      <a:pt x="3741" y="295"/>
                    </a:cubicBezTo>
                    <a:cubicBezTo>
                      <a:pt x="3353" y="500"/>
                      <a:pt x="3353" y="500"/>
                      <a:pt x="3353" y="500"/>
                    </a:cubicBezTo>
                    <a:cubicBezTo>
                      <a:pt x="2976" y="818"/>
                      <a:pt x="2976" y="818"/>
                      <a:pt x="2976" y="818"/>
                    </a:cubicBezTo>
                    <a:cubicBezTo>
                      <a:pt x="2788" y="977"/>
                      <a:pt x="2788" y="977"/>
                      <a:pt x="2788" y="977"/>
                    </a:cubicBezTo>
                    <a:cubicBezTo>
                      <a:pt x="2732" y="1045"/>
                      <a:pt x="2677" y="1113"/>
                      <a:pt x="2610" y="1181"/>
                    </a:cubicBezTo>
                    <a:cubicBezTo>
                      <a:pt x="2256" y="1590"/>
                      <a:pt x="2256" y="1590"/>
                      <a:pt x="2256" y="1590"/>
                    </a:cubicBezTo>
                    <a:cubicBezTo>
                      <a:pt x="2145" y="1726"/>
                      <a:pt x="2045" y="1931"/>
                      <a:pt x="1934" y="2090"/>
                    </a:cubicBezTo>
                    <a:cubicBezTo>
                      <a:pt x="1713" y="2408"/>
                      <a:pt x="1524" y="2816"/>
                      <a:pt x="1336" y="3203"/>
                    </a:cubicBezTo>
                    <a:cubicBezTo>
                      <a:pt x="1158" y="3589"/>
                      <a:pt x="992" y="3997"/>
                      <a:pt x="837" y="4452"/>
                    </a:cubicBezTo>
                    <a:cubicBezTo>
                      <a:pt x="926" y="4724"/>
                      <a:pt x="1014" y="4997"/>
                      <a:pt x="1092" y="5292"/>
                    </a:cubicBezTo>
                    <a:cubicBezTo>
                      <a:pt x="1502" y="3884"/>
                      <a:pt x="2112" y="2703"/>
                      <a:pt x="2810" y="1885"/>
                    </a:cubicBezTo>
                    <a:cubicBezTo>
                      <a:pt x="2854" y="1840"/>
                      <a:pt x="2909" y="1772"/>
                      <a:pt x="2965" y="1703"/>
                    </a:cubicBezTo>
                    <a:cubicBezTo>
                      <a:pt x="3131" y="1544"/>
                      <a:pt x="3131" y="1544"/>
                      <a:pt x="3131" y="1544"/>
                    </a:cubicBezTo>
                    <a:cubicBezTo>
                      <a:pt x="3475" y="1249"/>
                      <a:pt x="3475" y="1249"/>
                      <a:pt x="3475" y="1249"/>
                    </a:cubicBezTo>
                    <a:cubicBezTo>
                      <a:pt x="3829" y="1045"/>
                      <a:pt x="3829" y="1045"/>
                      <a:pt x="3829" y="1045"/>
                    </a:cubicBezTo>
                    <a:cubicBezTo>
                      <a:pt x="4018" y="954"/>
                      <a:pt x="4018" y="954"/>
                      <a:pt x="4018" y="954"/>
                    </a:cubicBezTo>
                    <a:cubicBezTo>
                      <a:pt x="4195" y="886"/>
                      <a:pt x="4195" y="886"/>
                      <a:pt x="4195" y="886"/>
                    </a:cubicBezTo>
                    <a:cubicBezTo>
                      <a:pt x="4561" y="772"/>
                      <a:pt x="4561" y="772"/>
                      <a:pt x="4561" y="772"/>
                    </a:cubicBezTo>
                    <a:cubicBezTo>
                      <a:pt x="4938" y="772"/>
                      <a:pt x="4938" y="772"/>
                      <a:pt x="4938" y="772"/>
                    </a:cubicBezTo>
                    <a:cubicBezTo>
                      <a:pt x="4971" y="750"/>
                      <a:pt x="4993" y="750"/>
                      <a:pt x="5026" y="750"/>
                    </a:cubicBezTo>
                    <a:cubicBezTo>
                      <a:pt x="5115" y="750"/>
                      <a:pt x="5215" y="772"/>
                      <a:pt x="5314" y="795"/>
                    </a:cubicBezTo>
                    <a:cubicBezTo>
                      <a:pt x="5436" y="840"/>
                      <a:pt x="5558" y="840"/>
                      <a:pt x="5680" y="886"/>
                    </a:cubicBezTo>
                    <a:cubicBezTo>
                      <a:pt x="6168" y="1068"/>
                      <a:pt x="6633" y="1454"/>
                      <a:pt x="7065" y="1953"/>
                    </a:cubicBezTo>
                    <a:cubicBezTo>
                      <a:pt x="7487" y="2498"/>
                      <a:pt x="7874" y="3157"/>
                      <a:pt x="8163" y="3997"/>
                    </a:cubicBezTo>
                    <a:cubicBezTo>
                      <a:pt x="8429" y="4838"/>
                      <a:pt x="8661" y="5769"/>
                      <a:pt x="8750" y="6791"/>
                    </a:cubicBezTo>
                    <a:cubicBezTo>
                      <a:pt x="8794" y="7291"/>
                      <a:pt x="8805" y="7791"/>
                      <a:pt x="8794" y="8313"/>
                    </a:cubicBezTo>
                    <a:cubicBezTo>
                      <a:pt x="8772" y="8813"/>
                      <a:pt x="8728" y="9312"/>
                      <a:pt x="8650" y="9812"/>
                    </a:cubicBezTo>
                    <a:cubicBezTo>
                      <a:pt x="8573" y="10289"/>
                      <a:pt x="8462" y="10743"/>
                      <a:pt x="8318" y="11175"/>
                    </a:cubicBezTo>
                    <a:cubicBezTo>
                      <a:pt x="8185" y="11606"/>
                      <a:pt x="8019" y="11992"/>
                      <a:pt x="7819" y="12310"/>
                    </a:cubicBezTo>
                    <a:cubicBezTo>
                      <a:pt x="7775" y="12401"/>
                      <a:pt x="7730" y="12469"/>
                      <a:pt x="7686" y="12538"/>
                    </a:cubicBezTo>
                    <a:cubicBezTo>
                      <a:pt x="7719" y="12560"/>
                      <a:pt x="7753" y="12583"/>
                      <a:pt x="7786" y="12583"/>
                    </a:cubicBezTo>
                    <a:cubicBezTo>
                      <a:pt x="7697" y="12651"/>
                      <a:pt x="7597" y="12719"/>
                      <a:pt x="7498" y="12787"/>
                    </a:cubicBezTo>
                    <a:cubicBezTo>
                      <a:pt x="7198" y="13151"/>
                      <a:pt x="6844" y="13378"/>
                      <a:pt x="6500" y="13378"/>
                    </a:cubicBezTo>
                    <a:cubicBezTo>
                      <a:pt x="6478" y="13378"/>
                      <a:pt x="6467" y="13378"/>
                      <a:pt x="6445" y="13378"/>
                    </a:cubicBezTo>
                    <a:cubicBezTo>
                      <a:pt x="6201" y="13355"/>
                      <a:pt x="5946" y="13219"/>
                      <a:pt x="5724" y="12969"/>
                    </a:cubicBezTo>
                    <a:cubicBezTo>
                      <a:pt x="5503" y="12719"/>
                      <a:pt x="5314" y="12379"/>
                      <a:pt x="5148" y="11970"/>
                    </a:cubicBezTo>
                    <a:cubicBezTo>
                      <a:pt x="4827" y="11152"/>
                      <a:pt x="4616" y="10175"/>
                      <a:pt x="4483" y="9153"/>
                    </a:cubicBezTo>
                    <a:cubicBezTo>
                      <a:pt x="4594" y="10175"/>
                      <a:pt x="4782" y="11197"/>
                      <a:pt x="5104" y="12061"/>
                    </a:cubicBezTo>
                    <a:cubicBezTo>
                      <a:pt x="5259" y="12469"/>
                      <a:pt x="5458" y="12856"/>
                      <a:pt x="5680" y="13128"/>
                    </a:cubicBezTo>
                    <a:cubicBezTo>
                      <a:pt x="5913" y="13401"/>
                      <a:pt x="6179" y="13582"/>
                      <a:pt x="6445" y="13605"/>
                    </a:cubicBezTo>
                    <a:cubicBezTo>
                      <a:pt x="6478" y="13628"/>
                      <a:pt x="6522" y="13628"/>
                      <a:pt x="6567" y="13628"/>
                    </a:cubicBezTo>
                    <a:cubicBezTo>
                      <a:pt x="7054" y="13628"/>
                      <a:pt x="7542" y="13219"/>
                      <a:pt x="7930" y="12583"/>
                    </a:cubicBezTo>
                    <a:cubicBezTo>
                      <a:pt x="8140" y="12242"/>
                      <a:pt x="8318" y="11833"/>
                      <a:pt x="8484" y="11402"/>
                    </a:cubicBezTo>
                    <a:cubicBezTo>
                      <a:pt x="8628" y="10948"/>
                      <a:pt x="8761" y="10448"/>
                      <a:pt x="8850" y="9948"/>
                    </a:cubicBezTo>
                    <a:cubicBezTo>
                      <a:pt x="8949" y="9426"/>
                      <a:pt x="9005" y="8881"/>
                      <a:pt x="9027" y="8336"/>
                    </a:cubicBezTo>
                    <a:cubicBezTo>
                      <a:pt x="9049" y="7791"/>
                      <a:pt x="9049" y="7245"/>
                      <a:pt x="8994" y="6700"/>
                    </a:cubicBezTo>
                    <a:cubicBezTo>
                      <a:pt x="8916" y="5610"/>
                      <a:pt x="8684" y="4588"/>
                      <a:pt x="8395" y="3657"/>
                    </a:cubicBezTo>
                    <a:cubicBezTo>
                      <a:pt x="8096" y="2726"/>
                      <a:pt x="7686" y="1999"/>
                      <a:pt x="7243" y="1385"/>
                    </a:cubicBezTo>
                    <a:cubicBezTo>
                      <a:pt x="6777" y="818"/>
                      <a:pt x="6267" y="409"/>
                      <a:pt x="5747" y="182"/>
                    </a:cubicBezTo>
                    <a:cubicBezTo>
                      <a:pt x="5614" y="114"/>
                      <a:pt x="5481" y="114"/>
                      <a:pt x="5348" y="68"/>
                    </a:cubicBezTo>
                    <a:cubicBezTo>
                      <a:pt x="5237" y="45"/>
                      <a:pt x="5115" y="0"/>
                      <a:pt x="500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7" name="Shape 127"/>
              <p:cNvSpPr/>
              <p:nvPr/>
            </p:nvSpPr>
            <p:spPr>
              <a:xfrm>
                <a:off x="4126813" y="811050"/>
                <a:ext cx="313875" cy="52732"/>
              </a:xfrm>
              <a:custGeom>
                <a:avLst/>
                <a:gdLst/>
                <a:ahLst/>
                <a:cxnLst>
                  <a:cxn ang="0">
                    <a:pos x="wd2" y="hd2"/>
                  </a:cxn>
                  <a:cxn ang="5400000">
                    <a:pos x="wd2" y="hd2"/>
                  </a:cxn>
                  <a:cxn ang="10800000">
                    <a:pos x="wd2" y="hd2"/>
                  </a:cxn>
                  <a:cxn ang="16200000">
                    <a:pos x="wd2" y="hd2"/>
                  </a:cxn>
                </a:cxnLst>
                <a:rect l="0" t="0" r="r" b="b"/>
                <a:pathLst>
                  <a:path w="21600" h="21600" extrusionOk="0">
                    <a:moveTo>
                      <a:pt x="2512" y="0"/>
                    </a:moveTo>
                    <a:cubicBezTo>
                      <a:pt x="1695" y="0"/>
                      <a:pt x="879" y="372"/>
                      <a:pt x="0" y="372"/>
                    </a:cubicBezTo>
                    <a:cubicBezTo>
                      <a:pt x="628" y="2607"/>
                      <a:pt x="1193" y="4841"/>
                      <a:pt x="1821" y="6703"/>
                    </a:cubicBezTo>
                    <a:cubicBezTo>
                      <a:pt x="2386" y="7076"/>
                      <a:pt x="2951" y="7076"/>
                      <a:pt x="3516" y="7448"/>
                    </a:cubicBezTo>
                    <a:cubicBezTo>
                      <a:pt x="8226" y="9310"/>
                      <a:pt x="12872" y="14897"/>
                      <a:pt x="17456" y="21600"/>
                    </a:cubicBezTo>
                    <a:cubicBezTo>
                      <a:pt x="17958" y="21228"/>
                      <a:pt x="18460" y="20855"/>
                      <a:pt x="18963" y="20110"/>
                    </a:cubicBezTo>
                    <a:cubicBezTo>
                      <a:pt x="19842" y="19366"/>
                      <a:pt x="20721" y="18248"/>
                      <a:pt x="21600" y="17131"/>
                    </a:cubicBezTo>
                    <a:cubicBezTo>
                      <a:pt x="19026" y="13407"/>
                      <a:pt x="16451" y="9683"/>
                      <a:pt x="13814" y="7076"/>
                    </a:cubicBezTo>
                    <a:cubicBezTo>
                      <a:pt x="13563" y="7076"/>
                      <a:pt x="13249" y="7076"/>
                      <a:pt x="12998" y="7076"/>
                    </a:cubicBezTo>
                    <a:cubicBezTo>
                      <a:pt x="12056" y="7076"/>
                      <a:pt x="11051" y="6703"/>
                      <a:pt x="10109" y="5959"/>
                    </a:cubicBezTo>
                    <a:cubicBezTo>
                      <a:pt x="8916" y="5214"/>
                      <a:pt x="7723" y="3352"/>
                      <a:pt x="6530" y="1117"/>
                    </a:cubicBezTo>
                    <a:cubicBezTo>
                      <a:pt x="5526" y="745"/>
                      <a:pt x="4584" y="372"/>
                      <a:pt x="3579" y="0"/>
                    </a:cubicBezTo>
                    <a:cubicBezTo>
                      <a:pt x="3202" y="0"/>
                      <a:pt x="2888" y="0"/>
                      <a:pt x="251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8" name="Shape 128"/>
              <p:cNvSpPr/>
              <p:nvPr/>
            </p:nvSpPr>
            <p:spPr>
              <a:xfrm>
                <a:off x="3959833" y="179535"/>
                <a:ext cx="42687" cy="478345"/>
              </a:xfrm>
              <a:custGeom>
                <a:avLst/>
                <a:gdLst/>
                <a:ahLst/>
                <a:cxnLst>
                  <a:cxn ang="0">
                    <a:pos x="wd2" y="hd2"/>
                  </a:cxn>
                  <a:cxn ang="5400000">
                    <a:pos x="wd2" y="hd2"/>
                  </a:cxn>
                  <a:cxn ang="10800000">
                    <a:pos x="wd2" y="hd2"/>
                  </a:cxn>
                  <a:cxn ang="16200000">
                    <a:pos x="wd2" y="hd2"/>
                  </a:cxn>
                </a:cxnLst>
                <a:rect l="0" t="0" r="r" b="b"/>
                <a:pathLst>
                  <a:path w="21600" h="21600" extrusionOk="0">
                    <a:moveTo>
                      <a:pt x="10570" y="17560"/>
                    </a:moveTo>
                    <a:cubicBezTo>
                      <a:pt x="7353" y="18302"/>
                      <a:pt x="3677" y="19003"/>
                      <a:pt x="0" y="19704"/>
                    </a:cubicBezTo>
                    <a:cubicBezTo>
                      <a:pt x="3217" y="20363"/>
                      <a:pt x="6894" y="20982"/>
                      <a:pt x="10570" y="21600"/>
                    </a:cubicBezTo>
                    <a:cubicBezTo>
                      <a:pt x="14706" y="20982"/>
                      <a:pt x="18383" y="20363"/>
                      <a:pt x="21600" y="19704"/>
                    </a:cubicBezTo>
                    <a:cubicBezTo>
                      <a:pt x="17464" y="19003"/>
                      <a:pt x="13787" y="18302"/>
                      <a:pt x="10570" y="17560"/>
                    </a:cubicBezTo>
                    <a:moveTo>
                      <a:pt x="10570" y="0"/>
                    </a:moveTo>
                    <a:cubicBezTo>
                      <a:pt x="6894" y="495"/>
                      <a:pt x="3677" y="989"/>
                      <a:pt x="460" y="1525"/>
                    </a:cubicBezTo>
                    <a:cubicBezTo>
                      <a:pt x="4136" y="2102"/>
                      <a:pt x="7813" y="2721"/>
                      <a:pt x="10570" y="3339"/>
                    </a:cubicBezTo>
                    <a:cubicBezTo>
                      <a:pt x="13787" y="2721"/>
                      <a:pt x="17004" y="2102"/>
                      <a:pt x="21140" y="1525"/>
                    </a:cubicBezTo>
                    <a:cubicBezTo>
                      <a:pt x="17923" y="989"/>
                      <a:pt x="14247" y="495"/>
                      <a:pt x="1057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29" name="Shape 129"/>
              <p:cNvSpPr/>
              <p:nvPr/>
            </p:nvSpPr>
            <p:spPr>
              <a:xfrm>
                <a:off x="4145947" y="86629"/>
                <a:ext cx="316085" cy="572507"/>
              </a:xfrm>
              <a:custGeom>
                <a:avLst/>
                <a:gdLst/>
                <a:ahLst/>
                <a:cxnLst>
                  <a:cxn ang="0">
                    <a:pos x="wd2" y="hd2"/>
                  </a:cxn>
                  <a:cxn ang="5400000">
                    <a:pos x="wd2" y="hd2"/>
                  </a:cxn>
                  <a:cxn ang="10800000">
                    <a:pos x="wd2" y="hd2"/>
                  </a:cxn>
                  <a:cxn ang="16200000">
                    <a:pos x="wd2" y="hd2"/>
                  </a:cxn>
                </a:cxnLst>
                <a:rect l="0" t="0" r="r" b="b"/>
                <a:pathLst>
                  <a:path w="21410" h="21600" extrusionOk="0">
                    <a:moveTo>
                      <a:pt x="7980" y="0"/>
                    </a:moveTo>
                    <a:cubicBezTo>
                      <a:pt x="8165" y="1275"/>
                      <a:pt x="7670" y="2377"/>
                      <a:pt x="6927" y="3411"/>
                    </a:cubicBezTo>
                    <a:cubicBezTo>
                      <a:pt x="6185" y="4444"/>
                      <a:pt x="5195" y="5409"/>
                      <a:pt x="4142" y="6373"/>
                    </a:cubicBezTo>
                    <a:cubicBezTo>
                      <a:pt x="3585" y="6856"/>
                      <a:pt x="3090" y="7303"/>
                      <a:pt x="2471" y="7786"/>
                    </a:cubicBezTo>
                    <a:cubicBezTo>
                      <a:pt x="1791" y="8371"/>
                      <a:pt x="1172" y="9026"/>
                      <a:pt x="800" y="9715"/>
                    </a:cubicBezTo>
                    <a:cubicBezTo>
                      <a:pt x="-66" y="11058"/>
                      <a:pt x="-190" y="12540"/>
                      <a:pt x="243" y="13952"/>
                    </a:cubicBezTo>
                    <a:cubicBezTo>
                      <a:pt x="1048" y="16708"/>
                      <a:pt x="4019" y="19189"/>
                      <a:pt x="8289" y="20601"/>
                    </a:cubicBezTo>
                    <a:cubicBezTo>
                      <a:pt x="10084" y="21221"/>
                      <a:pt x="12250" y="21600"/>
                      <a:pt x="14354" y="21600"/>
                    </a:cubicBezTo>
                    <a:cubicBezTo>
                      <a:pt x="14726" y="21600"/>
                      <a:pt x="15035" y="21566"/>
                      <a:pt x="15407" y="21566"/>
                    </a:cubicBezTo>
                    <a:cubicBezTo>
                      <a:pt x="16644" y="21462"/>
                      <a:pt x="17758" y="21256"/>
                      <a:pt x="18811" y="20945"/>
                    </a:cubicBezTo>
                    <a:cubicBezTo>
                      <a:pt x="19863" y="20635"/>
                      <a:pt x="20667" y="20188"/>
                      <a:pt x="21410" y="19740"/>
                    </a:cubicBezTo>
                    <a:cubicBezTo>
                      <a:pt x="20420" y="19981"/>
                      <a:pt x="19429" y="20188"/>
                      <a:pt x="18377" y="20256"/>
                    </a:cubicBezTo>
                    <a:cubicBezTo>
                      <a:pt x="17944" y="20291"/>
                      <a:pt x="17511" y="20325"/>
                      <a:pt x="17016" y="20325"/>
                    </a:cubicBezTo>
                    <a:cubicBezTo>
                      <a:pt x="16521" y="20325"/>
                      <a:pt x="15964" y="20291"/>
                      <a:pt x="15468" y="20222"/>
                    </a:cubicBezTo>
                    <a:cubicBezTo>
                      <a:pt x="13550" y="20015"/>
                      <a:pt x="11941" y="19499"/>
                      <a:pt x="10517" y="18810"/>
                    </a:cubicBezTo>
                    <a:cubicBezTo>
                      <a:pt x="7794" y="17432"/>
                      <a:pt x="5999" y="15433"/>
                      <a:pt x="5504" y="13504"/>
                    </a:cubicBezTo>
                    <a:cubicBezTo>
                      <a:pt x="5318" y="12505"/>
                      <a:pt x="5380" y="11506"/>
                      <a:pt x="5875" y="10611"/>
                    </a:cubicBezTo>
                    <a:cubicBezTo>
                      <a:pt x="6061" y="10128"/>
                      <a:pt x="6432" y="9680"/>
                      <a:pt x="6804" y="9233"/>
                    </a:cubicBezTo>
                    <a:cubicBezTo>
                      <a:pt x="7361" y="8681"/>
                      <a:pt x="7856" y="8130"/>
                      <a:pt x="8289" y="7510"/>
                    </a:cubicBezTo>
                    <a:cubicBezTo>
                      <a:pt x="9156" y="6339"/>
                      <a:pt x="9774" y="5030"/>
                      <a:pt x="9836" y="3721"/>
                    </a:cubicBezTo>
                    <a:cubicBezTo>
                      <a:pt x="9898" y="2549"/>
                      <a:pt x="9465" y="1344"/>
                      <a:pt x="8475" y="379"/>
                    </a:cubicBezTo>
                    <a:cubicBezTo>
                      <a:pt x="8413" y="344"/>
                      <a:pt x="8289" y="310"/>
                      <a:pt x="8227" y="276"/>
                    </a:cubicBezTo>
                    <a:cubicBezTo>
                      <a:pt x="8289" y="276"/>
                      <a:pt x="8289" y="276"/>
                      <a:pt x="8351" y="276"/>
                    </a:cubicBezTo>
                    <a:cubicBezTo>
                      <a:pt x="8227" y="172"/>
                      <a:pt x="8103" y="103"/>
                      <a:pt x="798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0" name="Shape 130"/>
              <p:cNvSpPr/>
              <p:nvPr/>
            </p:nvSpPr>
            <p:spPr>
              <a:xfrm>
                <a:off x="4269940" y="94162"/>
                <a:ext cx="274955" cy="4306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46"/>
                      <a:pt x="72" y="92"/>
                      <a:pt x="143" y="138"/>
                    </a:cubicBezTo>
                    <a:cubicBezTo>
                      <a:pt x="1430" y="1055"/>
                      <a:pt x="2360" y="1972"/>
                      <a:pt x="2932" y="2889"/>
                    </a:cubicBezTo>
                    <a:cubicBezTo>
                      <a:pt x="3576" y="3852"/>
                      <a:pt x="3862" y="4861"/>
                      <a:pt x="4077" y="5916"/>
                    </a:cubicBezTo>
                    <a:cubicBezTo>
                      <a:pt x="4506" y="8025"/>
                      <a:pt x="4291" y="10318"/>
                      <a:pt x="4649" y="12841"/>
                    </a:cubicBezTo>
                    <a:cubicBezTo>
                      <a:pt x="4721" y="14125"/>
                      <a:pt x="5007" y="15455"/>
                      <a:pt x="5722" y="16831"/>
                    </a:cubicBezTo>
                    <a:cubicBezTo>
                      <a:pt x="6437" y="18206"/>
                      <a:pt x="7796" y="19674"/>
                      <a:pt x="9870" y="20591"/>
                    </a:cubicBezTo>
                    <a:cubicBezTo>
                      <a:pt x="11730" y="21325"/>
                      <a:pt x="13804" y="21600"/>
                      <a:pt x="15664" y="21600"/>
                    </a:cubicBezTo>
                    <a:cubicBezTo>
                      <a:pt x="15878" y="21600"/>
                      <a:pt x="16164" y="21600"/>
                      <a:pt x="16379" y="21600"/>
                    </a:cubicBezTo>
                    <a:cubicBezTo>
                      <a:pt x="17809" y="21554"/>
                      <a:pt x="19097" y="21371"/>
                      <a:pt x="20384" y="21096"/>
                    </a:cubicBezTo>
                    <a:cubicBezTo>
                      <a:pt x="20813" y="20958"/>
                      <a:pt x="21171" y="20775"/>
                      <a:pt x="21600" y="20591"/>
                    </a:cubicBezTo>
                    <a:cubicBezTo>
                      <a:pt x="19883" y="20408"/>
                      <a:pt x="18238" y="20178"/>
                      <a:pt x="16736" y="19857"/>
                    </a:cubicBezTo>
                    <a:cubicBezTo>
                      <a:pt x="15091" y="19490"/>
                      <a:pt x="13661" y="18940"/>
                      <a:pt x="12731" y="18298"/>
                    </a:cubicBezTo>
                    <a:cubicBezTo>
                      <a:pt x="11086" y="17060"/>
                      <a:pt x="10943" y="14996"/>
                      <a:pt x="10800" y="12657"/>
                    </a:cubicBezTo>
                    <a:cubicBezTo>
                      <a:pt x="10728" y="10318"/>
                      <a:pt x="10657" y="7750"/>
                      <a:pt x="9298" y="5090"/>
                    </a:cubicBezTo>
                    <a:cubicBezTo>
                      <a:pt x="8583" y="3761"/>
                      <a:pt x="7367" y="2476"/>
                      <a:pt x="5650" y="1559"/>
                    </a:cubicBezTo>
                    <a:cubicBezTo>
                      <a:pt x="4005" y="596"/>
                      <a:pt x="1931" y="92"/>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 name="Shape 131"/>
              <p:cNvSpPr/>
              <p:nvPr/>
            </p:nvSpPr>
            <p:spPr>
              <a:xfrm>
                <a:off x="4529828" y="504709"/>
                <a:ext cx="23855" cy="10045"/>
              </a:xfrm>
              <a:custGeom>
                <a:avLst/>
                <a:gdLst/>
                <a:ahLst/>
                <a:cxnLst>
                  <a:cxn ang="0">
                    <a:pos x="wd2" y="hd2"/>
                  </a:cxn>
                  <a:cxn ang="5400000">
                    <a:pos x="wd2" y="hd2"/>
                  </a:cxn>
                  <a:cxn ang="10800000">
                    <a:pos x="wd2" y="hd2"/>
                  </a:cxn>
                  <a:cxn ang="16200000">
                    <a:pos x="wd2" y="hd2"/>
                  </a:cxn>
                </a:cxnLst>
                <a:rect l="0" t="0" r="r" b="b"/>
                <a:pathLst>
                  <a:path w="21600" h="21600" extrusionOk="0">
                    <a:moveTo>
                      <a:pt x="14123" y="0"/>
                    </a:moveTo>
                    <a:cubicBezTo>
                      <a:pt x="9138" y="7855"/>
                      <a:pt x="4985" y="15709"/>
                      <a:pt x="0" y="21600"/>
                    </a:cubicBezTo>
                    <a:cubicBezTo>
                      <a:pt x="7477" y="15709"/>
                      <a:pt x="14954" y="9818"/>
                      <a:pt x="21600" y="3927"/>
                    </a:cubicBezTo>
                    <a:cubicBezTo>
                      <a:pt x="19108" y="3927"/>
                      <a:pt x="16615" y="1964"/>
                      <a:pt x="14123"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 name="Shape 132"/>
              <p:cNvSpPr/>
              <p:nvPr/>
            </p:nvSpPr>
            <p:spPr>
              <a:xfrm>
                <a:off x="4266137" y="92242"/>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7200"/>
                      <a:pt x="16200" y="14400"/>
                      <a:pt x="21600" y="21600"/>
                    </a:cubicBezTo>
                    <a:cubicBezTo>
                      <a:pt x="16200" y="14400"/>
                      <a:pt x="10800" y="7200"/>
                      <a:pt x="10800" y="0"/>
                    </a:cubicBezTo>
                    <a:cubicBezTo>
                      <a:pt x="5400" y="0"/>
                      <a:pt x="5400"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 name="Shape 133"/>
              <p:cNvSpPr/>
              <p:nvPr/>
            </p:nvSpPr>
            <p:spPr>
              <a:xfrm>
                <a:off x="4273237" y="367860"/>
                <a:ext cx="178751" cy="232268"/>
              </a:xfrm>
              <a:custGeom>
                <a:avLst/>
                <a:gdLst/>
                <a:ahLst/>
                <a:cxnLst>
                  <a:cxn ang="0">
                    <a:pos x="wd2" y="hd2"/>
                  </a:cxn>
                  <a:cxn ang="5400000">
                    <a:pos x="wd2" y="hd2"/>
                  </a:cxn>
                  <a:cxn ang="10800000">
                    <a:pos x="wd2" y="hd2"/>
                  </a:cxn>
                  <a:cxn ang="16200000">
                    <a:pos x="wd2" y="hd2"/>
                  </a:cxn>
                </a:cxnLst>
                <a:rect l="0" t="0" r="r" b="b"/>
                <a:pathLst>
                  <a:path w="21356" h="21600" extrusionOk="0">
                    <a:moveTo>
                      <a:pt x="956" y="0"/>
                    </a:moveTo>
                    <a:cubicBezTo>
                      <a:pt x="83" y="2466"/>
                      <a:pt x="-244" y="5017"/>
                      <a:pt x="192" y="7569"/>
                    </a:cubicBezTo>
                    <a:cubicBezTo>
                      <a:pt x="629" y="10205"/>
                      <a:pt x="2047" y="12671"/>
                      <a:pt x="4120" y="14712"/>
                    </a:cubicBezTo>
                    <a:cubicBezTo>
                      <a:pt x="6301" y="16753"/>
                      <a:pt x="9029" y="18283"/>
                      <a:pt x="11974" y="19474"/>
                    </a:cubicBezTo>
                    <a:cubicBezTo>
                      <a:pt x="14920" y="20580"/>
                      <a:pt x="18192" y="21260"/>
                      <a:pt x="21356" y="21600"/>
                    </a:cubicBezTo>
                    <a:cubicBezTo>
                      <a:pt x="18192" y="20920"/>
                      <a:pt x="15247" y="20069"/>
                      <a:pt x="12411" y="18794"/>
                    </a:cubicBezTo>
                    <a:cubicBezTo>
                      <a:pt x="9574" y="17603"/>
                      <a:pt x="7065" y="16072"/>
                      <a:pt x="5101" y="14117"/>
                    </a:cubicBezTo>
                    <a:cubicBezTo>
                      <a:pt x="3138" y="12161"/>
                      <a:pt x="1829" y="9865"/>
                      <a:pt x="1283" y="7483"/>
                    </a:cubicBezTo>
                    <a:cubicBezTo>
                      <a:pt x="629" y="5017"/>
                      <a:pt x="629" y="2551"/>
                      <a:pt x="95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4" name="Shape 134"/>
              <p:cNvSpPr/>
              <p:nvPr/>
            </p:nvSpPr>
            <p:spPr>
              <a:xfrm>
                <a:off x="2677392" y="479599"/>
                <a:ext cx="1405480" cy="508477"/>
              </a:xfrm>
              <a:custGeom>
                <a:avLst/>
                <a:gdLst/>
                <a:ahLst/>
                <a:cxnLst>
                  <a:cxn ang="0">
                    <a:pos x="wd2" y="hd2"/>
                  </a:cxn>
                  <a:cxn ang="5400000">
                    <a:pos x="wd2" y="hd2"/>
                  </a:cxn>
                  <a:cxn ang="10800000">
                    <a:pos x="wd2" y="hd2"/>
                  </a:cxn>
                  <a:cxn ang="16200000">
                    <a:pos x="wd2" y="hd2"/>
                  </a:cxn>
                </a:cxnLst>
                <a:rect l="0" t="0" r="r" b="b"/>
                <a:pathLst>
                  <a:path w="21570" h="21600" extrusionOk="0">
                    <a:moveTo>
                      <a:pt x="20142" y="15928"/>
                    </a:moveTo>
                    <a:cubicBezTo>
                      <a:pt x="20100" y="15967"/>
                      <a:pt x="20058" y="16006"/>
                      <a:pt x="20016" y="16083"/>
                    </a:cubicBezTo>
                    <a:cubicBezTo>
                      <a:pt x="20618" y="16899"/>
                      <a:pt x="21150" y="18104"/>
                      <a:pt x="21570" y="19580"/>
                    </a:cubicBezTo>
                    <a:cubicBezTo>
                      <a:pt x="21206" y="18104"/>
                      <a:pt x="20716" y="16822"/>
                      <a:pt x="20142" y="15928"/>
                    </a:cubicBezTo>
                    <a:moveTo>
                      <a:pt x="17818" y="14063"/>
                    </a:moveTo>
                    <a:cubicBezTo>
                      <a:pt x="17692" y="14296"/>
                      <a:pt x="17566" y="14491"/>
                      <a:pt x="17440" y="14685"/>
                    </a:cubicBezTo>
                    <a:cubicBezTo>
                      <a:pt x="17468" y="14685"/>
                      <a:pt x="17496" y="14685"/>
                      <a:pt x="17510" y="14685"/>
                    </a:cubicBezTo>
                    <a:cubicBezTo>
                      <a:pt x="18182" y="14685"/>
                      <a:pt x="18840" y="14918"/>
                      <a:pt x="19470" y="15501"/>
                    </a:cubicBezTo>
                    <a:cubicBezTo>
                      <a:pt x="19610" y="15617"/>
                      <a:pt x="19736" y="15734"/>
                      <a:pt x="19876" y="15889"/>
                    </a:cubicBezTo>
                    <a:cubicBezTo>
                      <a:pt x="19918" y="15850"/>
                      <a:pt x="19960" y="15773"/>
                      <a:pt x="20002" y="15695"/>
                    </a:cubicBezTo>
                    <a:cubicBezTo>
                      <a:pt x="19848" y="15462"/>
                      <a:pt x="19694" y="15268"/>
                      <a:pt x="19526" y="15112"/>
                    </a:cubicBezTo>
                    <a:cubicBezTo>
                      <a:pt x="18980" y="14529"/>
                      <a:pt x="18392" y="14219"/>
                      <a:pt x="17818" y="14063"/>
                    </a:cubicBezTo>
                    <a:moveTo>
                      <a:pt x="16474" y="14063"/>
                    </a:moveTo>
                    <a:cubicBezTo>
                      <a:pt x="15803" y="14180"/>
                      <a:pt x="15131" y="14452"/>
                      <a:pt x="14459" y="14801"/>
                    </a:cubicBezTo>
                    <a:cubicBezTo>
                      <a:pt x="14599" y="14801"/>
                      <a:pt x="14739" y="14840"/>
                      <a:pt x="14879" y="14840"/>
                    </a:cubicBezTo>
                    <a:cubicBezTo>
                      <a:pt x="15089" y="14840"/>
                      <a:pt x="15299" y="14801"/>
                      <a:pt x="15509" y="14724"/>
                    </a:cubicBezTo>
                    <a:cubicBezTo>
                      <a:pt x="15845" y="14607"/>
                      <a:pt x="16167" y="14374"/>
                      <a:pt x="16474" y="14063"/>
                    </a:cubicBezTo>
                    <a:moveTo>
                      <a:pt x="3568" y="0"/>
                    </a:moveTo>
                    <a:cubicBezTo>
                      <a:pt x="3414" y="0"/>
                      <a:pt x="3246" y="39"/>
                      <a:pt x="3078" y="117"/>
                    </a:cubicBezTo>
                    <a:cubicBezTo>
                      <a:pt x="2602" y="272"/>
                      <a:pt x="2154" y="738"/>
                      <a:pt x="1748" y="1437"/>
                    </a:cubicBezTo>
                    <a:cubicBezTo>
                      <a:pt x="1342" y="2098"/>
                      <a:pt x="978" y="2991"/>
                      <a:pt x="684" y="4040"/>
                    </a:cubicBezTo>
                    <a:cubicBezTo>
                      <a:pt x="404" y="5089"/>
                      <a:pt x="194" y="6332"/>
                      <a:pt x="68" y="7614"/>
                    </a:cubicBezTo>
                    <a:cubicBezTo>
                      <a:pt x="-30" y="8935"/>
                      <a:pt x="-16" y="10295"/>
                      <a:pt x="68" y="11616"/>
                    </a:cubicBezTo>
                    <a:cubicBezTo>
                      <a:pt x="292" y="14180"/>
                      <a:pt x="810" y="16433"/>
                      <a:pt x="1496" y="18181"/>
                    </a:cubicBezTo>
                    <a:cubicBezTo>
                      <a:pt x="2196" y="19968"/>
                      <a:pt x="3092" y="21017"/>
                      <a:pt x="4002" y="21367"/>
                    </a:cubicBezTo>
                    <a:cubicBezTo>
                      <a:pt x="4380" y="21522"/>
                      <a:pt x="4744" y="21600"/>
                      <a:pt x="5108" y="21600"/>
                    </a:cubicBezTo>
                    <a:cubicBezTo>
                      <a:pt x="5639" y="21600"/>
                      <a:pt x="6171" y="21445"/>
                      <a:pt x="6703" y="21250"/>
                    </a:cubicBezTo>
                    <a:cubicBezTo>
                      <a:pt x="8467" y="20512"/>
                      <a:pt x="10147" y="19075"/>
                      <a:pt x="11827" y="17754"/>
                    </a:cubicBezTo>
                    <a:cubicBezTo>
                      <a:pt x="12457" y="17249"/>
                      <a:pt x="13101" y="16744"/>
                      <a:pt x="13745" y="16317"/>
                    </a:cubicBezTo>
                    <a:cubicBezTo>
                      <a:pt x="13675" y="16278"/>
                      <a:pt x="13605" y="16239"/>
                      <a:pt x="13549" y="16200"/>
                    </a:cubicBezTo>
                    <a:cubicBezTo>
                      <a:pt x="13311" y="16122"/>
                      <a:pt x="13073" y="15967"/>
                      <a:pt x="12835" y="15773"/>
                    </a:cubicBezTo>
                    <a:cubicBezTo>
                      <a:pt x="12457" y="16045"/>
                      <a:pt x="12079" y="16317"/>
                      <a:pt x="11715" y="16550"/>
                    </a:cubicBezTo>
                    <a:cubicBezTo>
                      <a:pt x="10021" y="17754"/>
                      <a:pt x="8327" y="19075"/>
                      <a:pt x="6619" y="19735"/>
                    </a:cubicBezTo>
                    <a:cubicBezTo>
                      <a:pt x="6157" y="19891"/>
                      <a:pt x="5681" y="20007"/>
                      <a:pt x="5220" y="20007"/>
                    </a:cubicBezTo>
                    <a:cubicBezTo>
                      <a:pt x="4842" y="20007"/>
                      <a:pt x="4464" y="19929"/>
                      <a:pt x="4100" y="19774"/>
                    </a:cubicBezTo>
                    <a:cubicBezTo>
                      <a:pt x="3274" y="19424"/>
                      <a:pt x="2504" y="18492"/>
                      <a:pt x="1902" y="16938"/>
                    </a:cubicBezTo>
                    <a:cubicBezTo>
                      <a:pt x="1314" y="15423"/>
                      <a:pt x="852" y="13403"/>
                      <a:pt x="670" y="11227"/>
                    </a:cubicBezTo>
                    <a:cubicBezTo>
                      <a:pt x="600" y="10295"/>
                      <a:pt x="586" y="9324"/>
                      <a:pt x="642" y="8391"/>
                    </a:cubicBezTo>
                    <a:cubicBezTo>
                      <a:pt x="544" y="8974"/>
                      <a:pt x="474" y="9557"/>
                      <a:pt x="432" y="10140"/>
                    </a:cubicBezTo>
                    <a:cubicBezTo>
                      <a:pt x="446" y="8702"/>
                      <a:pt x="600" y="7187"/>
                      <a:pt x="880" y="5905"/>
                    </a:cubicBezTo>
                    <a:cubicBezTo>
                      <a:pt x="1146" y="4662"/>
                      <a:pt x="1524" y="3574"/>
                      <a:pt x="2014" y="2914"/>
                    </a:cubicBezTo>
                    <a:cubicBezTo>
                      <a:pt x="2364" y="2292"/>
                      <a:pt x="2756" y="1865"/>
                      <a:pt x="3162" y="1671"/>
                    </a:cubicBezTo>
                    <a:cubicBezTo>
                      <a:pt x="3316" y="1593"/>
                      <a:pt x="3470" y="1554"/>
                      <a:pt x="3624" y="1554"/>
                    </a:cubicBezTo>
                    <a:cubicBezTo>
                      <a:pt x="3862" y="1554"/>
                      <a:pt x="4114" y="1671"/>
                      <a:pt x="4338" y="1865"/>
                    </a:cubicBezTo>
                    <a:cubicBezTo>
                      <a:pt x="4702" y="2176"/>
                      <a:pt x="5038" y="2797"/>
                      <a:pt x="5304" y="3613"/>
                    </a:cubicBezTo>
                    <a:cubicBezTo>
                      <a:pt x="5821" y="5245"/>
                      <a:pt x="6045" y="7614"/>
                      <a:pt x="5975" y="9868"/>
                    </a:cubicBezTo>
                    <a:cubicBezTo>
                      <a:pt x="5933" y="10994"/>
                      <a:pt x="5807" y="12082"/>
                      <a:pt x="5597" y="13014"/>
                    </a:cubicBezTo>
                    <a:cubicBezTo>
                      <a:pt x="5373" y="13947"/>
                      <a:pt x="5066" y="14724"/>
                      <a:pt x="4688" y="15190"/>
                    </a:cubicBezTo>
                    <a:cubicBezTo>
                      <a:pt x="4380" y="15617"/>
                      <a:pt x="4044" y="15812"/>
                      <a:pt x="3708" y="15812"/>
                    </a:cubicBezTo>
                    <a:cubicBezTo>
                      <a:pt x="3218" y="15812"/>
                      <a:pt x="2728" y="15384"/>
                      <a:pt x="2350" y="14529"/>
                    </a:cubicBezTo>
                    <a:cubicBezTo>
                      <a:pt x="2028" y="13753"/>
                      <a:pt x="1790" y="12781"/>
                      <a:pt x="1636" y="11655"/>
                    </a:cubicBezTo>
                    <a:cubicBezTo>
                      <a:pt x="1496" y="10528"/>
                      <a:pt x="1440" y="9285"/>
                      <a:pt x="1440" y="8081"/>
                    </a:cubicBezTo>
                    <a:cubicBezTo>
                      <a:pt x="1412" y="9285"/>
                      <a:pt x="1426" y="10528"/>
                      <a:pt x="1552" y="11732"/>
                    </a:cubicBezTo>
                    <a:cubicBezTo>
                      <a:pt x="1664" y="12898"/>
                      <a:pt x="1902" y="14024"/>
                      <a:pt x="2224" y="14918"/>
                    </a:cubicBezTo>
                    <a:cubicBezTo>
                      <a:pt x="2658" y="16045"/>
                      <a:pt x="3246" y="16588"/>
                      <a:pt x="3834" y="16588"/>
                    </a:cubicBezTo>
                    <a:cubicBezTo>
                      <a:pt x="4170" y="16588"/>
                      <a:pt x="4506" y="16394"/>
                      <a:pt x="4828" y="16045"/>
                    </a:cubicBezTo>
                    <a:cubicBezTo>
                      <a:pt x="5262" y="15540"/>
                      <a:pt x="5639" y="14685"/>
                      <a:pt x="5919" y="13636"/>
                    </a:cubicBezTo>
                    <a:cubicBezTo>
                      <a:pt x="6199" y="12587"/>
                      <a:pt x="6353" y="11305"/>
                      <a:pt x="6423" y="10023"/>
                    </a:cubicBezTo>
                    <a:cubicBezTo>
                      <a:pt x="6521" y="7459"/>
                      <a:pt x="6325" y="4740"/>
                      <a:pt x="5695" y="2642"/>
                    </a:cubicBezTo>
                    <a:cubicBezTo>
                      <a:pt x="5387" y="1632"/>
                      <a:pt x="4968" y="816"/>
                      <a:pt x="4506" y="388"/>
                    </a:cubicBezTo>
                    <a:cubicBezTo>
                      <a:pt x="4198" y="117"/>
                      <a:pt x="3890" y="0"/>
                      <a:pt x="356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 name="Shape 135"/>
              <p:cNvSpPr/>
              <p:nvPr/>
            </p:nvSpPr>
            <p:spPr>
              <a:xfrm>
                <a:off x="3972387" y="848715"/>
                <a:ext cx="17578" cy="8789"/>
              </a:xfrm>
              <a:custGeom>
                <a:avLst/>
                <a:gdLst/>
                <a:ahLst/>
                <a:cxnLst>
                  <a:cxn ang="0">
                    <a:pos x="wd2" y="hd2"/>
                  </a:cxn>
                  <a:cxn ang="5400000">
                    <a:pos x="wd2" y="hd2"/>
                  </a:cxn>
                  <a:cxn ang="10800000">
                    <a:pos x="wd2" y="hd2"/>
                  </a:cxn>
                  <a:cxn ang="16200000">
                    <a:pos x="wd2" y="hd2"/>
                  </a:cxn>
                </a:cxnLst>
                <a:rect l="0" t="0" r="r" b="b"/>
                <a:pathLst>
                  <a:path w="21600" h="21600" extrusionOk="0">
                    <a:moveTo>
                      <a:pt x="10232" y="0"/>
                    </a:moveTo>
                    <a:cubicBezTo>
                      <a:pt x="6821" y="4320"/>
                      <a:pt x="3411" y="8640"/>
                      <a:pt x="0" y="10800"/>
                    </a:cubicBezTo>
                    <a:cubicBezTo>
                      <a:pt x="3411" y="15120"/>
                      <a:pt x="6821" y="17280"/>
                      <a:pt x="11368" y="21600"/>
                    </a:cubicBezTo>
                    <a:cubicBezTo>
                      <a:pt x="14779" y="17280"/>
                      <a:pt x="18189" y="15120"/>
                      <a:pt x="21600" y="12960"/>
                    </a:cubicBezTo>
                    <a:cubicBezTo>
                      <a:pt x="18189" y="8640"/>
                      <a:pt x="14779" y="4320"/>
                      <a:pt x="1023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 name="Shape 136"/>
              <p:cNvSpPr/>
              <p:nvPr/>
            </p:nvSpPr>
            <p:spPr>
              <a:xfrm>
                <a:off x="3514132" y="808539"/>
                <a:ext cx="325174" cy="55243"/>
              </a:xfrm>
              <a:custGeom>
                <a:avLst/>
                <a:gdLst/>
                <a:ahLst/>
                <a:cxnLst>
                  <a:cxn ang="0">
                    <a:pos x="wd2" y="hd2"/>
                  </a:cxn>
                  <a:cxn ang="5400000">
                    <a:pos x="wd2" y="hd2"/>
                  </a:cxn>
                  <a:cxn ang="10800000">
                    <a:pos x="wd2" y="hd2"/>
                  </a:cxn>
                  <a:cxn ang="16200000">
                    <a:pos x="wd2" y="hd2"/>
                  </a:cxn>
                </a:cxnLst>
                <a:rect l="0" t="0" r="r" b="b"/>
                <a:pathLst>
                  <a:path w="21600" h="21600" extrusionOk="0">
                    <a:moveTo>
                      <a:pt x="18627" y="0"/>
                    </a:moveTo>
                    <a:cubicBezTo>
                      <a:pt x="18324" y="0"/>
                      <a:pt x="17960" y="360"/>
                      <a:pt x="17656" y="360"/>
                    </a:cubicBezTo>
                    <a:cubicBezTo>
                      <a:pt x="16989" y="360"/>
                      <a:pt x="16382" y="360"/>
                      <a:pt x="15775" y="720"/>
                    </a:cubicBezTo>
                    <a:cubicBezTo>
                      <a:pt x="14440" y="3600"/>
                      <a:pt x="13045" y="5760"/>
                      <a:pt x="11589" y="6840"/>
                    </a:cubicBezTo>
                    <a:cubicBezTo>
                      <a:pt x="10679" y="7560"/>
                      <a:pt x="9769" y="7920"/>
                      <a:pt x="8858" y="7920"/>
                    </a:cubicBezTo>
                    <a:cubicBezTo>
                      <a:pt x="8252" y="7920"/>
                      <a:pt x="7645" y="7560"/>
                      <a:pt x="7038" y="7560"/>
                    </a:cubicBezTo>
                    <a:cubicBezTo>
                      <a:pt x="4672" y="10080"/>
                      <a:pt x="2306" y="13320"/>
                      <a:pt x="0" y="16560"/>
                    </a:cubicBezTo>
                    <a:cubicBezTo>
                      <a:pt x="1031" y="18360"/>
                      <a:pt x="2063" y="19800"/>
                      <a:pt x="3094" y="20520"/>
                    </a:cubicBezTo>
                    <a:cubicBezTo>
                      <a:pt x="3337" y="20880"/>
                      <a:pt x="3640" y="21240"/>
                      <a:pt x="3944" y="21600"/>
                    </a:cubicBezTo>
                    <a:cubicBezTo>
                      <a:pt x="8434" y="14760"/>
                      <a:pt x="13045" y="9000"/>
                      <a:pt x="17717" y="7200"/>
                    </a:cubicBezTo>
                    <a:cubicBezTo>
                      <a:pt x="18445" y="6840"/>
                      <a:pt x="19234" y="6480"/>
                      <a:pt x="19962" y="6480"/>
                    </a:cubicBezTo>
                    <a:cubicBezTo>
                      <a:pt x="20508" y="4680"/>
                      <a:pt x="21054" y="2880"/>
                      <a:pt x="21600" y="720"/>
                    </a:cubicBezTo>
                    <a:cubicBezTo>
                      <a:pt x="20629" y="360"/>
                      <a:pt x="19598" y="0"/>
                      <a:pt x="1862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 name="Shape 137"/>
              <p:cNvSpPr/>
              <p:nvPr/>
            </p:nvSpPr>
            <p:spPr>
              <a:xfrm>
                <a:off x="2719403" y="533585"/>
                <a:ext cx="291975" cy="263655"/>
              </a:xfrm>
              <a:custGeom>
                <a:avLst/>
                <a:gdLst/>
                <a:ahLst/>
                <a:cxnLst>
                  <a:cxn ang="0">
                    <a:pos x="wd2" y="hd2"/>
                  </a:cxn>
                  <a:cxn ang="5400000">
                    <a:pos x="wd2" y="hd2"/>
                  </a:cxn>
                  <a:cxn ang="10800000">
                    <a:pos x="wd2" y="hd2"/>
                  </a:cxn>
                  <a:cxn ang="16200000">
                    <a:pos x="wd2" y="hd2"/>
                  </a:cxn>
                </a:cxnLst>
                <a:rect l="0" t="0" r="r" b="b"/>
                <a:pathLst>
                  <a:path w="21467" h="21600" extrusionOk="0">
                    <a:moveTo>
                      <a:pt x="11034" y="0"/>
                    </a:moveTo>
                    <a:cubicBezTo>
                      <a:pt x="9630" y="0"/>
                      <a:pt x="8225" y="300"/>
                      <a:pt x="6955" y="975"/>
                    </a:cubicBezTo>
                    <a:cubicBezTo>
                      <a:pt x="6821" y="1050"/>
                      <a:pt x="6687" y="1125"/>
                      <a:pt x="6554" y="1200"/>
                    </a:cubicBezTo>
                    <a:cubicBezTo>
                      <a:pt x="5015" y="2250"/>
                      <a:pt x="3611" y="3675"/>
                      <a:pt x="2541" y="5325"/>
                    </a:cubicBezTo>
                    <a:cubicBezTo>
                      <a:pt x="1404" y="7050"/>
                      <a:pt x="602" y="9000"/>
                      <a:pt x="134" y="11025"/>
                    </a:cubicBezTo>
                    <a:cubicBezTo>
                      <a:pt x="67" y="11250"/>
                      <a:pt x="67" y="11550"/>
                      <a:pt x="0" y="11775"/>
                    </a:cubicBezTo>
                    <a:cubicBezTo>
                      <a:pt x="1605" y="7800"/>
                      <a:pt x="4347" y="4500"/>
                      <a:pt x="7757" y="3150"/>
                    </a:cubicBezTo>
                    <a:cubicBezTo>
                      <a:pt x="8627" y="2850"/>
                      <a:pt x="9496" y="2700"/>
                      <a:pt x="10432" y="2700"/>
                    </a:cubicBezTo>
                    <a:cubicBezTo>
                      <a:pt x="11703" y="2700"/>
                      <a:pt x="12907" y="3000"/>
                      <a:pt x="14043" y="3750"/>
                    </a:cubicBezTo>
                    <a:cubicBezTo>
                      <a:pt x="14511" y="4050"/>
                      <a:pt x="14980" y="4350"/>
                      <a:pt x="15381" y="4725"/>
                    </a:cubicBezTo>
                    <a:cubicBezTo>
                      <a:pt x="15782" y="5175"/>
                      <a:pt x="16250" y="5550"/>
                      <a:pt x="16585" y="6000"/>
                    </a:cubicBezTo>
                    <a:cubicBezTo>
                      <a:pt x="16919" y="6450"/>
                      <a:pt x="17253" y="6900"/>
                      <a:pt x="17521" y="7425"/>
                    </a:cubicBezTo>
                    <a:cubicBezTo>
                      <a:pt x="17788" y="7950"/>
                      <a:pt x="17989" y="8475"/>
                      <a:pt x="18189" y="9000"/>
                    </a:cubicBezTo>
                    <a:cubicBezTo>
                      <a:pt x="18457" y="10125"/>
                      <a:pt x="18591" y="11325"/>
                      <a:pt x="18457" y="12525"/>
                    </a:cubicBezTo>
                    <a:cubicBezTo>
                      <a:pt x="18457" y="13125"/>
                      <a:pt x="18256" y="13650"/>
                      <a:pt x="18189" y="14250"/>
                    </a:cubicBezTo>
                    <a:cubicBezTo>
                      <a:pt x="17989" y="14775"/>
                      <a:pt x="17855" y="15300"/>
                      <a:pt x="17521" y="15750"/>
                    </a:cubicBezTo>
                    <a:cubicBezTo>
                      <a:pt x="17320" y="16350"/>
                      <a:pt x="16919" y="16725"/>
                      <a:pt x="16651" y="17100"/>
                    </a:cubicBezTo>
                    <a:cubicBezTo>
                      <a:pt x="16250" y="17475"/>
                      <a:pt x="15916" y="17850"/>
                      <a:pt x="15448" y="18075"/>
                    </a:cubicBezTo>
                    <a:cubicBezTo>
                      <a:pt x="15046" y="18375"/>
                      <a:pt x="14578" y="18450"/>
                      <a:pt x="14110" y="18600"/>
                    </a:cubicBezTo>
                    <a:cubicBezTo>
                      <a:pt x="13709" y="18600"/>
                      <a:pt x="13375" y="18675"/>
                      <a:pt x="13040" y="18675"/>
                    </a:cubicBezTo>
                    <a:cubicBezTo>
                      <a:pt x="12907" y="18675"/>
                      <a:pt x="12706" y="18675"/>
                      <a:pt x="12572" y="18600"/>
                    </a:cubicBezTo>
                    <a:cubicBezTo>
                      <a:pt x="11770" y="18525"/>
                      <a:pt x="11770" y="18525"/>
                      <a:pt x="11770" y="18525"/>
                    </a:cubicBezTo>
                    <a:cubicBezTo>
                      <a:pt x="10967" y="18225"/>
                      <a:pt x="10967" y="18225"/>
                      <a:pt x="10967" y="18225"/>
                    </a:cubicBezTo>
                    <a:cubicBezTo>
                      <a:pt x="10432" y="18075"/>
                      <a:pt x="10031" y="17850"/>
                      <a:pt x="9630" y="17550"/>
                    </a:cubicBezTo>
                    <a:cubicBezTo>
                      <a:pt x="8894" y="16950"/>
                      <a:pt x="8292" y="15900"/>
                      <a:pt x="8092" y="14700"/>
                    </a:cubicBezTo>
                    <a:cubicBezTo>
                      <a:pt x="7824" y="13500"/>
                      <a:pt x="7891" y="12150"/>
                      <a:pt x="8292" y="10950"/>
                    </a:cubicBezTo>
                    <a:cubicBezTo>
                      <a:pt x="8693" y="9750"/>
                      <a:pt x="9697" y="8775"/>
                      <a:pt x="10967" y="8550"/>
                    </a:cubicBezTo>
                    <a:cubicBezTo>
                      <a:pt x="10833" y="8550"/>
                      <a:pt x="10700" y="8550"/>
                      <a:pt x="10566" y="8550"/>
                    </a:cubicBezTo>
                    <a:cubicBezTo>
                      <a:pt x="9429" y="8550"/>
                      <a:pt x="8225" y="9300"/>
                      <a:pt x="7557" y="10425"/>
                    </a:cubicBezTo>
                    <a:cubicBezTo>
                      <a:pt x="6754" y="11775"/>
                      <a:pt x="6420" y="13275"/>
                      <a:pt x="6487" y="14925"/>
                    </a:cubicBezTo>
                    <a:cubicBezTo>
                      <a:pt x="6554" y="16500"/>
                      <a:pt x="7089" y="18150"/>
                      <a:pt x="8225" y="19350"/>
                    </a:cubicBezTo>
                    <a:cubicBezTo>
                      <a:pt x="8827" y="19950"/>
                      <a:pt x="9563" y="20400"/>
                      <a:pt x="10165" y="20700"/>
                    </a:cubicBezTo>
                    <a:cubicBezTo>
                      <a:pt x="11168" y="21150"/>
                      <a:pt x="11168" y="21150"/>
                      <a:pt x="11168" y="21150"/>
                    </a:cubicBezTo>
                    <a:cubicBezTo>
                      <a:pt x="11502" y="21225"/>
                      <a:pt x="11837" y="21300"/>
                      <a:pt x="12171" y="21375"/>
                    </a:cubicBezTo>
                    <a:cubicBezTo>
                      <a:pt x="12639" y="21525"/>
                      <a:pt x="13174" y="21600"/>
                      <a:pt x="13642" y="21600"/>
                    </a:cubicBezTo>
                    <a:cubicBezTo>
                      <a:pt x="16116" y="21600"/>
                      <a:pt x="18791" y="19950"/>
                      <a:pt x="19995" y="17475"/>
                    </a:cubicBezTo>
                    <a:cubicBezTo>
                      <a:pt x="20463" y="16800"/>
                      <a:pt x="20664" y="16050"/>
                      <a:pt x="20931" y="15225"/>
                    </a:cubicBezTo>
                    <a:cubicBezTo>
                      <a:pt x="21132" y="14475"/>
                      <a:pt x="21399" y="13650"/>
                      <a:pt x="21399" y="12825"/>
                    </a:cubicBezTo>
                    <a:cubicBezTo>
                      <a:pt x="21600" y="11250"/>
                      <a:pt x="21333" y="9525"/>
                      <a:pt x="20864" y="8025"/>
                    </a:cubicBezTo>
                    <a:cubicBezTo>
                      <a:pt x="20664" y="7275"/>
                      <a:pt x="20396" y="6450"/>
                      <a:pt x="19995" y="5775"/>
                    </a:cubicBezTo>
                    <a:cubicBezTo>
                      <a:pt x="19594" y="5100"/>
                      <a:pt x="19126" y="4500"/>
                      <a:pt x="18658" y="3825"/>
                    </a:cubicBezTo>
                    <a:cubicBezTo>
                      <a:pt x="17654" y="2700"/>
                      <a:pt x="16518" y="1800"/>
                      <a:pt x="15247" y="1050"/>
                    </a:cubicBezTo>
                    <a:cubicBezTo>
                      <a:pt x="13910" y="375"/>
                      <a:pt x="12505" y="0"/>
                      <a:pt x="1103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8" name="Shape 138"/>
              <p:cNvSpPr/>
              <p:nvPr/>
            </p:nvSpPr>
            <p:spPr>
              <a:xfrm>
                <a:off x="2705592" y="548651"/>
                <a:ext cx="102952" cy="1694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910" y="1974"/>
                      <a:pt x="9749" y="5226"/>
                      <a:pt x="6117" y="8942"/>
                    </a:cubicBezTo>
                    <a:cubicBezTo>
                      <a:pt x="2294" y="12774"/>
                      <a:pt x="191" y="17303"/>
                      <a:pt x="0" y="21600"/>
                    </a:cubicBezTo>
                    <a:cubicBezTo>
                      <a:pt x="573" y="19858"/>
                      <a:pt x="1529" y="18116"/>
                      <a:pt x="2867" y="16374"/>
                    </a:cubicBezTo>
                    <a:cubicBezTo>
                      <a:pt x="3058" y="16026"/>
                      <a:pt x="3058" y="15561"/>
                      <a:pt x="3250" y="15213"/>
                    </a:cubicBezTo>
                    <a:cubicBezTo>
                      <a:pt x="4588" y="12077"/>
                      <a:pt x="6881" y="9058"/>
                      <a:pt x="10131" y="6387"/>
                    </a:cubicBezTo>
                    <a:cubicBezTo>
                      <a:pt x="13189" y="3832"/>
                      <a:pt x="17204" y="1626"/>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9" name="Shape 139"/>
              <p:cNvSpPr/>
              <p:nvPr/>
            </p:nvSpPr>
            <p:spPr>
              <a:xfrm>
                <a:off x="3129950" y="600127"/>
                <a:ext cx="258633" cy="2372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52" y="1418"/>
                      <a:pt x="304" y="2836"/>
                      <a:pt x="532" y="4337"/>
                    </a:cubicBezTo>
                    <a:cubicBezTo>
                      <a:pt x="989" y="5671"/>
                      <a:pt x="1445" y="7089"/>
                      <a:pt x="1977" y="8423"/>
                    </a:cubicBezTo>
                    <a:cubicBezTo>
                      <a:pt x="2662" y="9674"/>
                      <a:pt x="3423" y="10925"/>
                      <a:pt x="4183" y="12093"/>
                    </a:cubicBezTo>
                    <a:cubicBezTo>
                      <a:pt x="5096" y="13260"/>
                      <a:pt x="6008" y="14344"/>
                      <a:pt x="6997" y="15345"/>
                    </a:cubicBezTo>
                    <a:cubicBezTo>
                      <a:pt x="8062" y="16263"/>
                      <a:pt x="9127" y="17180"/>
                      <a:pt x="10268" y="18014"/>
                    </a:cubicBezTo>
                    <a:cubicBezTo>
                      <a:pt x="11408" y="18681"/>
                      <a:pt x="12549" y="19348"/>
                      <a:pt x="13690" y="19932"/>
                    </a:cubicBezTo>
                    <a:cubicBezTo>
                      <a:pt x="13766" y="19932"/>
                      <a:pt x="13918" y="19932"/>
                      <a:pt x="14070" y="19932"/>
                    </a:cubicBezTo>
                    <a:cubicBezTo>
                      <a:pt x="15211" y="20015"/>
                      <a:pt x="16352" y="20182"/>
                      <a:pt x="17417" y="20432"/>
                    </a:cubicBezTo>
                    <a:cubicBezTo>
                      <a:pt x="18558" y="20683"/>
                      <a:pt x="19623" y="21016"/>
                      <a:pt x="20763" y="21350"/>
                    </a:cubicBezTo>
                    <a:cubicBezTo>
                      <a:pt x="20535" y="21350"/>
                      <a:pt x="20383" y="21433"/>
                      <a:pt x="20155" y="21517"/>
                    </a:cubicBezTo>
                    <a:cubicBezTo>
                      <a:pt x="20687" y="21517"/>
                      <a:pt x="21144" y="21517"/>
                      <a:pt x="21600" y="21600"/>
                    </a:cubicBezTo>
                    <a:cubicBezTo>
                      <a:pt x="20383" y="20933"/>
                      <a:pt x="19242" y="20266"/>
                      <a:pt x="18177" y="19682"/>
                    </a:cubicBezTo>
                    <a:cubicBezTo>
                      <a:pt x="17037" y="18931"/>
                      <a:pt x="15972" y="18264"/>
                      <a:pt x="14907" y="17597"/>
                    </a:cubicBezTo>
                    <a:cubicBezTo>
                      <a:pt x="13918" y="16846"/>
                      <a:pt x="12930" y="16012"/>
                      <a:pt x="11941" y="15262"/>
                    </a:cubicBezTo>
                    <a:cubicBezTo>
                      <a:pt x="11028" y="14428"/>
                      <a:pt x="10115" y="13510"/>
                      <a:pt x="9203" y="12676"/>
                    </a:cubicBezTo>
                    <a:cubicBezTo>
                      <a:pt x="8442" y="11676"/>
                      <a:pt x="7606" y="10758"/>
                      <a:pt x="6769" y="9841"/>
                    </a:cubicBezTo>
                    <a:cubicBezTo>
                      <a:pt x="6008" y="8757"/>
                      <a:pt x="5172" y="7756"/>
                      <a:pt x="4411" y="6755"/>
                    </a:cubicBezTo>
                    <a:cubicBezTo>
                      <a:pt x="3727" y="5671"/>
                      <a:pt x="2966" y="4587"/>
                      <a:pt x="2206" y="3503"/>
                    </a:cubicBezTo>
                    <a:cubicBezTo>
                      <a:pt x="1521" y="2335"/>
                      <a:pt x="837" y="1168"/>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40" name="Shape 140"/>
              <p:cNvSpPr/>
              <p:nvPr/>
            </p:nvSpPr>
            <p:spPr>
              <a:xfrm>
                <a:off x="3067175" y="817327"/>
                <a:ext cx="303831" cy="70309"/>
              </a:xfrm>
              <a:custGeom>
                <a:avLst/>
                <a:gdLst/>
                <a:ahLst/>
                <a:cxnLst>
                  <a:cxn ang="0">
                    <a:pos x="wd2" y="hd2"/>
                  </a:cxn>
                  <a:cxn ang="5400000">
                    <a:pos x="wd2" y="hd2"/>
                  </a:cxn>
                  <a:cxn ang="10800000">
                    <a:pos x="wd2" y="hd2"/>
                  </a:cxn>
                  <a:cxn ang="16200000">
                    <a:pos x="wd2" y="hd2"/>
                  </a:cxn>
                </a:cxnLst>
                <a:rect l="0" t="0" r="r" b="b"/>
                <a:pathLst>
                  <a:path w="21600" h="21600" extrusionOk="0">
                    <a:moveTo>
                      <a:pt x="13516" y="0"/>
                    </a:moveTo>
                    <a:cubicBezTo>
                      <a:pt x="12546" y="281"/>
                      <a:pt x="11576" y="561"/>
                      <a:pt x="10606" y="1122"/>
                    </a:cubicBezTo>
                    <a:cubicBezTo>
                      <a:pt x="9636" y="1683"/>
                      <a:pt x="8666" y="2244"/>
                      <a:pt x="7696" y="3366"/>
                    </a:cubicBezTo>
                    <a:cubicBezTo>
                      <a:pt x="6790" y="4488"/>
                      <a:pt x="5820" y="5891"/>
                      <a:pt x="4915" y="7294"/>
                    </a:cubicBezTo>
                    <a:cubicBezTo>
                      <a:pt x="4010" y="8977"/>
                      <a:pt x="3104" y="10940"/>
                      <a:pt x="2328" y="13184"/>
                    </a:cubicBezTo>
                    <a:cubicBezTo>
                      <a:pt x="1487" y="15709"/>
                      <a:pt x="711" y="18514"/>
                      <a:pt x="0" y="21600"/>
                    </a:cubicBezTo>
                    <a:cubicBezTo>
                      <a:pt x="1035" y="21039"/>
                      <a:pt x="1940" y="20478"/>
                      <a:pt x="2910" y="19356"/>
                    </a:cubicBezTo>
                    <a:cubicBezTo>
                      <a:pt x="3816" y="18795"/>
                      <a:pt x="4721" y="18234"/>
                      <a:pt x="5626" y="17392"/>
                    </a:cubicBezTo>
                    <a:cubicBezTo>
                      <a:pt x="6532" y="16551"/>
                      <a:pt x="7437" y="15990"/>
                      <a:pt x="8278" y="15148"/>
                    </a:cubicBezTo>
                    <a:cubicBezTo>
                      <a:pt x="9183" y="14587"/>
                      <a:pt x="10089" y="13745"/>
                      <a:pt x="10994" y="12904"/>
                    </a:cubicBezTo>
                    <a:cubicBezTo>
                      <a:pt x="11899" y="12623"/>
                      <a:pt x="12805" y="11782"/>
                      <a:pt x="13710" y="11221"/>
                    </a:cubicBezTo>
                    <a:cubicBezTo>
                      <a:pt x="14616" y="10660"/>
                      <a:pt x="15521" y="10099"/>
                      <a:pt x="16491" y="9538"/>
                    </a:cubicBezTo>
                    <a:cubicBezTo>
                      <a:pt x="17396" y="8977"/>
                      <a:pt x="18302" y="8416"/>
                      <a:pt x="19272" y="7574"/>
                    </a:cubicBezTo>
                    <a:cubicBezTo>
                      <a:pt x="20048" y="7013"/>
                      <a:pt x="20824" y="6452"/>
                      <a:pt x="21600" y="5891"/>
                    </a:cubicBezTo>
                    <a:cubicBezTo>
                      <a:pt x="20889" y="5610"/>
                      <a:pt x="20177" y="5330"/>
                      <a:pt x="19466" y="4769"/>
                    </a:cubicBezTo>
                    <a:cubicBezTo>
                      <a:pt x="18366" y="3647"/>
                      <a:pt x="17332" y="2244"/>
                      <a:pt x="16232" y="842"/>
                    </a:cubicBezTo>
                    <a:cubicBezTo>
                      <a:pt x="16168" y="561"/>
                      <a:pt x="16103" y="561"/>
                      <a:pt x="16103" y="561"/>
                    </a:cubicBezTo>
                    <a:cubicBezTo>
                      <a:pt x="15198" y="281"/>
                      <a:pt x="14357" y="281"/>
                      <a:pt x="1351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41" name="Shape 141"/>
              <p:cNvSpPr/>
              <p:nvPr/>
            </p:nvSpPr>
            <p:spPr>
              <a:xfrm>
                <a:off x="3294420" y="818583"/>
                <a:ext cx="84119" cy="175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232" y="0"/>
                      <a:pt x="465" y="1137"/>
                    </a:cubicBezTo>
                    <a:cubicBezTo>
                      <a:pt x="4413" y="6821"/>
                      <a:pt x="8129" y="12505"/>
                      <a:pt x="12077" y="17053"/>
                    </a:cubicBezTo>
                    <a:cubicBezTo>
                      <a:pt x="14632" y="19326"/>
                      <a:pt x="17187" y="20463"/>
                      <a:pt x="19742" y="21600"/>
                    </a:cubicBezTo>
                    <a:cubicBezTo>
                      <a:pt x="20439" y="20463"/>
                      <a:pt x="20903" y="19326"/>
                      <a:pt x="21600" y="19326"/>
                    </a:cubicBezTo>
                    <a:cubicBezTo>
                      <a:pt x="18116" y="14779"/>
                      <a:pt x="14865" y="10232"/>
                      <a:pt x="11381" y="6821"/>
                    </a:cubicBezTo>
                    <a:cubicBezTo>
                      <a:pt x="8129" y="3411"/>
                      <a:pt x="4645" y="1137"/>
                      <a:pt x="1161" y="0"/>
                    </a:cubicBezTo>
                    <a:cubicBezTo>
                      <a:pt x="697" y="0"/>
                      <a:pt x="232"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42" name="Shape 142"/>
              <p:cNvSpPr/>
              <p:nvPr/>
            </p:nvSpPr>
            <p:spPr>
              <a:xfrm>
                <a:off x="5280614" y="451978"/>
                <a:ext cx="443191" cy="4381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049" y="1800"/>
                      <a:pt x="3919" y="3735"/>
                      <a:pt x="5211" y="6075"/>
                    </a:cubicBezTo>
                    <a:cubicBezTo>
                      <a:pt x="5879" y="7245"/>
                      <a:pt x="6458" y="8460"/>
                      <a:pt x="6948" y="9675"/>
                    </a:cubicBezTo>
                    <a:cubicBezTo>
                      <a:pt x="8462" y="13500"/>
                      <a:pt x="8462" y="13500"/>
                      <a:pt x="8462" y="13500"/>
                    </a:cubicBezTo>
                    <a:cubicBezTo>
                      <a:pt x="8952" y="14805"/>
                      <a:pt x="9575" y="16065"/>
                      <a:pt x="10377" y="17235"/>
                    </a:cubicBezTo>
                    <a:cubicBezTo>
                      <a:pt x="11223" y="18405"/>
                      <a:pt x="12336" y="19350"/>
                      <a:pt x="13539" y="20070"/>
                    </a:cubicBezTo>
                    <a:cubicBezTo>
                      <a:pt x="14162" y="20385"/>
                      <a:pt x="14831" y="20655"/>
                      <a:pt x="15499" y="20880"/>
                    </a:cubicBezTo>
                    <a:cubicBezTo>
                      <a:pt x="16167" y="21060"/>
                      <a:pt x="16835" y="21285"/>
                      <a:pt x="17503" y="21375"/>
                    </a:cubicBezTo>
                    <a:cubicBezTo>
                      <a:pt x="18304" y="21510"/>
                      <a:pt x="19151" y="21600"/>
                      <a:pt x="19952" y="21600"/>
                    </a:cubicBezTo>
                    <a:cubicBezTo>
                      <a:pt x="20487" y="21600"/>
                      <a:pt x="21066" y="21555"/>
                      <a:pt x="21600" y="21510"/>
                    </a:cubicBezTo>
                    <a:cubicBezTo>
                      <a:pt x="20264" y="21150"/>
                      <a:pt x="18972" y="20610"/>
                      <a:pt x="17814" y="19890"/>
                    </a:cubicBezTo>
                    <a:cubicBezTo>
                      <a:pt x="17235" y="19575"/>
                      <a:pt x="16701" y="19170"/>
                      <a:pt x="16167" y="18810"/>
                    </a:cubicBezTo>
                    <a:cubicBezTo>
                      <a:pt x="15721" y="18405"/>
                      <a:pt x="15276" y="18045"/>
                      <a:pt x="14875" y="17685"/>
                    </a:cubicBezTo>
                    <a:cubicBezTo>
                      <a:pt x="14118" y="16875"/>
                      <a:pt x="13584" y="16110"/>
                      <a:pt x="13049" y="15255"/>
                    </a:cubicBezTo>
                    <a:cubicBezTo>
                      <a:pt x="12559" y="14355"/>
                      <a:pt x="12069" y="13410"/>
                      <a:pt x="11490" y="12240"/>
                    </a:cubicBezTo>
                    <a:cubicBezTo>
                      <a:pt x="10956" y="11070"/>
                      <a:pt x="10377" y="9810"/>
                      <a:pt x="9664" y="8550"/>
                    </a:cubicBezTo>
                    <a:cubicBezTo>
                      <a:pt x="8952" y="7290"/>
                      <a:pt x="8061" y="6075"/>
                      <a:pt x="7081" y="4950"/>
                    </a:cubicBezTo>
                    <a:cubicBezTo>
                      <a:pt x="6547" y="4365"/>
                      <a:pt x="6012" y="3870"/>
                      <a:pt x="5478" y="3375"/>
                    </a:cubicBezTo>
                    <a:cubicBezTo>
                      <a:pt x="4854" y="2925"/>
                      <a:pt x="4320" y="2430"/>
                      <a:pt x="3696" y="2070"/>
                    </a:cubicBezTo>
                    <a:cubicBezTo>
                      <a:pt x="3073" y="1665"/>
                      <a:pt x="2494" y="1260"/>
                      <a:pt x="1871" y="945"/>
                    </a:cubicBezTo>
                    <a:cubicBezTo>
                      <a:pt x="1247" y="630"/>
                      <a:pt x="624" y="315"/>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43" name="Shape 143"/>
              <p:cNvSpPr/>
              <p:nvPr/>
            </p:nvSpPr>
            <p:spPr>
              <a:xfrm>
                <a:off x="5320790" y="391325"/>
                <a:ext cx="403584" cy="496311"/>
              </a:xfrm>
              <a:custGeom>
                <a:avLst/>
                <a:gdLst/>
                <a:ahLst/>
                <a:cxnLst>
                  <a:cxn ang="0">
                    <a:pos x="wd2" y="hd2"/>
                  </a:cxn>
                  <a:cxn ang="5400000">
                    <a:pos x="wd2" y="hd2"/>
                  </a:cxn>
                  <a:cxn ang="10800000">
                    <a:pos x="wd2" y="hd2"/>
                  </a:cxn>
                  <a:cxn ang="16200000">
                    <a:pos x="wd2" y="hd2"/>
                  </a:cxn>
                </a:cxnLst>
                <a:rect l="0" t="0" r="r" b="b"/>
                <a:pathLst>
                  <a:path w="21563" h="21562" extrusionOk="0">
                    <a:moveTo>
                      <a:pt x="635" y="2"/>
                    </a:moveTo>
                    <a:cubicBezTo>
                      <a:pt x="440" y="2"/>
                      <a:pt x="244" y="2"/>
                      <a:pt x="0" y="2"/>
                    </a:cubicBezTo>
                    <a:cubicBezTo>
                      <a:pt x="147" y="41"/>
                      <a:pt x="293" y="81"/>
                      <a:pt x="391" y="160"/>
                    </a:cubicBezTo>
                    <a:cubicBezTo>
                      <a:pt x="3225" y="675"/>
                      <a:pt x="5815" y="1825"/>
                      <a:pt x="7819" y="3212"/>
                    </a:cubicBezTo>
                    <a:cubicBezTo>
                      <a:pt x="10116" y="4718"/>
                      <a:pt x="11777" y="6541"/>
                      <a:pt x="13292" y="8443"/>
                    </a:cubicBezTo>
                    <a:cubicBezTo>
                      <a:pt x="14710" y="10385"/>
                      <a:pt x="16078" y="12407"/>
                      <a:pt x="17495" y="14587"/>
                    </a:cubicBezTo>
                    <a:cubicBezTo>
                      <a:pt x="18912" y="16727"/>
                      <a:pt x="20623" y="19065"/>
                      <a:pt x="21551" y="21562"/>
                    </a:cubicBezTo>
                    <a:cubicBezTo>
                      <a:pt x="21600" y="20254"/>
                      <a:pt x="21502" y="18986"/>
                      <a:pt x="21258" y="17678"/>
                    </a:cubicBezTo>
                    <a:cubicBezTo>
                      <a:pt x="20965" y="16410"/>
                      <a:pt x="20623" y="15141"/>
                      <a:pt x="20134" y="13913"/>
                    </a:cubicBezTo>
                    <a:cubicBezTo>
                      <a:pt x="19205" y="11416"/>
                      <a:pt x="17886" y="9038"/>
                      <a:pt x="16029" y="6898"/>
                    </a:cubicBezTo>
                    <a:cubicBezTo>
                      <a:pt x="15100" y="5828"/>
                      <a:pt x="14025" y="4797"/>
                      <a:pt x="12852" y="3925"/>
                    </a:cubicBezTo>
                    <a:cubicBezTo>
                      <a:pt x="11631" y="3014"/>
                      <a:pt x="10311" y="2261"/>
                      <a:pt x="8894" y="1627"/>
                    </a:cubicBezTo>
                    <a:cubicBezTo>
                      <a:pt x="6353" y="517"/>
                      <a:pt x="3470" y="-38"/>
                      <a:pt x="635" y="2"/>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44" name="Shape 144"/>
              <p:cNvSpPr/>
              <p:nvPr/>
            </p:nvSpPr>
            <p:spPr>
              <a:xfrm>
                <a:off x="5313257" y="389795"/>
                <a:ext cx="15067" cy="635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750" y="0"/>
                      <a:pt x="2700" y="0"/>
                      <a:pt x="0" y="0"/>
                    </a:cubicBezTo>
                    <a:cubicBezTo>
                      <a:pt x="6750" y="5400"/>
                      <a:pt x="14850" y="10800"/>
                      <a:pt x="21600" y="21600"/>
                    </a:cubicBezTo>
                    <a:cubicBezTo>
                      <a:pt x="18900" y="10800"/>
                      <a:pt x="14850" y="5400"/>
                      <a:pt x="108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45" name="Shape 145"/>
              <p:cNvSpPr/>
              <p:nvPr/>
            </p:nvSpPr>
            <p:spPr>
              <a:xfrm>
                <a:off x="2227249" y="459511"/>
                <a:ext cx="441935" cy="4381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021" y="360"/>
                      <a:pt x="20398" y="675"/>
                      <a:pt x="19774" y="990"/>
                    </a:cubicBezTo>
                    <a:cubicBezTo>
                      <a:pt x="19151" y="1305"/>
                      <a:pt x="18527" y="1710"/>
                      <a:pt x="17904" y="2070"/>
                    </a:cubicBezTo>
                    <a:cubicBezTo>
                      <a:pt x="17325" y="2475"/>
                      <a:pt x="16746" y="2925"/>
                      <a:pt x="16167" y="3420"/>
                    </a:cubicBezTo>
                    <a:cubicBezTo>
                      <a:pt x="15632" y="3915"/>
                      <a:pt x="15053" y="4410"/>
                      <a:pt x="14563" y="4950"/>
                    </a:cubicBezTo>
                    <a:cubicBezTo>
                      <a:pt x="13584" y="6075"/>
                      <a:pt x="12648" y="7335"/>
                      <a:pt x="11936" y="8595"/>
                    </a:cubicBezTo>
                    <a:cubicBezTo>
                      <a:pt x="11223" y="9855"/>
                      <a:pt x="10644" y="11115"/>
                      <a:pt x="10110" y="12285"/>
                    </a:cubicBezTo>
                    <a:cubicBezTo>
                      <a:pt x="9575" y="13410"/>
                      <a:pt x="9041" y="14355"/>
                      <a:pt x="8551" y="15300"/>
                    </a:cubicBezTo>
                    <a:cubicBezTo>
                      <a:pt x="8061" y="16155"/>
                      <a:pt x="7527" y="16920"/>
                      <a:pt x="6725" y="17685"/>
                    </a:cubicBezTo>
                    <a:cubicBezTo>
                      <a:pt x="6324" y="18090"/>
                      <a:pt x="5923" y="18450"/>
                      <a:pt x="5433" y="18855"/>
                    </a:cubicBezTo>
                    <a:cubicBezTo>
                      <a:pt x="4899" y="19215"/>
                      <a:pt x="4365" y="19620"/>
                      <a:pt x="3786" y="19935"/>
                    </a:cubicBezTo>
                    <a:cubicBezTo>
                      <a:pt x="2628" y="20610"/>
                      <a:pt x="1336" y="21195"/>
                      <a:pt x="0" y="21510"/>
                    </a:cubicBezTo>
                    <a:cubicBezTo>
                      <a:pt x="534" y="21600"/>
                      <a:pt x="1113" y="21600"/>
                      <a:pt x="1692" y="21600"/>
                    </a:cubicBezTo>
                    <a:cubicBezTo>
                      <a:pt x="2494" y="21600"/>
                      <a:pt x="3296" y="21555"/>
                      <a:pt x="4097" y="21420"/>
                    </a:cubicBezTo>
                    <a:cubicBezTo>
                      <a:pt x="4765" y="21330"/>
                      <a:pt x="5433" y="21105"/>
                      <a:pt x="6101" y="20925"/>
                    </a:cubicBezTo>
                    <a:cubicBezTo>
                      <a:pt x="6769" y="20700"/>
                      <a:pt x="7438" y="20430"/>
                      <a:pt x="8061" y="20070"/>
                    </a:cubicBezTo>
                    <a:cubicBezTo>
                      <a:pt x="9308" y="19395"/>
                      <a:pt x="10377" y="18405"/>
                      <a:pt x="11223" y="17235"/>
                    </a:cubicBezTo>
                    <a:cubicBezTo>
                      <a:pt x="12025" y="16110"/>
                      <a:pt x="12693" y="14805"/>
                      <a:pt x="13183" y="13545"/>
                    </a:cubicBezTo>
                    <a:cubicBezTo>
                      <a:pt x="14652" y="9720"/>
                      <a:pt x="14652" y="9720"/>
                      <a:pt x="14652" y="9720"/>
                    </a:cubicBezTo>
                    <a:cubicBezTo>
                      <a:pt x="15142" y="8460"/>
                      <a:pt x="15766" y="7290"/>
                      <a:pt x="16389" y="6120"/>
                    </a:cubicBezTo>
                    <a:cubicBezTo>
                      <a:pt x="17725" y="3780"/>
                      <a:pt x="19551" y="1845"/>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46" name="Shape 146"/>
              <p:cNvSpPr/>
              <p:nvPr/>
            </p:nvSpPr>
            <p:spPr>
              <a:xfrm>
                <a:off x="2227249" y="399247"/>
                <a:ext cx="397993" cy="497178"/>
              </a:xfrm>
              <a:custGeom>
                <a:avLst/>
                <a:gdLst/>
                <a:ahLst/>
                <a:cxnLst>
                  <a:cxn ang="0">
                    <a:pos x="wd2" y="hd2"/>
                  </a:cxn>
                  <a:cxn ang="5400000">
                    <a:pos x="wd2" y="hd2"/>
                  </a:cxn>
                  <a:cxn ang="10800000">
                    <a:pos x="wd2" y="hd2"/>
                  </a:cxn>
                  <a:cxn ang="16200000">
                    <a:pos x="wd2" y="hd2"/>
                  </a:cxn>
                </a:cxnLst>
                <a:rect l="0" t="0" r="r" b="b"/>
                <a:pathLst>
                  <a:path w="21600" h="21600" extrusionOk="0">
                    <a:moveTo>
                      <a:pt x="21253" y="0"/>
                    </a:moveTo>
                    <a:cubicBezTo>
                      <a:pt x="18380" y="0"/>
                      <a:pt x="15457" y="556"/>
                      <a:pt x="12881" y="1668"/>
                    </a:cubicBezTo>
                    <a:cubicBezTo>
                      <a:pt x="11394" y="2303"/>
                      <a:pt x="10057" y="3057"/>
                      <a:pt x="8818" y="3931"/>
                    </a:cubicBezTo>
                    <a:cubicBezTo>
                      <a:pt x="7629" y="4844"/>
                      <a:pt x="6589" y="5837"/>
                      <a:pt x="5648" y="6909"/>
                    </a:cubicBezTo>
                    <a:cubicBezTo>
                      <a:pt x="3765" y="9053"/>
                      <a:pt x="2428" y="11475"/>
                      <a:pt x="1437" y="13976"/>
                    </a:cubicBezTo>
                    <a:cubicBezTo>
                      <a:pt x="941" y="15207"/>
                      <a:pt x="594" y="16478"/>
                      <a:pt x="347" y="17749"/>
                    </a:cubicBezTo>
                    <a:cubicBezTo>
                      <a:pt x="99" y="19019"/>
                      <a:pt x="0" y="20329"/>
                      <a:pt x="0" y="21600"/>
                    </a:cubicBezTo>
                    <a:cubicBezTo>
                      <a:pt x="941" y="19099"/>
                      <a:pt x="2675" y="16796"/>
                      <a:pt x="4112" y="14651"/>
                    </a:cubicBezTo>
                    <a:cubicBezTo>
                      <a:pt x="5598" y="12468"/>
                      <a:pt x="6936" y="10443"/>
                      <a:pt x="8422" y="8497"/>
                    </a:cubicBezTo>
                    <a:cubicBezTo>
                      <a:pt x="9958" y="6591"/>
                      <a:pt x="11642" y="4765"/>
                      <a:pt x="13921" y="3256"/>
                    </a:cubicBezTo>
                    <a:cubicBezTo>
                      <a:pt x="15903" y="1946"/>
                      <a:pt x="18330" y="834"/>
                      <a:pt x="21055" y="238"/>
                    </a:cubicBezTo>
                    <a:cubicBezTo>
                      <a:pt x="21204" y="159"/>
                      <a:pt x="21402" y="79"/>
                      <a:pt x="21600" y="0"/>
                    </a:cubicBezTo>
                    <a:cubicBezTo>
                      <a:pt x="21501" y="0"/>
                      <a:pt x="21352" y="0"/>
                      <a:pt x="21253"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47" name="Shape 147"/>
              <p:cNvSpPr/>
              <p:nvPr/>
            </p:nvSpPr>
            <p:spPr>
              <a:xfrm>
                <a:off x="2615197" y="398583"/>
                <a:ext cx="22600" cy="6351"/>
              </a:xfrm>
              <a:custGeom>
                <a:avLst/>
                <a:gdLst/>
                <a:ahLst/>
                <a:cxnLst>
                  <a:cxn ang="0">
                    <a:pos x="wd2" y="hd2"/>
                  </a:cxn>
                  <a:cxn ang="5400000">
                    <a:pos x="wd2" y="hd2"/>
                  </a:cxn>
                  <a:cxn ang="10800000">
                    <a:pos x="wd2" y="hd2"/>
                  </a:cxn>
                  <a:cxn ang="16200000">
                    <a:pos x="wd2" y="hd2"/>
                  </a:cxn>
                </a:cxnLst>
                <a:rect l="0" t="0" r="r" b="b"/>
                <a:pathLst>
                  <a:path w="21600" h="21600" extrusionOk="0">
                    <a:moveTo>
                      <a:pt x="9504" y="0"/>
                    </a:moveTo>
                    <a:cubicBezTo>
                      <a:pt x="6048" y="7200"/>
                      <a:pt x="2592" y="14400"/>
                      <a:pt x="0" y="21600"/>
                    </a:cubicBezTo>
                    <a:cubicBezTo>
                      <a:pt x="6912" y="14400"/>
                      <a:pt x="13824" y="7200"/>
                      <a:pt x="21600" y="3600"/>
                    </a:cubicBezTo>
                    <a:cubicBezTo>
                      <a:pt x="17280" y="3600"/>
                      <a:pt x="12960" y="0"/>
                      <a:pt x="950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48" name="Shape 148"/>
              <p:cNvSpPr/>
              <p:nvPr/>
            </p:nvSpPr>
            <p:spPr>
              <a:xfrm>
                <a:off x="3840560" y="907723"/>
                <a:ext cx="67797" cy="69053"/>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49" name="Shape 149"/>
              <p:cNvSpPr/>
              <p:nvPr/>
            </p:nvSpPr>
            <p:spPr>
              <a:xfrm>
                <a:off x="4042695" y="907723"/>
                <a:ext cx="67797" cy="69053"/>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50" name="Shape 150"/>
              <p:cNvSpPr/>
              <p:nvPr/>
            </p:nvSpPr>
            <p:spPr>
              <a:xfrm>
                <a:off x="0" y="939110"/>
                <a:ext cx="2898938" cy="3892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51" name="Shape 151"/>
              <p:cNvSpPr/>
              <p:nvPr/>
            </p:nvSpPr>
            <p:spPr>
              <a:xfrm>
                <a:off x="5053369" y="939110"/>
                <a:ext cx="2901451" cy="3892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52" name="Shape 152"/>
              <p:cNvSpPr/>
              <p:nvPr/>
            </p:nvSpPr>
            <p:spPr>
              <a:xfrm>
                <a:off x="2672493" y="1884499"/>
                <a:ext cx="1407868" cy="507221"/>
              </a:xfrm>
              <a:custGeom>
                <a:avLst/>
                <a:gdLst/>
                <a:ahLst/>
                <a:cxnLst>
                  <a:cxn ang="0">
                    <a:pos x="wd2" y="hd2"/>
                  </a:cxn>
                  <a:cxn ang="5400000">
                    <a:pos x="wd2" y="hd2"/>
                  </a:cxn>
                  <a:cxn ang="10800000">
                    <a:pos x="wd2" y="hd2"/>
                  </a:cxn>
                  <a:cxn ang="16200000">
                    <a:pos x="wd2" y="hd2"/>
                  </a:cxn>
                </a:cxnLst>
                <a:rect l="0" t="0" r="r" b="b"/>
                <a:pathLst>
                  <a:path w="21569" h="21600" extrusionOk="0">
                    <a:moveTo>
                      <a:pt x="14798" y="6889"/>
                    </a:moveTo>
                    <a:cubicBezTo>
                      <a:pt x="14742" y="6889"/>
                      <a:pt x="14672" y="6889"/>
                      <a:pt x="14616" y="6889"/>
                    </a:cubicBezTo>
                    <a:cubicBezTo>
                      <a:pt x="15148" y="7161"/>
                      <a:pt x="15693" y="7356"/>
                      <a:pt x="16239" y="7472"/>
                    </a:cubicBezTo>
                    <a:cubicBezTo>
                      <a:pt x="15973" y="7239"/>
                      <a:pt x="15707" y="7083"/>
                      <a:pt x="15428" y="6966"/>
                    </a:cubicBezTo>
                    <a:cubicBezTo>
                      <a:pt x="15232" y="6889"/>
                      <a:pt x="15008" y="6889"/>
                      <a:pt x="14798" y="6889"/>
                    </a:cubicBezTo>
                    <a:moveTo>
                      <a:pt x="19778" y="5799"/>
                    </a:moveTo>
                    <a:cubicBezTo>
                      <a:pt x="19680" y="5916"/>
                      <a:pt x="19568" y="5994"/>
                      <a:pt x="19457" y="6110"/>
                    </a:cubicBezTo>
                    <a:cubicBezTo>
                      <a:pt x="18841" y="6694"/>
                      <a:pt x="18170" y="6889"/>
                      <a:pt x="17512" y="6889"/>
                    </a:cubicBezTo>
                    <a:cubicBezTo>
                      <a:pt x="17442" y="6889"/>
                      <a:pt x="17358" y="6889"/>
                      <a:pt x="17274" y="6889"/>
                    </a:cubicBezTo>
                    <a:cubicBezTo>
                      <a:pt x="17414" y="7083"/>
                      <a:pt x="17554" y="7317"/>
                      <a:pt x="17680" y="7550"/>
                    </a:cubicBezTo>
                    <a:cubicBezTo>
                      <a:pt x="18309" y="7434"/>
                      <a:pt x="18925" y="7122"/>
                      <a:pt x="19513" y="6499"/>
                    </a:cubicBezTo>
                    <a:cubicBezTo>
                      <a:pt x="19652" y="6344"/>
                      <a:pt x="19792" y="6188"/>
                      <a:pt x="19918" y="5994"/>
                    </a:cubicBezTo>
                    <a:cubicBezTo>
                      <a:pt x="19876" y="5916"/>
                      <a:pt x="19834" y="5838"/>
                      <a:pt x="19778" y="5799"/>
                    </a:cubicBezTo>
                    <a:moveTo>
                      <a:pt x="21569" y="2024"/>
                    </a:moveTo>
                    <a:cubicBezTo>
                      <a:pt x="21121" y="3581"/>
                      <a:pt x="20562" y="4826"/>
                      <a:pt x="19918" y="5604"/>
                    </a:cubicBezTo>
                    <a:cubicBezTo>
                      <a:pt x="19960" y="5682"/>
                      <a:pt x="20016" y="5760"/>
                      <a:pt x="20058" y="5799"/>
                    </a:cubicBezTo>
                    <a:cubicBezTo>
                      <a:pt x="20660" y="4865"/>
                      <a:pt x="21177" y="3581"/>
                      <a:pt x="21569" y="2024"/>
                    </a:cubicBezTo>
                    <a:moveTo>
                      <a:pt x="5117" y="0"/>
                    </a:moveTo>
                    <a:cubicBezTo>
                      <a:pt x="4739" y="0"/>
                      <a:pt x="4376" y="39"/>
                      <a:pt x="3998" y="195"/>
                    </a:cubicBezTo>
                    <a:cubicBezTo>
                      <a:pt x="3103" y="545"/>
                      <a:pt x="2193" y="1635"/>
                      <a:pt x="1508" y="3386"/>
                    </a:cubicBezTo>
                    <a:cubicBezTo>
                      <a:pt x="822" y="5176"/>
                      <a:pt x="291" y="7395"/>
                      <a:pt x="67" y="10002"/>
                    </a:cubicBezTo>
                    <a:cubicBezTo>
                      <a:pt x="-17" y="11286"/>
                      <a:pt x="-31" y="12688"/>
                      <a:pt x="81" y="13972"/>
                    </a:cubicBezTo>
                    <a:cubicBezTo>
                      <a:pt x="193" y="15295"/>
                      <a:pt x="403" y="16502"/>
                      <a:pt x="696" y="17552"/>
                    </a:cubicBezTo>
                    <a:cubicBezTo>
                      <a:pt x="976" y="18642"/>
                      <a:pt x="1340" y="19498"/>
                      <a:pt x="1746" y="20199"/>
                    </a:cubicBezTo>
                    <a:cubicBezTo>
                      <a:pt x="2151" y="20861"/>
                      <a:pt x="2613" y="21366"/>
                      <a:pt x="3089" y="21522"/>
                    </a:cubicBezTo>
                    <a:cubicBezTo>
                      <a:pt x="3243" y="21600"/>
                      <a:pt x="3410" y="21600"/>
                      <a:pt x="3578" y="21600"/>
                    </a:cubicBezTo>
                    <a:cubicBezTo>
                      <a:pt x="3886" y="21600"/>
                      <a:pt x="4208" y="21483"/>
                      <a:pt x="4502" y="21211"/>
                    </a:cubicBezTo>
                    <a:cubicBezTo>
                      <a:pt x="4963" y="20783"/>
                      <a:pt x="5383" y="20004"/>
                      <a:pt x="5691" y="18954"/>
                    </a:cubicBezTo>
                    <a:cubicBezTo>
                      <a:pt x="6320" y="16891"/>
                      <a:pt x="6530" y="14166"/>
                      <a:pt x="6418" y="11598"/>
                    </a:cubicBezTo>
                    <a:cubicBezTo>
                      <a:pt x="6362" y="10314"/>
                      <a:pt x="6194" y="9029"/>
                      <a:pt x="5915" y="7939"/>
                    </a:cubicBezTo>
                    <a:cubicBezTo>
                      <a:pt x="5635" y="6889"/>
                      <a:pt x="5257" y="6032"/>
                      <a:pt x="4823" y="5565"/>
                    </a:cubicBezTo>
                    <a:cubicBezTo>
                      <a:pt x="4516" y="5176"/>
                      <a:pt x="4180" y="4982"/>
                      <a:pt x="3830" y="4982"/>
                    </a:cubicBezTo>
                    <a:cubicBezTo>
                      <a:pt x="3243" y="4982"/>
                      <a:pt x="2655" y="5565"/>
                      <a:pt x="2235" y="6694"/>
                    </a:cubicBezTo>
                    <a:cubicBezTo>
                      <a:pt x="1900" y="7550"/>
                      <a:pt x="1676" y="8679"/>
                      <a:pt x="1550" y="9885"/>
                    </a:cubicBezTo>
                    <a:cubicBezTo>
                      <a:pt x="1438" y="11092"/>
                      <a:pt x="1410" y="12298"/>
                      <a:pt x="1438" y="13505"/>
                    </a:cubicBezTo>
                    <a:cubicBezTo>
                      <a:pt x="1438" y="12298"/>
                      <a:pt x="1494" y="11092"/>
                      <a:pt x="1648" y="9963"/>
                    </a:cubicBezTo>
                    <a:cubicBezTo>
                      <a:pt x="1788" y="8835"/>
                      <a:pt x="2039" y="7823"/>
                      <a:pt x="2361" y="7083"/>
                    </a:cubicBezTo>
                    <a:cubicBezTo>
                      <a:pt x="2739" y="6188"/>
                      <a:pt x="3215" y="5760"/>
                      <a:pt x="3704" y="5760"/>
                    </a:cubicBezTo>
                    <a:cubicBezTo>
                      <a:pt x="4040" y="5760"/>
                      <a:pt x="4390" y="5994"/>
                      <a:pt x="4684" y="6383"/>
                    </a:cubicBezTo>
                    <a:cubicBezTo>
                      <a:pt x="5061" y="6889"/>
                      <a:pt x="5369" y="7667"/>
                      <a:pt x="5593" y="8562"/>
                    </a:cubicBezTo>
                    <a:cubicBezTo>
                      <a:pt x="5817" y="9496"/>
                      <a:pt x="5943" y="10586"/>
                      <a:pt x="5971" y="11715"/>
                    </a:cubicBezTo>
                    <a:cubicBezTo>
                      <a:pt x="6041" y="13972"/>
                      <a:pt x="5817" y="16385"/>
                      <a:pt x="5299" y="18019"/>
                    </a:cubicBezTo>
                    <a:cubicBezTo>
                      <a:pt x="5033" y="18837"/>
                      <a:pt x="4711" y="19421"/>
                      <a:pt x="4334" y="19771"/>
                    </a:cubicBezTo>
                    <a:cubicBezTo>
                      <a:pt x="4110" y="19965"/>
                      <a:pt x="3872" y="20043"/>
                      <a:pt x="3620" y="20043"/>
                    </a:cubicBezTo>
                    <a:cubicBezTo>
                      <a:pt x="3466" y="20043"/>
                      <a:pt x="3313" y="20004"/>
                      <a:pt x="3159" y="19926"/>
                    </a:cubicBezTo>
                    <a:cubicBezTo>
                      <a:pt x="2767" y="19771"/>
                      <a:pt x="2375" y="19343"/>
                      <a:pt x="2025" y="18720"/>
                    </a:cubicBezTo>
                    <a:cubicBezTo>
                      <a:pt x="1536" y="18058"/>
                      <a:pt x="1144" y="16930"/>
                      <a:pt x="878" y="15723"/>
                    </a:cubicBezTo>
                    <a:cubicBezTo>
                      <a:pt x="599" y="14400"/>
                      <a:pt x="445" y="12921"/>
                      <a:pt x="431" y="11442"/>
                    </a:cubicBezTo>
                    <a:cubicBezTo>
                      <a:pt x="487" y="12065"/>
                      <a:pt x="557" y="12649"/>
                      <a:pt x="641" y="13232"/>
                    </a:cubicBezTo>
                    <a:cubicBezTo>
                      <a:pt x="585" y="12259"/>
                      <a:pt x="613" y="11286"/>
                      <a:pt x="668" y="10352"/>
                    </a:cubicBezTo>
                    <a:cubicBezTo>
                      <a:pt x="850" y="8212"/>
                      <a:pt x="1312" y="6188"/>
                      <a:pt x="1900" y="4631"/>
                    </a:cubicBezTo>
                    <a:cubicBezTo>
                      <a:pt x="2501" y="3114"/>
                      <a:pt x="3271" y="2179"/>
                      <a:pt x="4096" y="1829"/>
                    </a:cubicBezTo>
                    <a:cubicBezTo>
                      <a:pt x="4460" y="1674"/>
                      <a:pt x="4837" y="1596"/>
                      <a:pt x="5215" y="1596"/>
                    </a:cubicBezTo>
                    <a:cubicBezTo>
                      <a:pt x="5677" y="1596"/>
                      <a:pt x="6152" y="1712"/>
                      <a:pt x="6628" y="1868"/>
                    </a:cubicBezTo>
                    <a:cubicBezTo>
                      <a:pt x="8335" y="2491"/>
                      <a:pt x="10014" y="3814"/>
                      <a:pt x="11706" y="5021"/>
                    </a:cubicBezTo>
                    <a:cubicBezTo>
                      <a:pt x="12098" y="5293"/>
                      <a:pt x="12476" y="5565"/>
                      <a:pt x="12867" y="5838"/>
                    </a:cubicBezTo>
                    <a:cubicBezTo>
                      <a:pt x="13063" y="5682"/>
                      <a:pt x="13273" y="5565"/>
                      <a:pt x="13469" y="5488"/>
                    </a:cubicBezTo>
                    <a:cubicBezTo>
                      <a:pt x="13581" y="5410"/>
                      <a:pt x="13693" y="5371"/>
                      <a:pt x="13805" y="5332"/>
                    </a:cubicBezTo>
                    <a:cubicBezTo>
                      <a:pt x="13147" y="4865"/>
                      <a:pt x="12476" y="4359"/>
                      <a:pt x="11818" y="3853"/>
                    </a:cubicBezTo>
                    <a:cubicBezTo>
                      <a:pt x="10139" y="2491"/>
                      <a:pt x="8461" y="1090"/>
                      <a:pt x="6698" y="350"/>
                    </a:cubicBezTo>
                    <a:cubicBezTo>
                      <a:pt x="6180" y="117"/>
                      <a:pt x="5649" y="0"/>
                      <a:pt x="511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53" name="Shape 153"/>
              <p:cNvSpPr/>
              <p:nvPr/>
            </p:nvSpPr>
            <p:spPr>
              <a:xfrm>
                <a:off x="2714381" y="2075334"/>
                <a:ext cx="293360" cy="262400"/>
              </a:xfrm>
              <a:custGeom>
                <a:avLst/>
                <a:gdLst/>
                <a:ahLst/>
                <a:cxnLst>
                  <a:cxn ang="0">
                    <a:pos x="wd2" y="hd2"/>
                  </a:cxn>
                  <a:cxn ang="5400000">
                    <a:pos x="wd2" y="hd2"/>
                  </a:cxn>
                  <a:cxn ang="10800000">
                    <a:pos x="wd2" y="hd2"/>
                  </a:cxn>
                  <a:cxn ang="16200000">
                    <a:pos x="wd2" y="hd2"/>
                  </a:cxn>
                </a:cxnLst>
                <a:rect l="0" t="0" r="r" b="b"/>
                <a:pathLst>
                  <a:path w="21477" h="21600" extrusionOk="0">
                    <a:moveTo>
                      <a:pt x="13642" y="0"/>
                    </a:moveTo>
                    <a:cubicBezTo>
                      <a:pt x="13174" y="0"/>
                      <a:pt x="12706" y="75"/>
                      <a:pt x="12238" y="150"/>
                    </a:cubicBezTo>
                    <a:cubicBezTo>
                      <a:pt x="11837" y="300"/>
                      <a:pt x="11502" y="375"/>
                      <a:pt x="11168" y="450"/>
                    </a:cubicBezTo>
                    <a:cubicBezTo>
                      <a:pt x="10165" y="900"/>
                      <a:pt x="10165" y="900"/>
                      <a:pt x="10165" y="900"/>
                    </a:cubicBezTo>
                    <a:cubicBezTo>
                      <a:pt x="9563" y="1125"/>
                      <a:pt x="8827" y="1575"/>
                      <a:pt x="8292" y="2250"/>
                    </a:cubicBezTo>
                    <a:cubicBezTo>
                      <a:pt x="7155" y="3450"/>
                      <a:pt x="6554" y="5100"/>
                      <a:pt x="6487" y="6675"/>
                    </a:cubicBezTo>
                    <a:cubicBezTo>
                      <a:pt x="6420" y="8250"/>
                      <a:pt x="6754" y="9825"/>
                      <a:pt x="7557" y="11100"/>
                    </a:cubicBezTo>
                    <a:cubicBezTo>
                      <a:pt x="8225" y="12300"/>
                      <a:pt x="9429" y="13050"/>
                      <a:pt x="10566" y="13050"/>
                    </a:cubicBezTo>
                    <a:cubicBezTo>
                      <a:pt x="10700" y="13050"/>
                      <a:pt x="10833" y="13050"/>
                      <a:pt x="10967" y="13050"/>
                    </a:cubicBezTo>
                    <a:cubicBezTo>
                      <a:pt x="9697" y="12825"/>
                      <a:pt x="8760" y="11850"/>
                      <a:pt x="8359" y="10650"/>
                    </a:cubicBezTo>
                    <a:cubicBezTo>
                      <a:pt x="7891" y="9450"/>
                      <a:pt x="7891" y="8100"/>
                      <a:pt x="8092" y="6900"/>
                    </a:cubicBezTo>
                    <a:cubicBezTo>
                      <a:pt x="8292" y="5700"/>
                      <a:pt x="8894" y="4650"/>
                      <a:pt x="9630" y="4050"/>
                    </a:cubicBezTo>
                    <a:cubicBezTo>
                      <a:pt x="10031" y="3675"/>
                      <a:pt x="10432" y="3525"/>
                      <a:pt x="11034" y="3375"/>
                    </a:cubicBezTo>
                    <a:cubicBezTo>
                      <a:pt x="11770" y="3075"/>
                      <a:pt x="11770" y="3075"/>
                      <a:pt x="11770" y="3075"/>
                    </a:cubicBezTo>
                    <a:cubicBezTo>
                      <a:pt x="12572" y="2925"/>
                      <a:pt x="12572" y="2925"/>
                      <a:pt x="12572" y="2925"/>
                    </a:cubicBezTo>
                    <a:cubicBezTo>
                      <a:pt x="12773" y="2925"/>
                      <a:pt x="12907" y="2925"/>
                      <a:pt x="13040" y="2925"/>
                    </a:cubicBezTo>
                    <a:cubicBezTo>
                      <a:pt x="13441" y="2925"/>
                      <a:pt x="13776" y="3000"/>
                      <a:pt x="14110" y="3000"/>
                    </a:cubicBezTo>
                    <a:cubicBezTo>
                      <a:pt x="14578" y="3150"/>
                      <a:pt x="15046" y="3225"/>
                      <a:pt x="15448" y="3525"/>
                    </a:cubicBezTo>
                    <a:cubicBezTo>
                      <a:pt x="15916" y="3675"/>
                      <a:pt x="16250" y="4125"/>
                      <a:pt x="16651" y="4425"/>
                    </a:cubicBezTo>
                    <a:cubicBezTo>
                      <a:pt x="16986" y="4875"/>
                      <a:pt x="17320" y="5250"/>
                      <a:pt x="17588" y="5775"/>
                    </a:cubicBezTo>
                    <a:cubicBezTo>
                      <a:pt x="17855" y="6225"/>
                      <a:pt x="17989" y="6825"/>
                      <a:pt x="18189" y="7350"/>
                    </a:cubicBezTo>
                    <a:cubicBezTo>
                      <a:pt x="18323" y="7950"/>
                      <a:pt x="18524" y="8475"/>
                      <a:pt x="18524" y="9075"/>
                    </a:cubicBezTo>
                    <a:cubicBezTo>
                      <a:pt x="18658" y="10200"/>
                      <a:pt x="18457" y="11400"/>
                      <a:pt x="18189" y="12525"/>
                    </a:cubicBezTo>
                    <a:cubicBezTo>
                      <a:pt x="17989" y="13050"/>
                      <a:pt x="17855" y="13650"/>
                      <a:pt x="17521" y="14175"/>
                    </a:cubicBezTo>
                    <a:cubicBezTo>
                      <a:pt x="17320" y="14700"/>
                      <a:pt x="16919" y="15075"/>
                      <a:pt x="16651" y="15600"/>
                    </a:cubicBezTo>
                    <a:cubicBezTo>
                      <a:pt x="16317" y="16050"/>
                      <a:pt x="15782" y="16425"/>
                      <a:pt x="15448" y="16800"/>
                    </a:cubicBezTo>
                    <a:cubicBezTo>
                      <a:pt x="14980" y="17250"/>
                      <a:pt x="14511" y="17475"/>
                      <a:pt x="14043" y="17850"/>
                    </a:cubicBezTo>
                    <a:cubicBezTo>
                      <a:pt x="12973" y="18525"/>
                      <a:pt x="11703" y="18900"/>
                      <a:pt x="10432" y="18900"/>
                    </a:cubicBezTo>
                    <a:cubicBezTo>
                      <a:pt x="9563" y="18900"/>
                      <a:pt x="8627" y="18750"/>
                      <a:pt x="7757" y="18375"/>
                    </a:cubicBezTo>
                    <a:cubicBezTo>
                      <a:pt x="4414" y="17025"/>
                      <a:pt x="1605" y="13800"/>
                      <a:pt x="0" y="9825"/>
                    </a:cubicBezTo>
                    <a:cubicBezTo>
                      <a:pt x="67" y="10050"/>
                      <a:pt x="67" y="10275"/>
                      <a:pt x="134" y="10575"/>
                    </a:cubicBezTo>
                    <a:cubicBezTo>
                      <a:pt x="602" y="12600"/>
                      <a:pt x="1404" y="14550"/>
                      <a:pt x="2541" y="16200"/>
                    </a:cubicBezTo>
                    <a:cubicBezTo>
                      <a:pt x="3678" y="17850"/>
                      <a:pt x="5015" y="19275"/>
                      <a:pt x="6620" y="20400"/>
                    </a:cubicBezTo>
                    <a:cubicBezTo>
                      <a:pt x="6754" y="20475"/>
                      <a:pt x="6888" y="20550"/>
                      <a:pt x="6955" y="20625"/>
                    </a:cubicBezTo>
                    <a:cubicBezTo>
                      <a:pt x="8225" y="21225"/>
                      <a:pt x="9630" y="21600"/>
                      <a:pt x="11034" y="21600"/>
                    </a:cubicBezTo>
                    <a:cubicBezTo>
                      <a:pt x="12505" y="21600"/>
                      <a:pt x="13976" y="21225"/>
                      <a:pt x="15247" y="20475"/>
                    </a:cubicBezTo>
                    <a:cubicBezTo>
                      <a:pt x="16518" y="19800"/>
                      <a:pt x="17654" y="18900"/>
                      <a:pt x="18658" y="17700"/>
                    </a:cubicBezTo>
                    <a:cubicBezTo>
                      <a:pt x="19126" y="17100"/>
                      <a:pt x="19661" y="16500"/>
                      <a:pt x="19995" y="15750"/>
                    </a:cubicBezTo>
                    <a:cubicBezTo>
                      <a:pt x="20396" y="15075"/>
                      <a:pt x="20664" y="14325"/>
                      <a:pt x="20931" y="13575"/>
                    </a:cubicBezTo>
                    <a:cubicBezTo>
                      <a:pt x="21399" y="12000"/>
                      <a:pt x="21600" y="10350"/>
                      <a:pt x="21399" y="8700"/>
                    </a:cubicBezTo>
                    <a:cubicBezTo>
                      <a:pt x="21399" y="7875"/>
                      <a:pt x="21132" y="7125"/>
                      <a:pt x="20998" y="6300"/>
                    </a:cubicBezTo>
                    <a:cubicBezTo>
                      <a:pt x="20664" y="5550"/>
                      <a:pt x="20463" y="4800"/>
                      <a:pt x="19995" y="4050"/>
                    </a:cubicBezTo>
                    <a:cubicBezTo>
                      <a:pt x="18791" y="1650"/>
                      <a:pt x="16183" y="0"/>
                      <a:pt x="1364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54" name="Shape 154"/>
              <p:cNvSpPr/>
              <p:nvPr/>
            </p:nvSpPr>
            <p:spPr>
              <a:xfrm>
                <a:off x="2700571" y="2153175"/>
                <a:ext cx="104207" cy="170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89" y="4389"/>
                      <a:pt x="2274" y="8779"/>
                      <a:pt x="6063" y="12706"/>
                    </a:cubicBezTo>
                    <a:cubicBezTo>
                      <a:pt x="9663" y="16287"/>
                      <a:pt x="14968" y="19636"/>
                      <a:pt x="21600" y="21600"/>
                    </a:cubicBezTo>
                    <a:cubicBezTo>
                      <a:pt x="17053" y="19867"/>
                      <a:pt x="13263" y="17673"/>
                      <a:pt x="10042" y="15132"/>
                    </a:cubicBezTo>
                    <a:cubicBezTo>
                      <a:pt x="6821" y="12590"/>
                      <a:pt x="4547" y="9587"/>
                      <a:pt x="3221" y="6468"/>
                    </a:cubicBezTo>
                    <a:cubicBezTo>
                      <a:pt x="3032" y="6006"/>
                      <a:pt x="3032" y="5660"/>
                      <a:pt x="2842" y="5313"/>
                    </a:cubicBezTo>
                    <a:cubicBezTo>
                      <a:pt x="1705" y="3581"/>
                      <a:pt x="758" y="1848"/>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55" name="Shape 155"/>
              <p:cNvSpPr/>
              <p:nvPr/>
            </p:nvSpPr>
            <p:spPr>
              <a:xfrm>
                <a:off x="3126183" y="2035158"/>
                <a:ext cx="258634" cy="2360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42" y="0"/>
                      <a:pt x="20684" y="83"/>
                      <a:pt x="20226" y="83"/>
                    </a:cubicBezTo>
                    <a:cubicBezTo>
                      <a:pt x="20379" y="167"/>
                      <a:pt x="20608" y="167"/>
                      <a:pt x="20760" y="250"/>
                    </a:cubicBezTo>
                    <a:cubicBezTo>
                      <a:pt x="19692" y="584"/>
                      <a:pt x="18547" y="834"/>
                      <a:pt x="17478" y="1168"/>
                    </a:cubicBezTo>
                    <a:cubicBezTo>
                      <a:pt x="16334" y="1334"/>
                      <a:pt x="15189" y="1501"/>
                      <a:pt x="14044" y="1668"/>
                    </a:cubicBezTo>
                    <a:cubicBezTo>
                      <a:pt x="13891" y="1668"/>
                      <a:pt x="13815" y="1668"/>
                      <a:pt x="13662" y="1668"/>
                    </a:cubicBezTo>
                    <a:cubicBezTo>
                      <a:pt x="12517" y="2252"/>
                      <a:pt x="11372" y="2919"/>
                      <a:pt x="10228" y="3586"/>
                    </a:cubicBezTo>
                    <a:cubicBezTo>
                      <a:pt x="9083" y="4420"/>
                      <a:pt x="8014" y="5337"/>
                      <a:pt x="6946" y="6255"/>
                    </a:cubicBezTo>
                    <a:cubicBezTo>
                      <a:pt x="6030" y="7256"/>
                      <a:pt x="5037" y="8340"/>
                      <a:pt x="4198" y="9424"/>
                    </a:cubicBezTo>
                    <a:cubicBezTo>
                      <a:pt x="3435" y="10675"/>
                      <a:pt x="2671" y="11842"/>
                      <a:pt x="1984" y="13177"/>
                    </a:cubicBezTo>
                    <a:cubicBezTo>
                      <a:pt x="1450" y="14511"/>
                      <a:pt x="916" y="15846"/>
                      <a:pt x="534" y="17263"/>
                    </a:cubicBezTo>
                    <a:cubicBezTo>
                      <a:pt x="229" y="18681"/>
                      <a:pt x="76" y="20182"/>
                      <a:pt x="0" y="21600"/>
                    </a:cubicBezTo>
                    <a:cubicBezTo>
                      <a:pt x="763" y="20432"/>
                      <a:pt x="1527" y="19265"/>
                      <a:pt x="2137" y="18097"/>
                    </a:cubicBezTo>
                    <a:cubicBezTo>
                      <a:pt x="2977" y="17013"/>
                      <a:pt x="3740" y="15929"/>
                      <a:pt x="4351" y="14845"/>
                    </a:cubicBezTo>
                    <a:cubicBezTo>
                      <a:pt x="5190" y="13761"/>
                      <a:pt x="5953" y="12760"/>
                      <a:pt x="6717" y="11759"/>
                    </a:cubicBezTo>
                    <a:cubicBezTo>
                      <a:pt x="7556" y="10842"/>
                      <a:pt x="8396" y="9841"/>
                      <a:pt x="9159" y="8840"/>
                    </a:cubicBezTo>
                    <a:cubicBezTo>
                      <a:pt x="10151" y="8006"/>
                      <a:pt x="11067" y="7172"/>
                      <a:pt x="11907" y="6255"/>
                    </a:cubicBezTo>
                    <a:cubicBezTo>
                      <a:pt x="12975" y="5504"/>
                      <a:pt x="13967" y="4754"/>
                      <a:pt x="14960" y="3920"/>
                    </a:cubicBezTo>
                    <a:cubicBezTo>
                      <a:pt x="16028" y="3336"/>
                      <a:pt x="17097" y="2585"/>
                      <a:pt x="18165" y="1835"/>
                    </a:cubicBezTo>
                    <a:cubicBezTo>
                      <a:pt x="19310" y="1334"/>
                      <a:pt x="20455" y="667"/>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56" name="Shape 156"/>
              <p:cNvSpPr/>
              <p:nvPr/>
            </p:nvSpPr>
            <p:spPr>
              <a:xfrm>
                <a:off x="3063409" y="1984938"/>
                <a:ext cx="303831" cy="690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1" y="2842"/>
                      <a:pt x="1423" y="5684"/>
                      <a:pt x="2263" y="8242"/>
                    </a:cubicBezTo>
                    <a:cubicBezTo>
                      <a:pt x="3104" y="10516"/>
                      <a:pt x="3945" y="12505"/>
                      <a:pt x="4850" y="14495"/>
                    </a:cubicBezTo>
                    <a:cubicBezTo>
                      <a:pt x="5756" y="15916"/>
                      <a:pt x="6726" y="17337"/>
                      <a:pt x="7696" y="18474"/>
                    </a:cubicBezTo>
                    <a:cubicBezTo>
                      <a:pt x="8601" y="19326"/>
                      <a:pt x="9571" y="20179"/>
                      <a:pt x="10541" y="20747"/>
                    </a:cubicBezTo>
                    <a:cubicBezTo>
                      <a:pt x="11511" y="21032"/>
                      <a:pt x="12481" y="21600"/>
                      <a:pt x="13451" y="21600"/>
                    </a:cubicBezTo>
                    <a:cubicBezTo>
                      <a:pt x="14357" y="21600"/>
                      <a:pt x="15198" y="21600"/>
                      <a:pt x="16038" y="21316"/>
                    </a:cubicBezTo>
                    <a:cubicBezTo>
                      <a:pt x="16103" y="21316"/>
                      <a:pt x="16168" y="21032"/>
                      <a:pt x="16168" y="21032"/>
                    </a:cubicBezTo>
                    <a:cubicBezTo>
                      <a:pt x="17267" y="19611"/>
                      <a:pt x="18366" y="17905"/>
                      <a:pt x="19466" y="16768"/>
                    </a:cubicBezTo>
                    <a:cubicBezTo>
                      <a:pt x="20177" y="16484"/>
                      <a:pt x="20889" y="16200"/>
                      <a:pt x="21600" y="15916"/>
                    </a:cubicBezTo>
                    <a:cubicBezTo>
                      <a:pt x="20759" y="15063"/>
                      <a:pt x="19983" y="14495"/>
                      <a:pt x="19207" y="13926"/>
                    </a:cubicBezTo>
                    <a:cubicBezTo>
                      <a:pt x="18302" y="13358"/>
                      <a:pt x="17332" y="12505"/>
                      <a:pt x="16426" y="12221"/>
                    </a:cubicBezTo>
                    <a:cubicBezTo>
                      <a:pt x="15521" y="11653"/>
                      <a:pt x="14616" y="10800"/>
                      <a:pt x="13646" y="10516"/>
                    </a:cubicBezTo>
                    <a:cubicBezTo>
                      <a:pt x="12740" y="9663"/>
                      <a:pt x="11835" y="9095"/>
                      <a:pt x="10929" y="8526"/>
                    </a:cubicBezTo>
                    <a:cubicBezTo>
                      <a:pt x="10024" y="7674"/>
                      <a:pt x="9183" y="7105"/>
                      <a:pt x="8278" y="6537"/>
                    </a:cubicBezTo>
                    <a:cubicBezTo>
                      <a:pt x="7372" y="5684"/>
                      <a:pt x="6467" y="4832"/>
                      <a:pt x="5562" y="4263"/>
                    </a:cubicBezTo>
                    <a:cubicBezTo>
                      <a:pt x="4656" y="3411"/>
                      <a:pt x="3751" y="2558"/>
                      <a:pt x="2846" y="1989"/>
                    </a:cubicBezTo>
                    <a:cubicBezTo>
                      <a:pt x="1940" y="1137"/>
                      <a:pt x="970" y="568"/>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57" name="Shape 157"/>
              <p:cNvSpPr/>
              <p:nvPr/>
            </p:nvSpPr>
            <p:spPr>
              <a:xfrm>
                <a:off x="3289398" y="2036414"/>
                <a:ext cx="85375" cy="16322"/>
              </a:xfrm>
              <a:custGeom>
                <a:avLst/>
                <a:gdLst/>
                <a:ahLst/>
                <a:cxnLst>
                  <a:cxn ang="0">
                    <a:pos x="wd2" y="hd2"/>
                  </a:cxn>
                  <a:cxn ang="5400000">
                    <a:pos x="wd2" y="hd2"/>
                  </a:cxn>
                  <a:cxn ang="10800000">
                    <a:pos x="wd2" y="hd2"/>
                  </a:cxn>
                  <a:cxn ang="16200000">
                    <a:pos x="wd2" y="hd2"/>
                  </a:cxn>
                </a:cxnLst>
                <a:rect l="0" t="0" r="r" b="b"/>
                <a:pathLst>
                  <a:path w="21600" h="21600" extrusionOk="0">
                    <a:moveTo>
                      <a:pt x="19974" y="0"/>
                    </a:moveTo>
                    <a:cubicBezTo>
                      <a:pt x="17419" y="1137"/>
                      <a:pt x="14865" y="2274"/>
                      <a:pt x="12310" y="3411"/>
                    </a:cubicBezTo>
                    <a:cubicBezTo>
                      <a:pt x="8361" y="7958"/>
                      <a:pt x="4413" y="14779"/>
                      <a:pt x="465" y="20463"/>
                    </a:cubicBezTo>
                    <a:cubicBezTo>
                      <a:pt x="465" y="20463"/>
                      <a:pt x="232" y="21600"/>
                      <a:pt x="0" y="21600"/>
                    </a:cubicBezTo>
                    <a:cubicBezTo>
                      <a:pt x="465" y="21600"/>
                      <a:pt x="697" y="21600"/>
                      <a:pt x="1161" y="21600"/>
                    </a:cubicBezTo>
                    <a:cubicBezTo>
                      <a:pt x="4645" y="19326"/>
                      <a:pt x="8129" y="17053"/>
                      <a:pt x="11613" y="14779"/>
                    </a:cubicBezTo>
                    <a:cubicBezTo>
                      <a:pt x="14865" y="10232"/>
                      <a:pt x="18348" y="6821"/>
                      <a:pt x="21600" y="2274"/>
                    </a:cubicBezTo>
                    <a:cubicBezTo>
                      <a:pt x="21135" y="1137"/>
                      <a:pt x="20439" y="1137"/>
                      <a:pt x="1997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58" name="Shape 158"/>
              <p:cNvSpPr/>
              <p:nvPr/>
            </p:nvSpPr>
            <p:spPr>
              <a:xfrm>
                <a:off x="3903221" y="2006282"/>
                <a:ext cx="1770364" cy="867549"/>
              </a:xfrm>
              <a:custGeom>
                <a:avLst/>
                <a:gdLst/>
                <a:ahLst/>
                <a:cxnLst>
                  <a:cxn ang="0">
                    <a:pos x="wd2" y="hd2"/>
                  </a:cxn>
                  <a:cxn ang="5400000">
                    <a:pos x="wd2" y="hd2"/>
                  </a:cxn>
                  <a:cxn ang="10800000">
                    <a:pos x="wd2" y="hd2"/>
                  </a:cxn>
                  <a:cxn ang="16200000">
                    <a:pos x="wd2" y="hd2"/>
                  </a:cxn>
                </a:cxnLst>
                <a:rect l="0" t="0" r="r" b="b"/>
                <a:pathLst>
                  <a:path w="21495" h="21600" extrusionOk="0">
                    <a:moveTo>
                      <a:pt x="6556" y="7981"/>
                    </a:moveTo>
                    <a:cubicBezTo>
                      <a:pt x="6522" y="7981"/>
                      <a:pt x="6478" y="7981"/>
                      <a:pt x="6445" y="7981"/>
                    </a:cubicBezTo>
                    <a:cubicBezTo>
                      <a:pt x="6179" y="8026"/>
                      <a:pt x="5913" y="8185"/>
                      <a:pt x="5680" y="8458"/>
                    </a:cubicBezTo>
                    <a:cubicBezTo>
                      <a:pt x="5458" y="8731"/>
                      <a:pt x="5259" y="9117"/>
                      <a:pt x="5104" y="9549"/>
                    </a:cubicBezTo>
                    <a:cubicBezTo>
                      <a:pt x="4782" y="10413"/>
                      <a:pt x="4594" y="11414"/>
                      <a:pt x="4483" y="12460"/>
                    </a:cubicBezTo>
                    <a:cubicBezTo>
                      <a:pt x="4616" y="11437"/>
                      <a:pt x="4827" y="10436"/>
                      <a:pt x="5148" y="9618"/>
                    </a:cubicBezTo>
                    <a:cubicBezTo>
                      <a:pt x="5314" y="9208"/>
                      <a:pt x="5503" y="8867"/>
                      <a:pt x="5724" y="8617"/>
                    </a:cubicBezTo>
                    <a:cubicBezTo>
                      <a:pt x="5946" y="8367"/>
                      <a:pt x="6201" y="8231"/>
                      <a:pt x="6445" y="8231"/>
                    </a:cubicBezTo>
                    <a:cubicBezTo>
                      <a:pt x="6467" y="8208"/>
                      <a:pt x="6478" y="8208"/>
                      <a:pt x="6500" y="8208"/>
                    </a:cubicBezTo>
                    <a:cubicBezTo>
                      <a:pt x="6877" y="8208"/>
                      <a:pt x="7254" y="8481"/>
                      <a:pt x="7575" y="8890"/>
                    </a:cubicBezTo>
                    <a:cubicBezTo>
                      <a:pt x="7642" y="8936"/>
                      <a:pt x="7719" y="8958"/>
                      <a:pt x="7786" y="9004"/>
                    </a:cubicBezTo>
                    <a:cubicBezTo>
                      <a:pt x="7753" y="9027"/>
                      <a:pt x="7719" y="9049"/>
                      <a:pt x="7697" y="9072"/>
                    </a:cubicBezTo>
                    <a:cubicBezTo>
                      <a:pt x="7741" y="9140"/>
                      <a:pt x="7786" y="9208"/>
                      <a:pt x="7819" y="9277"/>
                    </a:cubicBezTo>
                    <a:cubicBezTo>
                      <a:pt x="8019" y="9618"/>
                      <a:pt x="8185" y="10004"/>
                      <a:pt x="8318" y="10413"/>
                    </a:cubicBezTo>
                    <a:cubicBezTo>
                      <a:pt x="8462" y="10845"/>
                      <a:pt x="8573" y="11323"/>
                      <a:pt x="8650" y="11800"/>
                    </a:cubicBezTo>
                    <a:cubicBezTo>
                      <a:pt x="8728" y="12278"/>
                      <a:pt x="8772" y="12778"/>
                      <a:pt x="8794" y="13301"/>
                    </a:cubicBezTo>
                    <a:cubicBezTo>
                      <a:pt x="8805" y="13801"/>
                      <a:pt x="8794" y="14324"/>
                      <a:pt x="8750" y="14824"/>
                    </a:cubicBezTo>
                    <a:cubicBezTo>
                      <a:pt x="8661" y="15825"/>
                      <a:pt x="8429" y="16757"/>
                      <a:pt x="8163" y="17598"/>
                    </a:cubicBezTo>
                    <a:cubicBezTo>
                      <a:pt x="7874" y="18440"/>
                      <a:pt x="7487" y="19099"/>
                      <a:pt x="7065" y="19667"/>
                    </a:cubicBezTo>
                    <a:cubicBezTo>
                      <a:pt x="6633" y="20168"/>
                      <a:pt x="6168" y="20531"/>
                      <a:pt x="5680" y="20713"/>
                    </a:cubicBezTo>
                    <a:cubicBezTo>
                      <a:pt x="5558" y="20759"/>
                      <a:pt x="5436" y="20781"/>
                      <a:pt x="5303" y="20804"/>
                    </a:cubicBezTo>
                    <a:cubicBezTo>
                      <a:pt x="5215" y="20827"/>
                      <a:pt x="5115" y="20850"/>
                      <a:pt x="5026" y="20850"/>
                    </a:cubicBezTo>
                    <a:cubicBezTo>
                      <a:pt x="4993" y="20850"/>
                      <a:pt x="4971" y="20850"/>
                      <a:pt x="4938" y="20850"/>
                    </a:cubicBezTo>
                    <a:cubicBezTo>
                      <a:pt x="4561" y="20827"/>
                      <a:pt x="4561" y="20827"/>
                      <a:pt x="4561" y="20827"/>
                    </a:cubicBezTo>
                    <a:cubicBezTo>
                      <a:pt x="4195" y="20713"/>
                      <a:pt x="4195" y="20713"/>
                      <a:pt x="4195" y="20713"/>
                    </a:cubicBezTo>
                    <a:cubicBezTo>
                      <a:pt x="4018" y="20668"/>
                      <a:pt x="4018" y="20668"/>
                      <a:pt x="4018" y="20668"/>
                    </a:cubicBezTo>
                    <a:cubicBezTo>
                      <a:pt x="3829" y="20554"/>
                      <a:pt x="3829" y="20554"/>
                      <a:pt x="3829" y="20554"/>
                    </a:cubicBezTo>
                    <a:cubicBezTo>
                      <a:pt x="3475" y="20349"/>
                      <a:pt x="3475" y="20349"/>
                      <a:pt x="3475" y="20349"/>
                    </a:cubicBezTo>
                    <a:cubicBezTo>
                      <a:pt x="3131" y="20054"/>
                      <a:pt x="3131" y="20054"/>
                      <a:pt x="3131" y="20054"/>
                    </a:cubicBezTo>
                    <a:cubicBezTo>
                      <a:pt x="2965" y="19895"/>
                      <a:pt x="2965" y="19895"/>
                      <a:pt x="2965" y="19895"/>
                    </a:cubicBezTo>
                    <a:cubicBezTo>
                      <a:pt x="2909" y="19849"/>
                      <a:pt x="2854" y="19781"/>
                      <a:pt x="2799" y="19713"/>
                    </a:cubicBezTo>
                    <a:cubicBezTo>
                      <a:pt x="2112" y="18894"/>
                      <a:pt x="1502" y="17712"/>
                      <a:pt x="1092" y="16302"/>
                    </a:cubicBezTo>
                    <a:cubicBezTo>
                      <a:pt x="1014" y="16598"/>
                      <a:pt x="926" y="16871"/>
                      <a:pt x="837" y="17144"/>
                    </a:cubicBezTo>
                    <a:cubicBezTo>
                      <a:pt x="992" y="17598"/>
                      <a:pt x="1158" y="18030"/>
                      <a:pt x="1336" y="18417"/>
                    </a:cubicBezTo>
                    <a:cubicBezTo>
                      <a:pt x="1524" y="18803"/>
                      <a:pt x="1713" y="19213"/>
                      <a:pt x="1934" y="19508"/>
                    </a:cubicBezTo>
                    <a:cubicBezTo>
                      <a:pt x="2045" y="19690"/>
                      <a:pt x="2145" y="19872"/>
                      <a:pt x="2256" y="20008"/>
                    </a:cubicBezTo>
                    <a:cubicBezTo>
                      <a:pt x="2610" y="20440"/>
                      <a:pt x="2610" y="20440"/>
                      <a:pt x="2610" y="20440"/>
                    </a:cubicBezTo>
                    <a:cubicBezTo>
                      <a:pt x="2666" y="20509"/>
                      <a:pt x="2732" y="20577"/>
                      <a:pt x="2788" y="20645"/>
                    </a:cubicBezTo>
                    <a:cubicBezTo>
                      <a:pt x="2976" y="20781"/>
                      <a:pt x="2976" y="20781"/>
                      <a:pt x="2976" y="20781"/>
                    </a:cubicBezTo>
                    <a:cubicBezTo>
                      <a:pt x="3353" y="21100"/>
                      <a:pt x="3353" y="21100"/>
                      <a:pt x="3353" y="21100"/>
                    </a:cubicBezTo>
                    <a:cubicBezTo>
                      <a:pt x="3741" y="21327"/>
                      <a:pt x="3741" y="21327"/>
                      <a:pt x="3741" y="21327"/>
                    </a:cubicBezTo>
                    <a:cubicBezTo>
                      <a:pt x="3940" y="21418"/>
                      <a:pt x="3940" y="21418"/>
                      <a:pt x="3940" y="21418"/>
                    </a:cubicBezTo>
                    <a:cubicBezTo>
                      <a:pt x="4140" y="21486"/>
                      <a:pt x="4140" y="21486"/>
                      <a:pt x="4140" y="21486"/>
                    </a:cubicBezTo>
                    <a:cubicBezTo>
                      <a:pt x="4539" y="21600"/>
                      <a:pt x="4539" y="21600"/>
                      <a:pt x="4539" y="21600"/>
                    </a:cubicBezTo>
                    <a:cubicBezTo>
                      <a:pt x="4938" y="21600"/>
                      <a:pt x="4938" y="21600"/>
                      <a:pt x="4938" y="21600"/>
                    </a:cubicBezTo>
                    <a:cubicBezTo>
                      <a:pt x="4960" y="21600"/>
                      <a:pt x="4982" y="21600"/>
                      <a:pt x="5004" y="21600"/>
                    </a:cubicBezTo>
                    <a:cubicBezTo>
                      <a:pt x="5115" y="21600"/>
                      <a:pt x="5226" y="21577"/>
                      <a:pt x="5348" y="21532"/>
                    </a:cubicBezTo>
                    <a:cubicBezTo>
                      <a:pt x="5481" y="21509"/>
                      <a:pt x="5614" y="21486"/>
                      <a:pt x="5747" y="21418"/>
                    </a:cubicBezTo>
                    <a:cubicBezTo>
                      <a:pt x="6267" y="21213"/>
                      <a:pt x="6777" y="20781"/>
                      <a:pt x="7243" y="20236"/>
                    </a:cubicBezTo>
                    <a:cubicBezTo>
                      <a:pt x="7686" y="19599"/>
                      <a:pt x="8096" y="18872"/>
                      <a:pt x="8395" y="17939"/>
                    </a:cubicBezTo>
                    <a:cubicBezTo>
                      <a:pt x="8684" y="17030"/>
                      <a:pt x="8916" y="16007"/>
                      <a:pt x="8994" y="14915"/>
                    </a:cubicBezTo>
                    <a:cubicBezTo>
                      <a:pt x="9038" y="14370"/>
                      <a:pt x="9049" y="13801"/>
                      <a:pt x="9027" y="13256"/>
                    </a:cubicBezTo>
                    <a:cubicBezTo>
                      <a:pt x="9005" y="12710"/>
                      <a:pt x="8949" y="12164"/>
                      <a:pt x="8850" y="11641"/>
                    </a:cubicBezTo>
                    <a:cubicBezTo>
                      <a:pt x="8761" y="11141"/>
                      <a:pt x="8628" y="10641"/>
                      <a:pt x="8473" y="10209"/>
                    </a:cubicBezTo>
                    <a:cubicBezTo>
                      <a:pt x="8318" y="9754"/>
                      <a:pt x="8140" y="9345"/>
                      <a:pt x="7930" y="9004"/>
                    </a:cubicBezTo>
                    <a:cubicBezTo>
                      <a:pt x="7542" y="8367"/>
                      <a:pt x="7054" y="7981"/>
                      <a:pt x="6556" y="7981"/>
                    </a:cubicBezTo>
                    <a:moveTo>
                      <a:pt x="582" y="6275"/>
                    </a:moveTo>
                    <a:cubicBezTo>
                      <a:pt x="372" y="7185"/>
                      <a:pt x="216" y="8163"/>
                      <a:pt x="117" y="9140"/>
                    </a:cubicBezTo>
                    <a:cubicBezTo>
                      <a:pt x="-105" y="11300"/>
                      <a:pt x="-16" y="13619"/>
                      <a:pt x="438" y="15666"/>
                    </a:cubicBezTo>
                    <a:cubicBezTo>
                      <a:pt x="482" y="15870"/>
                      <a:pt x="538" y="16098"/>
                      <a:pt x="593" y="16302"/>
                    </a:cubicBezTo>
                    <a:cubicBezTo>
                      <a:pt x="682" y="15984"/>
                      <a:pt x="771" y="15666"/>
                      <a:pt x="837" y="15325"/>
                    </a:cubicBezTo>
                    <a:cubicBezTo>
                      <a:pt x="837" y="15302"/>
                      <a:pt x="837" y="15302"/>
                      <a:pt x="837" y="15302"/>
                    </a:cubicBezTo>
                    <a:cubicBezTo>
                      <a:pt x="438" y="13437"/>
                      <a:pt x="360" y="11323"/>
                      <a:pt x="571" y="9345"/>
                    </a:cubicBezTo>
                    <a:cubicBezTo>
                      <a:pt x="638" y="8708"/>
                      <a:pt x="726" y="8072"/>
                      <a:pt x="837" y="7458"/>
                    </a:cubicBezTo>
                    <a:cubicBezTo>
                      <a:pt x="759" y="7071"/>
                      <a:pt x="682" y="6662"/>
                      <a:pt x="582" y="6275"/>
                    </a:cubicBezTo>
                    <a:moveTo>
                      <a:pt x="2577" y="1432"/>
                    </a:moveTo>
                    <a:cubicBezTo>
                      <a:pt x="2189" y="1955"/>
                      <a:pt x="1846" y="2592"/>
                      <a:pt x="1535" y="3274"/>
                    </a:cubicBezTo>
                    <a:cubicBezTo>
                      <a:pt x="1269" y="3888"/>
                      <a:pt x="1037" y="4547"/>
                      <a:pt x="837" y="5252"/>
                    </a:cubicBezTo>
                    <a:cubicBezTo>
                      <a:pt x="937" y="5571"/>
                      <a:pt x="1025" y="5934"/>
                      <a:pt x="1103" y="6275"/>
                    </a:cubicBezTo>
                    <a:cubicBezTo>
                      <a:pt x="1325" y="5434"/>
                      <a:pt x="1580" y="4638"/>
                      <a:pt x="1890" y="3933"/>
                    </a:cubicBezTo>
                    <a:cubicBezTo>
                      <a:pt x="2378" y="2842"/>
                      <a:pt x="2976" y="1955"/>
                      <a:pt x="3641" y="1432"/>
                    </a:cubicBezTo>
                    <a:cubicBezTo>
                      <a:pt x="3519" y="1455"/>
                      <a:pt x="3408" y="1455"/>
                      <a:pt x="3297" y="1478"/>
                    </a:cubicBezTo>
                    <a:cubicBezTo>
                      <a:pt x="3242" y="1478"/>
                      <a:pt x="3187" y="1478"/>
                      <a:pt x="3120" y="1478"/>
                    </a:cubicBezTo>
                    <a:cubicBezTo>
                      <a:pt x="2943" y="1478"/>
                      <a:pt x="2765" y="1455"/>
                      <a:pt x="2577" y="1432"/>
                    </a:cubicBezTo>
                    <a:moveTo>
                      <a:pt x="6522" y="432"/>
                    </a:moveTo>
                    <a:cubicBezTo>
                      <a:pt x="6090" y="637"/>
                      <a:pt x="5669" y="841"/>
                      <a:pt x="5226" y="1023"/>
                    </a:cubicBezTo>
                    <a:cubicBezTo>
                      <a:pt x="5447" y="1046"/>
                      <a:pt x="5658" y="1091"/>
                      <a:pt x="5880" y="1160"/>
                    </a:cubicBezTo>
                    <a:cubicBezTo>
                      <a:pt x="6367" y="1319"/>
                      <a:pt x="6844" y="1614"/>
                      <a:pt x="7298" y="2046"/>
                    </a:cubicBezTo>
                    <a:cubicBezTo>
                      <a:pt x="8207" y="2888"/>
                      <a:pt x="9005" y="4184"/>
                      <a:pt x="9747" y="5639"/>
                    </a:cubicBezTo>
                    <a:cubicBezTo>
                      <a:pt x="10490" y="7094"/>
                      <a:pt x="11188" y="8685"/>
                      <a:pt x="11997" y="10050"/>
                    </a:cubicBezTo>
                    <a:cubicBezTo>
                      <a:pt x="12407" y="10755"/>
                      <a:pt x="12851" y="11368"/>
                      <a:pt x="13338" y="11846"/>
                    </a:cubicBezTo>
                    <a:cubicBezTo>
                      <a:pt x="13582" y="12073"/>
                      <a:pt x="13837" y="12278"/>
                      <a:pt x="14092" y="12414"/>
                    </a:cubicBezTo>
                    <a:cubicBezTo>
                      <a:pt x="14358" y="12573"/>
                      <a:pt x="14624" y="12619"/>
                      <a:pt x="14890" y="12710"/>
                    </a:cubicBezTo>
                    <a:cubicBezTo>
                      <a:pt x="15034" y="12733"/>
                      <a:pt x="15189" y="12755"/>
                      <a:pt x="15333" y="12755"/>
                    </a:cubicBezTo>
                    <a:cubicBezTo>
                      <a:pt x="16020" y="12755"/>
                      <a:pt x="16707" y="12346"/>
                      <a:pt x="17317" y="11664"/>
                    </a:cubicBezTo>
                    <a:cubicBezTo>
                      <a:pt x="17261" y="11664"/>
                      <a:pt x="17206" y="11664"/>
                      <a:pt x="17162" y="11664"/>
                    </a:cubicBezTo>
                    <a:cubicBezTo>
                      <a:pt x="17250" y="11619"/>
                      <a:pt x="17350" y="11573"/>
                      <a:pt x="17439" y="11528"/>
                    </a:cubicBezTo>
                    <a:cubicBezTo>
                      <a:pt x="17605" y="11323"/>
                      <a:pt x="17760" y="11118"/>
                      <a:pt x="17904" y="10891"/>
                    </a:cubicBezTo>
                    <a:cubicBezTo>
                      <a:pt x="18735" y="9527"/>
                      <a:pt x="19378" y="7799"/>
                      <a:pt x="19943" y="6003"/>
                    </a:cubicBezTo>
                    <a:cubicBezTo>
                      <a:pt x="20498" y="4206"/>
                      <a:pt x="20985" y="2319"/>
                      <a:pt x="21495" y="477"/>
                    </a:cubicBezTo>
                    <a:cubicBezTo>
                      <a:pt x="20930" y="2274"/>
                      <a:pt x="20409" y="4093"/>
                      <a:pt x="19822" y="5843"/>
                    </a:cubicBezTo>
                    <a:cubicBezTo>
                      <a:pt x="19223" y="7571"/>
                      <a:pt x="18558" y="9208"/>
                      <a:pt x="17749" y="10459"/>
                    </a:cubicBezTo>
                    <a:cubicBezTo>
                      <a:pt x="17062" y="11437"/>
                      <a:pt x="16253" y="12051"/>
                      <a:pt x="15422" y="12051"/>
                    </a:cubicBezTo>
                    <a:cubicBezTo>
                      <a:pt x="15255" y="12051"/>
                      <a:pt x="15089" y="12028"/>
                      <a:pt x="14923" y="11982"/>
                    </a:cubicBezTo>
                    <a:cubicBezTo>
                      <a:pt x="14679" y="11891"/>
                      <a:pt x="14435" y="11846"/>
                      <a:pt x="14203" y="11687"/>
                    </a:cubicBezTo>
                    <a:cubicBezTo>
                      <a:pt x="13959" y="11550"/>
                      <a:pt x="13726" y="11346"/>
                      <a:pt x="13504" y="11141"/>
                    </a:cubicBezTo>
                    <a:cubicBezTo>
                      <a:pt x="13061" y="10664"/>
                      <a:pt x="12651" y="10072"/>
                      <a:pt x="12263" y="9413"/>
                    </a:cubicBezTo>
                    <a:cubicBezTo>
                      <a:pt x="11487" y="8072"/>
                      <a:pt x="10811" y="6457"/>
                      <a:pt x="10058" y="4979"/>
                    </a:cubicBezTo>
                    <a:cubicBezTo>
                      <a:pt x="9315" y="3479"/>
                      <a:pt x="8473" y="2069"/>
                      <a:pt x="7498" y="1160"/>
                    </a:cubicBezTo>
                    <a:cubicBezTo>
                      <a:pt x="7176" y="864"/>
                      <a:pt x="6855" y="614"/>
                      <a:pt x="6522" y="432"/>
                    </a:cubicBezTo>
                    <a:moveTo>
                      <a:pt x="4860" y="0"/>
                    </a:moveTo>
                    <a:cubicBezTo>
                      <a:pt x="4683" y="0"/>
                      <a:pt x="4505" y="0"/>
                      <a:pt x="4339" y="68"/>
                    </a:cubicBezTo>
                    <a:cubicBezTo>
                      <a:pt x="3818" y="205"/>
                      <a:pt x="3320" y="568"/>
                      <a:pt x="2876" y="1069"/>
                    </a:cubicBezTo>
                    <a:cubicBezTo>
                      <a:pt x="3009" y="1069"/>
                      <a:pt x="3153" y="1046"/>
                      <a:pt x="3286" y="1046"/>
                    </a:cubicBezTo>
                    <a:cubicBezTo>
                      <a:pt x="4140" y="909"/>
                      <a:pt x="4971" y="568"/>
                      <a:pt x="5802" y="136"/>
                    </a:cubicBezTo>
                    <a:cubicBezTo>
                      <a:pt x="5724" y="91"/>
                      <a:pt x="5636" y="91"/>
                      <a:pt x="5558" y="68"/>
                    </a:cubicBezTo>
                    <a:cubicBezTo>
                      <a:pt x="5425" y="45"/>
                      <a:pt x="5292" y="0"/>
                      <a:pt x="5148" y="0"/>
                    </a:cubicBezTo>
                    <a:cubicBezTo>
                      <a:pt x="5059" y="0"/>
                      <a:pt x="4960" y="0"/>
                      <a:pt x="486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59" name="Shape 159"/>
              <p:cNvSpPr/>
              <p:nvPr/>
            </p:nvSpPr>
            <p:spPr>
              <a:xfrm>
                <a:off x="4136447" y="2215950"/>
                <a:ext cx="316796" cy="571251"/>
              </a:xfrm>
              <a:custGeom>
                <a:avLst/>
                <a:gdLst/>
                <a:ahLst/>
                <a:cxnLst>
                  <a:cxn ang="0">
                    <a:pos x="wd2" y="hd2"/>
                  </a:cxn>
                  <a:cxn ang="5400000">
                    <a:pos x="wd2" y="hd2"/>
                  </a:cxn>
                  <a:cxn ang="10800000">
                    <a:pos x="wd2" y="hd2"/>
                  </a:cxn>
                  <a:cxn ang="16200000">
                    <a:pos x="wd2" y="hd2"/>
                  </a:cxn>
                </a:cxnLst>
                <a:rect l="0" t="0" r="r" b="b"/>
                <a:pathLst>
                  <a:path w="21458" h="21600" extrusionOk="0">
                    <a:moveTo>
                      <a:pt x="11927" y="0"/>
                    </a:moveTo>
                    <a:cubicBezTo>
                      <a:pt x="10627" y="0"/>
                      <a:pt x="9204" y="104"/>
                      <a:pt x="7842" y="415"/>
                    </a:cubicBezTo>
                    <a:cubicBezTo>
                      <a:pt x="5366" y="933"/>
                      <a:pt x="3200" y="2039"/>
                      <a:pt x="1962" y="3352"/>
                    </a:cubicBezTo>
                    <a:cubicBezTo>
                      <a:pt x="663" y="4631"/>
                      <a:pt x="106" y="6083"/>
                      <a:pt x="44" y="7465"/>
                    </a:cubicBezTo>
                    <a:cubicBezTo>
                      <a:pt x="-142" y="8847"/>
                      <a:pt x="291" y="10230"/>
                      <a:pt x="910" y="11543"/>
                    </a:cubicBezTo>
                    <a:cubicBezTo>
                      <a:pt x="1591" y="12822"/>
                      <a:pt x="2705" y="14066"/>
                      <a:pt x="3819" y="15103"/>
                    </a:cubicBezTo>
                    <a:cubicBezTo>
                      <a:pt x="4871" y="16140"/>
                      <a:pt x="5985" y="17142"/>
                      <a:pt x="6790" y="18179"/>
                    </a:cubicBezTo>
                    <a:cubicBezTo>
                      <a:pt x="7656" y="19215"/>
                      <a:pt x="8213" y="20321"/>
                      <a:pt x="8028" y="21600"/>
                    </a:cubicBezTo>
                    <a:cubicBezTo>
                      <a:pt x="8151" y="21531"/>
                      <a:pt x="8275" y="21427"/>
                      <a:pt x="8337" y="21358"/>
                    </a:cubicBezTo>
                    <a:cubicBezTo>
                      <a:pt x="8337" y="21358"/>
                      <a:pt x="8337" y="21358"/>
                      <a:pt x="8275" y="21358"/>
                    </a:cubicBezTo>
                    <a:cubicBezTo>
                      <a:pt x="8337" y="21324"/>
                      <a:pt x="8399" y="21254"/>
                      <a:pt x="8523" y="21220"/>
                    </a:cubicBezTo>
                    <a:cubicBezTo>
                      <a:pt x="9513" y="20252"/>
                      <a:pt x="9884" y="18973"/>
                      <a:pt x="9637" y="17798"/>
                    </a:cubicBezTo>
                    <a:cubicBezTo>
                      <a:pt x="9451" y="16451"/>
                      <a:pt x="8770" y="15172"/>
                      <a:pt x="8028" y="14031"/>
                    </a:cubicBezTo>
                    <a:cubicBezTo>
                      <a:pt x="7223" y="12822"/>
                      <a:pt x="6542" y="11820"/>
                      <a:pt x="6109" y="10748"/>
                    </a:cubicBezTo>
                    <a:cubicBezTo>
                      <a:pt x="5676" y="9677"/>
                      <a:pt x="5366" y="8605"/>
                      <a:pt x="5366" y="7534"/>
                    </a:cubicBezTo>
                    <a:cubicBezTo>
                      <a:pt x="5428" y="5426"/>
                      <a:pt x="6542" y="3421"/>
                      <a:pt x="9513" y="2385"/>
                    </a:cubicBezTo>
                    <a:cubicBezTo>
                      <a:pt x="10998" y="1866"/>
                      <a:pt x="12917" y="1590"/>
                      <a:pt x="15021" y="1555"/>
                    </a:cubicBezTo>
                    <a:cubicBezTo>
                      <a:pt x="15393" y="1521"/>
                      <a:pt x="15826" y="1521"/>
                      <a:pt x="16259" y="1521"/>
                    </a:cubicBezTo>
                    <a:cubicBezTo>
                      <a:pt x="17930" y="1521"/>
                      <a:pt x="19725" y="1624"/>
                      <a:pt x="21458" y="1797"/>
                    </a:cubicBezTo>
                    <a:cubicBezTo>
                      <a:pt x="19601" y="1106"/>
                      <a:pt x="17559" y="553"/>
                      <a:pt x="15207" y="242"/>
                    </a:cubicBezTo>
                    <a:cubicBezTo>
                      <a:pt x="14217" y="69"/>
                      <a:pt x="13103" y="0"/>
                      <a:pt x="1192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0" name="Shape 160"/>
              <p:cNvSpPr/>
              <p:nvPr/>
            </p:nvSpPr>
            <p:spPr>
              <a:xfrm>
                <a:off x="4259896" y="2359076"/>
                <a:ext cx="277466" cy="421848"/>
              </a:xfrm>
              <a:custGeom>
                <a:avLst/>
                <a:gdLst/>
                <a:ahLst/>
                <a:cxnLst>
                  <a:cxn ang="0">
                    <a:pos x="wd2" y="hd2"/>
                  </a:cxn>
                  <a:cxn ang="5400000">
                    <a:pos x="wd2" y="hd2"/>
                  </a:cxn>
                  <a:cxn ang="10800000">
                    <a:pos x="wd2" y="hd2"/>
                  </a:cxn>
                  <a:cxn ang="16200000">
                    <a:pos x="wd2" y="hd2"/>
                  </a:cxn>
                </a:cxnLst>
                <a:rect l="0" t="0" r="r" b="b"/>
                <a:pathLst>
                  <a:path w="21600" h="21600" extrusionOk="0">
                    <a:moveTo>
                      <a:pt x="17692" y="0"/>
                    </a:moveTo>
                    <a:cubicBezTo>
                      <a:pt x="17266" y="0"/>
                      <a:pt x="16839" y="0"/>
                      <a:pt x="16413" y="0"/>
                    </a:cubicBezTo>
                    <a:cubicBezTo>
                      <a:pt x="14424" y="141"/>
                      <a:pt x="12221" y="703"/>
                      <a:pt x="10587" y="1734"/>
                    </a:cubicBezTo>
                    <a:cubicBezTo>
                      <a:pt x="8882" y="2811"/>
                      <a:pt x="7816" y="4170"/>
                      <a:pt x="7176" y="5435"/>
                    </a:cubicBezTo>
                    <a:cubicBezTo>
                      <a:pt x="6537" y="6747"/>
                      <a:pt x="6182" y="8012"/>
                      <a:pt x="5968" y="9184"/>
                    </a:cubicBezTo>
                    <a:cubicBezTo>
                      <a:pt x="5400" y="11620"/>
                      <a:pt x="5258" y="13822"/>
                      <a:pt x="4547" y="15837"/>
                    </a:cubicBezTo>
                    <a:cubicBezTo>
                      <a:pt x="3979" y="17758"/>
                      <a:pt x="2771" y="19585"/>
                      <a:pt x="213" y="21413"/>
                    </a:cubicBezTo>
                    <a:cubicBezTo>
                      <a:pt x="142" y="21459"/>
                      <a:pt x="71" y="21553"/>
                      <a:pt x="0" y="21600"/>
                    </a:cubicBezTo>
                    <a:cubicBezTo>
                      <a:pt x="1918" y="21459"/>
                      <a:pt x="3908" y="21038"/>
                      <a:pt x="5542" y="20241"/>
                    </a:cubicBezTo>
                    <a:cubicBezTo>
                      <a:pt x="7247" y="19445"/>
                      <a:pt x="8597" y="18273"/>
                      <a:pt x="9521" y="17055"/>
                    </a:cubicBezTo>
                    <a:cubicBezTo>
                      <a:pt x="11368" y="14572"/>
                      <a:pt x="11795" y="11948"/>
                      <a:pt x="12008" y="9652"/>
                    </a:cubicBezTo>
                    <a:cubicBezTo>
                      <a:pt x="12434" y="7356"/>
                      <a:pt x="12576" y="5201"/>
                      <a:pt x="13997" y="3702"/>
                    </a:cubicBezTo>
                    <a:cubicBezTo>
                      <a:pt x="14637" y="2952"/>
                      <a:pt x="15774" y="2249"/>
                      <a:pt x="17195" y="1734"/>
                    </a:cubicBezTo>
                    <a:cubicBezTo>
                      <a:pt x="18474" y="1265"/>
                      <a:pt x="19966" y="890"/>
                      <a:pt x="21600" y="562"/>
                    </a:cubicBezTo>
                    <a:cubicBezTo>
                      <a:pt x="21316" y="422"/>
                      <a:pt x="21103" y="328"/>
                      <a:pt x="20818" y="187"/>
                    </a:cubicBezTo>
                    <a:cubicBezTo>
                      <a:pt x="19824" y="47"/>
                      <a:pt x="18758" y="0"/>
                      <a:pt x="1769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1" name="Shape 161"/>
              <p:cNvSpPr/>
              <p:nvPr/>
            </p:nvSpPr>
            <p:spPr>
              <a:xfrm>
                <a:off x="4527317" y="2362843"/>
                <a:ext cx="17578" cy="75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547" y="8100"/>
                      <a:pt x="7958" y="13500"/>
                      <a:pt x="12505" y="21600"/>
                    </a:cubicBezTo>
                    <a:cubicBezTo>
                      <a:pt x="14779" y="18900"/>
                      <a:pt x="18189" y="16200"/>
                      <a:pt x="21600" y="13500"/>
                    </a:cubicBezTo>
                    <a:cubicBezTo>
                      <a:pt x="14779" y="8100"/>
                      <a:pt x="6821" y="540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2" name="Shape 162"/>
              <p:cNvSpPr/>
              <p:nvPr/>
            </p:nvSpPr>
            <p:spPr>
              <a:xfrm>
                <a:off x="4257349" y="2775865"/>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5400" y="16200"/>
                      <a:pt x="0" y="21600"/>
                    </a:cubicBezTo>
                    <a:cubicBezTo>
                      <a:pt x="5400" y="21600"/>
                      <a:pt x="5400" y="21600"/>
                      <a:pt x="5400" y="21600"/>
                    </a:cubicBezTo>
                    <a:cubicBezTo>
                      <a:pt x="10800" y="16200"/>
                      <a:pt x="16200" y="5400"/>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3" name="Shape 163"/>
              <p:cNvSpPr/>
              <p:nvPr/>
            </p:nvSpPr>
            <p:spPr>
              <a:xfrm>
                <a:off x="4264449" y="2273702"/>
                <a:ext cx="178750" cy="232268"/>
              </a:xfrm>
              <a:custGeom>
                <a:avLst/>
                <a:gdLst/>
                <a:ahLst/>
                <a:cxnLst>
                  <a:cxn ang="0">
                    <a:pos x="wd2" y="hd2"/>
                  </a:cxn>
                  <a:cxn ang="5400000">
                    <a:pos x="wd2" y="hd2"/>
                  </a:cxn>
                  <a:cxn ang="10800000">
                    <a:pos x="wd2" y="hd2"/>
                  </a:cxn>
                  <a:cxn ang="16200000">
                    <a:pos x="wd2" y="hd2"/>
                  </a:cxn>
                </a:cxnLst>
                <a:rect l="0" t="0" r="r" b="b"/>
                <a:pathLst>
                  <a:path w="21356" h="21600" extrusionOk="0">
                    <a:moveTo>
                      <a:pt x="21356" y="0"/>
                    </a:moveTo>
                    <a:cubicBezTo>
                      <a:pt x="18192" y="339"/>
                      <a:pt x="14920" y="1101"/>
                      <a:pt x="11974" y="2202"/>
                    </a:cubicBezTo>
                    <a:cubicBezTo>
                      <a:pt x="9029" y="3304"/>
                      <a:pt x="6301" y="4828"/>
                      <a:pt x="4120" y="6861"/>
                    </a:cubicBezTo>
                    <a:cubicBezTo>
                      <a:pt x="2047" y="8894"/>
                      <a:pt x="738" y="11435"/>
                      <a:pt x="192" y="13976"/>
                    </a:cubicBezTo>
                    <a:cubicBezTo>
                      <a:pt x="-244" y="16518"/>
                      <a:pt x="83" y="19144"/>
                      <a:pt x="956" y="21600"/>
                    </a:cubicBezTo>
                    <a:cubicBezTo>
                      <a:pt x="629" y="19059"/>
                      <a:pt x="629" y="16518"/>
                      <a:pt x="1283" y="14146"/>
                    </a:cubicBezTo>
                    <a:cubicBezTo>
                      <a:pt x="1829" y="11689"/>
                      <a:pt x="3138" y="9402"/>
                      <a:pt x="5101" y="7454"/>
                    </a:cubicBezTo>
                    <a:cubicBezTo>
                      <a:pt x="7065" y="5506"/>
                      <a:pt x="9574" y="3981"/>
                      <a:pt x="12411" y="2795"/>
                    </a:cubicBezTo>
                    <a:cubicBezTo>
                      <a:pt x="15247" y="1609"/>
                      <a:pt x="18192" y="678"/>
                      <a:pt x="2135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4" name="Shape 164"/>
              <p:cNvSpPr/>
              <p:nvPr/>
            </p:nvSpPr>
            <p:spPr>
              <a:xfrm>
                <a:off x="2271191" y="2006282"/>
                <a:ext cx="1770867" cy="867549"/>
              </a:xfrm>
              <a:custGeom>
                <a:avLst/>
                <a:gdLst/>
                <a:ahLst/>
                <a:cxnLst>
                  <a:cxn ang="0">
                    <a:pos x="wd2" y="hd2"/>
                  </a:cxn>
                  <a:cxn ang="5400000">
                    <a:pos x="wd2" y="hd2"/>
                  </a:cxn>
                  <a:cxn ang="10800000">
                    <a:pos x="wd2" y="hd2"/>
                  </a:cxn>
                  <a:cxn ang="16200000">
                    <a:pos x="wd2" y="hd2"/>
                  </a:cxn>
                </a:cxnLst>
                <a:rect l="0" t="0" r="r" b="b"/>
                <a:pathLst>
                  <a:path w="21501" h="21600" extrusionOk="0">
                    <a:moveTo>
                      <a:pt x="14936" y="7981"/>
                    </a:moveTo>
                    <a:cubicBezTo>
                      <a:pt x="14448" y="7981"/>
                      <a:pt x="13960" y="8390"/>
                      <a:pt x="13572" y="9004"/>
                    </a:cubicBezTo>
                    <a:cubicBezTo>
                      <a:pt x="13361" y="9345"/>
                      <a:pt x="13173" y="9754"/>
                      <a:pt x="13018" y="10209"/>
                    </a:cubicBezTo>
                    <a:cubicBezTo>
                      <a:pt x="12862" y="10641"/>
                      <a:pt x="12740" y="11141"/>
                      <a:pt x="12641" y="11641"/>
                    </a:cubicBezTo>
                    <a:cubicBezTo>
                      <a:pt x="12552" y="12164"/>
                      <a:pt x="12497" y="12710"/>
                      <a:pt x="12463" y="13256"/>
                    </a:cubicBezTo>
                    <a:cubicBezTo>
                      <a:pt x="12452" y="13801"/>
                      <a:pt x="12452" y="14370"/>
                      <a:pt x="12497" y="14915"/>
                    </a:cubicBezTo>
                    <a:cubicBezTo>
                      <a:pt x="12585" y="16007"/>
                      <a:pt x="12807" y="17030"/>
                      <a:pt x="13095" y="17939"/>
                    </a:cubicBezTo>
                    <a:cubicBezTo>
                      <a:pt x="13406" y="18872"/>
                      <a:pt x="13816" y="19599"/>
                      <a:pt x="14260" y="20236"/>
                    </a:cubicBezTo>
                    <a:cubicBezTo>
                      <a:pt x="14725" y="20781"/>
                      <a:pt x="15224" y="21213"/>
                      <a:pt x="15756" y="21418"/>
                    </a:cubicBezTo>
                    <a:cubicBezTo>
                      <a:pt x="15890" y="21486"/>
                      <a:pt x="16023" y="21509"/>
                      <a:pt x="16156" y="21532"/>
                    </a:cubicBezTo>
                    <a:cubicBezTo>
                      <a:pt x="16267" y="21577"/>
                      <a:pt x="16377" y="21600"/>
                      <a:pt x="16499" y="21600"/>
                    </a:cubicBezTo>
                    <a:cubicBezTo>
                      <a:pt x="16522" y="21600"/>
                      <a:pt x="16533" y="21600"/>
                      <a:pt x="16555" y="21600"/>
                    </a:cubicBezTo>
                    <a:cubicBezTo>
                      <a:pt x="16965" y="21600"/>
                      <a:pt x="16965" y="21600"/>
                      <a:pt x="16965" y="21600"/>
                    </a:cubicBezTo>
                    <a:cubicBezTo>
                      <a:pt x="17364" y="21486"/>
                      <a:pt x="17364" y="21486"/>
                      <a:pt x="17364" y="21486"/>
                    </a:cubicBezTo>
                    <a:cubicBezTo>
                      <a:pt x="17564" y="21441"/>
                      <a:pt x="17564" y="21441"/>
                      <a:pt x="17564" y="21441"/>
                    </a:cubicBezTo>
                    <a:cubicBezTo>
                      <a:pt x="17763" y="21327"/>
                      <a:pt x="17763" y="21327"/>
                      <a:pt x="17763" y="21327"/>
                    </a:cubicBezTo>
                    <a:cubicBezTo>
                      <a:pt x="18152" y="21100"/>
                      <a:pt x="18152" y="21100"/>
                      <a:pt x="18152" y="21100"/>
                    </a:cubicBezTo>
                    <a:cubicBezTo>
                      <a:pt x="18529" y="20781"/>
                      <a:pt x="18529" y="20781"/>
                      <a:pt x="18529" y="20781"/>
                    </a:cubicBezTo>
                    <a:cubicBezTo>
                      <a:pt x="18717" y="20645"/>
                      <a:pt x="18717" y="20645"/>
                      <a:pt x="18717" y="20645"/>
                    </a:cubicBezTo>
                    <a:cubicBezTo>
                      <a:pt x="18772" y="20577"/>
                      <a:pt x="18828" y="20509"/>
                      <a:pt x="18894" y="20440"/>
                    </a:cubicBezTo>
                    <a:cubicBezTo>
                      <a:pt x="19238" y="20008"/>
                      <a:pt x="19238" y="20008"/>
                      <a:pt x="19238" y="20008"/>
                    </a:cubicBezTo>
                    <a:cubicBezTo>
                      <a:pt x="19360" y="19872"/>
                      <a:pt x="19460" y="19690"/>
                      <a:pt x="19571" y="19508"/>
                    </a:cubicBezTo>
                    <a:cubicBezTo>
                      <a:pt x="19793" y="19213"/>
                      <a:pt x="19970" y="18803"/>
                      <a:pt x="20159" y="18417"/>
                    </a:cubicBezTo>
                    <a:cubicBezTo>
                      <a:pt x="20347" y="18030"/>
                      <a:pt x="20513" y="17598"/>
                      <a:pt x="20657" y="17144"/>
                    </a:cubicBezTo>
                    <a:cubicBezTo>
                      <a:pt x="20569" y="16871"/>
                      <a:pt x="20491" y="16598"/>
                      <a:pt x="20414" y="16302"/>
                    </a:cubicBezTo>
                    <a:cubicBezTo>
                      <a:pt x="20003" y="17712"/>
                      <a:pt x="19393" y="18894"/>
                      <a:pt x="18695" y="19713"/>
                    </a:cubicBezTo>
                    <a:cubicBezTo>
                      <a:pt x="18639" y="19781"/>
                      <a:pt x="18595" y="19849"/>
                      <a:pt x="18540" y="19895"/>
                    </a:cubicBezTo>
                    <a:cubicBezTo>
                      <a:pt x="18362" y="20054"/>
                      <a:pt x="18362" y="20054"/>
                      <a:pt x="18362" y="20054"/>
                    </a:cubicBezTo>
                    <a:cubicBezTo>
                      <a:pt x="18030" y="20349"/>
                      <a:pt x="18030" y="20349"/>
                      <a:pt x="18030" y="20349"/>
                    </a:cubicBezTo>
                    <a:cubicBezTo>
                      <a:pt x="17664" y="20554"/>
                      <a:pt x="17664" y="20554"/>
                      <a:pt x="17664" y="20554"/>
                    </a:cubicBezTo>
                    <a:cubicBezTo>
                      <a:pt x="17486" y="20668"/>
                      <a:pt x="17486" y="20668"/>
                      <a:pt x="17486" y="20668"/>
                    </a:cubicBezTo>
                    <a:cubicBezTo>
                      <a:pt x="17309" y="20713"/>
                      <a:pt x="17309" y="20713"/>
                      <a:pt x="17309" y="20713"/>
                    </a:cubicBezTo>
                    <a:cubicBezTo>
                      <a:pt x="16932" y="20827"/>
                      <a:pt x="16932" y="20827"/>
                      <a:pt x="16932" y="20827"/>
                    </a:cubicBezTo>
                    <a:cubicBezTo>
                      <a:pt x="16566" y="20850"/>
                      <a:pt x="16566" y="20850"/>
                      <a:pt x="16566" y="20850"/>
                    </a:cubicBezTo>
                    <a:cubicBezTo>
                      <a:pt x="16533" y="20850"/>
                      <a:pt x="16499" y="20850"/>
                      <a:pt x="16477" y="20850"/>
                    </a:cubicBezTo>
                    <a:cubicBezTo>
                      <a:pt x="16377" y="20850"/>
                      <a:pt x="16289" y="20827"/>
                      <a:pt x="16189" y="20804"/>
                    </a:cubicBezTo>
                    <a:cubicBezTo>
                      <a:pt x="16067" y="20781"/>
                      <a:pt x="15945" y="20759"/>
                      <a:pt x="15823" y="20713"/>
                    </a:cubicBezTo>
                    <a:cubicBezTo>
                      <a:pt x="15335" y="20531"/>
                      <a:pt x="14858" y="20168"/>
                      <a:pt x="14426" y="19667"/>
                    </a:cubicBezTo>
                    <a:cubicBezTo>
                      <a:pt x="14016" y="19099"/>
                      <a:pt x="13628" y="18440"/>
                      <a:pt x="13339" y="17598"/>
                    </a:cubicBezTo>
                    <a:cubicBezTo>
                      <a:pt x="13062" y="16757"/>
                      <a:pt x="12840" y="15825"/>
                      <a:pt x="12752" y="14824"/>
                    </a:cubicBezTo>
                    <a:cubicBezTo>
                      <a:pt x="12696" y="14324"/>
                      <a:pt x="12685" y="13801"/>
                      <a:pt x="12696" y="13301"/>
                    </a:cubicBezTo>
                    <a:cubicBezTo>
                      <a:pt x="12718" y="12778"/>
                      <a:pt x="12763" y="12278"/>
                      <a:pt x="12840" y="11800"/>
                    </a:cubicBezTo>
                    <a:cubicBezTo>
                      <a:pt x="12929" y="11323"/>
                      <a:pt x="13040" y="10845"/>
                      <a:pt x="13173" y="10413"/>
                    </a:cubicBezTo>
                    <a:cubicBezTo>
                      <a:pt x="13317" y="10004"/>
                      <a:pt x="13483" y="9618"/>
                      <a:pt x="13672" y="9277"/>
                    </a:cubicBezTo>
                    <a:cubicBezTo>
                      <a:pt x="13727" y="9208"/>
                      <a:pt x="13772" y="9117"/>
                      <a:pt x="13816" y="9049"/>
                    </a:cubicBezTo>
                    <a:cubicBezTo>
                      <a:pt x="13783" y="9027"/>
                      <a:pt x="13749" y="9027"/>
                      <a:pt x="13716" y="9004"/>
                    </a:cubicBezTo>
                    <a:cubicBezTo>
                      <a:pt x="13805" y="8936"/>
                      <a:pt x="13905" y="8867"/>
                      <a:pt x="14005" y="8799"/>
                    </a:cubicBezTo>
                    <a:cubicBezTo>
                      <a:pt x="14304" y="8435"/>
                      <a:pt x="14648" y="8208"/>
                      <a:pt x="15002" y="8208"/>
                    </a:cubicBezTo>
                    <a:cubicBezTo>
                      <a:pt x="15014" y="8208"/>
                      <a:pt x="15036" y="8208"/>
                      <a:pt x="15047" y="8231"/>
                    </a:cubicBezTo>
                    <a:cubicBezTo>
                      <a:pt x="15302" y="8231"/>
                      <a:pt x="15546" y="8367"/>
                      <a:pt x="15768" y="8617"/>
                    </a:cubicBezTo>
                    <a:cubicBezTo>
                      <a:pt x="15989" y="8867"/>
                      <a:pt x="16189" y="9208"/>
                      <a:pt x="16355" y="9618"/>
                    </a:cubicBezTo>
                    <a:cubicBezTo>
                      <a:pt x="16677" y="10436"/>
                      <a:pt x="16887" y="11437"/>
                      <a:pt x="17021" y="12460"/>
                    </a:cubicBezTo>
                    <a:cubicBezTo>
                      <a:pt x="16899" y="11414"/>
                      <a:pt x="16710" y="10413"/>
                      <a:pt x="16400" y="9549"/>
                    </a:cubicBezTo>
                    <a:cubicBezTo>
                      <a:pt x="16233" y="9117"/>
                      <a:pt x="16045" y="8731"/>
                      <a:pt x="15812" y="8458"/>
                    </a:cubicBezTo>
                    <a:cubicBezTo>
                      <a:pt x="15590" y="8185"/>
                      <a:pt x="15324" y="8026"/>
                      <a:pt x="15058" y="7981"/>
                    </a:cubicBezTo>
                    <a:cubicBezTo>
                      <a:pt x="15014" y="7981"/>
                      <a:pt x="14980" y="7981"/>
                      <a:pt x="14936" y="7981"/>
                    </a:cubicBezTo>
                    <a:moveTo>
                      <a:pt x="20924" y="6275"/>
                    </a:moveTo>
                    <a:cubicBezTo>
                      <a:pt x="20824" y="6662"/>
                      <a:pt x="20735" y="7071"/>
                      <a:pt x="20657" y="7458"/>
                    </a:cubicBezTo>
                    <a:cubicBezTo>
                      <a:pt x="20779" y="8072"/>
                      <a:pt x="20868" y="8708"/>
                      <a:pt x="20935" y="9345"/>
                    </a:cubicBezTo>
                    <a:cubicBezTo>
                      <a:pt x="21134" y="11323"/>
                      <a:pt x="21068" y="13437"/>
                      <a:pt x="20669" y="15302"/>
                    </a:cubicBezTo>
                    <a:cubicBezTo>
                      <a:pt x="20669" y="15302"/>
                      <a:pt x="20657" y="15302"/>
                      <a:pt x="20657" y="15325"/>
                    </a:cubicBezTo>
                    <a:cubicBezTo>
                      <a:pt x="20735" y="15666"/>
                      <a:pt x="20813" y="15984"/>
                      <a:pt x="20913" y="16302"/>
                    </a:cubicBezTo>
                    <a:cubicBezTo>
                      <a:pt x="20968" y="16098"/>
                      <a:pt x="21023" y="15870"/>
                      <a:pt x="21068" y="15666"/>
                    </a:cubicBezTo>
                    <a:cubicBezTo>
                      <a:pt x="21522" y="13619"/>
                      <a:pt x="21600" y="11300"/>
                      <a:pt x="21389" y="9140"/>
                    </a:cubicBezTo>
                    <a:cubicBezTo>
                      <a:pt x="21290" y="8163"/>
                      <a:pt x="21134" y="7185"/>
                      <a:pt x="20924" y="6275"/>
                    </a:cubicBezTo>
                    <a:moveTo>
                      <a:pt x="17741" y="1341"/>
                    </a:moveTo>
                    <a:cubicBezTo>
                      <a:pt x="18451" y="1842"/>
                      <a:pt x="19094" y="2774"/>
                      <a:pt x="19604" y="3933"/>
                    </a:cubicBezTo>
                    <a:cubicBezTo>
                      <a:pt x="19915" y="4638"/>
                      <a:pt x="20181" y="5434"/>
                      <a:pt x="20402" y="6275"/>
                    </a:cubicBezTo>
                    <a:cubicBezTo>
                      <a:pt x="20480" y="5912"/>
                      <a:pt x="20569" y="5571"/>
                      <a:pt x="20657" y="5252"/>
                    </a:cubicBezTo>
                    <a:cubicBezTo>
                      <a:pt x="20458" y="4547"/>
                      <a:pt x="20225" y="3888"/>
                      <a:pt x="19959" y="3274"/>
                    </a:cubicBezTo>
                    <a:cubicBezTo>
                      <a:pt x="19648" y="2569"/>
                      <a:pt x="19294" y="1910"/>
                      <a:pt x="18883" y="1387"/>
                    </a:cubicBezTo>
                    <a:cubicBezTo>
                      <a:pt x="18739" y="1410"/>
                      <a:pt x="18584" y="1410"/>
                      <a:pt x="18429" y="1410"/>
                    </a:cubicBezTo>
                    <a:cubicBezTo>
                      <a:pt x="18373" y="1410"/>
                      <a:pt x="18318" y="1410"/>
                      <a:pt x="18262" y="1410"/>
                    </a:cubicBezTo>
                    <a:cubicBezTo>
                      <a:pt x="18085" y="1410"/>
                      <a:pt x="17919" y="1387"/>
                      <a:pt x="17741" y="1341"/>
                    </a:cubicBezTo>
                    <a:moveTo>
                      <a:pt x="15069" y="387"/>
                    </a:moveTo>
                    <a:cubicBezTo>
                      <a:pt x="14703" y="568"/>
                      <a:pt x="14348" y="819"/>
                      <a:pt x="14005" y="1160"/>
                    </a:cubicBezTo>
                    <a:cubicBezTo>
                      <a:pt x="13018" y="2069"/>
                      <a:pt x="12186" y="3479"/>
                      <a:pt x="11443" y="4979"/>
                    </a:cubicBezTo>
                    <a:cubicBezTo>
                      <a:pt x="10689" y="6457"/>
                      <a:pt x="10002" y="8072"/>
                      <a:pt x="9237" y="9413"/>
                    </a:cubicBezTo>
                    <a:cubicBezTo>
                      <a:pt x="8848" y="10072"/>
                      <a:pt x="8438" y="10664"/>
                      <a:pt x="7984" y="11141"/>
                    </a:cubicBezTo>
                    <a:cubicBezTo>
                      <a:pt x="7762" y="11346"/>
                      <a:pt x="7540" y="11550"/>
                      <a:pt x="7296" y="11687"/>
                    </a:cubicBezTo>
                    <a:cubicBezTo>
                      <a:pt x="7063" y="11846"/>
                      <a:pt x="6808" y="11891"/>
                      <a:pt x="6564" y="11982"/>
                    </a:cubicBezTo>
                    <a:cubicBezTo>
                      <a:pt x="6398" y="12028"/>
                      <a:pt x="6232" y="12051"/>
                      <a:pt x="6076" y="12051"/>
                    </a:cubicBezTo>
                    <a:cubicBezTo>
                      <a:pt x="5245" y="12051"/>
                      <a:pt x="4435" y="11437"/>
                      <a:pt x="3748" y="10459"/>
                    </a:cubicBezTo>
                    <a:cubicBezTo>
                      <a:pt x="2927" y="9208"/>
                      <a:pt x="2262" y="7571"/>
                      <a:pt x="1674" y="5843"/>
                    </a:cubicBezTo>
                    <a:cubicBezTo>
                      <a:pt x="1087" y="4093"/>
                      <a:pt x="554" y="2274"/>
                      <a:pt x="0" y="477"/>
                    </a:cubicBezTo>
                    <a:cubicBezTo>
                      <a:pt x="510" y="2319"/>
                      <a:pt x="998" y="4206"/>
                      <a:pt x="1552" y="6003"/>
                    </a:cubicBezTo>
                    <a:cubicBezTo>
                      <a:pt x="2107" y="7799"/>
                      <a:pt x="2750" y="9527"/>
                      <a:pt x="3593" y="10891"/>
                    </a:cubicBezTo>
                    <a:cubicBezTo>
                      <a:pt x="3803" y="11232"/>
                      <a:pt x="4047" y="11528"/>
                      <a:pt x="4291" y="11800"/>
                    </a:cubicBezTo>
                    <a:cubicBezTo>
                      <a:pt x="4358" y="11823"/>
                      <a:pt x="4424" y="11846"/>
                      <a:pt x="4480" y="11869"/>
                    </a:cubicBezTo>
                    <a:cubicBezTo>
                      <a:pt x="4446" y="11869"/>
                      <a:pt x="4413" y="11891"/>
                      <a:pt x="4380" y="11891"/>
                    </a:cubicBezTo>
                    <a:cubicBezTo>
                      <a:pt x="4934" y="12437"/>
                      <a:pt x="5544" y="12755"/>
                      <a:pt x="6165" y="12755"/>
                    </a:cubicBezTo>
                    <a:cubicBezTo>
                      <a:pt x="6309" y="12755"/>
                      <a:pt x="6453" y="12733"/>
                      <a:pt x="6609" y="12710"/>
                    </a:cubicBezTo>
                    <a:cubicBezTo>
                      <a:pt x="6864" y="12619"/>
                      <a:pt x="7141" y="12573"/>
                      <a:pt x="7396" y="12414"/>
                    </a:cubicBezTo>
                    <a:cubicBezTo>
                      <a:pt x="7662" y="12278"/>
                      <a:pt x="7917" y="12073"/>
                      <a:pt x="8161" y="11846"/>
                    </a:cubicBezTo>
                    <a:cubicBezTo>
                      <a:pt x="8649" y="11368"/>
                      <a:pt x="9092" y="10755"/>
                      <a:pt x="9503" y="10050"/>
                    </a:cubicBezTo>
                    <a:cubicBezTo>
                      <a:pt x="10312" y="8685"/>
                      <a:pt x="11011" y="7094"/>
                      <a:pt x="11754" y="5639"/>
                    </a:cubicBezTo>
                    <a:cubicBezTo>
                      <a:pt x="12497" y="4184"/>
                      <a:pt x="13295" y="2888"/>
                      <a:pt x="14204" y="2046"/>
                    </a:cubicBezTo>
                    <a:cubicBezTo>
                      <a:pt x="14659" y="1614"/>
                      <a:pt x="15136" y="1319"/>
                      <a:pt x="15623" y="1160"/>
                    </a:cubicBezTo>
                    <a:cubicBezTo>
                      <a:pt x="15901" y="1069"/>
                      <a:pt x="16178" y="1000"/>
                      <a:pt x="16455" y="1000"/>
                    </a:cubicBezTo>
                    <a:cubicBezTo>
                      <a:pt x="15989" y="819"/>
                      <a:pt x="15524" y="614"/>
                      <a:pt x="15069" y="387"/>
                    </a:cubicBezTo>
                    <a:moveTo>
                      <a:pt x="16644" y="0"/>
                    </a:moveTo>
                    <a:cubicBezTo>
                      <a:pt x="16544" y="0"/>
                      <a:pt x="16444" y="0"/>
                      <a:pt x="16344" y="0"/>
                    </a:cubicBezTo>
                    <a:cubicBezTo>
                      <a:pt x="16211" y="0"/>
                      <a:pt x="16078" y="45"/>
                      <a:pt x="15945" y="68"/>
                    </a:cubicBezTo>
                    <a:cubicBezTo>
                      <a:pt x="15901" y="68"/>
                      <a:pt x="15856" y="91"/>
                      <a:pt x="15812" y="91"/>
                    </a:cubicBezTo>
                    <a:cubicBezTo>
                      <a:pt x="16621" y="523"/>
                      <a:pt x="17442" y="864"/>
                      <a:pt x="18274" y="978"/>
                    </a:cubicBezTo>
                    <a:cubicBezTo>
                      <a:pt x="18373" y="978"/>
                      <a:pt x="18473" y="1000"/>
                      <a:pt x="18562" y="1000"/>
                    </a:cubicBezTo>
                    <a:cubicBezTo>
                      <a:pt x="18129" y="523"/>
                      <a:pt x="17664" y="205"/>
                      <a:pt x="17165" y="68"/>
                    </a:cubicBezTo>
                    <a:cubicBezTo>
                      <a:pt x="16987" y="0"/>
                      <a:pt x="16821" y="0"/>
                      <a:pt x="1664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5" name="Shape 165"/>
              <p:cNvSpPr/>
              <p:nvPr/>
            </p:nvSpPr>
            <p:spPr>
              <a:xfrm>
                <a:off x="3511620" y="2010048"/>
                <a:ext cx="313875" cy="52732"/>
              </a:xfrm>
              <a:custGeom>
                <a:avLst/>
                <a:gdLst/>
                <a:ahLst/>
                <a:cxnLst>
                  <a:cxn ang="0">
                    <a:pos x="wd2" y="hd2"/>
                  </a:cxn>
                  <a:cxn ang="5400000">
                    <a:pos x="wd2" y="hd2"/>
                  </a:cxn>
                  <a:cxn ang="10800000">
                    <a:pos x="wd2" y="hd2"/>
                  </a:cxn>
                  <a:cxn ang="16200000">
                    <a:pos x="wd2" y="hd2"/>
                  </a:cxn>
                </a:cxnLst>
                <a:rect l="0" t="0" r="r" b="b"/>
                <a:pathLst>
                  <a:path w="21600" h="21600" extrusionOk="0">
                    <a:moveTo>
                      <a:pt x="4207" y="0"/>
                    </a:moveTo>
                    <a:cubicBezTo>
                      <a:pt x="3705" y="372"/>
                      <a:pt x="3202" y="745"/>
                      <a:pt x="2700" y="1490"/>
                    </a:cubicBezTo>
                    <a:cubicBezTo>
                      <a:pt x="1821" y="2234"/>
                      <a:pt x="879" y="3352"/>
                      <a:pt x="0" y="4841"/>
                    </a:cubicBezTo>
                    <a:cubicBezTo>
                      <a:pt x="2574" y="8566"/>
                      <a:pt x="5212" y="11917"/>
                      <a:pt x="7849" y="14897"/>
                    </a:cubicBezTo>
                    <a:cubicBezTo>
                      <a:pt x="8100" y="14897"/>
                      <a:pt x="8414" y="14897"/>
                      <a:pt x="8665" y="14897"/>
                    </a:cubicBezTo>
                    <a:cubicBezTo>
                      <a:pt x="9607" y="14897"/>
                      <a:pt x="10612" y="14897"/>
                      <a:pt x="11491" y="15641"/>
                    </a:cubicBezTo>
                    <a:cubicBezTo>
                      <a:pt x="12747" y="16759"/>
                      <a:pt x="13940" y="18248"/>
                      <a:pt x="15133" y="20483"/>
                    </a:cubicBezTo>
                    <a:cubicBezTo>
                      <a:pt x="16137" y="21228"/>
                      <a:pt x="17079" y="21600"/>
                      <a:pt x="18084" y="21600"/>
                    </a:cubicBezTo>
                    <a:cubicBezTo>
                      <a:pt x="18398" y="21600"/>
                      <a:pt x="18712" y="21600"/>
                      <a:pt x="19026" y="21600"/>
                    </a:cubicBezTo>
                    <a:cubicBezTo>
                      <a:pt x="19905" y="21600"/>
                      <a:pt x="20784" y="21600"/>
                      <a:pt x="21600" y="21228"/>
                    </a:cubicBezTo>
                    <a:cubicBezTo>
                      <a:pt x="21035" y="18993"/>
                      <a:pt x="20407" y="16759"/>
                      <a:pt x="19779" y="14897"/>
                    </a:cubicBezTo>
                    <a:cubicBezTo>
                      <a:pt x="19277" y="14897"/>
                      <a:pt x="18712" y="14524"/>
                      <a:pt x="18147" y="14524"/>
                    </a:cubicBezTo>
                    <a:cubicBezTo>
                      <a:pt x="13437" y="12662"/>
                      <a:pt x="8791" y="7076"/>
                      <a:pt x="420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6" name="Shape 166"/>
              <p:cNvSpPr/>
              <p:nvPr/>
            </p:nvSpPr>
            <p:spPr>
              <a:xfrm>
                <a:off x="3951044" y="2217205"/>
                <a:ext cx="42688" cy="477090"/>
              </a:xfrm>
              <a:custGeom>
                <a:avLst/>
                <a:gdLst/>
                <a:ahLst/>
                <a:cxnLst>
                  <a:cxn ang="0">
                    <a:pos x="wd2" y="hd2"/>
                  </a:cxn>
                  <a:cxn ang="5400000">
                    <a:pos x="wd2" y="hd2"/>
                  </a:cxn>
                  <a:cxn ang="10800000">
                    <a:pos x="wd2" y="hd2"/>
                  </a:cxn>
                  <a:cxn ang="16200000">
                    <a:pos x="wd2" y="hd2"/>
                  </a:cxn>
                </a:cxnLst>
                <a:rect l="0" t="0" r="r" b="b"/>
                <a:pathLst>
                  <a:path w="21600" h="21600" extrusionOk="0">
                    <a:moveTo>
                      <a:pt x="10570" y="18296"/>
                    </a:moveTo>
                    <a:cubicBezTo>
                      <a:pt x="7813" y="18915"/>
                      <a:pt x="4136" y="19494"/>
                      <a:pt x="460" y="20072"/>
                    </a:cubicBezTo>
                    <a:cubicBezTo>
                      <a:pt x="3677" y="20609"/>
                      <a:pt x="6894" y="21104"/>
                      <a:pt x="10570" y="21600"/>
                    </a:cubicBezTo>
                    <a:cubicBezTo>
                      <a:pt x="14247" y="21104"/>
                      <a:pt x="17923" y="20609"/>
                      <a:pt x="21140" y="20072"/>
                    </a:cubicBezTo>
                    <a:cubicBezTo>
                      <a:pt x="17004" y="19494"/>
                      <a:pt x="13787" y="18915"/>
                      <a:pt x="10570" y="18296"/>
                    </a:cubicBezTo>
                    <a:moveTo>
                      <a:pt x="10570" y="0"/>
                    </a:moveTo>
                    <a:cubicBezTo>
                      <a:pt x="6894" y="578"/>
                      <a:pt x="3217" y="1198"/>
                      <a:pt x="0" y="1859"/>
                    </a:cubicBezTo>
                    <a:cubicBezTo>
                      <a:pt x="4136" y="2561"/>
                      <a:pt x="7353" y="3304"/>
                      <a:pt x="10570" y="4006"/>
                    </a:cubicBezTo>
                    <a:cubicBezTo>
                      <a:pt x="13787" y="3304"/>
                      <a:pt x="17464" y="2561"/>
                      <a:pt x="21600" y="1859"/>
                    </a:cubicBezTo>
                    <a:cubicBezTo>
                      <a:pt x="18383" y="1239"/>
                      <a:pt x="14706" y="578"/>
                      <a:pt x="1057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7" name="Shape 167"/>
              <p:cNvSpPr/>
              <p:nvPr/>
            </p:nvSpPr>
            <p:spPr>
              <a:xfrm>
                <a:off x="3491533" y="2214694"/>
                <a:ext cx="316092" cy="572507"/>
              </a:xfrm>
              <a:custGeom>
                <a:avLst/>
                <a:gdLst/>
                <a:ahLst/>
                <a:cxnLst>
                  <a:cxn ang="0">
                    <a:pos x="wd2" y="hd2"/>
                  </a:cxn>
                  <a:cxn ang="5400000">
                    <a:pos x="wd2" y="hd2"/>
                  </a:cxn>
                  <a:cxn ang="10800000">
                    <a:pos x="wd2" y="hd2"/>
                  </a:cxn>
                  <a:cxn ang="16200000">
                    <a:pos x="wd2" y="hd2"/>
                  </a:cxn>
                </a:cxnLst>
                <a:rect l="0" t="0" r="r" b="b"/>
                <a:pathLst>
                  <a:path w="21410" h="21600" extrusionOk="0">
                    <a:moveTo>
                      <a:pt x="7097" y="0"/>
                    </a:moveTo>
                    <a:cubicBezTo>
                      <a:pt x="6727" y="0"/>
                      <a:pt x="6418" y="0"/>
                      <a:pt x="6048" y="35"/>
                    </a:cubicBezTo>
                    <a:cubicBezTo>
                      <a:pt x="4814" y="104"/>
                      <a:pt x="3641" y="311"/>
                      <a:pt x="2654" y="621"/>
                    </a:cubicBezTo>
                    <a:cubicBezTo>
                      <a:pt x="1605" y="932"/>
                      <a:pt x="741" y="1380"/>
                      <a:pt x="0" y="1829"/>
                    </a:cubicBezTo>
                    <a:cubicBezTo>
                      <a:pt x="1049" y="1587"/>
                      <a:pt x="2037" y="1380"/>
                      <a:pt x="3086" y="1311"/>
                    </a:cubicBezTo>
                    <a:cubicBezTo>
                      <a:pt x="3518" y="1277"/>
                      <a:pt x="3950" y="1277"/>
                      <a:pt x="4382" y="1277"/>
                    </a:cubicBezTo>
                    <a:cubicBezTo>
                      <a:pt x="4937" y="1277"/>
                      <a:pt x="5493" y="1277"/>
                      <a:pt x="5986" y="1346"/>
                    </a:cubicBezTo>
                    <a:cubicBezTo>
                      <a:pt x="7838" y="1553"/>
                      <a:pt x="9504" y="2070"/>
                      <a:pt x="10862" y="2760"/>
                    </a:cubicBezTo>
                    <a:cubicBezTo>
                      <a:pt x="13639" y="4141"/>
                      <a:pt x="15429" y="6142"/>
                      <a:pt x="15922" y="8109"/>
                    </a:cubicBezTo>
                    <a:cubicBezTo>
                      <a:pt x="16107" y="9075"/>
                      <a:pt x="16046" y="10075"/>
                      <a:pt x="15552" y="11007"/>
                    </a:cubicBezTo>
                    <a:cubicBezTo>
                      <a:pt x="15305" y="11456"/>
                      <a:pt x="14935" y="11904"/>
                      <a:pt x="14565" y="12353"/>
                    </a:cubicBezTo>
                    <a:cubicBezTo>
                      <a:pt x="14071" y="12905"/>
                      <a:pt x="13577" y="13491"/>
                      <a:pt x="13145" y="14078"/>
                    </a:cubicBezTo>
                    <a:cubicBezTo>
                      <a:pt x="12281" y="15286"/>
                      <a:pt x="11664" y="16562"/>
                      <a:pt x="11602" y="17908"/>
                    </a:cubicBezTo>
                    <a:cubicBezTo>
                      <a:pt x="11479" y="19047"/>
                      <a:pt x="11911" y="20254"/>
                      <a:pt x="12960" y="21220"/>
                    </a:cubicBezTo>
                    <a:cubicBezTo>
                      <a:pt x="13022" y="21255"/>
                      <a:pt x="13083" y="21324"/>
                      <a:pt x="13207" y="21358"/>
                    </a:cubicBezTo>
                    <a:cubicBezTo>
                      <a:pt x="13145" y="21358"/>
                      <a:pt x="13145" y="21358"/>
                      <a:pt x="13083" y="21358"/>
                    </a:cubicBezTo>
                    <a:cubicBezTo>
                      <a:pt x="13207" y="21427"/>
                      <a:pt x="13269" y="21531"/>
                      <a:pt x="13392" y="21600"/>
                    </a:cubicBezTo>
                    <a:cubicBezTo>
                      <a:pt x="13269" y="20358"/>
                      <a:pt x="13701" y="19219"/>
                      <a:pt x="14441" y="18219"/>
                    </a:cubicBezTo>
                    <a:cubicBezTo>
                      <a:pt x="15243" y="17149"/>
                      <a:pt x="16169" y="16183"/>
                      <a:pt x="17280" y="15251"/>
                    </a:cubicBezTo>
                    <a:cubicBezTo>
                      <a:pt x="17774" y="14768"/>
                      <a:pt x="18329" y="14285"/>
                      <a:pt x="18946" y="13802"/>
                    </a:cubicBezTo>
                    <a:cubicBezTo>
                      <a:pt x="19625" y="13215"/>
                      <a:pt x="20242" y="12594"/>
                      <a:pt x="20613" y="11904"/>
                    </a:cubicBezTo>
                    <a:cubicBezTo>
                      <a:pt x="21477" y="10524"/>
                      <a:pt x="21600" y="9040"/>
                      <a:pt x="21168" y="7660"/>
                    </a:cubicBezTo>
                    <a:cubicBezTo>
                      <a:pt x="20366" y="4865"/>
                      <a:pt x="17342" y="2415"/>
                      <a:pt x="13145" y="966"/>
                    </a:cubicBezTo>
                    <a:cubicBezTo>
                      <a:pt x="11355" y="345"/>
                      <a:pt x="9195" y="0"/>
                      <a:pt x="709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8" name="Shape 168"/>
              <p:cNvSpPr/>
              <p:nvPr/>
            </p:nvSpPr>
            <p:spPr>
              <a:xfrm>
                <a:off x="3408670" y="2349032"/>
                <a:ext cx="276210" cy="431892"/>
              </a:xfrm>
              <a:custGeom>
                <a:avLst/>
                <a:gdLst/>
                <a:ahLst/>
                <a:cxnLst>
                  <a:cxn ang="0">
                    <a:pos x="wd2" y="hd2"/>
                  </a:cxn>
                  <a:cxn ang="5400000">
                    <a:pos x="wd2" y="hd2"/>
                  </a:cxn>
                  <a:cxn ang="10800000">
                    <a:pos x="wd2" y="hd2"/>
                  </a:cxn>
                  <a:cxn ang="16200000">
                    <a:pos x="wd2" y="hd2"/>
                  </a:cxn>
                </a:cxnLst>
                <a:rect l="0" t="0" r="r" b="b"/>
                <a:pathLst>
                  <a:path w="21600" h="21600" extrusionOk="0">
                    <a:moveTo>
                      <a:pt x="5936" y="0"/>
                    </a:moveTo>
                    <a:cubicBezTo>
                      <a:pt x="5722" y="0"/>
                      <a:pt x="5436" y="46"/>
                      <a:pt x="5150" y="46"/>
                    </a:cubicBezTo>
                    <a:cubicBezTo>
                      <a:pt x="3791" y="92"/>
                      <a:pt x="2432" y="275"/>
                      <a:pt x="1216" y="503"/>
                    </a:cubicBezTo>
                    <a:cubicBezTo>
                      <a:pt x="787" y="686"/>
                      <a:pt x="358" y="824"/>
                      <a:pt x="0" y="1007"/>
                    </a:cubicBezTo>
                    <a:cubicBezTo>
                      <a:pt x="1717" y="1236"/>
                      <a:pt x="3362" y="1419"/>
                      <a:pt x="4864" y="1785"/>
                    </a:cubicBezTo>
                    <a:cubicBezTo>
                      <a:pt x="6509" y="2151"/>
                      <a:pt x="7939" y="2654"/>
                      <a:pt x="8797" y="3295"/>
                    </a:cubicBezTo>
                    <a:cubicBezTo>
                      <a:pt x="10514" y="4531"/>
                      <a:pt x="10657" y="6636"/>
                      <a:pt x="10800" y="8924"/>
                    </a:cubicBezTo>
                    <a:cubicBezTo>
                      <a:pt x="10872" y="11258"/>
                      <a:pt x="10872" y="13866"/>
                      <a:pt x="12302" y="16520"/>
                    </a:cubicBezTo>
                    <a:cubicBezTo>
                      <a:pt x="13017" y="17802"/>
                      <a:pt x="14233" y="19083"/>
                      <a:pt x="15950" y="20044"/>
                    </a:cubicBezTo>
                    <a:cubicBezTo>
                      <a:pt x="17595" y="20959"/>
                      <a:pt x="19597" y="21463"/>
                      <a:pt x="21600" y="21600"/>
                    </a:cubicBezTo>
                    <a:cubicBezTo>
                      <a:pt x="21528" y="21508"/>
                      <a:pt x="21528" y="21463"/>
                      <a:pt x="21457" y="21417"/>
                    </a:cubicBezTo>
                    <a:cubicBezTo>
                      <a:pt x="20170" y="20547"/>
                      <a:pt x="19240" y="19632"/>
                      <a:pt x="18596" y="18671"/>
                    </a:cubicBezTo>
                    <a:cubicBezTo>
                      <a:pt x="18024" y="17710"/>
                      <a:pt x="17666" y="16703"/>
                      <a:pt x="17523" y="15651"/>
                    </a:cubicBezTo>
                    <a:cubicBezTo>
                      <a:pt x="17094" y="13592"/>
                      <a:pt x="17309" y="11258"/>
                      <a:pt x="16951" y="8741"/>
                    </a:cubicBezTo>
                    <a:cubicBezTo>
                      <a:pt x="16808" y="7459"/>
                      <a:pt x="16593" y="6132"/>
                      <a:pt x="15878" y="4759"/>
                    </a:cubicBezTo>
                    <a:cubicBezTo>
                      <a:pt x="15163" y="3432"/>
                      <a:pt x="13804" y="1922"/>
                      <a:pt x="11658" y="1053"/>
                    </a:cubicBezTo>
                    <a:cubicBezTo>
                      <a:pt x="9870" y="275"/>
                      <a:pt x="7796" y="0"/>
                      <a:pt x="593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69" name="Shape 169"/>
              <p:cNvSpPr/>
              <p:nvPr/>
            </p:nvSpPr>
            <p:spPr>
              <a:xfrm>
                <a:off x="3401137" y="2359076"/>
                <a:ext cx="23855" cy="1004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123" y="5891"/>
                      <a:pt x="6646" y="11782"/>
                      <a:pt x="0" y="17673"/>
                    </a:cubicBezTo>
                    <a:cubicBezTo>
                      <a:pt x="2492" y="19636"/>
                      <a:pt x="4985" y="19636"/>
                      <a:pt x="7477" y="21600"/>
                    </a:cubicBezTo>
                    <a:cubicBezTo>
                      <a:pt x="11631" y="13745"/>
                      <a:pt x="16615" y="7855"/>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0" name="Shape 170"/>
              <p:cNvSpPr/>
              <p:nvPr/>
            </p:nvSpPr>
            <p:spPr>
              <a:xfrm>
                <a:off x="3681076" y="2775865"/>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5400"/>
                      <a:pt x="5400" y="10800"/>
                      <a:pt x="10800" y="21600"/>
                    </a:cubicBezTo>
                    <a:cubicBezTo>
                      <a:pt x="16200" y="21600"/>
                      <a:pt x="16200" y="21600"/>
                      <a:pt x="21600" y="21600"/>
                    </a:cubicBezTo>
                    <a:cubicBezTo>
                      <a:pt x="10800" y="16200"/>
                      <a:pt x="5400" y="540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1" name="Shape 171"/>
              <p:cNvSpPr/>
              <p:nvPr/>
            </p:nvSpPr>
            <p:spPr>
              <a:xfrm>
                <a:off x="3501576" y="2273702"/>
                <a:ext cx="178280" cy="232268"/>
              </a:xfrm>
              <a:custGeom>
                <a:avLst/>
                <a:gdLst/>
                <a:ahLst/>
                <a:cxnLst>
                  <a:cxn ang="0">
                    <a:pos x="wd2" y="hd2"/>
                  </a:cxn>
                  <a:cxn ang="5400000">
                    <a:pos x="wd2" y="hd2"/>
                  </a:cxn>
                  <a:cxn ang="10800000">
                    <a:pos x="wd2" y="hd2"/>
                  </a:cxn>
                  <a:cxn ang="16200000">
                    <a:pos x="wd2" y="hd2"/>
                  </a:cxn>
                </a:cxnLst>
                <a:rect l="0" t="0" r="r" b="b"/>
                <a:pathLst>
                  <a:path w="21300" h="21600" extrusionOk="0">
                    <a:moveTo>
                      <a:pt x="0" y="0"/>
                    </a:moveTo>
                    <a:cubicBezTo>
                      <a:pt x="3148" y="678"/>
                      <a:pt x="6187" y="1609"/>
                      <a:pt x="9009" y="2795"/>
                    </a:cubicBezTo>
                    <a:cubicBezTo>
                      <a:pt x="11831" y="3981"/>
                      <a:pt x="14328" y="5591"/>
                      <a:pt x="16281" y="7454"/>
                    </a:cubicBezTo>
                    <a:cubicBezTo>
                      <a:pt x="18235" y="9402"/>
                      <a:pt x="19538" y="11689"/>
                      <a:pt x="20080" y="14146"/>
                    </a:cubicBezTo>
                    <a:cubicBezTo>
                      <a:pt x="20732" y="16518"/>
                      <a:pt x="20732" y="19059"/>
                      <a:pt x="20406" y="21600"/>
                    </a:cubicBezTo>
                    <a:cubicBezTo>
                      <a:pt x="21166" y="19144"/>
                      <a:pt x="21600" y="16518"/>
                      <a:pt x="21057" y="13976"/>
                    </a:cubicBezTo>
                    <a:cubicBezTo>
                      <a:pt x="20623" y="11435"/>
                      <a:pt x="19321" y="8894"/>
                      <a:pt x="17150" y="6861"/>
                    </a:cubicBezTo>
                    <a:cubicBezTo>
                      <a:pt x="15087" y="4828"/>
                      <a:pt x="12374" y="3304"/>
                      <a:pt x="9443" y="2202"/>
                    </a:cubicBezTo>
                    <a:cubicBezTo>
                      <a:pt x="6404" y="1101"/>
                      <a:pt x="3256" y="339"/>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2" name="Shape 172"/>
              <p:cNvSpPr/>
              <p:nvPr/>
            </p:nvSpPr>
            <p:spPr>
              <a:xfrm>
                <a:off x="3869437" y="1887010"/>
                <a:ext cx="1407868" cy="507221"/>
              </a:xfrm>
              <a:custGeom>
                <a:avLst/>
                <a:gdLst/>
                <a:ahLst/>
                <a:cxnLst>
                  <a:cxn ang="0">
                    <a:pos x="wd2" y="hd2"/>
                  </a:cxn>
                  <a:cxn ang="5400000">
                    <a:pos x="wd2" y="hd2"/>
                  </a:cxn>
                  <a:cxn ang="10800000">
                    <a:pos x="wd2" y="hd2"/>
                  </a:cxn>
                  <a:cxn ang="16200000">
                    <a:pos x="wd2" y="hd2"/>
                  </a:cxn>
                </a:cxnLst>
                <a:rect l="0" t="0" r="r" b="b"/>
                <a:pathLst>
                  <a:path w="21569" h="21600" extrusionOk="0">
                    <a:moveTo>
                      <a:pt x="6701" y="6772"/>
                    </a:moveTo>
                    <a:cubicBezTo>
                      <a:pt x="6477" y="6772"/>
                      <a:pt x="6267" y="6772"/>
                      <a:pt x="6072" y="6850"/>
                    </a:cubicBezTo>
                    <a:cubicBezTo>
                      <a:pt x="5736" y="6966"/>
                      <a:pt x="5414" y="7200"/>
                      <a:pt x="5106" y="7511"/>
                    </a:cubicBezTo>
                    <a:cubicBezTo>
                      <a:pt x="5778" y="7395"/>
                      <a:pt x="6449" y="7122"/>
                      <a:pt x="7107" y="6811"/>
                    </a:cubicBezTo>
                    <a:cubicBezTo>
                      <a:pt x="6981" y="6772"/>
                      <a:pt x="6841" y="6772"/>
                      <a:pt x="6701" y="6772"/>
                    </a:cubicBezTo>
                    <a:moveTo>
                      <a:pt x="1707" y="5682"/>
                    </a:moveTo>
                    <a:cubicBezTo>
                      <a:pt x="1665" y="5760"/>
                      <a:pt x="1623" y="5799"/>
                      <a:pt x="1567" y="5877"/>
                    </a:cubicBezTo>
                    <a:cubicBezTo>
                      <a:pt x="1735" y="6110"/>
                      <a:pt x="1889" y="6305"/>
                      <a:pt x="2056" y="6499"/>
                    </a:cubicBezTo>
                    <a:cubicBezTo>
                      <a:pt x="2602" y="7083"/>
                      <a:pt x="3176" y="7395"/>
                      <a:pt x="3763" y="7511"/>
                    </a:cubicBezTo>
                    <a:cubicBezTo>
                      <a:pt x="3889" y="7278"/>
                      <a:pt x="4015" y="7083"/>
                      <a:pt x="4141" y="6889"/>
                    </a:cubicBezTo>
                    <a:cubicBezTo>
                      <a:pt x="4113" y="6889"/>
                      <a:pt x="4085" y="6889"/>
                      <a:pt x="4057" y="6889"/>
                    </a:cubicBezTo>
                    <a:cubicBezTo>
                      <a:pt x="3399" y="6889"/>
                      <a:pt x="2728" y="6694"/>
                      <a:pt x="2112" y="6110"/>
                    </a:cubicBezTo>
                    <a:cubicBezTo>
                      <a:pt x="1973" y="5994"/>
                      <a:pt x="1833" y="5838"/>
                      <a:pt x="1707" y="5682"/>
                    </a:cubicBezTo>
                    <a:moveTo>
                      <a:pt x="0" y="2024"/>
                    </a:moveTo>
                    <a:cubicBezTo>
                      <a:pt x="378" y="3503"/>
                      <a:pt x="867" y="4748"/>
                      <a:pt x="1427" y="5682"/>
                    </a:cubicBezTo>
                    <a:cubicBezTo>
                      <a:pt x="1483" y="5604"/>
                      <a:pt x="1525" y="5565"/>
                      <a:pt x="1567" y="5488"/>
                    </a:cubicBezTo>
                    <a:cubicBezTo>
                      <a:pt x="965" y="4709"/>
                      <a:pt x="420" y="3503"/>
                      <a:pt x="0" y="2024"/>
                    </a:cubicBezTo>
                    <a:moveTo>
                      <a:pt x="16452" y="0"/>
                    </a:moveTo>
                    <a:cubicBezTo>
                      <a:pt x="15920" y="0"/>
                      <a:pt x="15389" y="117"/>
                      <a:pt x="14871" y="311"/>
                    </a:cubicBezTo>
                    <a:cubicBezTo>
                      <a:pt x="13108" y="1051"/>
                      <a:pt x="11430" y="2491"/>
                      <a:pt x="9751" y="3814"/>
                    </a:cubicBezTo>
                    <a:cubicBezTo>
                      <a:pt x="9107" y="4320"/>
                      <a:pt x="8478" y="4826"/>
                      <a:pt x="7834" y="5293"/>
                    </a:cubicBezTo>
                    <a:cubicBezTo>
                      <a:pt x="7904" y="5293"/>
                      <a:pt x="7960" y="5332"/>
                      <a:pt x="8030" y="5371"/>
                    </a:cubicBezTo>
                    <a:cubicBezTo>
                      <a:pt x="8268" y="5488"/>
                      <a:pt x="8506" y="5604"/>
                      <a:pt x="8744" y="5799"/>
                    </a:cubicBezTo>
                    <a:cubicBezTo>
                      <a:pt x="9121" y="5526"/>
                      <a:pt x="9485" y="5293"/>
                      <a:pt x="9863" y="5021"/>
                    </a:cubicBezTo>
                    <a:cubicBezTo>
                      <a:pt x="11555" y="3814"/>
                      <a:pt x="13234" y="2491"/>
                      <a:pt x="14941" y="1868"/>
                    </a:cubicBezTo>
                    <a:cubicBezTo>
                      <a:pt x="15417" y="1674"/>
                      <a:pt x="15878" y="1596"/>
                      <a:pt x="16340" y="1596"/>
                    </a:cubicBezTo>
                    <a:cubicBezTo>
                      <a:pt x="16732" y="1596"/>
                      <a:pt x="17109" y="1635"/>
                      <a:pt x="17473" y="1829"/>
                    </a:cubicBezTo>
                    <a:cubicBezTo>
                      <a:pt x="18298" y="2179"/>
                      <a:pt x="19068" y="3114"/>
                      <a:pt x="19669" y="4631"/>
                    </a:cubicBezTo>
                    <a:cubicBezTo>
                      <a:pt x="20257" y="6149"/>
                      <a:pt x="20719" y="8212"/>
                      <a:pt x="20901" y="10352"/>
                    </a:cubicBezTo>
                    <a:cubicBezTo>
                      <a:pt x="20956" y="11286"/>
                      <a:pt x="20984" y="12259"/>
                      <a:pt x="20928" y="13194"/>
                    </a:cubicBezTo>
                    <a:cubicBezTo>
                      <a:pt x="21012" y="12649"/>
                      <a:pt x="21082" y="12065"/>
                      <a:pt x="21138" y="11442"/>
                    </a:cubicBezTo>
                    <a:cubicBezTo>
                      <a:pt x="21138" y="11442"/>
                      <a:pt x="21138" y="11442"/>
                      <a:pt x="21138" y="11442"/>
                    </a:cubicBezTo>
                    <a:cubicBezTo>
                      <a:pt x="21138" y="11442"/>
                      <a:pt x="21138" y="11442"/>
                      <a:pt x="21138" y="11442"/>
                    </a:cubicBezTo>
                    <a:cubicBezTo>
                      <a:pt x="21124" y="12921"/>
                      <a:pt x="20970" y="14400"/>
                      <a:pt x="20691" y="15684"/>
                    </a:cubicBezTo>
                    <a:cubicBezTo>
                      <a:pt x="20425" y="16930"/>
                      <a:pt x="20047" y="18019"/>
                      <a:pt x="19558" y="18681"/>
                    </a:cubicBezTo>
                    <a:cubicBezTo>
                      <a:pt x="19208" y="19343"/>
                      <a:pt x="18816" y="19771"/>
                      <a:pt x="18410" y="19926"/>
                    </a:cubicBezTo>
                    <a:cubicBezTo>
                      <a:pt x="18256" y="20004"/>
                      <a:pt x="18103" y="20043"/>
                      <a:pt x="17949" y="20043"/>
                    </a:cubicBezTo>
                    <a:cubicBezTo>
                      <a:pt x="17697" y="20043"/>
                      <a:pt x="17459" y="19965"/>
                      <a:pt x="17235" y="19732"/>
                    </a:cubicBezTo>
                    <a:cubicBezTo>
                      <a:pt x="16858" y="19421"/>
                      <a:pt x="16536" y="18837"/>
                      <a:pt x="16270" y="18019"/>
                    </a:cubicBezTo>
                    <a:cubicBezTo>
                      <a:pt x="15752" y="16385"/>
                      <a:pt x="15528" y="13972"/>
                      <a:pt x="15598" y="11715"/>
                    </a:cubicBezTo>
                    <a:cubicBezTo>
                      <a:pt x="15626" y="10586"/>
                      <a:pt x="15752" y="9496"/>
                      <a:pt x="15976" y="8562"/>
                    </a:cubicBezTo>
                    <a:cubicBezTo>
                      <a:pt x="16200" y="7628"/>
                      <a:pt x="16508" y="6850"/>
                      <a:pt x="16885" y="6383"/>
                    </a:cubicBezTo>
                    <a:cubicBezTo>
                      <a:pt x="17179" y="5994"/>
                      <a:pt x="17529" y="5760"/>
                      <a:pt x="17865" y="5760"/>
                    </a:cubicBezTo>
                    <a:cubicBezTo>
                      <a:pt x="18354" y="5760"/>
                      <a:pt x="18830" y="6188"/>
                      <a:pt x="19222" y="7044"/>
                    </a:cubicBezTo>
                    <a:cubicBezTo>
                      <a:pt x="19530" y="7823"/>
                      <a:pt x="19781" y="8835"/>
                      <a:pt x="19921" y="9963"/>
                    </a:cubicBezTo>
                    <a:cubicBezTo>
                      <a:pt x="20075" y="11092"/>
                      <a:pt x="20131" y="12298"/>
                      <a:pt x="20131" y="13505"/>
                    </a:cubicBezTo>
                    <a:cubicBezTo>
                      <a:pt x="20159" y="12298"/>
                      <a:pt x="20131" y="11053"/>
                      <a:pt x="20019" y="9846"/>
                    </a:cubicBezTo>
                    <a:cubicBezTo>
                      <a:pt x="19893" y="8679"/>
                      <a:pt x="19669" y="7550"/>
                      <a:pt x="19334" y="6694"/>
                    </a:cubicBezTo>
                    <a:cubicBezTo>
                      <a:pt x="18914" y="5565"/>
                      <a:pt x="18326" y="4982"/>
                      <a:pt x="17739" y="4982"/>
                    </a:cubicBezTo>
                    <a:cubicBezTo>
                      <a:pt x="17389" y="4982"/>
                      <a:pt x="17053" y="5176"/>
                      <a:pt x="16746" y="5526"/>
                    </a:cubicBezTo>
                    <a:cubicBezTo>
                      <a:pt x="16312" y="6032"/>
                      <a:pt x="15934" y="6889"/>
                      <a:pt x="15654" y="7939"/>
                    </a:cubicBezTo>
                    <a:cubicBezTo>
                      <a:pt x="15375" y="9029"/>
                      <a:pt x="15207" y="10275"/>
                      <a:pt x="15151" y="11598"/>
                    </a:cubicBezTo>
                    <a:cubicBezTo>
                      <a:pt x="15039" y="14128"/>
                      <a:pt x="15249" y="16891"/>
                      <a:pt x="15878" y="18954"/>
                    </a:cubicBezTo>
                    <a:cubicBezTo>
                      <a:pt x="16186" y="19965"/>
                      <a:pt x="16606" y="20783"/>
                      <a:pt x="17067" y="21211"/>
                    </a:cubicBezTo>
                    <a:cubicBezTo>
                      <a:pt x="17361" y="21483"/>
                      <a:pt x="17683" y="21600"/>
                      <a:pt x="17991" y="21600"/>
                    </a:cubicBezTo>
                    <a:cubicBezTo>
                      <a:pt x="18159" y="21600"/>
                      <a:pt x="18326" y="21561"/>
                      <a:pt x="18480" y="21522"/>
                    </a:cubicBezTo>
                    <a:cubicBezTo>
                      <a:pt x="18956" y="21328"/>
                      <a:pt x="19418" y="20861"/>
                      <a:pt x="19823" y="20199"/>
                    </a:cubicBezTo>
                    <a:cubicBezTo>
                      <a:pt x="20229" y="19498"/>
                      <a:pt x="20593" y="18642"/>
                      <a:pt x="20873" y="17552"/>
                    </a:cubicBezTo>
                    <a:cubicBezTo>
                      <a:pt x="21166" y="16502"/>
                      <a:pt x="21376" y="15295"/>
                      <a:pt x="21488" y="13972"/>
                    </a:cubicBezTo>
                    <a:cubicBezTo>
                      <a:pt x="21600" y="12649"/>
                      <a:pt x="21586" y="11286"/>
                      <a:pt x="21502" y="10002"/>
                    </a:cubicBezTo>
                    <a:cubicBezTo>
                      <a:pt x="21278" y="7395"/>
                      <a:pt x="20761" y="5137"/>
                      <a:pt x="20075" y="3386"/>
                    </a:cubicBezTo>
                    <a:cubicBezTo>
                      <a:pt x="19376" y="1635"/>
                      <a:pt x="18466" y="545"/>
                      <a:pt x="17571" y="195"/>
                    </a:cubicBezTo>
                    <a:cubicBezTo>
                      <a:pt x="17193" y="39"/>
                      <a:pt x="16816" y="0"/>
                      <a:pt x="1645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3" name="Shape 173"/>
              <p:cNvSpPr/>
              <p:nvPr/>
            </p:nvSpPr>
            <p:spPr>
              <a:xfrm>
                <a:off x="3962343" y="2016326"/>
                <a:ext cx="18834" cy="87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560" y="4320"/>
                      <a:pt x="4320" y="6480"/>
                      <a:pt x="0" y="10800"/>
                    </a:cubicBezTo>
                    <a:cubicBezTo>
                      <a:pt x="4320" y="12960"/>
                      <a:pt x="7560" y="17280"/>
                      <a:pt x="10800" y="21600"/>
                    </a:cubicBezTo>
                    <a:cubicBezTo>
                      <a:pt x="15120" y="17280"/>
                      <a:pt x="18360" y="15120"/>
                      <a:pt x="21600" y="10800"/>
                    </a:cubicBezTo>
                    <a:cubicBezTo>
                      <a:pt x="18360" y="8640"/>
                      <a:pt x="14040" y="4320"/>
                      <a:pt x="108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4" name="Shape 174"/>
              <p:cNvSpPr/>
              <p:nvPr/>
            </p:nvSpPr>
            <p:spPr>
              <a:xfrm>
                <a:off x="4115514" y="2011304"/>
                <a:ext cx="325174" cy="53987"/>
              </a:xfrm>
              <a:custGeom>
                <a:avLst/>
                <a:gdLst/>
                <a:ahLst/>
                <a:cxnLst>
                  <a:cxn ang="0">
                    <a:pos x="wd2" y="hd2"/>
                  </a:cxn>
                  <a:cxn ang="5400000">
                    <a:pos x="wd2" y="hd2"/>
                  </a:cxn>
                  <a:cxn ang="10800000">
                    <a:pos x="wd2" y="hd2"/>
                  </a:cxn>
                  <a:cxn ang="16200000">
                    <a:pos x="wd2" y="hd2"/>
                  </a:cxn>
                </a:cxnLst>
                <a:rect l="0" t="0" r="r" b="b"/>
                <a:pathLst>
                  <a:path w="21600" h="21600" extrusionOk="0">
                    <a:moveTo>
                      <a:pt x="17656" y="0"/>
                    </a:moveTo>
                    <a:cubicBezTo>
                      <a:pt x="13106" y="6956"/>
                      <a:pt x="8555" y="12447"/>
                      <a:pt x="3883" y="14644"/>
                    </a:cubicBezTo>
                    <a:cubicBezTo>
                      <a:pt x="3155" y="14644"/>
                      <a:pt x="2366" y="15010"/>
                      <a:pt x="1638" y="15010"/>
                    </a:cubicBezTo>
                    <a:cubicBezTo>
                      <a:pt x="1092" y="16841"/>
                      <a:pt x="546" y="18671"/>
                      <a:pt x="0" y="20868"/>
                    </a:cubicBezTo>
                    <a:cubicBezTo>
                      <a:pt x="1031" y="21234"/>
                      <a:pt x="2002" y="21600"/>
                      <a:pt x="2973" y="21600"/>
                    </a:cubicBezTo>
                    <a:cubicBezTo>
                      <a:pt x="3337" y="21600"/>
                      <a:pt x="3640" y="21600"/>
                      <a:pt x="3944" y="21600"/>
                    </a:cubicBezTo>
                    <a:cubicBezTo>
                      <a:pt x="4551" y="21234"/>
                      <a:pt x="5157" y="21234"/>
                      <a:pt x="5825" y="20868"/>
                    </a:cubicBezTo>
                    <a:cubicBezTo>
                      <a:pt x="7160" y="17939"/>
                      <a:pt x="8555" y="15742"/>
                      <a:pt x="10011" y="14644"/>
                    </a:cubicBezTo>
                    <a:cubicBezTo>
                      <a:pt x="10861" y="13912"/>
                      <a:pt x="11771" y="13912"/>
                      <a:pt x="12742" y="13912"/>
                    </a:cubicBezTo>
                    <a:cubicBezTo>
                      <a:pt x="13348" y="13912"/>
                      <a:pt x="13955" y="13912"/>
                      <a:pt x="14501" y="14278"/>
                    </a:cubicBezTo>
                    <a:cubicBezTo>
                      <a:pt x="16928" y="11349"/>
                      <a:pt x="19234" y="8054"/>
                      <a:pt x="21600" y="4759"/>
                    </a:cubicBezTo>
                    <a:cubicBezTo>
                      <a:pt x="20569" y="2929"/>
                      <a:pt x="19537" y="1831"/>
                      <a:pt x="18506" y="732"/>
                    </a:cubicBezTo>
                    <a:cubicBezTo>
                      <a:pt x="18202" y="366"/>
                      <a:pt x="17960" y="0"/>
                      <a:pt x="1765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5" name="Shape 175"/>
              <p:cNvSpPr/>
              <p:nvPr/>
            </p:nvSpPr>
            <p:spPr>
              <a:xfrm>
                <a:off x="4942057" y="2077845"/>
                <a:ext cx="293360" cy="262400"/>
              </a:xfrm>
              <a:custGeom>
                <a:avLst/>
                <a:gdLst/>
                <a:ahLst/>
                <a:cxnLst>
                  <a:cxn ang="0">
                    <a:pos x="wd2" y="hd2"/>
                  </a:cxn>
                  <a:cxn ang="5400000">
                    <a:pos x="wd2" y="hd2"/>
                  </a:cxn>
                  <a:cxn ang="10800000">
                    <a:pos x="wd2" y="hd2"/>
                  </a:cxn>
                  <a:cxn ang="16200000">
                    <a:pos x="wd2" y="hd2"/>
                  </a:cxn>
                </a:cxnLst>
                <a:rect l="0" t="0" r="r" b="b"/>
                <a:pathLst>
                  <a:path w="21477" h="21600" extrusionOk="0">
                    <a:moveTo>
                      <a:pt x="7835" y="0"/>
                    </a:moveTo>
                    <a:cubicBezTo>
                      <a:pt x="5294" y="0"/>
                      <a:pt x="2686" y="1580"/>
                      <a:pt x="1482" y="4064"/>
                    </a:cubicBezTo>
                    <a:cubicBezTo>
                      <a:pt x="1014" y="4741"/>
                      <a:pt x="813" y="5569"/>
                      <a:pt x="479" y="6322"/>
                    </a:cubicBezTo>
                    <a:cubicBezTo>
                      <a:pt x="345" y="7150"/>
                      <a:pt x="78" y="7902"/>
                      <a:pt x="78" y="8730"/>
                    </a:cubicBezTo>
                    <a:cubicBezTo>
                      <a:pt x="-123" y="10386"/>
                      <a:pt x="78" y="12042"/>
                      <a:pt x="546" y="13622"/>
                    </a:cubicBezTo>
                    <a:cubicBezTo>
                      <a:pt x="813" y="14375"/>
                      <a:pt x="1081" y="15128"/>
                      <a:pt x="1482" y="15805"/>
                    </a:cubicBezTo>
                    <a:cubicBezTo>
                      <a:pt x="1816" y="16557"/>
                      <a:pt x="2351" y="17160"/>
                      <a:pt x="2819" y="17762"/>
                    </a:cubicBezTo>
                    <a:cubicBezTo>
                      <a:pt x="3823" y="18891"/>
                      <a:pt x="4959" y="19794"/>
                      <a:pt x="6230" y="20546"/>
                    </a:cubicBezTo>
                    <a:cubicBezTo>
                      <a:pt x="7501" y="21299"/>
                      <a:pt x="8972" y="21600"/>
                      <a:pt x="10443" y="21600"/>
                    </a:cubicBezTo>
                    <a:cubicBezTo>
                      <a:pt x="11847" y="21600"/>
                      <a:pt x="13252" y="21299"/>
                      <a:pt x="14522" y="20697"/>
                    </a:cubicBezTo>
                    <a:cubicBezTo>
                      <a:pt x="14656" y="20622"/>
                      <a:pt x="14790" y="20546"/>
                      <a:pt x="14923" y="20396"/>
                    </a:cubicBezTo>
                    <a:cubicBezTo>
                      <a:pt x="16462" y="19342"/>
                      <a:pt x="17866" y="17912"/>
                      <a:pt x="18936" y="16256"/>
                    </a:cubicBezTo>
                    <a:cubicBezTo>
                      <a:pt x="20073" y="14525"/>
                      <a:pt x="20875" y="12644"/>
                      <a:pt x="21343" y="10537"/>
                    </a:cubicBezTo>
                    <a:cubicBezTo>
                      <a:pt x="21410" y="10311"/>
                      <a:pt x="21410" y="10010"/>
                      <a:pt x="21477" y="9784"/>
                    </a:cubicBezTo>
                    <a:cubicBezTo>
                      <a:pt x="19872" y="13773"/>
                      <a:pt x="17063" y="17084"/>
                      <a:pt x="13720" y="18439"/>
                    </a:cubicBezTo>
                    <a:cubicBezTo>
                      <a:pt x="12850" y="18740"/>
                      <a:pt x="11914" y="18966"/>
                      <a:pt x="11045" y="18966"/>
                    </a:cubicBezTo>
                    <a:cubicBezTo>
                      <a:pt x="9774" y="18966"/>
                      <a:pt x="8504" y="18590"/>
                      <a:pt x="7434" y="17912"/>
                    </a:cubicBezTo>
                    <a:cubicBezTo>
                      <a:pt x="6966" y="17536"/>
                      <a:pt x="6497" y="17235"/>
                      <a:pt x="6029" y="16859"/>
                    </a:cubicBezTo>
                    <a:cubicBezTo>
                      <a:pt x="5695" y="16407"/>
                      <a:pt x="5160" y="16106"/>
                      <a:pt x="4892" y="15579"/>
                    </a:cubicBezTo>
                    <a:cubicBezTo>
                      <a:pt x="4558" y="15128"/>
                      <a:pt x="4157" y="14676"/>
                      <a:pt x="3956" y="14149"/>
                    </a:cubicBezTo>
                    <a:cubicBezTo>
                      <a:pt x="3622" y="13698"/>
                      <a:pt x="3488" y="13095"/>
                      <a:pt x="3288" y="12569"/>
                    </a:cubicBezTo>
                    <a:cubicBezTo>
                      <a:pt x="3020" y="11440"/>
                      <a:pt x="2819" y="10236"/>
                      <a:pt x="3020" y="9107"/>
                    </a:cubicBezTo>
                    <a:cubicBezTo>
                      <a:pt x="3020" y="8505"/>
                      <a:pt x="3154" y="7902"/>
                      <a:pt x="3288" y="7376"/>
                    </a:cubicBezTo>
                    <a:cubicBezTo>
                      <a:pt x="3488" y="6849"/>
                      <a:pt x="3622" y="6247"/>
                      <a:pt x="3889" y="5795"/>
                    </a:cubicBezTo>
                    <a:cubicBezTo>
                      <a:pt x="4157" y="5268"/>
                      <a:pt x="4491" y="4892"/>
                      <a:pt x="4826" y="4440"/>
                    </a:cubicBezTo>
                    <a:cubicBezTo>
                      <a:pt x="5227" y="4139"/>
                      <a:pt x="5561" y="3688"/>
                      <a:pt x="6029" y="3537"/>
                    </a:cubicBezTo>
                    <a:cubicBezTo>
                      <a:pt x="6431" y="3161"/>
                      <a:pt x="6899" y="3161"/>
                      <a:pt x="7367" y="2935"/>
                    </a:cubicBezTo>
                    <a:cubicBezTo>
                      <a:pt x="7701" y="2935"/>
                      <a:pt x="8036" y="2860"/>
                      <a:pt x="8370" y="2860"/>
                    </a:cubicBezTo>
                    <a:cubicBezTo>
                      <a:pt x="8570" y="2860"/>
                      <a:pt x="8704" y="2935"/>
                      <a:pt x="8905" y="2935"/>
                    </a:cubicBezTo>
                    <a:cubicBezTo>
                      <a:pt x="9707" y="3086"/>
                      <a:pt x="9707" y="3086"/>
                      <a:pt x="9707" y="3086"/>
                    </a:cubicBezTo>
                    <a:cubicBezTo>
                      <a:pt x="10443" y="3311"/>
                      <a:pt x="10443" y="3311"/>
                      <a:pt x="10443" y="3311"/>
                    </a:cubicBezTo>
                    <a:cubicBezTo>
                      <a:pt x="11045" y="3537"/>
                      <a:pt x="11446" y="3688"/>
                      <a:pt x="11847" y="4064"/>
                    </a:cubicBezTo>
                    <a:cubicBezTo>
                      <a:pt x="12583" y="4666"/>
                      <a:pt x="13185" y="5720"/>
                      <a:pt x="13385" y="6924"/>
                    </a:cubicBezTo>
                    <a:cubicBezTo>
                      <a:pt x="13653" y="8128"/>
                      <a:pt x="13586" y="9408"/>
                      <a:pt x="13118" y="10612"/>
                    </a:cubicBezTo>
                    <a:cubicBezTo>
                      <a:pt x="12717" y="11816"/>
                      <a:pt x="11780" y="12870"/>
                      <a:pt x="10510" y="13020"/>
                    </a:cubicBezTo>
                    <a:cubicBezTo>
                      <a:pt x="10644" y="13095"/>
                      <a:pt x="10777" y="13095"/>
                      <a:pt x="10911" y="13095"/>
                    </a:cubicBezTo>
                    <a:cubicBezTo>
                      <a:pt x="12048" y="13095"/>
                      <a:pt x="13252" y="12343"/>
                      <a:pt x="13920" y="11139"/>
                    </a:cubicBezTo>
                    <a:cubicBezTo>
                      <a:pt x="14723" y="9859"/>
                      <a:pt x="15057" y="8279"/>
                      <a:pt x="14990" y="6698"/>
                    </a:cubicBezTo>
                    <a:cubicBezTo>
                      <a:pt x="14923" y="5118"/>
                      <a:pt x="14322" y="3387"/>
                      <a:pt x="13185" y="2183"/>
                    </a:cubicBezTo>
                    <a:cubicBezTo>
                      <a:pt x="12650" y="1580"/>
                      <a:pt x="11914" y="1129"/>
                      <a:pt x="11312" y="903"/>
                    </a:cubicBezTo>
                    <a:cubicBezTo>
                      <a:pt x="10309" y="452"/>
                      <a:pt x="10309" y="452"/>
                      <a:pt x="10309" y="452"/>
                    </a:cubicBezTo>
                    <a:cubicBezTo>
                      <a:pt x="9975" y="301"/>
                      <a:pt x="9640" y="226"/>
                      <a:pt x="9239" y="151"/>
                    </a:cubicBezTo>
                    <a:cubicBezTo>
                      <a:pt x="8771" y="0"/>
                      <a:pt x="8303" y="0"/>
                      <a:pt x="7835"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6" name="Shape 176"/>
              <p:cNvSpPr/>
              <p:nvPr/>
            </p:nvSpPr>
            <p:spPr>
              <a:xfrm>
                <a:off x="5146276" y="2155686"/>
                <a:ext cx="102951" cy="1694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835" y="1858"/>
                      <a:pt x="19880" y="3600"/>
                      <a:pt x="18733" y="5226"/>
                    </a:cubicBezTo>
                    <a:cubicBezTo>
                      <a:pt x="18542" y="5574"/>
                      <a:pt x="18542" y="6039"/>
                      <a:pt x="18350" y="6387"/>
                    </a:cubicBezTo>
                    <a:cubicBezTo>
                      <a:pt x="17012" y="9639"/>
                      <a:pt x="14719" y="12542"/>
                      <a:pt x="11469" y="15213"/>
                    </a:cubicBezTo>
                    <a:cubicBezTo>
                      <a:pt x="8411" y="17768"/>
                      <a:pt x="4396" y="19974"/>
                      <a:pt x="0" y="21600"/>
                    </a:cubicBezTo>
                    <a:cubicBezTo>
                      <a:pt x="6690" y="19626"/>
                      <a:pt x="11851" y="16374"/>
                      <a:pt x="15483" y="12658"/>
                    </a:cubicBezTo>
                    <a:cubicBezTo>
                      <a:pt x="19306" y="8826"/>
                      <a:pt x="21409" y="4413"/>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7" name="Shape 177"/>
              <p:cNvSpPr/>
              <p:nvPr/>
            </p:nvSpPr>
            <p:spPr>
              <a:xfrm>
                <a:off x="4564981" y="2037669"/>
                <a:ext cx="259889" cy="23729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41" y="667"/>
                      <a:pt x="2282" y="1251"/>
                      <a:pt x="3423" y="1835"/>
                    </a:cubicBezTo>
                    <a:cubicBezTo>
                      <a:pt x="4487" y="2585"/>
                      <a:pt x="5552" y="3253"/>
                      <a:pt x="6617" y="3920"/>
                    </a:cubicBezTo>
                    <a:cubicBezTo>
                      <a:pt x="7682" y="4754"/>
                      <a:pt x="8594" y="5504"/>
                      <a:pt x="9583" y="6255"/>
                    </a:cubicBezTo>
                    <a:cubicBezTo>
                      <a:pt x="10496" y="7172"/>
                      <a:pt x="11408" y="8006"/>
                      <a:pt x="12397" y="8840"/>
                    </a:cubicBezTo>
                    <a:cubicBezTo>
                      <a:pt x="13158" y="9841"/>
                      <a:pt x="13994" y="10758"/>
                      <a:pt x="14831" y="11759"/>
                    </a:cubicBezTo>
                    <a:cubicBezTo>
                      <a:pt x="15592" y="12760"/>
                      <a:pt x="16352" y="13761"/>
                      <a:pt x="17113" y="14761"/>
                    </a:cubicBezTo>
                    <a:cubicBezTo>
                      <a:pt x="17797" y="15929"/>
                      <a:pt x="18558" y="17013"/>
                      <a:pt x="19394" y="18097"/>
                    </a:cubicBezTo>
                    <a:cubicBezTo>
                      <a:pt x="20003" y="19265"/>
                      <a:pt x="20763" y="20432"/>
                      <a:pt x="21600" y="21600"/>
                    </a:cubicBezTo>
                    <a:cubicBezTo>
                      <a:pt x="21448" y="20099"/>
                      <a:pt x="21296" y="18681"/>
                      <a:pt x="20992" y="17263"/>
                    </a:cubicBezTo>
                    <a:cubicBezTo>
                      <a:pt x="20611" y="15846"/>
                      <a:pt x="20079" y="14511"/>
                      <a:pt x="19546" y="13093"/>
                    </a:cubicBezTo>
                    <a:cubicBezTo>
                      <a:pt x="18862" y="11842"/>
                      <a:pt x="18177" y="10675"/>
                      <a:pt x="17341" y="9424"/>
                    </a:cubicBezTo>
                    <a:cubicBezTo>
                      <a:pt x="16504" y="8340"/>
                      <a:pt x="15515" y="7256"/>
                      <a:pt x="14603" y="6171"/>
                    </a:cubicBezTo>
                    <a:cubicBezTo>
                      <a:pt x="13538" y="5254"/>
                      <a:pt x="12473" y="4420"/>
                      <a:pt x="11332" y="3586"/>
                    </a:cubicBezTo>
                    <a:cubicBezTo>
                      <a:pt x="10192" y="2836"/>
                      <a:pt x="9051" y="2252"/>
                      <a:pt x="7910" y="1668"/>
                    </a:cubicBezTo>
                    <a:cubicBezTo>
                      <a:pt x="7758" y="1668"/>
                      <a:pt x="7682" y="1585"/>
                      <a:pt x="7530" y="1585"/>
                    </a:cubicBezTo>
                    <a:cubicBezTo>
                      <a:pt x="6389" y="1501"/>
                      <a:pt x="5248" y="1334"/>
                      <a:pt x="4183" y="1084"/>
                    </a:cubicBezTo>
                    <a:cubicBezTo>
                      <a:pt x="3042" y="834"/>
                      <a:pt x="1901" y="584"/>
                      <a:pt x="837" y="167"/>
                    </a:cubicBezTo>
                    <a:cubicBezTo>
                      <a:pt x="989" y="167"/>
                      <a:pt x="1217" y="83"/>
                      <a:pt x="1369" y="83"/>
                    </a:cubicBezTo>
                    <a:cubicBezTo>
                      <a:pt x="913" y="0"/>
                      <a:pt x="456"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8" name="Shape 178"/>
              <p:cNvSpPr/>
              <p:nvPr/>
            </p:nvSpPr>
            <p:spPr>
              <a:xfrm>
                <a:off x="4581303" y="1987450"/>
                <a:ext cx="305086" cy="6905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630" y="284"/>
                      <a:pt x="19660" y="1137"/>
                      <a:pt x="18754" y="1989"/>
                    </a:cubicBezTo>
                    <a:cubicBezTo>
                      <a:pt x="17849" y="2558"/>
                      <a:pt x="16944" y="3411"/>
                      <a:pt x="16038" y="4263"/>
                    </a:cubicBezTo>
                    <a:cubicBezTo>
                      <a:pt x="15133" y="4832"/>
                      <a:pt x="14228" y="5684"/>
                      <a:pt x="13322" y="6537"/>
                    </a:cubicBezTo>
                    <a:cubicBezTo>
                      <a:pt x="12417" y="7105"/>
                      <a:pt x="11576" y="7674"/>
                      <a:pt x="10671" y="8526"/>
                    </a:cubicBezTo>
                    <a:cubicBezTo>
                      <a:pt x="9765" y="9095"/>
                      <a:pt x="8860" y="9663"/>
                      <a:pt x="7954" y="10232"/>
                    </a:cubicBezTo>
                    <a:cubicBezTo>
                      <a:pt x="6984" y="10800"/>
                      <a:pt x="6079" y="11368"/>
                      <a:pt x="5174" y="12221"/>
                    </a:cubicBezTo>
                    <a:cubicBezTo>
                      <a:pt x="4268" y="12505"/>
                      <a:pt x="3298" y="13358"/>
                      <a:pt x="2393" y="13926"/>
                    </a:cubicBezTo>
                    <a:cubicBezTo>
                      <a:pt x="1617" y="14495"/>
                      <a:pt x="776" y="15063"/>
                      <a:pt x="0" y="15916"/>
                    </a:cubicBezTo>
                    <a:cubicBezTo>
                      <a:pt x="711" y="16200"/>
                      <a:pt x="1423" y="16484"/>
                      <a:pt x="2134" y="16768"/>
                    </a:cubicBezTo>
                    <a:cubicBezTo>
                      <a:pt x="3234" y="17905"/>
                      <a:pt x="4333" y="19326"/>
                      <a:pt x="5432" y="21032"/>
                    </a:cubicBezTo>
                    <a:cubicBezTo>
                      <a:pt x="5497" y="21032"/>
                      <a:pt x="5497" y="21032"/>
                      <a:pt x="5562" y="21316"/>
                    </a:cubicBezTo>
                    <a:cubicBezTo>
                      <a:pt x="6402" y="21316"/>
                      <a:pt x="7243" y="21600"/>
                      <a:pt x="8149" y="21600"/>
                    </a:cubicBezTo>
                    <a:cubicBezTo>
                      <a:pt x="9119" y="21316"/>
                      <a:pt x="10089" y="21032"/>
                      <a:pt x="11059" y="20747"/>
                    </a:cubicBezTo>
                    <a:cubicBezTo>
                      <a:pt x="12029" y="20179"/>
                      <a:pt x="12999" y="19326"/>
                      <a:pt x="13904" y="18474"/>
                    </a:cubicBezTo>
                    <a:cubicBezTo>
                      <a:pt x="14874" y="17337"/>
                      <a:pt x="15844" y="15916"/>
                      <a:pt x="16750" y="14495"/>
                    </a:cubicBezTo>
                    <a:cubicBezTo>
                      <a:pt x="17655" y="12505"/>
                      <a:pt x="18496" y="10516"/>
                      <a:pt x="19337" y="8242"/>
                    </a:cubicBezTo>
                    <a:cubicBezTo>
                      <a:pt x="20177" y="5684"/>
                      <a:pt x="20953" y="2842"/>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79" name="Shape 179"/>
              <p:cNvSpPr/>
              <p:nvPr/>
            </p:nvSpPr>
            <p:spPr>
              <a:xfrm>
                <a:off x="4575025" y="2038925"/>
                <a:ext cx="85375" cy="17578"/>
              </a:xfrm>
              <a:custGeom>
                <a:avLst/>
                <a:gdLst/>
                <a:ahLst/>
                <a:cxnLst>
                  <a:cxn ang="0">
                    <a:pos x="wd2" y="hd2"/>
                  </a:cxn>
                  <a:cxn ang="5400000">
                    <a:pos x="wd2" y="hd2"/>
                  </a:cxn>
                  <a:cxn ang="10800000">
                    <a:pos x="wd2" y="hd2"/>
                  </a:cxn>
                  <a:cxn ang="16200000">
                    <a:pos x="wd2" y="hd2"/>
                  </a:cxn>
                </a:cxnLst>
                <a:rect l="0" t="0" r="r" b="b"/>
                <a:pathLst>
                  <a:path w="21600" h="21600" extrusionOk="0">
                    <a:moveTo>
                      <a:pt x="1626" y="0"/>
                    </a:moveTo>
                    <a:cubicBezTo>
                      <a:pt x="1161" y="0"/>
                      <a:pt x="465" y="1137"/>
                      <a:pt x="0" y="1137"/>
                    </a:cubicBezTo>
                    <a:cubicBezTo>
                      <a:pt x="3252" y="6821"/>
                      <a:pt x="6735" y="10232"/>
                      <a:pt x="10219" y="13642"/>
                    </a:cubicBezTo>
                    <a:cubicBezTo>
                      <a:pt x="13471" y="17053"/>
                      <a:pt x="16955" y="19326"/>
                      <a:pt x="20439" y="20463"/>
                    </a:cubicBezTo>
                    <a:cubicBezTo>
                      <a:pt x="20903" y="20463"/>
                      <a:pt x="21135" y="21600"/>
                      <a:pt x="21600" y="21600"/>
                    </a:cubicBezTo>
                    <a:cubicBezTo>
                      <a:pt x="21368" y="20463"/>
                      <a:pt x="21368" y="20463"/>
                      <a:pt x="21135" y="20463"/>
                    </a:cubicBezTo>
                    <a:cubicBezTo>
                      <a:pt x="17187" y="13642"/>
                      <a:pt x="13239" y="7958"/>
                      <a:pt x="9290" y="3411"/>
                    </a:cubicBezTo>
                    <a:cubicBezTo>
                      <a:pt x="6735" y="2274"/>
                      <a:pt x="4181" y="1137"/>
                      <a:pt x="162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80" name="Shape 180"/>
              <p:cNvSpPr/>
              <p:nvPr/>
            </p:nvSpPr>
            <p:spPr>
              <a:xfrm>
                <a:off x="2229760" y="1984938"/>
                <a:ext cx="441935" cy="438169"/>
              </a:xfrm>
              <a:custGeom>
                <a:avLst/>
                <a:gdLst/>
                <a:ahLst/>
                <a:cxnLst>
                  <a:cxn ang="0">
                    <a:pos x="wd2" y="hd2"/>
                  </a:cxn>
                  <a:cxn ang="5400000">
                    <a:pos x="wd2" y="hd2"/>
                  </a:cxn>
                  <a:cxn ang="10800000">
                    <a:pos x="wd2" y="hd2"/>
                  </a:cxn>
                  <a:cxn ang="16200000">
                    <a:pos x="wd2" y="hd2"/>
                  </a:cxn>
                </a:cxnLst>
                <a:rect l="0" t="0" r="r" b="b"/>
                <a:pathLst>
                  <a:path w="21600" h="21600" extrusionOk="0">
                    <a:moveTo>
                      <a:pt x="1692" y="0"/>
                    </a:moveTo>
                    <a:cubicBezTo>
                      <a:pt x="1158" y="0"/>
                      <a:pt x="579" y="0"/>
                      <a:pt x="0" y="90"/>
                    </a:cubicBezTo>
                    <a:cubicBezTo>
                      <a:pt x="0" y="90"/>
                      <a:pt x="0" y="90"/>
                      <a:pt x="0" y="90"/>
                    </a:cubicBezTo>
                    <a:cubicBezTo>
                      <a:pt x="1336" y="405"/>
                      <a:pt x="2628" y="990"/>
                      <a:pt x="3786" y="1665"/>
                    </a:cubicBezTo>
                    <a:cubicBezTo>
                      <a:pt x="4409" y="1980"/>
                      <a:pt x="4899" y="2430"/>
                      <a:pt x="5433" y="2745"/>
                    </a:cubicBezTo>
                    <a:cubicBezTo>
                      <a:pt x="5923" y="3150"/>
                      <a:pt x="6369" y="3510"/>
                      <a:pt x="6769" y="3915"/>
                    </a:cubicBezTo>
                    <a:cubicBezTo>
                      <a:pt x="7527" y="4680"/>
                      <a:pt x="8061" y="5490"/>
                      <a:pt x="8551" y="6300"/>
                    </a:cubicBezTo>
                    <a:cubicBezTo>
                      <a:pt x="9041" y="7200"/>
                      <a:pt x="9575" y="8190"/>
                      <a:pt x="10110" y="9315"/>
                    </a:cubicBezTo>
                    <a:cubicBezTo>
                      <a:pt x="10644" y="10485"/>
                      <a:pt x="11223" y="11745"/>
                      <a:pt x="11980" y="13005"/>
                    </a:cubicBezTo>
                    <a:cubicBezTo>
                      <a:pt x="12693" y="14265"/>
                      <a:pt x="13584" y="15525"/>
                      <a:pt x="14563" y="16650"/>
                    </a:cubicBezTo>
                    <a:cubicBezTo>
                      <a:pt x="15053" y="17190"/>
                      <a:pt x="15632" y="17685"/>
                      <a:pt x="16167" y="18225"/>
                    </a:cubicBezTo>
                    <a:cubicBezTo>
                      <a:pt x="16746" y="18675"/>
                      <a:pt x="17325" y="19125"/>
                      <a:pt x="17948" y="19530"/>
                    </a:cubicBezTo>
                    <a:cubicBezTo>
                      <a:pt x="18572" y="19890"/>
                      <a:pt x="19151" y="20295"/>
                      <a:pt x="19774" y="20610"/>
                    </a:cubicBezTo>
                    <a:cubicBezTo>
                      <a:pt x="20398" y="20925"/>
                      <a:pt x="21021" y="21240"/>
                      <a:pt x="21600" y="21600"/>
                    </a:cubicBezTo>
                    <a:cubicBezTo>
                      <a:pt x="19551" y="19755"/>
                      <a:pt x="17725" y="17820"/>
                      <a:pt x="16389" y="15480"/>
                    </a:cubicBezTo>
                    <a:cubicBezTo>
                      <a:pt x="15766" y="14310"/>
                      <a:pt x="15187" y="13140"/>
                      <a:pt x="14697" y="11880"/>
                    </a:cubicBezTo>
                    <a:cubicBezTo>
                      <a:pt x="13183" y="8055"/>
                      <a:pt x="13183" y="8055"/>
                      <a:pt x="13183" y="8055"/>
                    </a:cubicBezTo>
                    <a:cubicBezTo>
                      <a:pt x="12693" y="6795"/>
                      <a:pt x="12069" y="5535"/>
                      <a:pt x="11268" y="4365"/>
                    </a:cubicBezTo>
                    <a:cubicBezTo>
                      <a:pt x="10421" y="3195"/>
                      <a:pt x="9308" y="2250"/>
                      <a:pt x="8061" y="1530"/>
                    </a:cubicBezTo>
                    <a:cubicBezTo>
                      <a:pt x="7438" y="1170"/>
                      <a:pt x="6814" y="900"/>
                      <a:pt x="6146" y="675"/>
                    </a:cubicBezTo>
                    <a:cubicBezTo>
                      <a:pt x="5478" y="495"/>
                      <a:pt x="4810" y="270"/>
                      <a:pt x="4097" y="225"/>
                    </a:cubicBezTo>
                    <a:cubicBezTo>
                      <a:pt x="3340" y="45"/>
                      <a:pt x="2494" y="0"/>
                      <a:pt x="169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81" name="Shape 181"/>
              <p:cNvSpPr/>
              <p:nvPr/>
            </p:nvSpPr>
            <p:spPr>
              <a:xfrm>
                <a:off x="2229760" y="1986194"/>
                <a:ext cx="401759" cy="4971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271"/>
                      <a:pt x="98" y="2581"/>
                      <a:pt x="343" y="3851"/>
                    </a:cubicBezTo>
                    <a:cubicBezTo>
                      <a:pt x="588" y="5122"/>
                      <a:pt x="980" y="6393"/>
                      <a:pt x="1420" y="7624"/>
                    </a:cubicBezTo>
                    <a:cubicBezTo>
                      <a:pt x="2400" y="10125"/>
                      <a:pt x="3722" y="12547"/>
                      <a:pt x="5584" y="14691"/>
                    </a:cubicBezTo>
                    <a:cubicBezTo>
                      <a:pt x="6514" y="15763"/>
                      <a:pt x="7543" y="16756"/>
                      <a:pt x="8767" y="17669"/>
                    </a:cubicBezTo>
                    <a:cubicBezTo>
                      <a:pt x="9943" y="18543"/>
                      <a:pt x="11314" y="19297"/>
                      <a:pt x="12735" y="19932"/>
                    </a:cubicBezTo>
                    <a:cubicBezTo>
                      <a:pt x="15282" y="21044"/>
                      <a:pt x="18171" y="21600"/>
                      <a:pt x="21012" y="21600"/>
                    </a:cubicBezTo>
                    <a:cubicBezTo>
                      <a:pt x="21208" y="21600"/>
                      <a:pt x="21404" y="21600"/>
                      <a:pt x="21600" y="21600"/>
                    </a:cubicBezTo>
                    <a:cubicBezTo>
                      <a:pt x="21502" y="21521"/>
                      <a:pt x="21355" y="21481"/>
                      <a:pt x="21208" y="21441"/>
                    </a:cubicBezTo>
                    <a:cubicBezTo>
                      <a:pt x="18416" y="20885"/>
                      <a:pt x="15820" y="19734"/>
                      <a:pt x="13812" y="18344"/>
                    </a:cubicBezTo>
                    <a:cubicBezTo>
                      <a:pt x="11510" y="16835"/>
                      <a:pt x="9845" y="15009"/>
                      <a:pt x="8327" y="13143"/>
                    </a:cubicBezTo>
                    <a:cubicBezTo>
                      <a:pt x="6906" y="11157"/>
                      <a:pt x="5535" y="9132"/>
                      <a:pt x="4114" y="6949"/>
                    </a:cubicBezTo>
                    <a:cubicBezTo>
                      <a:pt x="2645" y="4804"/>
                      <a:pt x="980" y="2501"/>
                      <a:pt x="0" y="0"/>
                    </a:cubicBezTo>
                    <a:cubicBezTo>
                      <a:pt x="0" y="0"/>
                      <a:pt x="0" y="0"/>
                      <a:pt x="0" y="0"/>
                    </a:cubicBezTo>
                    <a:cubicBezTo>
                      <a:pt x="0" y="0"/>
                      <a:pt x="0" y="0"/>
                      <a:pt x="0" y="0"/>
                    </a:cubicBezTo>
                    <a:cubicBezTo>
                      <a:pt x="0" y="0"/>
                      <a:pt x="0"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82" name="Shape 182"/>
              <p:cNvSpPr/>
              <p:nvPr/>
            </p:nvSpPr>
            <p:spPr>
              <a:xfrm>
                <a:off x="2625241" y="2478312"/>
                <a:ext cx="15067" cy="63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812" y="5400"/>
                      <a:pt x="7624" y="10800"/>
                      <a:pt x="10165" y="21600"/>
                    </a:cubicBezTo>
                    <a:cubicBezTo>
                      <a:pt x="13976" y="21600"/>
                      <a:pt x="17788" y="16200"/>
                      <a:pt x="21600" y="16200"/>
                    </a:cubicBezTo>
                    <a:cubicBezTo>
                      <a:pt x="15247" y="10800"/>
                      <a:pt x="7624" y="540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83" name="Shape 183"/>
              <p:cNvSpPr/>
              <p:nvPr/>
            </p:nvSpPr>
            <p:spPr>
              <a:xfrm>
                <a:off x="5284380" y="1976150"/>
                <a:ext cx="443191" cy="438169"/>
              </a:xfrm>
              <a:custGeom>
                <a:avLst/>
                <a:gdLst/>
                <a:ahLst/>
                <a:cxnLst>
                  <a:cxn ang="0">
                    <a:pos x="wd2" y="hd2"/>
                  </a:cxn>
                  <a:cxn ang="5400000">
                    <a:pos x="wd2" y="hd2"/>
                  </a:cxn>
                  <a:cxn ang="10800000">
                    <a:pos x="wd2" y="hd2"/>
                  </a:cxn>
                  <a:cxn ang="16200000">
                    <a:pos x="wd2" y="hd2"/>
                  </a:cxn>
                </a:cxnLst>
                <a:rect l="0" t="0" r="r" b="b"/>
                <a:pathLst>
                  <a:path w="21600" h="21600" extrusionOk="0">
                    <a:moveTo>
                      <a:pt x="19908" y="0"/>
                    </a:moveTo>
                    <a:cubicBezTo>
                      <a:pt x="19106" y="0"/>
                      <a:pt x="18304" y="90"/>
                      <a:pt x="17503" y="225"/>
                    </a:cubicBezTo>
                    <a:cubicBezTo>
                      <a:pt x="16790" y="315"/>
                      <a:pt x="16122" y="495"/>
                      <a:pt x="15454" y="675"/>
                    </a:cubicBezTo>
                    <a:cubicBezTo>
                      <a:pt x="14786" y="900"/>
                      <a:pt x="14162" y="1215"/>
                      <a:pt x="13539" y="1530"/>
                    </a:cubicBezTo>
                    <a:cubicBezTo>
                      <a:pt x="12292" y="2250"/>
                      <a:pt x="11179" y="3195"/>
                      <a:pt x="10332" y="4365"/>
                    </a:cubicBezTo>
                    <a:cubicBezTo>
                      <a:pt x="9531" y="5535"/>
                      <a:pt x="8907" y="6795"/>
                      <a:pt x="8417" y="8100"/>
                    </a:cubicBezTo>
                    <a:cubicBezTo>
                      <a:pt x="6903" y="11880"/>
                      <a:pt x="6903" y="11880"/>
                      <a:pt x="6903" y="11880"/>
                    </a:cubicBezTo>
                    <a:cubicBezTo>
                      <a:pt x="6413" y="13140"/>
                      <a:pt x="5834" y="14355"/>
                      <a:pt x="5166" y="15525"/>
                    </a:cubicBezTo>
                    <a:cubicBezTo>
                      <a:pt x="3875" y="17820"/>
                      <a:pt x="2049" y="19800"/>
                      <a:pt x="0" y="21600"/>
                    </a:cubicBezTo>
                    <a:cubicBezTo>
                      <a:pt x="579" y="21240"/>
                      <a:pt x="1202" y="20970"/>
                      <a:pt x="1826" y="20655"/>
                    </a:cubicBezTo>
                    <a:cubicBezTo>
                      <a:pt x="2449" y="20295"/>
                      <a:pt x="3028" y="19890"/>
                      <a:pt x="3652" y="19530"/>
                    </a:cubicBezTo>
                    <a:cubicBezTo>
                      <a:pt x="4275" y="19125"/>
                      <a:pt x="4854" y="18675"/>
                      <a:pt x="5433" y="18225"/>
                    </a:cubicBezTo>
                    <a:cubicBezTo>
                      <a:pt x="5968" y="17730"/>
                      <a:pt x="6547" y="17190"/>
                      <a:pt x="7037" y="16650"/>
                    </a:cubicBezTo>
                    <a:cubicBezTo>
                      <a:pt x="8016" y="15525"/>
                      <a:pt x="8952" y="14265"/>
                      <a:pt x="9620" y="13005"/>
                    </a:cubicBezTo>
                    <a:cubicBezTo>
                      <a:pt x="10377" y="11745"/>
                      <a:pt x="10956" y="10530"/>
                      <a:pt x="11490" y="9360"/>
                    </a:cubicBezTo>
                    <a:cubicBezTo>
                      <a:pt x="12025" y="8190"/>
                      <a:pt x="12559" y="7245"/>
                      <a:pt x="13049" y="6345"/>
                    </a:cubicBezTo>
                    <a:cubicBezTo>
                      <a:pt x="13539" y="5490"/>
                      <a:pt x="14073" y="4725"/>
                      <a:pt x="14831" y="3915"/>
                    </a:cubicBezTo>
                    <a:cubicBezTo>
                      <a:pt x="15231" y="3555"/>
                      <a:pt x="15677" y="3150"/>
                      <a:pt x="16167" y="2745"/>
                    </a:cubicBezTo>
                    <a:cubicBezTo>
                      <a:pt x="16701" y="2430"/>
                      <a:pt x="17191" y="2025"/>
                      <a:pt x="17814" y="1710"/>
                    </a:cubicBezTo>
                    <a:cubicBezTo>
                      <a:pt x="18972" y="990"/>
                      <a:pt x="20264" y="405"/>
                      <a:pt x="21600" y="90"/>
                    </a:cubicBezTo>
                    <a:cubicBezTo>
                      <a:pt x="21600" y="90"/>
                      <a:pt x="21600" y="90"/>
                      <a:pt x="21600" y="90"/>
                    </a:cubicBezTo>
                    <a:cubicBezTo>
                      <a:pt x="21021" y="45"/>
                      <a:pt x="20487" y="0"/>
                      <a:pt x="1990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84" name="Shape 184"/>
              <p:cNvSpPr/>
              <p:nvPr/>
            </p:nvSpPr>
            <p:spPr>
              <a:xfrm>
                <a:off x="5329578" y="1977406"/>
                <a:ext cx="397993" cy="4971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21600" y="0"/>
                      <a:pt x="21600" y="0"/>
                      <a:pt x="21600" y="0"/>
                    </a:cubicBezTo>
                    <a:cubicBezTo>
                      <a:pt x="21600" y="0"/>
                      <a:pt x="21600" y="0"/>
                      <a:pt x="21600" y="0"/>
                    </a:cubicBezTo>
                    <a:cubicBezTo>
                      <a:pt x="20609" y="2501"/>
                      <a:pt x="18925" y="4804"/>
                      <a:pt x="17439" y="6988"/>
                    </a:cubicBezTo>
                    <a:cubicBezTo>
                      <a:pt x="16002" y="9132"/>
                      <a:pt x="14615" y="11197"/>
                      <a:pt x="13178" y="13143"/>
                    </a:cubicBezTo>
                    <a:cubicBezTo>
                      <a:pt x="11642" y="15049"/>
                      <a:pt x="9958" y="16875"/>
                      <a:pt x="7629" y="18384"/>
                    </a:cubicBezTo>
                    <a:cubicBezTo>
                      <a:pt x="5697" y="19694"/>
                      <a:pt x="3220" y="20766"/>
                      <a:pt x="545" y="21362"/>
                    </a:cubicBezTo>
                    <a:cubicBezTo>
                      <a:pt x="347" y="21441"/>
                      <a:pt x="198" y="21521"/>
                      <a:pt x="0" y="21600"/>
                    </a:cubicBezTo>
                    <a:cubicBezTo>
                      <a:pt x="99" y="21600"/>
                      <a:pt x="198" y="21600"/>
                      <a:pt x="297" y="21600"/>
                    </a:cubicBezTo>
                    <a:cubicBezTo>
                      <a:pt x="3220" y="21600"/>
                      <a:pt x="6143" y="21084"/>
                      <a:pt x="8719" y="19932"/>
                    </a:cubicBezTo>
                    <a:cubicBezTo>
                      <a:pt x="10156" y="19337"/>
                      <a:pt x="11543" y="18543"/>
                      <a:pt x="12732" y="17669"/>
                    </a:cubicBezTo>
                    <a:cubicBezTo>
                      <a:pt x="13971" y="16756"/>
                      <a:pt x="15011" y="15763"/>
                      <a:pt x="15952" y="14691"/>
                    </a:cubicBezTo>
                    <a:cubicBezTo>
                      <a:pt x="17835" y="12547"/>
                      <a:pt x="19172" y="10125"/>
                      <a:pt x="20163" y="7663"/>
                    </a:cubicBezTo>
                    <a:cubicBezTo>
                      <a:pt x="20609" y="6393"/>
                      <a:pt x="21006" y="5162"/>
                      <a:pt x="21253" y="3851"/>
                    </a:cubicBezTo>
                    <a:cubicBezTo>
                      <a:pt x="21501" y="2581"/>
                      <a:pt x="21600" y="1310"/>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85" name="Shape 185"/>
              <p:cNvSpPr/>
              <p:nvPr/>
            </p:nvSpPr>
            <p:spPr>
              <a:xfrm>
                <a:off x="5317023" y="2468268"/>
                <a:ext cx="22600"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688" y="7200"/>
                      <a:pt x="6912" y="14400"/>
                      <a:pt x="0" y="21600"/>
                    </a:cubicBezTo>
                    <a:cubicBezTo>
                      <a:pt x="3456" y="21600"/>
                      <a:pt x="7776" y="21600"/>
                      <a:pt x="12096" y="21600"/>
                    </a:cubicBezTo>
                    <a:cubicBezTo>
                      <a:pt x="15552" y="14400"/>
                      <a:pt x="18144" y="7200"/>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86" name="Shape 186"/>
              <p:cNvSpPr/>
              <p:nvPr/>
            </p:nvSpPr>
            <p:spPr>
              <a:xfrm>
                <a:off x="4045206" y="1898309"/>
                <a:ext cx="67797" cy="6779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87" name="Shape 187"/>
              <p:cNvSpPr/>
              <p:nvPr/>
            </p:nvSpPr>
            <p:spPr>
              <a:xfrm>
                <a:off x="3841816" y="1898309"/>
                <a:ext cx="69053" cy="6779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88" name="Shape 188"/>
              <p:cNvSpPr/>
              <p:nvPr/>
            </p:nvSpPr>
            <p:spPr>
              <a:xfrm>
                <a:off x="5053369" y="1895798"/>
                <a:ext cx="2901451" cy="3892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89" name="Shape 189"/>
              <p:cNvSpPr/>
              <p:nvPr/>
            </p:nvSpPr>
            <p:spPr>
              <a:xfrm>
                <a:off x="0" y="1895798"/>
                <a:ext cx="2898938" cy="3892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191" name="Shape 191"/>
            <p:cNvSpPr/>
            <p:nvPr/>
          </p:nvSpPr>
          <p:spPr>
            <a:xfrm>
              <a:off x="966862" y="1039321"/>
              <a:ext cx="6021094" cy="919481"/>
            </a:xfrm>
            <a:prstGeom prst="rect">
              <a:avLst/>
            </a:prstGeom>
            <a:noFill/>
            <a:ln w="12700" cap="flat">
              <a:noFill/>
              <a:miter lim="400000"/>
            </a:ln>
            <a:effectLst/>
          </p:spPr>
          <p:txBody>
            <a:bodyPr wrap="square" lIns="91439" tIns="91439" rIns="91439" bIns="91439" numCol="1" anchor="t">
              <a:spAutoFit/>
            </a:bodyPr>
            <a:lstStyle>
              <a:lvl1pPr algn="ctr">
                <a:defRPr sz="4800" i="1">
                  <a:solidFill>
                    <a:srgbClr val="FFFFFF"/>
                  </a:solidFill>
                  <a:latin typeface="+mj-lt"/>
                  <a:ea typeface="+mj-ea"/>
                  <a:cs typeface="+mj-cs"/>
                  <a:sym typeface="Helvetica"/>
                </a:defRPr>
              </a:lvl1pPr>
            </a:lstStyle>
            <a:p>
              <a:pPr>
                <a:defRPr i="0">
                  <a:solidFill>
                    <a:srgbClr val="000000"/>
                  </a:solidFill>
                  <a:latin typeface="+mn-lt"/>
                  <a:ea typeface="+mn-ea"/>
                  <a:cs typeface="+mn-cs"/>
                  <a:sym typeface="Trebuchet MS"/>
                </a:defRPr>
              </a:pPr>
              <a:r>
                <a:rPr i="1">
                  <a:solidFill>
                    <a:srgbClr val="FFFFFF"/>
                  </a:solidFill>
                  <a:latin typeface="+mj-lt"/>
                  <a:ea typeface="+mj-ea"/>
                  <a:cs typeface="+mj-cs"/>
                  <a:sym typeface="Helvetica"/>
                </a:rPr>
                <a:t>WELCOME   HERE</a:t>
              </a:r>
            </a:p>
          </p:txBody>
        </p:sp>
      </p:grpSp>
      <p:sp>
        <p:nvSpPr>
          <p:cNvPr id="193" name="Shape 193"/>
          <p:cNvSpPr/>
          <p:nvPr/>
        </p:nvSpPr>
        <p:spPr>
          <a:xfrm>
            <a:off x="-266700" y="5696948"/>
            <a:ext cx="24917400" cy="3385540"/>
          </a:xfrm>
          <a:prstGeom prst="rect">
            <a:avLst/>
          </a:prstGeom>
          <a:ln w="12700">
            <a:miter lim="400000"/>
          </a:ln>
        </p:spPr>
        <p:txBody>
          <a:bodyPr tIns="91439" bIns="91439">
            <a:spAutoFit/>
          </a:bodyPr>
          <a:lstStyle/>
          <a:p>
            <a:pPr algn="ctr">
              <a:defRPr sz="12000"/>
            </a:pPr>
            <a:r>
              <a:rPr lang="en-US" b="1" i="1" dirty="0" smtClean="0">
                <a:solidFill>
                  <a:srgbClr val="FFFFFF"/>
                </a:solidFill>
                <a:latin typeface="Adobe Garamond Pro"/>
                <a:ea typeface="Adobe Garamond Pro"/>
                <a:cs typeface="Adobe Garamond Pro"/>
                <a:sym typeface="Adobe Garamond Pro"/>
              </a:rPr>
              <a:t>201X</a:t>
            </a:r>
            <a:r>
              <a:rPr b="1" i="1" dirty="0">
                <a:solidFill>
                  <a:srgbClr val="FFFFFF"/>
                </a:solidFill>
                <a:latin typeface="Adobe Garamond Pro"/>
                <a:ea typeface="Adobe Garamond Pro"/>
                <a:cs typeface="Adobe Garamond Pro"/>
                <a:sym typeface="Adobe Garamond Pro"/>
              </a:rPr>
              <a:t> ANNUAL BUSINESS </a:t>
            </a:r>
          </a:p>
          <a:p>
            <a:pPr algn="ctr">
              <a:defRPr sz="8800"/>
            </a:pPr>
            <a:r>
              <a:rPr b="1" i="1" dirty="0">
                <a:solidFill>
                  <a:srgbClr val="FFFFFF"/>
                </a:solidFill>
                <a:latin typeface="Adobe Garamond Pro"/>
                <a:ea typeface="Adobe Garamond Pro"/>
                <a:cs typeface="Adobe Garamond Pro"/>
                <a:sym typeface="Adobe Garamond Pro"/>
              </a:rPr>
              <a:t>REPORT TEMPLATE</a:t>
            </a:r>
          </a:p>
        </p:txBody>
      </p:sp>
      <p:grpSp>
        <p:nvGrpSpPr>
          <p:cNvPr id="196" name="Group 196"/>
          <p:cNvGrpSpPr/>
          <p:nvPr/>
        </p:nvGrpSpPr>
        <p:grpSpPr>
          <a:xfrm>
            <a:off x="265491" y="273054"/>
            <a:ext cx="2056797" cy="2159001"/>
            <a:chOff x="0" y="0"/>
            <a:chExt cx="2056796" cy="2159000"/>
          </a:xfrm>
        </p:grpSpPr>
        <p:sp>
          <p:nvSpPr>
            <p:cNvPr id="194" name="Shape 194"/>
            <p:cNvSpPr/>
            <p:nvPr/>
          </p:nvSpPr>
          <p:spPr>
            <a:xfrm>
              <a:off x="0"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95" name="Shape 195"/>
            <p:cNvSpPr/>
            <p:nvPr/>
          </p:nvSpPr>
          <p:spPr>
            <a:xfrm>
              <a:off x="17763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99" name="Group 199"/>
          <p:cNvGrpSpPr/>
          <p:nvPr/>
        </p:nvGrpSpPr>
        <p:grpSpPr>
          <a:xfrm>
            <a:off x="232827" y="11324776"/>
            <a:ext cx="2056798" cy="2159001"/>
            <a:chOff x="0" y="0"/>
            <a:chExt cx="2056796" cy="2159000"/>
          </a:xfrm>
        </p:grpSpPr>
        <p:sp>
          <p:nvSpPr>
            <p:cNvPr id="197" name="Shape 197"/>
            <p:cNvSpPr/>
            <p:nvPr/>
          </p:nvSpPr>
          <p:spPr>
            <a:xfrm rot="10800000" flipH="1">
              <a:off x="0"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98" name="Shape 198"/>
            <p:cNvSpPr/>
            <p:nvPr/>
          </p:nvSpPr>
          <p:spPr>
            <a:xfrm rot="10800000" flipH="1">
              <a:off x="17763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202" name="Group 202"/>
          <p:cNvGrpSpPr/>
          <p:nvPr/>
        </p:nvGrpSpPr>
        <p:grpSpPr>
          <a:xfrm>
            <a:off x="22065347" y="11295747"/>
            <a:ext cx="2056798" cy="2159001"/>
            <a:chOff x="0" y="0"/>
            <a:chExt cx="2056796" cy="2159000"/>
          </a:xfrm>
        </p:grpSpPr>
        <p:sp>
          <p:nvSpPr>
            <p:cNvPr id="200" name="Shape 200"/>
            <p:cNvSpPr/>
            <p:nvPr/>
          </p:nvSpPr>
          <p:spPr>
            <a:xfrm rot="10800000">
              <a:off x="1546225"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01" name="Shape 201"/>
            <p:cNvSpPr/>
            <p:nvPr/>
          </p:nvSpPr>
          <p:spPr>
            <a:xfrm rot="10800000">
              <a:off x="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205" name="Group 205"/>
          <p:cNvGrpSpPr/>
          <p:nvPr/>
        </p:nvGrpSpPr>
        <p:grpSpPr>
          <a:xfrm>
            <a:off x="22065346" y="261252"/>
            <a:ext cx="2056797" cy="2159001"/>
            <a:chOff x="0" y="0"/>
            <a:chExt cx="2056796" cy="2159000"/>
          </a:xfrm>
        </p:grpSpPr>
        <p:sp>
          <p:nvSpPr>
            <p:cNvPr id="203" name="Shape 203"/>
            <p:cNvSpPr/>
            <p:nvPr/>
          </p:nvSpPr>
          <p:spPr>
            <a:xfrm flipH="1">
              <a:off x="1546225"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04" name="Shape 204"/>
            <p:cNvSpPr/>
            <p:nvPr/>
          </p:nvSpPr>
          <p:spPr>
            <a:xfrm flipH="1">
              <a:off x="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206" name="Shape 206"/>
          <p:cNvSpPr/>
          <p:nvPr/>
        </p:nvSpPr>
        <p:spPr>
          <a:xfrm>
            <a:off x="7029450" y="9425389"/>
            <a:ext cx="10325100" cy="1"/>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endParaRPr/>
          </a:p>
        </p:txBody>
      </p:sp>
      <p:grpSp>
        <p:nvGrpSpPr>
          <p:cNvPr id="209" name="Group 209"/>
          <p:cNvGrpSpPr/>
          <p:nvPr/>
        </p:nvGrpSpPr>
        <p:grpSpPr>
          <a:xfrm>
            <a:off x="7995287" y="9592337"/>
            <a:ext cx="8393426" cy="677106"/>
            <a:chOff x="0" y="0"/>
            <a:chExt cx="8393424" cy="677104"/>
          </a:xfrm>
        </p:grpSpPr>
        <p:sp>
          <p:nvSpPr>
            <p:cNvPr id="207" name="Shape 207"/>
            <p:cNvSpPr/>
            <p:nvPr/>
          </p:nvSpPr>
          <p:spPr>
            <a:xfrm>
              <a:off x="0" y="0"/>
              <a:ext cx="4064073" cy="677104"/>
            </a:xfrm>
            <a:prstGeom prst="rect">
              <a:avLst/>
            </a:prstGeom>
            <a:noFill/>
            <a:ln w="12700" cap="flat">
              <a:noFill/>
              <a:miter lim="400000"/>
            </a:ln>
            <a:effectLst/>
          </p:spPr>
          <p:txBody>
            <a:bodyPr wrap="square" lIns="91439" tIns="91439" rIns="91439" bIns="91439" numCol="1" anchor="t">
              <a:spAutoFit/>
            </a:bodyPr>
            <a:lstStyle>
              <a:lvl1pPr algn="ctr">
                <a:defRPr sz="3200">
                  <a:solidFill>
                    <a:srgbClr val="FFFFFF"/>
                  </a:solidFill>
                  <a:latin typeface="Chaparral Pro"/>
                  <a:ea typeface="Chaparral Pro"/>
                  <a:cs typeface="Chaparral Pro"/>
                  <a:sym typeface="Chaparral Pro"/>
                </a:defRPr>
              </a:lvl1pPr>
            </a:lstStyle>
            <a:p>
              <a:pPr>
                <a:defRPr>
                  <a:solidFill>
                    <a:srgbClr val="000000"/>
                  </a:solidFill>
                  <a:latin typeface="+mn-lt"/>
                  <a:ea typeface="+mn-ea"/>
                  <a:cs typeface="+mn-cs"/>
                  <a:sym typeface="Trebuchet MS"/>
                </a:defRPr>
              </a:pPr>
              <a:r>
                <a:rPr dirty="0" smtClean="0">
                  <a:solidFill>
                    <a:srgbClr val="FFFFFF"/>
                  </a:solidFill>
                  <a:latin typeface="Chaparral Pro"/>
                  <a:ea typeface="Chaparral Pro"/>
                  <a:cs typeface="Chaparral Pro"/>
                  <a:sym typeface="Chaparral Pro"/>
                </a:rPr>
                <a:t>Date:</a:t>
              </a:r>
              <a:r>
                <a:rPr lang="en-US" dirty="0" smtClean="0">
                  <a:solidFill>
                    <a:srgbClr val="FFFFFF"/>
                  </a:solidFill>
                  <a:latin typeface="Chaparral Pro"/>
                  <a:ea typeface="Chaparral Pro"/>
                  <a:cs typeface="Chaparral Pro"/>
                  <a:sym typeface="Chaparral Pro"/>
                </a:rPr>
                <a:t>201X</a:t>
              </a:r>
              <a:r>
                <a:rPr dirty="0" smtClean="0">
                  <a:solidFill>
                    <a:srgbClr val="FFFFFF"/>
                  </a:solidFill>
                  <a:latin typeface="Chaparral Pro"/>
                  <a:ea typeface="Chaparral Pro"/>
                  <a:cs typeface="Chaparral Pro"/>
                  <a:sym typeface="Chaparral Pro"/>
                </a:rPr>
                <a:t>.09.23</a:t>
              </a:r>
              <a:endParaRPr dirty="0">
                <a:solidFill>
                  <a:srgbClr val="FFFFFF"/>
                </a:solidFill>
                <a:latin typeface="Chaparral Pro"/>
                <a:ea typeface="Chaparral Pro"/>
                <a:cs typeface="Chaparral Pro"/>
                <a:sym typeface="Chaparral Pro"/>
              </a:endParaRPr>
            </a:p>
          </p:txBody>
        </p:sp>
        <p:sp>
          <p:nvSpPr>
            <p:cNvPr id="208" name="Shape 208"/>
            <p:cNvSpPr/>
            <p:nvPr/>
          </p:nvSpPr>
          <p:spPr>
            <a:xfrm>
              <a:off x="3615091" y="0"/>
              <a:ext cx="4778333" cy="677104"/>
            </a:xfrm>
            <a:prstGeom prst="rect">
              <a:avLst/>
            </a:prstGeom>
            <a:noFill/>
            <a:ln w="12700" cap="flat">
              <a:noFill/>
              <a:miter lim="400000"/>
            </a:ln>
            <a:effectLst/>
          </p:spPr>
          <p:txBody>
            <a:bodyPr wrap="square" lIns="91439" tIns="91439" rIns="91439" bIns="91439" numCol="1" anchor="t">
              <a:spAutoFit/>
            </a:bodyPr>
            <a:lstStyle>
              <a:lvl1pPr algn="ctr">
                <a:defRPr sz="3200">
                  <a:solidFill>
                    <a:srgbClr val="FFFFFF"/>
                  </a:solidFill>
                  <a:latin typeface="Chaparral Pro"/>
                  <a:ea typeface="Chaparral Pro"/>
                  <a:cs typeface="Chaparral Pro"/>
                  <a:sym typeface="Chaparral Pro"/>
                </a:defRPr>
              </a:lvl1pPr>
            </a:lstStyle>
            <a:p>
              <a:pPr>
                <a:defRPr>
                  <a:solidFill>
                    <a:srgbClr val="000000"/>
                  </a:solidFill>
                  <a:latin typeface="+mn-lt"/>
                  <a:ea typeface="+mn-ea"/>
                  <a:cs typeface="+mn-cs"/>
                  <a:sym typeface="Trebuchet MS"/>
                </a:defRPr>
              </a:pPr>
              <a:r>
                <a:rPr dirty="0">
                  <a:solidFill>
                    <a:srgbClr val="FFFFFF"/>
                  </a:solidFill>
                  <a:latin typeface="Chaparral Pro"/>
                  <a:ea typeface="Chaparral Pro"/>
                  <a:cs typeface="Chaparral Pro"/>
                  <a:sym typeface="Chaparral Pro"/>
                </a:rPr>
                <a:t>Speaker </a:t>
              </a:r>
              <a:r>
                <a:rPr dirty="0" smtClean="0">
                  <a:solidFill>
                    <a:srgbClr val="FFFFFF"/>
                  </a:solidFill>
                  <a:latin typeface="Chaparral Pro"/>
                  <a:ea typeface="Chaparral Pro"/>
                  <a:cs typeface="Chaparral Pro"/>
                  <a:sym typeface="Chaparral Pro"/>
                </a:rPr>
                <a:t>:</a:t>
              </a:r>
              <a:r>
                <a:rPr lang="en-US" dirty="0" smtClean="0">
                  <a:solidFill>
                    <a:srgbClr val="FFFFFF"/>
                  </a:solidFill>
                  <a:latin typeface="Chaparral Pro"/>
                  <a:ea typeface="Chaparral Pro"/>
                  <a:cs typeface="Chaparral Pro"/>
                  <a:sym typeface="Chaparral Pro"/>
                </a:rPr>
                <a:t>X </a:t>
              </a:r>
              <a:r>
                <a:rPr lang="en-US" dirty="0" err="1" smtClean="0">
                  <a:solidFill>
                    <a:srgbClr val="FFFFFF"/>
                  </a:solidFill>
                  <a:latin typeface="Chaparral Pro"/>
                  <a:ea typeface="Chaparral Pro"/>
                  <a:cs typeface="Chaparral Pro"/>
                  <a:sym typeface="Chaparral Pro"/>
                </a:rPr>
                <a:t>X</a:t>
              </a:r>
              <a:r>
                <a:rPr lang="en-US" dirty="0" smtClean="0">
                  <a:solidFill>
                    <a:srgbClr val="FFFFFF"/>
                  </a:solidFill>
                  <a:latin typeface="Chaparral Pro"/>
                  <a:ea typeface="Chaparral Pro"/>
                  <a:cs typeface="Chaparral Pro"/>
                  <a:sym typeface="Chaparral Pro"/>
                </a:rPr>
                <a:t> </a:t>
              </a:r>
              <a:r>
                <a:rPr lang="en-US" dirty="0" err="1" smtClean="0">
                  <a:solidFill>
                    <a:srgbClr val="FFFFFF"/>
                  </a:solidFill>
                  <a:latin typeface="Chaparral Pro"/>
                  <a:ea typeface="Chaparral Pro"/>
                  <a:cs typeface="Chaparral Pro"/>
                  <a:sym typeface="Chaparral Pro"/>
                </a:rPr>
                <a:t>X</a:t>
              </a:r>
              <a:endParaRPr lang="en-US" dirty="0">
                <a:solidFill>
                  <a:srgbClr val="FFFFFF"/>
                </a:solidFill>
                <a:latin typeface="Chaparral Pro"/>
                <a:ea typeface="Chaparral Pro"/>
                <a:cs typeface="Chaparral Pro"/>
                <a:sym typeface="Chaparral Pro"/>
              </a:endParaRPr>
            </a:p>
          </p:txBody>
        </p:sp>
      </p:grpSp>
      <p:grpSp>
        <p:nvGrpSpPr>
          <p:cNvPr id="212" name="Group 212"/>
          <p:cNvGrpSpPr/>
          <p:nvPr/>
        </p:nvGrpSpPr>
        <p:grpSpPr>
          <a:xfrm>
            <a:off x="23053285" y="5515968"/>
            <a:ext cx="2684066" cy="2684065"/>
            <a:chOff x="0" y="0"/>
            <a:chExt cx="2684064" cy="2684064"/>
          </a:xfrm>
        </p:grpSpPr>
        <p:sp>
          <p:nvSpPr>
            <p:cNvPr id="210" name="Shape 210"/>
            <p:cNvSpPr/>
            <p:nvPr/>
          </p:nvSpPr>
          <p:spPr>
            <a:xfrm rot="2700000">
              <a:off x="393072" y="393072"/>
              <a:ext cx="1897921" cy="18979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62626">
                <a:alpha val="6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11" name="Shape 211"/>
            <p:cNvSpPr/>
            <p:nvPr/>
          </p:nvSpPr>
          <p:spPr>
            <a:xfrm rot="2700000">
              <a:off x="695890" y="702952"/>
              <a:ext cx="1278161" cy="127816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62626">
                <a:alpha val="6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215" name="Group 215"/>
          <p:cNvGrpSpPr/>
          <p:nvPr/>
        </p:nvGrpSpPr>
        <p:grpSpPr>
          <a:xfrm>
            <a:off x="-1335827" y="5515968"/>
            <a:ext cx="2684066" cy="2684065"/>
            <a:chOff x="0" y="0"/>
            <a:chExt cx="2684064" cy="2684064"/>
          </a:xfrm>
        </p:grpSpPr>
        <p:sp>
          <p:nvSpPr>
            <p:cNvPr id="213" name="Shape 213"/>
            <p:cNvSpPr/>
            <p:nvPr/>
          </p:nvSpPr>
          <p:spPr>
            <a:xfrm rot="18900000" flipH="1">
              <a:off x="393072" y="393072"/>
              <a:ext cx="1897921" cy="18979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62626">
                <a:alpha val="6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14" name="Shape 214"/>
            <p:cNvSpPr/>
            <p:nvPr/>
          </p:nvSpPr>
          <p:spPr>
            <a:xfrm rot="18900000" flipH="1">
              <a:off x="696290" y="702950"/>
              <a:ext cx="1278161" cy="127816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62626">
                <a:alpha val="6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92"/>
                                        </p:tgtEl>
                                        <p:attrNameLst>
                                          <p:attrName>style.visibility</p:attrName>
                                        </p:attrNameLst>
                                      </p:cBhvr>
                                      <p:to>
                                        <p:strVal val="visible"/>
                                      </p:to>
                                    </p:set>
                                    <p:animEffect transition="in" filter="dissolve">
                                      <p:cBhvr>
                                        <p:cTn id="7" dur="500"/>
                                        <p:tgtEl>
                                          <p:spTgt spid="192"/>
                                        </p:tgtEl>
                                      </p:cBhvr>
                                    </p:animEffect>
                                  </p:childTnLst>
                                </p:cTn>
                              </p:par>
                            </p:childTnLst>
                          </p:cTn>
                        </p:par>
                        <p:par>
                          <p:cTn id="8" fill="hold">
                            <p:stCondLst>
                              <p:cond delay="500"/>
                            </p:stCondLst>
                            <p:childTnLst>
                              <p:par>
                                <p:cTn id="9" presetID="10" presetClass="entr" presetSubtype="0" fill="hold" grpId="2" nodeType="afterEffect">
                                  <p:stCondLst>
                                    <p:cond delay="0"/>
                                  </p:stCondLst>
                                  <p:iterate>
                                    <p:tmAbs val="0"/>
                                  </p:iterate>
                                  <p:childTnLst>
                                    <p:set>
                                      <p:cBhvr>
                                        <p:cTn id="10" dur="indefinite" fill="hold"/>
                                        <p:tgtEl>
                                          <p:spTgt spid="193">
                                            <p:bg/>
                                          </p:spTgt>
                                        </p:tgtEl>
                                        <p:attrNameLst>
                                          <p:attrName>style.visibility</p:attrName>
                                        </p:attrNameLst>
                                      </p:cBhvr>
                                      <p:to>
                                        <p:strVal val="visible"/>
                                      </p:to>
                                    </p:set>
                                    <p:animEffect transition="in" filter="fade">
                                      <p:cBhvr>
                                        <p:cTn id="11" dur="2000"/>
                                        <p:tgtEl>
                                          <p:spTgt spid="193">
                                            <p:bg/>
                                          </p:spTgt>
                                        </p:tgtEl>
                                      </p:cBhvr>
                                    </p:animEffect>
                                  </p:childTnLst>
                                </p:cTn>
                              </p:par>
                              <p:par>
                                <p:cTn id="12" presetID="10" presetClass="entr" presetSubtype="0" fill="hold" grpId="2" nodeType="withEffect">
                                  <p:stCondLst>
                                    <p:cond delay="0"/>
                                  </p:stCondLst>
                                  <p:iterate>
                                    <p:tmAbs val="0"/>
                                  </p:iterate>
                                  <p:childTnLst>
                                    <p:set>
                                      <p:cBhvr>
                                        <p:cTn id="13" dur="indefinite" fill="hold"/>
                                        <p:tgtEl>
                                          <p:spTgt spid="193">
                                            <p:txEl>
                                              <p:pRg st="0" end="0"/>
                                            </p:txEl>
                                          </p:spTgt>
                                        </p:tgtEl>
                                        <p:attrNameLst>
                                          <p:attrName>style.visibility</p:attrName>
                                        </p:attrNameLst>
                                      </p:cBhvr>
                                      <p:to>
                                        <p:strVal val="visible"/>
                                      </p:to>
                                    </p:set>
                                    <p:animEffect transition="in" filter="fade">
                                      <p:cBhvr>
                                        <p:cTn id="14" dur="2000"/>
                                        <p:tgtEl>
                                          <p:spTgt spid="193">
                                            <p:txEl>
                                              <p:pRg st="0" end="0"/>
                                            </p:txEl>
                                          </p:spTgt>
                                        </p:tgtEl>
                                      </p:cBhvr>
                                    </p:animEffect>
                                  </p:childTnLst>
                                </p:cTn>
                              </p:par>
                            </p:childTnLst>
                          </p:cTn>
                        </p:par>
                        <p:par>
                          <p:cTn id="15" fill="hold">
                            <p:stCondLst>
                              <p:cond delay="2500"/>
                            </p:stCondLst>
                            <p:childTnLst>
                              <p:par>
                                <p:cTn id="16" presetID="10" presetClass="entr" presetSubtype="0" fill="hold" grpId="2" nodeType="afterEffect">
                                  <p:stCondLst>
                                    <p:cond delay="0"/>
                                  </p:stCondLst>
                                  <p:iterate>
                                    <p:tmAbs val="0"/>
                                  </p:iterate>
                                  <p:childTnLst>
                                    <p:set>
                                      <p:cBhvr>
                                        <p:cTn id="17" dur="indefinite" fill="hold"/>
                                        <p:tgtEl>
                                          <p:spTgt spid="193">
                                            <p:txEl>
                                              <p:pRg st="1" end="1"/>
                                            </p:txEl>
                                          </p:spTgt>
                                        </p:tgtEl>
                                        <p:attrNameLst>
                                          <p:attrName>style.visibility</p:attrName>
                                        </p:attrNameLst>
                                      </p:cBhvr>
                                      <p:to>
                                        <p:strVal val="visible"/>
                                      </p:to>
                                    </p:set>
                                    <p:animEffect transition="in" filter="fade">
                                      <p:cBhvr>
                                        <p:cTn id="18" dur="2000"/>
                                        <p:tgtEl>
                                          <p:spTgt spid="193">
                                            <p:txEl>
                                              <p:pRg st="1" end="1"/>
                                            </p:txEl>
                                          </p:spTgt>
                                        </p:tgtEl>
                                      </p:cBhvr>
                                    </p:animEffect>
                                  </p:childTnLst>
                                </p:cTn>
                              </p:par>
                            </p:childTnLst>
                          </p:cTn>
                        </p:par>
                        <p:par>
                          <p:cTn id="19" fill="hold">
                            <p:stCondLst>
                              <p:cond delay="4500"/>
                            </p:stCondLst>
                            <p:childTnLst>
                              <p:par>
                                <p:cTn id="20" presetID="9" presetClass="entr" presetSubtype="0" fill="hold" grpId="3" nodeType="afterEffect">
                                  <p:stCondLst>
                                    <p:cond delay="0"/>
                                  </p:stCondLst>
                                  <p:iterate>
                                    <p:tmAbs val="0"/>
                                  </p:iterate>
                                  <p:childTnLst>
                                    <p:set>
                                      <p:cBhvr>
                                        <p:cTn id="21" dur="indefinite" fill="hold"/>
                                        <p:tgtEl>
                                          <p:spTgt spid="206"/>
                                        </p:tgtEl>
                                        <p:attrNameLst>
                                          <p:attrName>style.visibility</p:attrName>
                                        </p:attrNameLst>
                                      </p:cBhvr>
                                      <p:to>
                                        <p:strVal val="visible"/>
                                      </p:to>
                                    </p:set>
                                    <p:animEffect transition="in" filter="dissolve">
                                      <p:cBhvr>
                                        <p:cTn id="22" dur="500"/>
                                        <p:tgtEl>
                                          <p:spTgt spid="206"/>
                                        </p:tgtEl>
                                      </p:cBhvr>
                                    </p:animEffect>
                                  </p:childTnLst>
                                </p:cTn>
                              </p:par>
                            </p:childTnLst>
                          </p:cTn>
                        </p:par>
                        <p:par>
                          <p:cTn id="23" fill="hold">
                            <p:stCondLst>
                              <p:cond delay="5000"/>
                            </p:stCondLst>
                            <p:childTnLst>
                              <p:par>
                                <p:cTn id="24" presetID="23" presetClass="entr" presetSubtype="16" fill="hold" grpId="4" nodeType="afterEffect">
                                  <p:stCondLst>
                                    <p:cond delay="0"/>
                                  </p:stCondLst>
                                  <p:iterate>
                                    <p:tmAbs val="0"/>
                                  </p:iterate>
                                  <p:childTnLst>
                                    <p:set>
                                      <p:cBhvr>
                                        <p:cTn id="25" dur="indefinite" fill="hold"/>
                                        <p:tgtEl>
                                          <p:spTgt spid="209"/>
                                        </p:tgtEl>
                                        <p:attrNameLst>
                                          <p:attrName>style.visibility</p:attrName>
                                        </p:attrNameLst>
                                      </p:cBhvr>
                                      <p:to>
                                        <p:strVal val="visible"/>
                                      </p:to>
                                    </p:set>
                                    <p:anim calcmode="lin" valueType="num">
                                      <p:cBhvr>
                                        <p:cTn id="26" dur="500" fill="hold"/>
                                        <p:tgtEl>
                                          <p:spTgt spid="209"/>
                                        </p:tgtEl>
                                        <p:attrNameLst>
                                          <p:attrName>ppt_w</p:attrName>
                                        </p:attrNameLst>
                                      </p:cBhvr>
                                      <p:tavLst>
                                        <p:tav tm="0">
                                          <p:val>
                                            <p:fltVal val="0"/>
                                          </p:val>
                                        </p:tav>
                                        <p:tav tm="100000">
                                          <p:val>
                                            <p:strVal val="#ppt_w"/>
                                          </p:val>
                                        </p:tav>
                                      </p:tavLst>
                                    </p:anim>
                                    <p:anim calcmode="lin" valueType="num">
                                      <p:cBhvr>
                                        <p:cTn id="27" dur="500" fill="hold"/>
                                        <p:tgtEl>
                                          <p:spTgt spid="20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 grpId="1" animBg="1" advAuto="0"/>
      <p:bldP spid="193" grpId="2" build="p" bldLvl="5" animBg="1" advAuto="0"/>
      <p:bldP spid="206" grpId="3" animBg="1" advAuto="0"/>
      <p:bldP spid="209" grpId="4" bldLvl="0"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2" name="Group 692"/>
          <p:cNvGrpSpPr/>
          <p:nvPr/>
        </p:nvGrpSpPr>
        <p:grpSpPr>
          <a:xfrm>
            <a:off x="-1" y="-1"/>
            <a:ext cx="24384002" cy="13716002"/>
            <a:chOff x="0" y="0"/>
            <a:chExt cx="24384001" cy="13716001"/>
          </a:xfrm>
        </p:grpSpPr>
        <p:pic>
          <p:nvPicPr>
            <p:cNvPr id="688" name="image1.jpeg"/>
            <p:cNvPicPr>
              <a:picLocks noChangeAspect="1"/>
            </p:cNvPicPr>
            <p:nvPr/>
          </p:nvPicPr>
          <p:blipFill>
            <a:blip r:embed="rId2"/>
            <a:srcRect t="12100" b="7222"/>
            <a:stretch>
              <a:fillRect/>
            </a:stretch>
          </p:blipFill>
          <p:spPr>
            <a:xfrm>
              <a:off x="0" y="-1"/>
              <a:ext cx="24384000" cy="13716001"/>
            </a:xfrm>
            <a:prstGeom prst="rect">
              <a:avLst/>
            </a:prstGeom>
            <a:ln w="12700" cap="flat">
              <a:noFill/>
              <a:miter lim="400000"/>
              <a:headEnd/>
              <a:tailEnd/>
            </a:ln>
            <a:effectLst/>
          </p:spPr>
        </p:pic>
        <p:sp>
          <p:nvSpPr>
            <p:cNvPr id="689" name="Shape 689"/>
            <p:cNvSpPr/>
            <p:nvPr/>
          </p:nvSpPr>
          <p:spPr>
            <a:xfrm>
              <a:off x="0" y="0"/>
              <a:ext cx="24384000" cy="13716000"/>
            </a:xfrm>
            <a:prstGeom prst="rect">
              <a:avLst/>
            </a:prstGeom>
            <a:solidFill>
              <a:srgbClr val="262626">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90" name="Shape 690"/>
            <p:cNvSpPr/>
            <p:nvPr/>
          </p:nvSpPr>
          <p:spPr>
            <a:xfrm>
              <a:off x="0" y="0"/>
              <a:ext cx="24384000" cy="13716000"/>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91" name="Shape 691"/>
            <p:cNvSpPr/>
            <p:nvPr/>
          </p:nvSpPr>
          <p:spPr>
            <a:xfrm rot="10800000">
              <a:off x="0" y="-1"/>
              <a:ext cx="24384000" cy="13716001"/>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695" name="Group 695"/>
          <p:cNvGrpSpPr/>
          <p:nvPr/>
        </p:nvGrpSpPr>
        <p:grpSpPr>
          <a:xfrm>
            <a:off x="265491" y="273054"/>
            <a:ext cx="2056797" cy="2159001"/>
            <a:chOff x="0" y="0"/>
            <a:chExt cx="2056796" cy="2159000"/>
          </a:xfrm>
        </p:grpSpPr>
        <p:sp>
          <p:nvSpPr>
            <p:cNvPr id="693" name="Shape 693"/>
            <p:cNvSpPr/>
            <p:nvPr/>
          </p:nvSpPr>
          <p:spPr>
            <a:xfrm>
              <a:off x="0"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694" name="Shape 694"/>
            <p:cNvSpPr/>
            <p:nvPr/>
          </p:nvSpPr>
          <p:spPr>
            <a:xfrm>
              <a:off x="17763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98" name="Group 698"/>
          <p:cNvGrpSpPr/>
          <p:nvPr/>
        </p:nvGrpSpPr>
        <p:grpSpPr>
          <a:xfrm>
            <a:off x="232827" y="11324776"/>
            <a:ext cx="2056798" cy="2159001"/>
            <a:chOff x="0" y="0"/>
            <a:chExt cx="2056796" cy="2159000"/>
          </a:xfrm>
        </p:grpSpPr>
        <p:sp>
          <p:nvSpPr>
            <p:cNvPr id="696" name="Shape 696"/>
            <p:cNvSpPr/>
            <p:nvPr/>
          </p:nvSpPr>
          <p:spPr>
            <a:xfrm rot="10800000" flipH="1">
              <a:off x="0"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697" name="Shape 697"/>
            <p:cNvSpPr/>
            <p:nvPr/>
          </p:nvSpPr>
          <p:spPr>
            <a:xfrm rot="10800000" flipH="1">
              <a:off x="17763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701" name="Group 701"/>
          <p:cNvGrpSpPr/>
          <p:nvPr/>
        </p:nvGrpSpPr>
        <p:grpSpPr>
          <a:xfrm>
            <a:off x="22065347" y="11295747"/>
            <a:ext cx="2056798" cy="2159001"/>
            <a:chOff x="0" y="0"/>
            <a:chExt cx="2056796" cy="2159000"/>
          </a:xfrm>
        </p:grpSpPr>
        <p:sp>
          <p:nvSpPr>
            <p:cNvPr id="699" name="Shape 699"/>
            <p:cNvSpPr/>
            <p:nvPr/>
          </p:nvSpPr>
          <p:spPr>
            <a:xfrm rot="10800000">
              <a:off x="1546225"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700" name="Shape 700"/>
            <p:cNvSpPr/>
            <p:nvPr/>
          </p:nvSpPr>
          <p:spPr>
            <a:xfrm rot="10800000">
              <a:off x="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704" name="Group 704"/>
          <p:cNvGrpSpPr/>
          <p:nvPr/>
        </p:nvGrpSpPr>
        <p:grpSpPr>
          <a:xfrm>
            <a:off x="22065346" y="261252"/>
            <a:ext cx="2056797" cy="2159001"/>
            <a:chOff x="0" y="0"/>
            <a:chExt cx="2056796" cy="2159000"/>
          </a:xfrm>
        </p:grpSpPr>
        <p:sp>
          <p:nvSpPr>
            <p:cNvPr id="702" name="Shape 702"/>
            <p:cNvSpPr/>
            <p:nvPr/>
          </p:nvSpPr>
          <p:spPr>
            <a:xfrm flipH="1">
              <a:off x="1546225"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703" name="Shape 703"/>
            <p:cNvSpPr/>
            <p:nvPr/>
          </p:nvSpPr>
          <p:spPr>
            <a:xfrm flipH="1">
              <a:off x="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717" name="Group 717"/>
          <p:cNvGrpSpPr/>
          <p:nvPr/>
        </p:nvGrpSpPr>
        <p:grpSpPr>
          <a:xfrm>
            <a:off x="7895772" y="3026225"/>
            <a:ext cx="8592457" cy="8592458"/>
            <a:chOff x="0" y="0"/>
            <a:chExt cx="8592456" cy="8592456"/>
          </a:xfrm>
        </p:grpSpPr>
        <p:grpSp>
          <p:nvGrpSpPr>
            <p:cNvPr id="707" name="Group 707"/>
            <p:cNvGrpSpPr/>
            <p:nvPr/>
          </p:nvGrpSpPr>
          <p:grpSpPr>
            <a:xfrm>
              <a:off x="-1" y="-1"/>
              <a:ext cx="8592458" cy="8592458"/>
              <a:chOff x="0" y="0"/>
              <a:chExt cx="8592456" cy="8592456"/>
            </a:xfrm>
          </p:grpSpPr>
          <p:sp>
            <p:nvSpPr>
              <p:cNvPr id="705" name="Shape 705"/>
              <p:cNvSpPr/>
              <p:nvPr/>
            </p:nvSpPr>
            <p:spPr>
              <a:xfrm>
                <a:off x="-1" y="-1"/>
                <a:ext cx="8592458" cy="8592458"/>
              </a:xfrm>
              <a:prstGeom prst="rect">
                <a:avLst/>
              </a:prstGeom>
              <a:solidFill>
                <a:srgbClr val="262626">
                  <a:alpha val="49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06" name="Shape 706"/>
              <p:cNvSpPr/>
              <p:nvPr/>
            </p:nvSpPr>
            <p:spPr>
              <a:xfrm>
                <a:off x="108857" y="108857"/>
                <a:ext cx="8374744" cy="8374744"/>
              </a:xfrm>
              <a:prstGeom prst="rect">
                <a:avLst/>
              </a:prstGeom>
              <a:solidFill>
                <a:srgbClr val="262626">
                  <a:alpha val="37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710" name="Group 710"/>
            <p:cNvGrpSpPr/>
            <p:nvPr/>
          </p:nvGrpSpPr>
          <p:grpSpPr>
            <a:xfrm>
              <a:off x="821507" y="3066684"/>
              <a:ext cx="6949442" cy="1114486"/>
              <a:chOff x="0" y="0"/>
              <a:chExt cx="6949440" cy="1114485"/>
            </a:xfrm>
          </p:grpSpPr>
          <p:sp>
            <p:nvSpPr>
              <p:cNvPr id="708" name="Shape 708"/>
              <p:cNvSpPr/>
              <p:nvPr/>
            </p:nvSpPr>
            <p:spPr>
              <a:xfrm>
                <a:off x="1001414" y="116265"/>
                <a:ext cx="4727753" cy="998221"/>
              </a:xfrm>
              <a:prstGeom prst="rect">
                <a:avLst/>
              </a:prstGeom>
              <a:noFill/>
              <a:ln w="12700" cap="flat">
                <a:noFill/>
                <a:miter lim="400000"/>
              </a:ln>
              <a:effectLst/>
            </p:spPr>
            <p:txBody>
              <a:bodyPr wrap="none" lIns="91439" tIns="91439" rIns="91439" bIns="91439" numCol="1" anchor="t">
                <a:spAutoFit/>
              </a:bodyPr>
              <a:lstStyle>
                <a:lvl1pPr>
                  <a:defRPr sz="64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Data Analysis</a:t>
                </a:r>
              </a:p>
            </p:txBody>
          </p:sp>
          <p:sp>
            <p:nvSpPr>
              <p:cNvPr id="709" name="Shape 709"/>
              <p:cNvSpPr/>
              <p:nvPr/>
            </p:nvSpPr>
            <p:spPr>
              <a:xfrm>
                <a:off x="0" y="0"/>
                <a:ext cx="6949441" cy="1097281"/>
              </a:xfrm>
              <a:prstGeom prst="rect">
                <a:avLst/>
              </a:prstGeom>
              <a:noFill/>
              <a:ln w="25400"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711" name="Shape 711"/>
            <p:cNvSpPr/>
            <p:nvPr/>
          </p:nvSpPr>
          <p:spPr>
            <a:xfrm>
              <a:off x="1700945" y="1965368"/>
              <a:ext cx="5190566" cy="690880"/>
            </a:xfrm>
            <a:prstGeom prst="rect">
              <a:avLst/>
            </a:prstGeom>
            <a:noFill/>
            <a:ln w="12700" cap="flat">
              <a:noFill/>
              <a:miter lim="400000"/>
            </a:ln>
            <a:effectLst/>
          </p:spPr>
          <p:txBody>
            <a:bodyPr wrap="square" lIns="91439" tIns="91439" rIns="91439" bIns="91439" numCol="1" anchor="t">
              <a:spAutoFit/>
            </a:bodyPr>
            <a:lstStyle>
              <a:lvl1pPr algn="ctr">
                <a:defRPr sz="4000">
                  <a:solidFill>
                    <a:srgbClr val="FFFFFF"/>
                  </a:solidFill>
                  <a:latin typeface="Chaparral Pro Light Italic"/>
                  <a:ea typeface="Chaparral Pro Light Italic"/>
                  <a:cs typeface="Chaparral Pro Light Italic"/>
                  <a:sym typeface="Chaparral Pro Light Italic"/>
                </a:defRPr>
              </a:lvl1pPr>
            </a:lstStyle>
            <a:p>
              <a:r>
                <a:t>The second part</a:t>
              </a:r>
            </a:p>
          </p:txBody>
        </p:sp>
        <p:sp>
          <p:nvSpPr>
            <p:cNvPr id="712" name="Shape 712"/>
            <p:cNvSpPr/>
            <p:nvPr/>
          </p:nvSpPr>
          <p:spPr>
            <a:xfrm>
              <a:off x="997406" y="4454228"/>
              <a:ext cx="6597645" cy="2331720"/>
            </a:xfrm>
            <a:prstGeom prst="rect">
              <a:avLst/>
            </a:prstGeom>
            <a:noFill/>
            <a:ln w="12700" cap="flat">
              <a:noFill/>
              <a:miter lim="400000"/>
            </a:ln>
            <a:effectLst/>
          </p:spPr>
          <p:txBody>
            <a:bodyPr wrap="square" lIns="91439" tIns="91439" rIns="91439" bIns="91439" numCol="1" anchor="t">
              <a:spAutoFit/>
            </a:bodyPr>
            <a:lstStyle>
              <a:lvl1pPr algn="ctr">
                <a:defRPr sz="2400">
                  <a:solidFill>
                    <a:srgbClr val="FFFFFF"/>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FFFFFF"/>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I Will Hear Not Those Who Weep And Complain, For Their Disease Is Contagious. Let Them Join The Sheep. The Slaughterhouse Of Failure Is Not My Destiny.</a:t>
              </a:r>
            </a:p>
          </p:txBody>
        </p:sp>
        <p:grpSp>
          <p:nvGrpSpPr>
            <p:cNvPr id="716" name="Group 716"/>
            <p:cNvGrpSpPr/>
            <p:nvPr/>
          </p:nvGrpSpPr>
          <p:grpSpPr>
            <a:xfrm>
              <a:off x="2964024" y="7214548"/>
              <a:ext cx="2664409" cy="72001"/>
              <a:chOff x="0" y="0"/>
              <a:chExt cx="2664407" cy="72000"/>
            </a:xfrm>
          </p:grpSpPr>
          <p:sp>
            <p:nvSpPr>
              <p:cNvPr id="713" name="Shape 713"/>
              <p:cNvSpPr/>
              <p:nvPr/>
            </p:nvSpPr>
            <p:spPr>
              <a:xfrm>
                <a:off x="0" y="0"/>
                <a:ext cx="792001"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14" name="Shape 714"/>
              <p:cNvSpPr/>
              <p:nvPr/>
            </p:nvSpPr>
            <p:spPr>
              <a:xfrm>
                <a:off x="936204" y="0"/>
                <a:ext cx="792001"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15" name="Shape 715"/>
              <p:cNvSpPr/>
              <p:nvPr/>
            </p:nvSpPr>
            <p:spPr>
              <a:xfrm>
                <a:off x="1872407" y="0"/>
                <a:ext cx="792002"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p14:doors dir="vert"/>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dur="indefinite" fill="hold"/>
                                        <p:tgtEl>
                                          <p:spTgt spid="717"/>
                                        </p:tgtEl>
                                        <p:attrNameLst>
                                          <p:attrName>style.visibility</p:attrName>
                                        </p:attrNameLst>
                                      </p:cBhvr>
                                      <p:to>
                                        <p:strVal val="visible"/>
                                      </p:to>
                                    </p:set>
                                    <p:anim calcmode="lin" valueType="num">
                                      <p:cBhvr>
                                        <p:cTn id="7" dur="750" fill="hold"/>
                                        <p:tgtEl>
                                          <p:spTgt spid="717"/>
                                        </p:tgtEl>
                                        <p:attrNameLst>
                                          <p:attrName>ppt_w</p:attrName>
                                        </p:attrNameLst>
                                      </p:cBhvr>
                                      <p:tavLst>
                                        <p:tav tm="0">
                                          <p:val>
                                            <p:strVal val="4*#ppt_w"/>
                                          </p:val>
                                        </p:tav>
                                        <p:tav tm="100000">
                                          <p:val>
                                            <p:strVal val="#ppt_w"/>
                                          </p:val>
                                        </p:tav>
                                      </p:tavLst>
                                    </p:anim>
                                    <p:anim calcmode="lin" valueType="num">
                                      <p:cBhvr>
                                        <p:cTn id="8" dur="750" fill="hold"/>
                                        <p:tgtEl>
                                          <p:spTgt spid="71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 grpId="1"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1" name="Group 731"/>
          <p:cNvGrpSpPr/>
          <p:nvPr/>
        </p:nvGrpSpPr>
        <p:grpSpPr>
          <a:xfrm>
            <a:off x="22374020" y="11727792"/>
            <a:ext cx="1777605" cy="1777748"/>
            <a:chOff x="0" y="0"/>
            <a:chExt cx="1777604" cy="1777747"/>
          </a:xfrm>
        </p:grpSpPr>
        <p:sp>
          <p:nvSpPr>
            <p:cNvPr id="719" name="Shape 719"/>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0" name="Shape 720"/>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1" name="Shape 721"/>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2" name="Shape 722"/>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3" name="Shape 723"/>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4" name="Shape 724"/>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5" name="Shape 725"/>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6" name="Shape 726"/>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7" name="Shape 727"/>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8" name="Shape 728"/>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29" name="Shape 729"/>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30" name="Shape 730"/>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744" name="Group 744"/>
          <p:cNvGrpSpPr/>
          <p:nvPr/>
        </p:nvGrpSpPr>
        <p:grpSpPr>
          <a:xfrm>
            <a:off x="225117" y="232231"/>
            <a:ext cx="1777605" cy="1777749"/>
            <a:chOff x="0" y="0"/>
            <a:chExt cx="1777604" cy="1777747"/>
          </a:xfrm>
        </p:grpSpPr>
        <p:sp>
          <p:nvSpPr>
            <p:cNvPr id="732" name="Shape 732"/>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33" name="Shape 733"/>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34" name="Shape 734"/>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35" name="Shape 735"/>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36" name="Shape 736"/>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37" name="Shape 737"/>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38" name="Shape 738"/>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39" name="Shape 739"/>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40" name="Shape 740"/>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41" name="Shape 741"/>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42" name="Shape 742"/>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43" name="Shape 743"/>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745" name="Shape 745"/>
          <p:cNvSpPr/>
          <p:nvPr/>
        </p:nvSpPr>
        <p:spPr>
          <a:xfrm>
            <a:off x="1475923" y="623246"/>
            <a:ext cx="4727754"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Data Analysis</a:t>
            </a:r>
          </a:p>
        </p:txBody>
      </p:sp>
      <p:sp>
        <p:nvSpPr>
          <p:cNvPr id="746" name="Shape 746"/>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sp>
        <p:nvSpPr>
          <p:cNvPr id="747" name="Shape 747"/>
          <p:cNvSpPr/>
          <p:nvPr/>
        </p:nvSpPr>
        <p:spPr>
          <a:xfrm>
            <a:off x="13869390" y="3684335"/>
            <a:ext cx="7920001" cy="4135901"/>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endParaRPr/>
          </a:p>
        </p:txBody>
      </p:sp>
      <p:sp>
        <p:nvSpPr>
          <p:cNvPr id="748" name="Shape 748"/>
          <p:cNvSpPr/>
          <p:nvPr/>
        </p:nvSpPr>
        <p:spPr>
          <a:xfrm>
            <a:off x="15380867" y="7820238"/>
            <a:ext cx="7920001" cy="4135901"/>
          </a:xfrm>
          <a:prstGeom prst="rect">
            <a:avLst/>
          </a:prstGeom>
          <a:blipFill>
            <a:blip r:embed="rId3"/>
            <a:stretch>
              <a:fillRect/>
            </a:stretch>
          </a:blipFill>
          <a:ln w="12700">
            <a:miter lim="400000"/>
          </a:ln>
        </p:spPr>
        <p:txBody>
          <a:bodyPr tIns="91439" bIns="91439" anchor="ctr"/>
          <a:lstStyle/>
          <a:p>
            <a:pPr algn="ctr">
              <a:defRPr>
                <a:solidFill>
                  <a:srgbClr val="FFFFFF"/>
                </a:solidFill>
              </a:defRPr>
            </a:pPr>
            <a:endParaRPr/>
          </a:p>
        </p:txBody>
      </p:sp>
      <p:graphicFrame>
        <p:nvGraphicFramePr>
          <p:cNvPr id="749" name="Chart 749"/>
          <p:cNvGraphicFramePr/>
          <p:nvPr/>
        </p:nvGraphicFramePr>
        <p:xfrm>
          <a:off x="910737" y="6920303"/>
          <a:ext cx="11279077" cy="5737512"/>
        </p:xfrm>
        <a:graphic>
          <a:graphicData uri="http://schemas.openxmlformats.org/drawingml/2006/chart">
            <c:chart xmlns:c="http://schemas.openxmlformats.org/drawingml/2006/chart" xmlns:r="http://schemas.openxmlformats.org/officeDocument/2006/relationships" r:id="rId4"/>
          </a:graphicData>
        </a:graphic>
      </p:graphicFrame>
      <p:grpSp>
        <p:nvGrpSpPr>
          <p:cNvPr id="752" name="Group 752"/>
          <p:cNvGrpSpPr/>
          <p:nvPr/>
        </p:nvGrpSpPr>
        <p:grpSpPr>
          <a:xfrm>
            <a:off x="1177473" y="3223660"/>
            <a:ext cx="921353" cy="921353"/>
            <a:chOff x="0" y="0"/>
            <a:chExt cx="921351" cy="921351"/>
          </a:xfrm>
        </p:grpSpPr>
        <p:sp>
          <p:nvSpPr>
            <p:cNvPr id="750" name="Shape 750"/>
            <p:cNvSpPr/>
            <p:nvPr/>
          </p:nvSpPr>
          <p:spPr>
            <a:xfrm>
              <a:off x="0" y="0"/>
              <a:ext cx="921352" cy="921352"/>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51" name="Shape 751"/>
            <p:cNvSpPr/>
            <p:nvPr/>
          </p:nvSpPr>
          <p:spPr>
            <a:xfrm>
              <a:off x="243609" y="213327"/>
              <a:ext cx="434134" cy="498689"/>
            </a:xfrm>
            <a:custGeom>
              <a:avLst/>
              <a:gdLst/>
              <a:ahLst/>
              <a:cxnLst>
                <a:cxn ang="0">
                  <a:pos x="wd2" y="hd2"/>
                </a:cxn>
                <a:cxn ang="5400000">
                  <a:pos x="wd2" y="hd2"/>
                </a:cxn>
                <a:cxn ang="10800000">
                  <a:pos x="wd2" y="hd2"/>
                </a:cxn>
                <a:cxn ang="16200000">
                  <a:pos x="wd2" y="hd2"/>
                </a:cxn>
              </a:cxnLst>
              <a:rect l="0" t="0" r="r" b="b"/>
              <a:pathLst>
                <a:path w="21600" h="21429" extrusionOk="0">
                  <a:moveTo>
                    <a:pt x="12400" y="5658"/>
                  </a:moveTo>
                  <a:cubicBezTo>
                    <a:pt x="14000" y="4972"/>
                    <a:pt x="14800" y="4286"/>
                    <a:pt x="14800" y="3600"/>
                  </a:cubicBezTo>
                  <a:cubicBezTo>
                    <a:pt x="14800" y="3258"/>
                    <a:pt x="14800" y="2572"/>
                    <a:pt x="14400" y="2572"/>
                  </a:cubicBezTo>
                  <a:cubicBezTo>
                    <a:pt x="14000" y="2229"/>
                    <a:pt x="13600" y="2229"/>
                    <a:pt x="13200" y="2572"/>
                  </a:cubicBezTo>
                  <a:cubicBezTo>
                    <a:pt x="12400" y="2915"/>
                    <a:pt x="12000" y="3943"/>
                    <a:pt x="11600" y="5658"/>
                  </a:cubicBezTo>
                  <a:cubicBezTo>
                    <a:pt x="12400" y="5658"/>
                    <a:pt x="12400" y="5658"/>
                    <a:pt x="12400" y="5658"/>
                  </a:cubicBezTo>
                  <a:close/>
                  <a:moveTo>
                    <a:pt x="18000" y="12858"/>
                  </a:moveTo>
                  <a:cubicBezTo>
                    <a:pt x="18000" y="21429"/>
                    <a:pt x="18000" y="21429"/>
                    <a:pt x="18000" y="21429"/>
                  </a:cubicBezTo>
                  <a:cubicBezTo>
                    <a:pt x="12400" y="21429"/>
                    <a:pt x="12400" y="21429"/>
                    <a:pt x="12400" y="21429"/>
                  </a:cubicBezTo>
                  <a:cubicBezTo>
                    <a:pt x="12400" y="7372"/>
                    <a:pt x="12400" y="7372"/>
                    <a:pt x="12400" y="7372"/>
                  </a:cubicBezTo>
                  <a:cubicBezTo>
                    <a:pt x="8400" y="7372"/>
                    <a:pt x="8400" y="7372"/>
                    <a:pt x="8400" y="7372"/>
                  </a:cubicBezTo>
                  <a:cubicBezTo>
                    <a:pt x="8400" y="21429"/>
                    <a:pt x="8400" y="21429"/>
                    <a:pt x="8400" y="21429"/>
                  </a:cubicBezTo>
                  <a:cubicBezTo>
                    <a:pt x="2800" y="21429"/>
                    <a:pt x="2800" y="21429"/>
                    <a:pt x="2800" y="21429"/>
                  </a:cubicBezTo>
                  <a:cubicBezTo>
                    <a:pt x="2800" y="12858"/>
                    <a:pt x="2800" y="12858"/>
                    <a:pt x="2800" y="12858"/>
                  </a:cubicBezTo>
                  <a:cubicBezTo>
                    <a:pt x="0" y="12858"/>
                    <a:pt x="0" y="12858"/>
                    <a:pt x="0" y="12858"/>
                  </a:cubicBezTo>
                  <a:cubicBezTo>
                    <a:pt x="0" y="7372"/>
                    <a:pt x="0" y="7372"/>
                    <a:pt x="0" y="7372"/>
                  </a:cubicBezTo>
                  <a:cubicBezTo>
                    <a:pt x="5600" y="7372"/>
                    <a:pt x="5600" y="7372"/>
                    <a:pt x="5600" y="7372"/>
                  </a:cubicBezTo>
                  <a:cubicBezTo>
                    <a:pt x="3600" y="6343"/>
                    <a:pt x="2800" y="4972"/>
                    <a:pt x="2800" y="3600"/>
                  </a:cubicBezTo>
                  <a:cubicBezTo>
                    <a:pt x="2800" y="2572"/>
                    <a:pt x="3600" y="1200"/>
                    <a:pt x="4400" y="515"/>
                  </a:cubicBezTo>
                  <a:cubicBezTo>
                    <a:pt x="5600" y="-171"/>
                    <a:pt x="7200" y="-171"/>
                    <a:pt x="8800" y="515"/>
                  </a:cubicBezTo>
                  <a:cubicBezTo>
                    <a:pt x="9200" y="858"/>
                    <a:pt x="10000" y="1200"/>
                    <a:pt x="10400" y="1886"/>
                  </a:cubicBezTo>
                  <a:cubicBezTo>
                    <a:pt x="10800" y="1200"/>
                    <a:pt x="11200" y="858"/>
                    <a:pt x="11600" y="515"/>
                  </a:cubicBezTo>
                  <a:cubicBezTo>
                    <a:pt x="13200" y="-171"/>
                    <a:pt x="14800" y="-171"/>
                    <a:pt x="16000" y="515"/>
                  </a:cubicBezTo>
                  <a:cubicBezTo>
                    <a:pt x="17200" y="1200"/>
                    <a:pt x="18000" y="2572"/>
                    <a:pt x="17600" y="3600"/>
                  </a:cubicBezTo>
                  <a:cubicBezTo>
                    <a:pt x="17600" y="4972"/>
                    <a:pt x="16800" y="6343"/>
                    <a:pt x="14800" y="7372"/>
                  </a:cubicBezTo>
                  <a:cubicBezTo>
                    <a:pt x="21600" y="7372"/>
                    <a:pt x="21600" y="7372"/>
                    <a:pt x="21600" y="7372"/>
                  </a:cubicBezTo>
                  <a:cubicBezTo>
                    <a:pt x="21600" y="12858"/>
                    <a:pt x="21600" y="12858"/>
                    <a:pt x="21600" y="12858"/>
                  </a:cubicBezTo>
                  <a:cubicBezTo>
                    <a:pt x="18000" y="12858"/>
                    <a:pt x="18000" y="12858"/>
                    <a:pt x="18000" y="12858"/>
                  </a:cubicBezTo>
                  <a:close/>
                  <a:moveTo>
                    <a:pt x="8800" y="5658"/>
                  </a:moveTo>
                  <a:cubicBezTo>
                    <a:pt x="8400" y="3943"/>
                    <a:pt x="8000" y="2915"/>
                    <a:pt x="7200" y="2572"/>
                  </a:cubicBezTo>
                  <a:cubicBezTo>
                    <a:pt x="6800" y="2229"/>
                    <a:pt x="6400" y="2229"/>
                    <a:pt x="6000" y="2572"/>
                  </a:cubicBezTo>
                  <a:cubicBezTo>
                    <a:pt x="5600" y="2572"/>
                    <a:pt x="5600" y="3258"/>
                    <a:pt x="5600" y="3600"/>
                  </a:cubicBezTo>
                  <a:cubicBezTo>
                    <a:pt x="5600" y="4286"/>
                    <a:pt x="6400" y="4972"/>
                    <a:pt x="8000" y="5658"/>
                  </a:cubicBezTo>
                  <a:lnTo>
                    <a:pt x="8800" y="5658"/>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grpSp>
        <p:nvGrpSpPr>
          <p:cNvPr id="755" name="Group 755"/>
          <p:cNvGrpSpPr/>
          <p:nvPr/>
        </p:nvGrpSpPr>
        <p:grpSpPr>
          <a:xfrm>
            <a:off x="1177473" y="4538927"/>
            <a:ext cx="921353" cy="921353"/>
            <a:chOff x="0" y="0"/>
            <a:chExt cx="921351" cy="921351"/>
          </a:xfrm>
        </p:grpSpPr>
        <p:sp>
          <p:nvSpPr>
            <p:cNvPr id="753" name="Shape 753"/>
            <p:cNvSpPr/>
            <p:nvPr/>
          </p:nvSpPr>
          <p:spPr>
            <a:xfrm>
              <a:off x="0" y="0"/>
              <a:ext cx="921352" cy="921352"/>
            </a:xfrm>
            <a:prstGeom prst="ellipse">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54" name="Shape 754"/>
            <p:cNvSpPr/>
            <p:nvPr/>
          </p:nvSpPr>
          <p:spPr>
            <a:xfrm>
              <a:off x="156023" y="234089"/>
              <a:ext cx="609308" cy="453175"/>
            </a:xfrm>
            <a:custGeom>
              <a:avLst/>
              <a:gdLst/>
              <a:ahLst/>
              <a:cxnLst>
                <a:cxn ang="0">
                  <a:pos x="wd2" y="hd2"/>
                </a:cxn>
                <a:cxn ang="5400000">
                  <a:pos x="wd2" y="hd2"/>
                </a:cxn>
                <a:cxn ang="10800000">
                  <a:pos x="wd2" y="hd2"/>
                </a:cxn>
                <a:cxn ang="16200000">
                  <a:pos x="wd2" y="hd2"/>
                </a:cxn>
              </a:cxnLst>
              <a:rect l="0" t="0" r="r" b="b"/>
              <a:pathLst>
                <a:path w="21600" h="21600"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grpSp>
        <p:nvGrpSpPr>
          <p:cNvPr id="758" name="Group 758"/>
          <p:cNvGrpSpPr/>
          <p:nvPr/>
        </p:nvGrpSpPr>
        <p:grpSpPr>
          <a:xfrm>
            <a:off x="1177473" y="5854196"/>
            <a:ext cx="921353" cy="921353"/>
            <a:chOff x="0" y="0"/>
            <a:chExt cx="921351" cy="921351"/>
          </a:xfrm>
        </p:grpSpPr>
        <p:sp>
          <p:nvSpPr>
            <p:cNvPr id="756" name="Shape 756"/>
            <p:cNvSpPr/>
            <p:nvPr/>
          </p:nvSpPr>
          <p:spPr>
            <a:xfrm>
              <a:off x="0" y="0"/>
              <a:ext cx="921352" cy="921352"/>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757" name="Shape 757"/>
            <p:cNvSpPr/>
            <p:nvPr/>
          </p:nvSpPr>
          <p:spPr>
            <a:xfrm>
              <a:off x="216954" y="260747"/>
              <a:ext cx="487444" cy="399859"/>
            </a:xfrm>
            <a:custGeom>
              <a:avLst/>
              <a:gdLst/>
              <a:ahLst/>
              <a:cxnLst>
                <a:cxn ang="0">
                  <a:pos x="wd2" y="hd2"/>
                </a:cxn>
                <a:cxn ang="5400000">
                  <a:pos x="wd2" y="hd2"/>
                </a:cxn>
                <a:cxn ang="10800000">
                  <a:pos x="wd2" y="hd2"/>
                </a:cxn>
                <a:cxn ang="16200000">
                  <a:pos x="wd2" y="hd2"/>
                </a:cxn>
              </a:cxnLst>
              <a:rect l="0" t="0" r="r" b="b"/>
              <a:pathLst>
                <a:path w="21600" h="21600" extrusionOk="0">
                  <a:moveTo>
                    <a:pt x="16706" y="411"/>
                  </a:moveTo>
                  <a:lnTo>
                    <a:pt x="18900" y="411"/>
                  </a:lnTo>
                  <a:lnTo>
                    <a:pt x="18900" y="4320"/>
                  </a:lnTo>
                  <a:lnTo>
                    <a:pt x="18056" y="4731"/>
                  </a:lnTo>
                  <a:lnTo>
                    <a:pt x="16706" y="5143"/>
                  </a:lnTo>
                  <a:lnTo>
                    <a:pt x="16706" y="411"/>
                  </a:lnTo>
                  <a:close/>
                  <a:moveTo>
                    <a:pt x="18900" y="9463"/>
                  </a:moveTo>
                  <a:lnTo>
                    <a:pt x="18900" y="21600"/>
                  </a:lnTo>
                  <a:lnTo>
                    <a:pt x="16706" y="21600"/>
                  </a:lnTo>
                  <a:lnTo>
                    <a:pt x="16706" y="10697"/>
                  </a:lnTo>
                  <a:lnTo>
                    <a:pt x="18056" y="8640"/>
                  </a:lnTo>
                  <a:lnTo>
                    <a:pt x="18900" y="9463"/>
                  </a:lnTo>
                  <a:close/>
                  <a:moveTo>
                    <a:pt x="19237" y="0"/>
                  </a:moveTo>
                  <a:lnTo>
                    <a:pt x="21600" y="0"/>
                  </a:lnTo>
                  <a:lnTo>
                    <a:pt x="21600" y="21600"/>
                  </a:lnTo>
                  <a:lnTo>
                    <a:pt x="19237" y="21600"/>
                  </a:lnTo>
                  <a:lnTo>
                    <a:pt x="19237" y="9051"/>
                  </a:lnTo>
                  <a:lnTo>
                    <a:pt x="19912" y="6789"/>
                  </a:lnTo>
                  <a:lnTo>
                    <a:pt x="20250" y="3909"/>
                  </a:lnTo>
                  <a:lnTo>
                    <a:pt x="19237" y="4320"/>
                  </a:lnTo>
                  <a:lnTo>
                    <a:pt x="19237" y="0"/>
                  </a:lnTo>
                  <a:close/>
                  <a:moveTo>
                    <a:pt x="13837" y="3086"/>
                  </a:moveTo>
                  <a:lnTo>
                    <a:pt x="16031" y="3086"/>
                  </a:lnTo>
                  <a:lnTo>
                    <a:pt x="16031" y="5554"/>
                  </a:lnTo>
                  <a:lnTo>
                    <a:pt x="15694" y="5554"/>
                  </a:lnTo>
                  <a:lnTo>
                    <a:pt x="16031" y="6377"/>
                  </a:lnTo>
                  <a:lnTo>
                    <a:pt x="16031" y="7817"/>
                  </a:lnTo>
                  <a:lnTo>
                    <a:pt x="13837" y="10286"/>
                  </a:lnTo>
                  <a:lnTo>
                    <a:pt x="13837" y="3086"/>
                  </a:lnTo>
                  <a:close/>
                  <a:moveTo>
                    <a:pt x="16031" y="11726"/>
                  </a:moveTo>
                  <a:lnTo>
                    <a:pt x="16031" y="21600"/>
                  </a:lnTo>
                  <a:lnTo>
                    <a:pt x="13837" y="21600"/>
                  </a:lnTo>
                  <a:lnTo>
                    <a:pt x="13837" y="14194"/>
                  </a:lnTo>
                  <a:lnTo>
                    <a:pt x="16031" y="11726"/>
                  </a:lnTo>
                  <a:close/>
                  <a:moveTo>
                    <a:pt x="10969" y="4731"/>
                  </a:moveTo>
                  <a:lnTo>
                    <a:pt x="13500" y="4731"/>
                  </a:lnTo>
                  <a:lnTo>
                    <a:pt x="13500" y="11109"/>
                  </a:lnTo>
                  <a:lnTo>
                    <a:pt x="12488" y="12549"/>
                  </a:lnTo>
                  <a:lnTo>
                    <a:pt x="12150" y="11726"/>
                  </a:lnTo>
                  <a:lnTo>
                    <a:pt x="11475" y="10697"/>
                  </a:lnTo>
                  <a:lnTo>
                    <a:pt x="10969" y="10697"/>
                  </a:lnTo>
                  <a:lnTo>
                    <a:pt x="10969" y="4731"/>
                  </a:lnTo>
                  <a:close/>
                  <a:moveTo>
                    <a:pt x="13500" y="15017"/>
                  </a:moveTo>
                  <a:lnTo>
                    <a:pt x="13500" y="21600"/>
                  </a:lnTo>
                  <a:lnTo>
                    <a:pt x="10969" y="21600"/>
                  </a:lnTo>
                  <a:lnTo>
                    <a:pt x="10969" y="14606"/>
                  </a:lnTo>
                  <a:lnTo>
                    <a:pt x="11475" y="15017"/>
                  </a:lnTo>
                  <a:lnTo>
                    <a:pt x="12150" y="16457"/>
                  </a:lnTo>
                  <a:lnTo>
                    <a:pt x="13163" y="15017"/>
                  </a:lnTo>
                  <a:lnTo>
                    <a:pt x="13500" y="15017"/>
                  </a:lnTo>
                  <a:close/>
                  <a:moveTo>
                    <a:pt x="8269" y="6789"/>
                  </a:moveTo>
                  <a:lnTo>
                    <a:pt x="10631" y="6789"/>
                  </a:lnTo>
                  <a:lnTo>
                    <a:pt x="10631" y="11109"/>
                  </a:lnTo>
                  <a:lnTo>
                    <a:pt x="10294" y="11109"/>
                  </a:lnTo>
                  <a:lnTo>
                    <a:pt x="8269" y="12960"/>
                  </a:lnTo>
                  <a:lnTo>
                    <a:pt x="8269" y="6789"/>
                  </a:lnTo>
                  <a:close/>
                  <a:moveTo>
                    <a:pt x="10631" y="14194"/>
                  </a:moveTo>
                  <a:lnTo>
                    <a:pt x="10631" y="21600"/>
                  </a:lnTo>
                  <a:lnTo>
                    <a:pt x="8269" y="21600"/>
                  </a:lnTo>
                  <a:lnTo>
                    <a:pt x="8269" y="16046"/>
                  </a:lnTo>
                  <a:lnTo>
                    <a:pt x="10631" y="14194"/>
                  </a:lnTo>
                  <a:close/>
                  <a:moveTo>
                    <a:pt x="5738" y="8640"/>
                  </a:moveTo>
                  <a:lnTo>
                    <a:pt x="7931" y="8640"/>
                  </a:lnTo>
                  <a:lnTo>
                    <a:pt x="7931" y="13371"/>
                  </a:lnTo>
                  <a:lnTo>
                    <a:pt x="6412" y="14606"/>
                  </a:lnTo>
                  <a:lnTo>
                    <a:pt x="5738" y="13783"/>
                  </a:lnTo>
                  <a:lnTo>
                    <a:pt x="5738" y="8640"/>
                  </a:lnTo>
                  <a:close/>
                  <a:moveTo>
                    <a:pt x="7931" y="16457"/>
                  </a:moveTo>
                  <a:lnTo>
                    <a:pt x="7931" y="21600"/>
                  </a:lnTo>
                  <a:lnTo>
                    <a:pt x="5738" y="21600"/>
                  </a:lnTo>
                  <a:lnTo>
                    <a:pt x="5738" y="17280"/>
                  </a:lnTo>
                  <a:lnTo>
                    <a:pt x="6075" y="17691"/>
                  </a:lnTo>
                  <a:lnTo>
                    <a:pt x="6750" y="17280"/>
                  </a:lnTo>
                  <a:lnTo>
                    <a:pt x="7931" y="16457"/>
                  </a:lnTo>
                  <a:close/>
                  <a:moveTo>
                    <a:pt x="2869" y="7406"/>
                  </a:moveTo>
                  <a:lnTo>
                    <a:pt x="5400" y="7406"/>
                  </a:lnTo>
                  <a:lnTo>
                    <a:pt x="5400" y="12960"/>
                  </a:lnTo>
                  <a:lnTo>
                    <a:pt x="5063" y="12960"/>
                  </a:lnTo>
                  <a:lnTo>
                    <a:pt x="4725" y="12549"/>
                  </a:lnTo>
                  <a:lnTo>
                    <a:pt x="3881" y="12960"/>
                  </a:lnTo>
                  <a:lnTo>
                    <a:pt x="2869" y="13371"/>
                  </a:lnTo>
                  <a:lnTo>
                    <a:pt x="2869" y="7406"/>
                  </a:lnTo>
                  <a:close/>
                  <a:moveTo>
                    <a:pt x="5400" y="16869"/>
                  </a:moveTo>
                  <a:lnTo>
                    <a:pt x="5400" y="21600"/>
                  </a:lnTo>
                  <a:lnTo>
                    <a:pt x="2869" y="21600"/>
                  </a:lnTo>
                  <a:lnTo>
                    <a:pt x="2869" y="16457"/>
                  </a:lnTo>
                  <a:lnTo>
                    <a:pt x="4388" y="15429"/>
                  </a:lnTo>
                  <a:lnTo>
                    <a:pt x="5400" y="16869"/>
                  </a:lnTo>
                  <a:close/>
                  <a:moveTo>
                    <a:pt x="0" y="9874"/>
                  </a:moveTo>
                  <a:lnTo>
                    <a:pt x="2531" y="9874"/>
                  </a:lnTo>
                  <a:lnTo>
                    <a:pt x="2531" y="13783"/>
                  </a:lnTo>
                  <a:lnTo>
                    <a:pt x="1181" y="14606"/>
                  </a:lnTo>
                  <a:lnTo>
                    <a:pt x="2194" y="17280"/>
                  </a:lnTo>
                  <a:lnTo>
                    <a:pt x="2531" y="16869"/>
                  </a:lnTo>
                  <a:lnTo>
                    <a:pt x="2531" y="21600"/>
                  </a:lnTo>
                  <a:lnTo>
                    <a:pt x="0" y="21600"/>
                  </a:lnTo>
                  <a:lnTo>
                    <a:pt x="0" y="9874"/>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sp>
        <p:nvSpPr>
          <p:cNvPr id="759" name="Shape 759"/>
          <p:cNvSpPr/>
          <p:nvPr/>
        </p:nvSpPr>
        <p:spPr>
          <a:xfrm>
            <a:off x="2098825" y="3419728"/>
            <a:ext cx="3303211" cy="637540"/>
          </a:xfrm>
          <a:prstGeom prst="rect">
            <a:avLst/>
          </a:prstGeom>
          <a:ln w="12700">
            <a:miter lim="400000"/>
          </a:ln>
        </p:spPr>
        <p:txBody>
          <a:bodyPr tIns="91439" bIns="91439">
            <a:spAutoFit/>
          </a:bodyPr>
          <a:lstStyle>
            <a:lvl1pPr>
              <a:defRPr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760" name="Shape 760"/>
          <p:cNvSpPr/>
          <p:nvPr/>
        </p:nvSpPr>
        <p:spPr>
          <a:xfrm>
            <a:off x="4999718" y="3072783"/>
            <a:ext cx="7775575" cy="1168401"/>
          </a:xfrm>
          <a:prstGeom prst="rect">
            <a:avLst/>
          </a:prstGeom>
          <a:ln w="12700">
            <a:miter lim="400000"/>
          </a:ln>
        </p:spPr>
        <p:txBody>
          <a:bodyPr tIns="91439" bIns="91439">
            <a:spAutoFit/>
          </a:bodyPr>
          <a:lstStyle>
            <a:lvl1pPr>
              <a:defRPr sz="2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761" name="Shape 761"/>
          <p:cNvSpPr/>
          <p:nvPr/>
        </p:nvSpPr>
        <p:spPr>
          <a:xfrm>
            <a:off x="2098825" y="4740690"/>
            <a:ext cx="3303211" cy="637540"/>
          </a:xfrm>
          <a:prstGeom prst="rect">
            <a:avLst/>
          </a:prstGeom>
          <a:ln w="12700">
            <a:miter lim="400000"/>
          </a:ln>
        </p:spPr>
        <p:txBody>
          <a:bodyPr tIns="91439" bIns="91439">
            <a:spAutoFit/>
          </a:bodyPr>
          <a:lstStyle>
            <a:lvl1pPr>
              <a:defRPr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762" name="Shape 762"/>
          <p:cNvSpPr/>
          <p:nvPr/>
        </p:nvSpPr>
        <p:spPr>
          <a:xfrm>
            <a:off x="4999718" y="4393746"/>
            <a:ext cx="7775575" cy="1168401"/>
          </a:xfrm>
          <a:prstGeom prst="rect">
            <a:avLst/>
          </a:prstGeom>
          <a:ln w="12700">
            <a:miter lim="400000"/>
          </a:ln>
        </p:spPr>
        <p:txBody>
          <a:bodyPr tIns="91439" bIns="91439">
            <a:spAutoFit/>
          </a:bodyPr>
          <a:lstStyle>
            <a:lvl1pPr>
              <a:defRPr sz="2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763" name="Shape 763"/>
          <p:cNvSpPr/>
          <p:nvPr/>
        </p:nvSpPr>
        <p:spPr>
          <a:xfrm>
            <a:off x="2098825" y="6061652"/>
            <a:ext cx="3303211" cy="637540"/>
          </a:xfrm>
          <a:prstGeom prst="rect">
            <a:avLst/>
          </a:prstGeom>
          <a:ln w="12700">
            <a:miter lim="400000"/>
          </a:ln>
        </p:spPr>
        <p:txBody>
          <a:bodyPr tIns="91439" bIns="91439">
            <a:spAutoFit/>
          </a:bodyPr>
          <a:lstStyle>
            <a:lvl1pPr>
              <a:defRPr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764" name="Shape 764"/>
          <p:cNvSpPr/>
          <p:nvPr/>
        </p:nvSpPr>
        <p:spPr>
          <a:xfrm>
            <a:off x="4999718" y="5714708"/>
            <a:ext cx="7775575" cy="1168401"/>
          </a:xfrm>
          <a:prstGeom prst="rect">
            <a:avLst/>
          </a:prstGeom>
          <a:ln w="12700">
            <a:miter lim="400000"/>
          </a:ln>
        </p:spPr>
        <p:txBody>
          <a:bodyPr tIns="91439" bIns="91439">
            <a:spAutoFit/>
          </a:bodyPr>
          <a:lstStyle>
            <a:lvl1pPr>
              <a:defRPr sz="2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765" name="Shape 765"/>
          <p:cNvSpPr/>
          <p:nvPr/>
        </p:nvSpPr>
        <p:spPr>
          <a:xfrm flipH="1">
            <a:off x="13065575" y="2841172"/>
            <a:ext cx="1" cy="10213518"/>
          </a:xfrm>
          <a:prstGeom prst="line">
            <a:avLst/>
          </a:prstGeom>
          <a:ln w="25400">
            <a:solidFill>
              <a:srgbClr val="262626"/>
            </a:solidFill>
            <a:prstDash val="dash"/>
            <a:miter lim="400000"/>
          </a:ln>
        </p:spPr>
        <p:txBody>
          <a:bodyPr lIns="0" tIns="0" rIns="0" bIns="0"/>
          <a:lstStyle/>
          <a:p>
            <a:pPr defTabSz="457200">
              <a:defRPr sz="1200">
                <a:latin typeface="+mj-lt"/>
                <a:ea typeface="+mj-ea"/>
                <a:cs typeface="+mj-cs"/>
                <a:sym typeface="Helvetica"/>
              </a:defRPr>
            </a:pPr>
            <a:endParaRPr/>
          </a:p>
        </p:txBody>
      </p:sp>
    </p:spTree>
  </p:cSld>
  <p:clrMapOvr>
    <a:masterClrMapping/>
  </p:clrMapOvr>
  <mc:AlternateContent xmlns:mc="http://schemas.openxmlformats.org/markup-compatibility/2006" xmlns:p14="http://schemas.microsoft.com/office/powerpoint/2010/main">
    <mc:Choice Requires="p14">
      <p:transition spd="slow" p14:dur="1200">
        <p14:prism isInverted="1"/>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745"/>
                                        </p:tgtEl>
                                        <p:attrNameLst>
                                          <p:attrName>style.visibility</p:attrName>
                                        </p:attrNameLst>
                                      </p:cBhvr>
                                      <p:to>
                                        <p:strVal val="visible"/>
                                      </p:to>
                                    </p:set>
                                    <p:anim calcmode="lin" valueType="num">
                                      <p:cBhvr>
                                        <p:cTn id="7" dur="500" fill="hold"/>
                                        <p:tgtEl>
                                          <p:spTgt spid="745"/>
                                        </p:tgtEl>
                                        <p:attrNameLst>
                                          <p:attrName>ppt_x</p:attrName>
                                        </p:attrNameLst>
                                      </p:cBhvr>
                                      <p:tavLst>
                                        <p:tav tm="0">
                                          <p:val>
                                            <p:strVal val="#ppt_x"/>
                                          </p:val>
                                        </p:tav>
                                        <p:tav tm="100000">
                                          <p:val>
                                            <p:strVal val="#ppt_x"/>
                                          </p:val>
                                        </p:tav>
                                      </p:tavLst>
                                    </p:anim>
                                    <p:anim calcmode="lin" valueType="num">
                                      <p:cBhvr>
                                        <p:cTn id="8" dur="500" fill="hold"/>
                                        <p:tgtEl>
                                          <p:spTgt spid="74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746"/>
                                        </p:tgtEl>
                                        <p:attrNameLst>
                                          <p:attrName>style.visibility</p:attrName>
                                        </p:attrNameLst>
                                      </p:cBhvr>
                                      <p:to>
                                        <p:strVal val="visible"/>
                                      </p:to>
                                    </p:set>
                                    <p:animEffect transition="in" filter="wipe(left)">
                                      <p:cBhvr>
                                        <p:cTn id="12" dur="500"/>
                                        <p:tgtEl>
                                          <p:spTgt spid="746"/>
                                        </p:tgtEl>
                                      </p:cBhvr>
                                    </p:animEffect>
                                  </p:childTnLst>
                                </p:cTn>
                              </p:par>
                            </p:childTnLst>
                          </p:cTn>
                        </p:par>
                        <p:par>
                          <p:cTn id="13" fill="hold">
                            <p:stCondLst>
                              <p:cond delay="1000"/>
                            </p:stCondLst>
                            <p:childTnLst>
                              <p:par>
                                <p:cTn id="14" presetID="23" presetClass="entr" presetSubtype="16" fill="hold" grpId="3" nodeType="afterEffect">
                                  <p:stCondLst>
                                    <p:cond delay="0"/>
                                  </p:stCondLst>
                                  <p:iterate>
                                    <p:tmAbs val="0"/>
                                  </p:iterate>
                                  <p:childTnLst>
                                    <p:set>
                                      <p:cBhvr>
                                        <p:cTn id="15" dur="indefinite" fill="hold"/>
                                        <p:tgtEl>
                                          <p:spTgt spid="752"/>
                                        </p:tgtEl>
                                        <p:attrNameLst>
                                          <p:attrName>style.visibility</p:attrName>
                                        </p:attrNameLst>
                                      </p:cBhvr>
                                      <p:to>
                                        <p:strVal val="visible"/>
                                      </p:to>
                                    </p:set>
                                    <p:anim calcmode="lin" valueType="num">
                                      <p:cBhvr>
                                        <p:cTn id="16" dur="500" fill="hold"/>
                                        <p:tgtEl>
                                          <p:spTgt spid="752"/>
                                        </p:tgtEl>
                                        <p:attrNameLst>
                                          <p:attrName>ppt_w</p:attrName>
                                        </p:attrNameLst>
                                      </p:cBhvr>
                                      <p:tavLst>
                                        <p:tav tm="0">
                                          <p:val>
                                            <p:fltVal val="0"/>
                                          </p:val>
                                        </p:tav>
                                        <p:tav tm="100000">
                                          <p:val>
                                            <p:strVal val="#ppt_w"/>
                                          </p:val>
                                        </p:tav>
                                      </p:tavLst>
                                    </p:anim>
                                    <p:anim calcmode="lin" valueType="num">
                                      <p:cBhvr>
                                        <p:cTn id="17" dur="500" fill="hold"/>
                                        <p:tgtEl>
                                          <p:spTgt spid="752"/>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4" nodeType="afterEffect">
                                  <p:stCondLst>
                                    <p:cond delay="0"/>
                                  </p:stCondLst>
                                  <p:iterate>
                                    <p:tmAbs val="0"/>
                                  </p:iterate>
                                  <p:childTnLst>
                                    <p:set>
                                      <p:cBhvr>
                                        <p:cTn id="20" dur="indefinite" fill="hold"/>
                                        <p:tgtEl>
                                          <p:spTgt spid="755"/>
                                        </p:tgtEl>
                                        <p:attrNameLst>
                                          <p:attrName>style.visibility</p:attrName>
                                        </p:attrNameLst>
                                      </p:cBhvr>
                                      <p:to>
                                        <p:strVal val="visible"/>
                                      </p:to>
                                    </p:set>
                                    <p:anim calcmode="lin" valueType="num">
                                      <p:cBhvr>
                                        <p:cTn id="21" dur="500" fill="hold"/>
                                        <p:tgtEl>
                                          <p:spTgt spid="755"/>
                                        </p:tgtEl>
                                        <p:attrNameLst>
                                          <p:attrName>ppt_w</p:attrName>
                                        </p:attrNameLst>
                                      </p:cBhvr>
                                      <p:tavLst>
                                        <p:tav tm="0">
                                          <p:val>
                                            <p:fltVal val="0"/>
                                          </p:val>
                                        </p:tav>
                                        <p:tav tm="100000">
                                          <p:val>
                                            <p:strVal val="#ppt_w"/>
                                          </p:val>
                                        </p:tav>
                                      </p:tavLst>
                                    </p:anim>
                                    <p:anim calcmode="lin" valueType="num">
                                      <p:cBhvr>
                                        <p:cTn id="22" dur="500" fill="hold"/>
                                        <p:tgtEl>
                                          <p:spTgt spid="755"/>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5" nodeType="afterEffect">
                                  <p:stCondLst>
                                    <p:cond delay="0"/>
                                  </p:stCondLst>
                                  <p:iterate>
                                    <p:tmAbs val="0"/>
                                  </p:iterate>
                                  <p:childTnLst>
                                    <p:set>
                                      <p:cBhvr>
                                        <p:cTn id="25" dur="indefinite" fill="hold"/>
                                        <p:tgtEl>
                                          <p:spTgt spid="758"/>
                                        </p:tgtEl>
                                        <p:attrNameLst>
                                          <p:attrName>style.visibility</p:attrName>
                                        </p:attrNameLst>
                                      </p:cBhvr>
                                      <p:to>
                                        <p:strVal val="visible"/>
                                      </p:to>
                                    </p:set>
                                    <p:anim calcmode="lin" valueType="num">
                                      <p:cBhvr>
                                        <p:cTn id="26" dur="500" fill="hold"/>
                                        <p:tgtEl>
                                          <p:spTgt spid="758"/>
                                        </p:tgtEl>
                                        <p:attrNameLst>
                                          <p:attrName>ppt_w</p:attrName>
                                        </p:attrNameLst>
                                      </p:cBhvr>
                                      <p:tavLst>
                                        <p:tav tm="0">
                                          <p:val>
                                            <p:fltVal val="0"/>
                                          </p:val>
                                        </p:tav>
                                        <p:tav tm="100000">
                                          <p:val>
                                            <p:strVal val="#ppt_w"/>
                                          </p:val>
                                        </p:tav>
                                      </p:tavLst>
                                    </p:anim>
                                    <p:anim calcmode="lin" valueType="num">
                                      <p:cBhvr>
                                        <p:cTn id="27" dur="500" fill="hold"/>
                                        <p:tgtEl>
                                          <p:spTgt spid="758"/>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2" presetClass="entr" presetSubtype="4" fill="hold" grpId="6" nodeType="afterEffect">
                                  <p:stCondLst>
                                    <p:cond delay="0"/>
                                  </p:stCondLst>
                                  <p:iterate>
                                    <p:tmAbs val="0"/>
                                  </p:iterate>
                                  <p:childTnLst>
                                    <p:set>
                                      <p:cBhvr>
                                        <p:cTn id="30" dur="indefinite" fill="hold"/>
                                        <p:tgtEl>
                                          <p:spTgt spid="759"/>
                                        </p:tgtEl>
                                        <p:attrNameLst>
                                          <p:attrName>style.visibility</p:attrName>
                                        </p:attrNameLst>
                                      </p:cBhvr>
                                      <p:to>
                                        <p:strVal val="visible"/>
                                      </p:to>
                                    </p:set>
                                    <p:animEffect transition="in" filter="wipe(down)">
                                      <p:cBhvr>
                                        <p:cTn id="31" dur="500"/>
                                        <p:tgtEl>
                                          <p:spTgt spid="759"/>
                                        </p:tgtEl>
                                      </p:cBhvr>
                                    </p:animEffect>
                                  </p:childTnLst>
                                </p:cTn>
                              </p:par>
                            </p:childTnLst>
                          </p:cTn>
                        </p:par>
                        <p:par>
                          <p:cTn id="32" fill="hold">
                            <p:stCondLst>
                              <p:cond delay="3000"/>
                            </p:stCondLst>
                            <p:childTnLst>
                              <p:par>
                                <p:cTn id="33" presetID="22" presetClass="entr" presetSubtype="4" fill="hold" grpId="7" nodeType="afterEffect">
                                  <p:stCondLst>
                                    <p:cond delay="0"/>
                                  </p:stCondLst>
                                  <p:iterate>
                                    <p:tmAbs val="0"/>
                                  </p:iterate>
                                  <p:childTnLst>
                                    <p:set>
                                      <p:cBhvr>
                                        <p:cTn id="34" dur="indefinite" fill="hold"/>
                                        <p:tgtEl>
                                          <p:spTgt spid="761"/>
                                        </p:tgtEl>
                                        <p:attrNameLst>
                                          <p:attrName>style.visibility</p:attrName>
                                        </p:attrNameLst>
                                      </p:cBhvr>
                                      <p:to>
                                        <p:strVal val="visible"/>
                                      </p:to>
                                    </p:set>
                                    <p:animEffect transition="in" filter="wipe(down)">
                                      <p:cBhvr>
                                        <p:cTn id="35" dur="500"/>
                                        <p:tgtEl>
                                          <p:spTgt spid="761"/>
                                        </p:tgtEl>
                                      </p:cBhvr>
                                    </p:animEffect>
                                  </p:childTnLst>
                                </p:cTn>
                              </p:par>
                            </p:childTnLst>
                          </p:cTn>
                        </p:par>
                        <p:par>
                          <p:cTn id="36" fill="hold">
                            <p:stCondLst>
                              <p:cond delay="3500"/>
                            </p:stCondLst>
                            <p:childTnLst>
                              <p:par>
                                <p:cTn id="37" presetID="22" presetClass="entr" presetSubtype="4" fill="hold" grpId="8" nodeType="afterEffect">
                                  <p:stCondLst>
                                    <p:cond delay="0"/>
                                  </p:stCondLst>
                                  <p:iterate>
                                    <p:tmAbs val="0"/>
                                  </p:iterate>
                                  <p:childTnLst>
                                    <p:set>
                                      <p:cBhvr>
                                        <p:cTn id="38" dur="indefinite" fill="hold"/>
                                        <p:tgtEl>
                                          <p:spTgt spid="763"/>
                                        </p:tgtEl>
                                        <p:attrNameLst>
                                          <p:attrName>style.visibility</p:attrName>
                                        </p:attrNameLst>
                                      </p:cBhvr>
                                      <p:to>
                                        <p:strVal val="visible"/>
                                      </p:to>
                                    </p:set>
                                    <p:animEffect transition="in" filter="wipe(down)">
                                      <p:cBhvr>
                                        <p:cTn id="39" dur="500"/>
                                        <p:tgtEl>
                                          <p:spTgt spid="763"/>
                                        </p:tgtEl>
                                      </p:cBhvr>
                                    </p:animEffect>
                                  </p:childTnLst>
                                </p:cTn>
                              </p:par>
                            </p:childTnLst>
                          </p:cTn>
                        </p:par>
                        <p:par>
                          <p:cTn id="40" fill="hold">
                            <p:stCondLst>
                              <p:cond delay="4000"/>
                            </p:stCondLst>
                            <p:childTnLst>
                              <p:par>
                                <p:cTn id="41" presetID="22" presetClass="entr" presetSubtype="8" fill="hold" grpId="9" nodeType="afterEffect">
                                  <p:stCondLst>
                                    <p:cond delay="0"/>
                                  </p:stCondLst>
                                  <p:iterate>
                                    <p:tmAbs val="0"/>
                                  </p:iterate>
                                  <p:childTnLst>
                                    <p:set>
                                      <p:cBhvr>
                                        <p:cTn id="42" dur="indefinite" fill="hold"/>
                                        <p:tgtEl>
                                          <p:spTgt spid="760"/>
                                        </p:tgtEl>
                                        <p:attrNameLst>
                                          <p:attrName>style.visibility</p:attrName>
                                        </p:attrNameLst>
                                      </p:cBhvr>
                                      <p:to>
                                        <p:strVal val="visible"/>
                                      </p:to>
                                    </p:set>
                                    <p:animEffect transition="in" filter="wipe(left)">
                                      <p:cBhvr>
                                        <p:cTn id="43" dur="500"/>
                                        <p:tgtEl>
                                          <p:spTgt spid="760"/>
                                        </p:tgtEl>
                                      </p:cBhvr>
                                    </p:animEffect>
                                  </p:childTnLst>
                                </p:cTn>
                              </p:par>
                            </p:childTnLst>
                          </p:cTn>
                        </p:par>
                        <p:par>
                          <p:cTn id="44" fill="hold">
                            <p:stCondLst>
                              <p:cond delay="4500"/>
                            </p:stCondLst>
                            <p:childTnLst>
                              <p:par>
                                <p:cTn id="45" presetID="22" presetClass="entr" presetSubtype="8" fill="hold" grpId="10" nodeType="afterEffect">
                                  <p:stCondLst>
                                    <p:cond delay="0"/>
                                  </p:stCondLst>
                                  <p:iterate>
                                    <p:tmAbs val="0"/>
                                  </p:iterate>
                                  <p:childTnLst>
                                    <p:set>
                                      <p:cBhvr>
                                        <p:cTn id="46" dur="indefinite" fill="hold"/>
                                        <p:tgtEl>
                                          <p:spTgt spid="762"/>
                                        </p:tgtEl>
                                        <p:attrNameLst>
                                          <p:attrName>style.visibility</p:attrName>
                                        </p:attrNameLst>
                                      </p:cBhvr>
                                      <p:to>
                                        <p:strVal val="visible"/>
                                      </p:to>
                                    </p:set>
                                    <p:animEffect transition="in" filter="wipe(left)">
                                      <p:cBhvr>
                                        <p:cTn id="47" dur="500"/>
                                        <p:tgtEl>
                                          <p:spTgt spid="762"/>
                                        </p:tgtEl>
                                      </p:cBhvr>
                                    </p:animEffect>
                                  </p:childTnLst>
                                </p:cTn>
                              </p:par>
                            </p:childTnLst>
                          </p:cTn>
                        </p:par>
                        <p:par>
                          <p:cTn id="48" fill="hold">
                            <p:stCondLst>
                              <p:cond delay="5000"/>
                            </p:stCondLst>
                            <p:childTnLst>
                              <p:par>
                                <p:cTn id="49" presetID="22" presetClass="entr" presetSubtype="8" fill="hold" grpId="11" nodeType="afterEffect">
                                  <p:stCondLst>
                                    <p:cond delay="0"/>
                                  </p:stCondLst>
                                  <p:iterate>
                                    <p:tmAbs val="0"/>
                                  </p:iterate>
                                  <p:childTnLst>
                                    <p:set>
                                      <p:cBhvr>
                                        <p:cTn id="50" dur="indefinite" fill="hold"/>
                                        <p:tgtEl>
                                          <p:spTgt spid="764"/>
                                        </p:tgtEl>
                                        <p:attrNameLst>
                                          <p:attrName>style.visibility</p:attrName>
                                        </p:attrNameLst>
                                      </p:cBhvr>
                                      <p:to>
                                        <p:strVal val="visible"/>
                                      </p:to>
                                    </p:set>
                                    <p:animEffect transition="in" filter="wipe(left)">
                                      <p:cBhvr>
                                        <p:cTn id="51" dur="500"/>
                                        <p:tgtEl>
                                          <p:spTgt spid="764"/>
                                        </p:tgtEl>
                                      </p:cBhvr>
                                    </p:animEffect>
                                  </p:childTnLst>
                                </p:cTn>
                              </p:par>
                            </p:childTnLst>
                          </p:cTn>
                        </p:par>
                        <p:par>
                          <p:cTn id="52" fill="hold">
                            <p:stCondLst>
                              <p:cond delay="5500"/>
                            </p:stCondLst>
                            <p:childTnLst>
                              <p:par>
                                <p:cTn id="53" presetID="22" presetClass="entr" presetSubtype="8" fill="hold" grpId="12" nodeType="afterEffect">
                                  <p:stCondLst>
                                    <p:cond delay="0"/>
                                  </p:stCondLst>
                                  <p:childTnLst>
                                    <p:set>
                                      <p:cBhvr>
                                        <p:cTn id="54" dur="indefinite" fill="hold"/>
                                        <p:tgtEl>
                                          <p:spTgt spid="749">
                                            <p:graphicEl>
                                              <a:chart seriesIdx="-3" categoryIdx="-3" bldStep="gridLegend"/>
                                            </p:graphicEl>
                                          </p:spTgt>
                                        </p:tgtEl>
                                        <p:attrNameLst>
                                          <p:attrName>style.visibility</p:attrName>
                                        </p:attrNameLst>
                                      </p:cBhvr>
                                      <p:to>
                                        <p:strVal val="visible"/>
                                      </p:to>
                                    </p:set>
                                    <p:animEffect transition="in" filter="wipe(left)">
                                      <p:cBhvr>
                                        <p:cTn id="55" dur="500"/>
                                        <p:tgtEl>
                                          <p:spTgt spid="749">
                                            <p:graphicEl>
                                              <a:chart seriesIdx="-3" categoryIdx="-3" bldStep="gridLegend"/>
                                            </p:graphicEl>
                                          </p:spTgt>
                                        </p:tgtEl>
                                      </p:cBhvr>
                                    </p:animEffect>
                                  </p:childTnLst>
                                </p:cTn>
                              </p:par>
                            </p:childTnLst>
                          </p:cTn>
                        </p:par>
                        <p:par>
                          <p:cTn id="56" fill="hold">
                            <p:stCondLst>
                              <p:cond delay="6000"/>
                            </p:stCondLst>
                            <p:childTnLst>
                              <p:par>
                                <p:cTn id="57" presetID="22" presetClass="entr" presetSubtype="8" fill="hold" grpId="12" nodeType="afterEffect">
                                  <p:stCondLst>
                                    <p:cond delay="0"/>
                                  </p:stCondLst>
                                  <p:childTnLst>
                                    <p:set>
                                      <p:cBhvr>
                                        <p:cTn id="58" dur="indefinite" fill="hold"/>
                                        <p:tgtEl>
                                          <p:spTgt spid="749">
                                            <p:graphicEl>
                                              <a:chart seriesIdx="0" categoryIdx="-4" bldStep="series"/>
                                            </p:graphicEl>
                                          </p:spTgt>
                                        </p:tgtEl>
                                        <p:attrNameLst>
                                          <p:attrName>style.visibility</p:attrName>
                                        </p:attrNameLst>
                                      </p:cBhvr>
                                      <p:to>
                                        <p:strVal val="visible"/>
                                      </p:to>
                                    </p:set>
                                    <p:animEffect transition="in" filter="wipe(left)">
                                      <p:cBhvr>
                                        <p:cTn id="59" dur="500"/>
                                        <p:tgtEl>
                                          <p:spTgt spid="749">
                                            <p:graphicEl>
                                              <a:chart seriesIdx="0" categoryIdx="-4" bldStep="series"/>
                                            </p:graphicEl>
                                          </p:spTgt>
                                        </p:tgtEl>
                                      </p:cBhvr>
                                    </p:animEffect>
                                  </p:childTnLst>
                                </p:cTn>
                              </p:par>
                            </p:childTnLst>
                          </p:cTn>
                        </p:par>
                        <p:par>
                          <p:cTn id="60" fill="hold">
                            <p:stCondLst>
                              <p:cond delay="6500"/>
                            </p:stCondLst>
                            <p:childTnLst>
                              <p:par>
                                <p:cTn id="61" presetID="22" presetClass="entr" presetSubtype="8" fill="hold" grpId="12" nodeType="afterEffect">
                                  <p:stCondLst>
                                    <p:cond delay="0"/>
                                  </p:stCondLst>
                                  <p:childTnLst>
                                    <p:set>
                                      <p:cBhvr>
                                        <p:cTn id="62" dur="indefinite" fill="hold"/>
                                        <p:tgtEl>
                                          <p:spTgt spid="749">
                                            <p:graphicEl>
                                              <a:chart seriesIdx="1" categoryIdx="-4" bldStep="series"/>
                                            </p:graphicEl>
                                          </p:spTgt>
                                        </p:tgtEl>
                                        <p:attrNameLst>
                                          <p:attrName>style.visibility</p:attrName>
                                        </p:attrNameLst>
                                      </p:cBhvr>
                                      <p:to>
                                        <p:strVal val="visible"/>
                                      </p:to>
                                    </p:set>
                                    <p:animEffect transition="in" filter="wipe(left)">
                                      <p:cBhvr>
                                        <p:cTn id="63" dur="500"/>
                                        <p:tgtEl>
                                          <p:spTgt spid="749">
                                            <p:graphicEl>
                                              <a:chart seriesIdx="1" categoryIdx="-4" bldStep="series"/>
                                            </p:graphicEl>
                                          </p:spTgt>
                                        </p:tgtEl>
                                      </p:cBhvr>
                                    </p:animEffect>
                                  </p:childTnLst>
                                </p:cTn>
                              </p:par>
                            </p:childTnLst>
                          </p:cTn>
                        </p:par>
                        <p:par>
                          <p:cTn id="64" fill="hold">
                            <p:stCondLst>
                              <p:cond delay="7000"/>
                            </p:stCondLst>
                            <p:childTnLst>
                              <p:par>
                                <p:cTn id="65" presetID="22" presetClass="entr" presetSubtype="8" fill="hold" grpId="12" nodeType="afterEffect">
                                  <p:stCondLst>
                                    <p:cond delay="0"/>
                                  </p:stCondLst>
                                  <p:childTnLst>
                                    <p:set>
                                      <p:cBhvr>
                                        <p:cTn id="66" dur="indefinite" fill="hold"/>
                                        <p:tgtEl>
                                          <p:spTgt spid="749">
                                            <p:graphicEl>
                                              <a:chart seriesIdx="2" categoryIdx="-4" bldStep="series"/>
                                            </p:graphicEl>
                                          </p:spTgt>
                                        </p:tgtEl>
                                        <p:attrNameLst>
                                          <p:attrName>style.visibility</p:attrName>
                                        </p:attrNameLst>
                                      </p:cBhvr>
                                      <p:to>
                                        <p:strVal val="visible"/>
                                      </p:to>
                                    </p:set>
                                    <p:animEffect transition="in" filter="wipe(left)">
                                      <p:cBhvr>
                                        <p:cTn id="67" dur="500"/>
                                        <p:tgtEl>
                                          <p:spTgt spid="749">
                                            <p:graphicEl>
                                              <a:chart seriesIdx="2" categoryIdx="-4" bldStep="series"/>
                                            </p:graphicEl>
                                          </p:spTgt>
                                        </p:tgtEl>
                                      </p:cBhvr>
                                    </p:animEffect>
                                  </p:childTnLst>
                                </p:cTn>
                              </p:par>
                            </p:childTnLst>
                          </p:cTn>
                        </p:par>
                        <p:par>
                          <p:cTn id="68" fill="hold">
                            <p:stCondLst>
                              <p:cond delay="7500"/>
                            </p:stCondLst>
                            <p:childTnLst>
                              <p:par>
                                <p:cTn id="69" presetID="22" presetClass="entr" presetSubtype="1" fill="hold" grpId="13" nodeType="afterEffect">
                                  <p:stCondLst>
                                    <p:cond delay="0"/>
                                  </p:stCondLst>
                                  <p:iterate>
                                    <p:tmAbs val="0"/>
                                  </p:iterate>
                                  <p:childTnLst>
                                    <p:set>
                                      <p:cBhvr>
                                        <p:cTn id="70" dur="indefinite" fill="hold"/>
                                        <p:tgtEl>
                                          <p:spTgt spid="765"/>
                                        </p:tgtEl>
                                        <p:attrNameLst>
                                          <p:attrName>style.visibility</p:attrName>
                                        </p:attrNameLst>
                                      </p:cBhvr>
                                      <p:to>
                                        <p:strVal val="visible"/>
                                      </p:to>
                                    </p:set>
                                    <p:animEffect transition="in" filter="wipe(up)">
                                      <p:cBhvr>
                                        <p:cTn id="71" dur="500"/>
                                        <p:tgtEl>
                                          <p:spTgt spid="765"/>
                                        </p:tgtEl>
                                      </p:cBhvr>
                                    </p:animEffect>
                                  </p:childTnLst>
                                </p:cTn>
                              </p:par>
                            </p:childTnLst>
                          </p:cTn>
                        </p:par>
                        <p:par>
                          <p:cTn id="72" fill="hold">
                            <p:stCondLst>
                              <p:cond delay="8000"/>
                            </p:stCondLst>
                            <p:childTnLst>
                              <p:par>
                                <p:cTn id="73" presetID="9" presetClass="entr" presetSubtype="0" fill="hold" grpId="14" nodeType="afterEffect">
                                  <p:stCondLst>
                                    <p:cond delay="0"/>
                                  </p:stCondLst>
                                  <p:iterate>
                                    <p:tmAbs val="0"/>
                                  </p:iterate>
                                  <p:childTnLst>
                                    <p:set>
                                      <p:cBhvr>
                                        <p:cTn id="74" dur="indefinite" fill="hold"/>
                                        <p:tgtEl>
                                          <p:spTgt spid="747"/>
                                        </p:tgtEl>
                                        <p:attrNameLst>
                                          <p:attrName>style.visibility</p:attrName>
                                        </p:attrNameLst>
                                      </p:cBhvr>
                                      <p:to>
                                        <p:strVal val="visible"/>
                                      </p:to>
                                    </p:set>
                                    <p:animEffect transition="in" filter="dissolve">
                                      <p:cBhvr>
                                        <p:cTn id="75" dur="500"/>
                                        <p:tgtEl>
                                          <p:spTgt spid="747"/>
                                        </p:tgtEl>
                                      </p:cBhvr>
                                    </p:animEffect>
                                  </p:childTnLst>
                                </p:cTn>
                              </p:par>
                            </p:childTnLst>
                          </p:cTn>
                        </p:par>
                        <p:par>
                          <p:cTn id="76" fill="hold">
                            <p:stCondLst>
                              <p:cond delay="8500"/>
                            </p:stCondLst>
                            <p:childTnLst>
                              <p:par>
                                <p:cTn id="77" presetID="9" presetClass="entr" presetSubtype="0" fill="hold" grpId="15" nodeType="afterEffect">
                                  <p:stCondLst>
                                    <p:cond delay="0"/>
                                  </p:stCondLst>
                                  <p:iterate>
                                    <p:tmAbs val="0"/>
                                  </p:iterate>
                                  <p:childTnLst>
                                    <p:set>
                                      <p:cBhvr>
                                        <p:cTn id="78" dur="indefinite" fill="hold"/>
                                        <p:tgtEl>
                                          <p:spTgt spid="748"/>
                                        </p:tgtEl>
                                        <p:attrNameLst>
                                          <p:attrName>style.visibility</p:attrName>
                                        </p:attrNameLst>
                                      </p:cBhvr>
                                      <p:to>
                                        <p:strVal val="visible"/>
                                      </p:to>
                                    </p:set>
                                    <p:animEffect transition="in" filter="dissolve">
                                      <p:cBhvr>
                                        <p:cTn id="79" dur="500"/>
                                        <p:tgtEl>
                                          <p:spTgt spid="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5" grpId="1" animBg="1" advAuto="0"/>
      <p:bldP spid="746" grpId="2" animBg="1" advAuto="0"/>
      <p:bldP spid="747" grpId="14" animBg="1" advAuto="0"/>
      <p:bldP spid="748" grpId="15" animBg="1" advAuto="0"/>
      <p:bldGraphic spid="749" grpId="12">
        <p:bldSub>
          <a:bldChart bld="series"/>
        </p:bldSub>
      </p:bldGraphic>
      <p:bldP spid="752" grpId="3" animBg="1" advAuto="0"/>
      <p:bldP spid="755" grpId="4" animBg="1" advAuto="0"/>
      <p:bldP spid="758" grpId="5" animBg="1" advAuto="0"/>
      <p:bldP spid="759" grpId="6" animBg="1" advAuto="0"/>
      <p:bldP spid="760" grpId="9" animBg="1" advAuto="0"/>
      <p:bldP spid="761" grpId="7" animBg="1" advAuto="0"/>
      <p:bldP spid="762" grpId="10" animBg="1" advAuto="0"/>
      <p:bldP spid="763" grpId="8" animBg="1" advAuto="0"/>
      <p:bldP spid="764" grpId="11" animBg="1" advAuto="0"/>
      <p:bldP spid="765" grpId="13"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9" name="Group 779"/>
          <p:cNvGrpSpPr/>
          <p:nvPr/>
        </p:nvGrpSpPr>
        <p:grpSpPr>
          <a:xfrm>
            <a:off x="22374020" y="11727792"/>
            <a:ext cx="1777605" cy="1777748"/>
            <a:chOff x="0" y="0"/>
            <a:chExt cx="1777604" cy="1777747"/>
          </a:xfrm>
        </p:grpSpPr>
        <p:sp>
          <p:nvSpPr>
            <p:cNvPr id="767" name="Shape 767"/>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68" name="Shape 768"/>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69" name="Shape 769"/>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70" name="Shape 770"/>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71" name="Shape 771"/>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72" name="Shape 772"/>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73" name="Shape 773"/>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74" name="Shape 774"/>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75" name="Shape 775"/>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76" name="Shape 776"/>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77" name="Shape 777"/>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78" name="Shape 778"/>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792" name="Group 792"/>
          <p:cNvGrpSpPr/>
          <p:nvPr/>
        </p:nvGrpSpPr>
        <p:grpSpPr>
          <a:xfrm>
            <a:off x="225117" y="232231"/>
            <a:ext cx="1777605" cy="1777749"/>
            <a:chOff x="0" y="0"/>
            <a:chExt cx="1777604" cy="1777747"/>
          </a:xfrm>
        </p:grpSpPr>
        <p:sp>
          <p:nvSpPr>
            <p:cNvPr id="780" name="Shape 780"/>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81" name="Shape 781"/>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82" name="Shape 782"/>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83" name="Shape 783"/>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84" name="Shape 784"/>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85" name="Shape 785"/>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86" name="Shape 786"/>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87" name="Shape 787"/>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88" name="Shape 788"/>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89" name="Shape 789"/>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90" name="Shape 790"/>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791" name="Shape 791"/>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793" name="Shape 793"/>
          <p:cNvSpPr/>
          <p:nvPr/>
        </p:nvSpPr>
        <p:spPr>
          <a:xfrm>
            <a:off x="1475923" y="623246"/>
            <a:ext cx="4727754"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Data Analysis</a:t>
            </a:r>
          </a:p>
        </p:txBody>
      </p:sp>
      <p:sp>
        <p:nvSpPr>
          <p:cNvPr id="794" name="Shape 794"/>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sp>
        <p:nvSpPr>
          <p:cNvPr id="795" name="Shape 795"/>
          <p:cNvSpPr/>
          <p:nvPr/>
        </p:nvSpPr>
        <p:spPr>
          <a:xfrm flipV="1">
            <a:off x="3178765" y="4939849"/>
            <a:ext cx="2206325" cy="2402036"/>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endParaRPr/>
          </a:p>
        </p:txBody>
      </p:sp>
      <p:sp>
        <p:nvSpPr>
          <p:cNvPr id="796" name="Shape 796"/>
          <p:cNvSpPr/>
          <p:nvPr/>
        </p:nvSpPr>
        <p:spPr>
          <a:xfrm>
            <a:off x="6969255" y="4623644"/>
            <a:ext cx="3570308" cy="722604"/>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endParaRPr/>
          </a:p>
        </p:txBody>
      </p:sp>
      <p:sp>
        <p:nvSpPr>
          <p:cNvPr id="797" name="Shape 797"/>
          <p:cNvSpPr/>
          <p:nvPr/>
        </p:nvSpPr>
        <p:spPr>
          <a:xfrm flipV="1">
            <a:off x="13076316" y="4190322"/>
            <a:ext cx="2310787" cy="1060633"/>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endParaRPr/>
          </a:p>
        </p:txBody>
      </p:sp>
      <p:sp>
        <p:nvSpPr>
          <p:cNvPr id="798" name="Shape 798"/>
          <p:cNvSpPr/>
          <p:nvPr/>
        </p:nvSpPr>
        <p:spPr>
          <a:xfrm>
            <a:off x="17579779" y="4045680"/>
            <a:ext cx="2738407" cy="939266"/>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endParaRPr/>
          </a:p>
        </p:txBody>
      </p:sp>
      <p:grpSp>
        <p:nvGrpSpPr>
          <p:cNvPr id="801" name="Group 801"/>
          <p:cNvGrpSpPr/>
          <p:nvPr/>
        </p:nvGrpSpPr>
        <p:grpSpPr>
          <a:xfrm>
            <a:off x="20081966" y="4045680"/>
            <a:ext cx="2982137" cy="2982137"/>
            <a:chOff x="0" y="0"/>
            <a:chExt cx="2982135" cy="2982135"/>
          </a:xfrm>
        </p:grpSpPr>
        <p:sp>
          <p:nvSpPr>
            <p:cNvPr id="799" name="Shape 799"/>
            <p:cNvSpPr/>
            <p:nvPr/>
          </p:nvSpPr>
          <p:spPr>
            <a:xfrm>
              <a:off x="0" y="0"/>
              <a:ext cx="2982136" cy="2982136"/>
            </a:xfrm>
            <a:prstGeom prst="ellipse">
              <a:avLst/>
            </a:prstGeom>
            <a:solidFill>
              <a:srgbClr val="75616D"/>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00" name="Shape 800"/>
            <p:cNvSpPr/>
            <p:nvPr/>
          </p:nvSpPr>
          <p:spPr>
            <a:xfrm>
              <a:off x="735512" y="939266"/>
              <a:ext cx="1544716" cy="1211117"/>
            </a:xfrm>
            <a:custGeom>
              <a:avLst/>
              <a:gdLst/>
              <a:ahLst/>
              <a:cxnLst>
                <a:cxn ang="0">
                  <a:pos x="wd2" y="hd2"/>
                </a:cxn>
                <a:cxn ang="5400000">
                  <a:pos x="wd2" y="hd2"/>
                </a:cxn>
                <a:cxn ang="10800000">
                  <a:pos x="wd2" y="hd2"/>
                </a:cxn>
                <a:cxn ang="16200000">
                  <a:pos x="wd2" y="hd2"/>
                </a:cxn>
              </a:cxnLst>
              <a:rect l="0" t="0" r="r" b="b"/>
              <a:pathLst>
                <a:path w="21346" h="21600" extrusionOk="0">
                  <a:moveTo>
                    <a:pt x="21346" y="13500"/>
                  </a:moveTo>
                  <a:cubicBezTo>
                    <a:pt x="9046" y="16586"/>
                    <a:pt x="9046" y="16586"/>
                    <a:pt x="9046" y="16586"/>
                  </a:cubicBezTo>
                  <a:cubicBezTo>
                    <a:pt x="8746" y="18129"/>
                    <a:pt x="8746" y="19286"/>
                    <a:pt x="9046" y="20443"/>
                  </a:cubicBezTo>
                  <a:cubicBezTo>
                    <a:pt x="21046" y="16971"/>
                    <a:pt x="21046" y="16971"/>
                    <a:pt x="21046" y="16971"/>
                  </a:cubicBezTo>
                  <a:cubicBezTo>
                    <a:pt x="21346" y="18129"/>
                    <a:pt x="21346" y="18129"/>
                    <a:pt x="21346" y="18129"/>
                  </a:cubicBezTo>
                  <a:cubicBezTo>
                    <a:pt x="8746" y="21600"/>
                    <a:pt x="8746" y="21600"/>
                    <a:pt x="8746" y="21600"/>
                  </a:cubicBezTo>
                  <a:cubicBezTo>
                    <a:pt x="8446" y="21600"/>
                    <a:pt x="8446" y="21600"/>
                    <a:pt x="8446" y="21600"/>
                  </a:cubicBezTo>
                  <a:cubicBezTo>
                    <a:pt x="346" y="15043"/>
                    <a:pt x="346" y="15043"/>
                    <a:pt x="346" y="15043"/>
                  </a:cubicBezTo>
                  <a:cubicBezTo>
                    <a:pt x="46" y="13886"/>
                    <a:pt x="-254" y="12343"/>
                    <a:pt x="346" y="11186"/>
                  </a:cubicBezTo>
                  <a:cubicBezTo>
                    <a:pt x="1246" y="10800"/>
                    <a:pt x="1246" y="10800"/>
                    <a:pt x="1246" y="10800"/>
                  </a:cubicBezTo>
                  <a:cubicBezTo>
                    <a:pt x="1246" y="11186"/>
                    <a:pt x="1246" y="11186"/>
                    <a:pt x="1246" y="11186"/>
                  </a:cubicBezTo>
                  <a:cubicBezTo>
                    <a:pt x="11746" y="14271"/>
                    <a:pt x="11746" y="14271"/>
                    <a:pt x="11746" y="14271"/>
                  </a:cubicBezTo>
                  <a:cubicBezTo>
                    <a:pt x="11746" y="13886"/>
                    <a:pt x="11746" y="13114"/>
                    <a:pt x="11746" y="12729"/>
                  </a:cubicBezTo>
                  <a:cubicBezTo>
                    <a:pt x="11746" y="12343"/>
                    <a:pt x="11746" y="11571"/>
                    <a:pt x="11746" y="11186"/>
                  </a:cubicBezTo>
                  <a:cubicBezTo>
                    <a:pt x="1246" y="8486"/>
                    <a:pt x="1246" y="8486"/>
                    <a:pt x="1246" y="8486"/>
                  </a:cubicBezTo>
                  <a:cubicBezTo>
                    <a:pt x="1246" y="7329"/>
                    <a:pt x="1246" y="7329"/>
                    <a:pt x="1246" y="7329"/>
                  </a:cubicBezTo>
                  <a:cubicBezTo>
                    <a:pt x="1246" y="7329"/>
                    <a:pt x="1246" y="7329"/>
                    <a:pt x="1246" y="7329"/>
                  </a:cubicBezTo>
                  <a:cubicBezTo>
                    <a:pt x="1246" y="7329"/>
                    <a:pt x="1246" y="7329"/>
                    <a:pt x="1246" y="7329"/>
                  </a:cubicBezTo>
                  <a:cubicBezTo>
                    <a:pt x="1246" y="7329"/>
                    <a:pt x="1246" y="7329"/>
                    <a:pt x="1246" y="7329"/>
                  </a:cubicBezTo>
                  <a:cubicBezTo>
                    <a:pt x="1846" y="6943"/>
                    <a:pt x="1846" y="6943"/>
                    <a:pt x="1846" y="6943"/>
                  </a:cubicBezTo>
                  <a:cubicBezTo>
                    <a:pt x="1846" y="6171"/>
                    <a:pt x="1846" y="6171"/>
                    <a:pt x="1846" y="6171"/>
                  </a:cubicBezTo>
                  <a:cubicBezTo>
                    <a:pt x="11746" y="9257"/>
                    <a:pt x="11746" y="9257"/>
                    <a:pt x="11746" y="9257"/>
                  </a:cubicBezTo>
                  <a:cubicBezTo>
                    <a:pt x="11746" y="8871"/>
                    <a:pt x="11746" y="8486"/>
                    <a:pt x="11746" y="8100"/>
                  </a:cubicBezTo>
                  <a:cubicBezTo>
                    <a:pt x="11746" y="7329"/>
                    <a:pt x="11746" y="6943"/>
                    <a:pt x="11746" y="6557"/>
                  </a:cubicBezTo>
                  <a:cubicBezTo>
                    <a:pt x="1846" y="3471"/>
                    <a:pt x="1846" y="3471"/>
                    <a:pt x="1846" y="3471"/>
                  </a:cubicBezTo>
                  <a:cubicBezTo>
                    <a:pt x="1846" y="2314"/>
                    <a:pt x="1846" y="2314"/>
                    <a:pt x="1846" y="2314"/>
                  </a:cubicBezTo>
                  <a:cubicBezTo>
                    <a:pt x="9646" y="0"/>
                    <a:pt x="9646" y="0"/>
                    <a:pt x="9646" y="0"/>
                  </a:cubicBezTo>
                  <a:cubicBezTo>
                    <a:pt x="18646" y="2314"/>
                    <a:pt x="18646" y="2314"/>
                    <a:pt x="18646" y="2314"/>
                  </a:cubicBezTo>
                  <a:cubicBezTo>
                    <a:pt x="18946" y="3471"/>
                    <a:pt x="18946" y="4243"/>
                    <a:pt x="18646" y="5400"/>
                  </a:cubicBezTo>
                  <a:cubicBezTo>
                    <a:pt x="17746" y="5786"/>
                    <a:pt x="17746" y="5786"/>
                    <a:pt x="17746" y="5786"/>
                  </a:cubicBezTo>
                  <a:cubicBezTo>
                    <a:pt x="18946" y="6171"/>
                    <a:pt x="18946" y="6171"/>
                    <a:pt x="18946" y="6171"/>
                  </a:cubicBezTo>
                  <a:cubicBezTo>
                    <a:pt x="19546" y="7329"/>
                    <a:pt x="19546" y="8486"/>
                    <a:pt x="18946" y="9643"/>
                  </a:cubicBezTo>
                  <a:cubicBezTo>
                    <a:pt x="17146" y="11186"/>
                    <a:pt x="17146" y="11186"/>
                    <a:pt x="17146" y="11186"/>
                  </a:cubicBezTo>
                  <a:cubicBezTo>
                    <a:pt x="21346" y="12729"/>
                    <a:pt x="21346" y="12729"/>
                    <a:pt x="21346" y="12729"/>
                  </a:cubicBezTo>
                  <a:cubicBezTo>
                    <a:pt x="21346" y="13500"/>
                    <a:pt x="21346" y="13500"/>
                    <a:pt x="21346" y="13500"/>
                  </a:cubicBezTo>
                  <a:close/>
                  <a:moveTo>
                    <a:pt x="9646" y="19286"/>
                  </a:moveTo>
                  <a:cubicBezTo>
                    <a:pt x="9646" y="19286"/>
                    <a:pt x="9646" y="19286"/>
                    <a:pt x="9646" y="19286"/>
                  </a:cubicBezTo>
                  <a:cubicBezTo>
                    <a:pt x="20746" y="16586"/>
                    <a:pt x="20746" y="16586"/>
                    <a:pt x="20746" y="16586"/>
                  </a:cubicBezTo>
                  <a:cubicBezTo>
                    <a:pt x="20746" y="16200"/>
                    <a:pt x="20746" y="16200"/>
                    <a:pt x="20746" y="16200"/>
                  </a:cubicBezTo>
                  <a:cubicBezTo>
                    <a:pt x="9646" y="19286"/>
                    <a:pt x="9646" y="19286"/>
                    <a:pt x="9646" y="19286"/>
                  </a:cubicBezTo>
                  <a:close/>
                  <a:moveTo>
                    <a:pt x="9646" y="18129"/>
                  </a:moveTo>
                  <a:cubicBezTo>
                    <a:pt x="9646" y="18514"/>
                    <a:pt x="9646" y="18514"/>
                    <a:pt x="9646" y="18514"/>
                  </a:cubicBezTo>
                  <a:cubicBezTo>
                    <a:pt x="20746" y="15429"/>
                    <a:pt x="20746" y="15429"/>
                    <a:pt x="20746" y="15429"/>
                  </a:cubicBezTo>
                  <a:cubicBezTo>
                    <a:pt x="20746" y="15043"/>
                    <a:pt x="20746" y="15043"/>
                    <a:pt x="20746" y="15043"/>
                  </a:cubicBezTo>
                  <a:cubicBezTo>
                    <a:pt x="9646" y="18129"/>
                    <a:pt x="9646" y="18129"/>
                    <a:pt x="9646" y="18129"/>
                  </a:cubicBezTo>
                  <a:close/>
                  <a:moveTo>
                    <a:pt x="9346" y="17357"/>
                  </a:moveTo>
                  <a:cubicBezTo>
                    <a:pt x="9646" y="17743"/>
                    <a:pt x="9646" y="17743"/>
                    <a:pt x="9646" y="17743"/>
                  </a:cubicBezTo>
                  <a:cubicBezTo>
                    <a:pt x="20746" y="14657"/>
                    <a:pt x="20746" y="14657"/>
                    <a:pt x="20746" y="14657"/>
                  </a:cubicBezTo>
                  <a:cubicBezTo>
                    <a:pt x="20746" y="14271"/>
                    <a:pt x="20746" y="14271"/>
                    <a:pt x="20746" y="14271"/>
                  </a:cubicBezTo>
                  <a:lnTo>
                    <a:pt x="9346" y="17357"/>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grpSp>
        <p:nvGrpSpPr>
          <p:cNvPr id="804" name="Group 804"/>
          <p:cNvGrpSpPr/>
          <p:nvPr/>
        </p:nvGrpSpPr>
        <p:grpSpPr>
          <a:xfrm>
            <a:off x="1140733" y="6892472"/>
            <a:ext cx="2660193" cy="2660193"/>
            <a:chOff x="0" y="0"/>
            <a:chExt cx="2660192" cy="2660192"/>
          </a:xfrm>
        </p:grpSpPr>
        <p:sp>
          <p:nvSpPr>
            <p:cNvPr id="802" name="Shape 802"/>
            <p:cNvSpPr/>
            <p:nvPr/>
          </p:nvSpPr>
          <p:spPr>
            <a:xfrm>
              <a:off x="-1" y="-1"/>
              <a:ext cx="2660194" cy="2660194"/>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03" name="Shape 803"/>
            <p:cNvSpPr/>
            <p:nvPr/>
          </p:nvSpPr>
          <p:spPr>
            <a:xfrm>
              <a:off x="754472" y="744836"/>
              <a:ext cx="1151249" cy="1132973"/>
            </a:xfrm>
            <a:custGeom>
              <a:avLst/>
              <a:gdLst/>
              <a:ahLst/>
              <a:cxnLst>
                <a:cxn ang="0">
                  <a:pos x="wd2" y="hd2"/>
                </a:cxn>
                <a:cxn ang="5400000">
                  <a:pos x="wd2" y="hd2"/>
                </a:cxn>
                <a:cxn ang="10800000">
                  <a:pos x="wd2" y="hd2"/>
                </a:cxn>
                <a:cxn ang="16200000">
                  <a:pos x="wd2" y="hd2"/>
                </a:cxn>
              </a:cxnLst>
              <a:rect l="0" t="0" r="r" b="b"/>
              <a:pathLst>
                <a:path w="21600" h="21600" extrusionOk="0">
                  <a:moveTo>
                    <a:pt x="19440" y="16108"/>
                  </a:moveTo>
                  <a:cubicBezTo>
                    <a:pt x="20880" y="16475"/>
                    <a:pt x="21600" y="17207"/>
                    <a:pt x="21600" y="18305"/>
                  </a:cubicBezTo>
                  <a:cubicBezTo>
                    <a:pt x="21600" y="20136"/>
                    <a:pt x="16920" y="21600"/>
                    <a:pt x="10800" y="21600"/>
                  </a:cubicBezTo>
                  <a:cubicBezTo>
                    <a:pt x="4680" y="21600"/>
                    <a:pt x="0" y="20136"/>
                    <a:pt x="0" y="18305"/>
                  </a:cubicBezTo>
                  <a:cubicBezTo>
                    <a:pt x="0" y="17207"/>
                    <a:pt x="720" y="16475"/>
                    <a:pt x="2160" y="16108"/>
                  </a:cubicBezTo>
                  <a:cubicBezTo>
                    <a:pt x="1800" y="16475"/>
                    <a:pt x="1800" y="16475"/>
                    <a:pt x="1800" y="16841"/>
                  </a:cubicBezTo>
                  <a:cubicBezTo>
                    <a:pt x="1800" y="17939"/>
                    <a:pt x="5760" y="19037"/>
                    <a:pt x="10800" y="19037"/>
                  </a:cubicBezTo>
                  <a:cubicBezTo>
                    <a:pt x="15840" y="19037"/>
                    <a:pt x="19800" y="17939"/>
                    <a:pt x="19800" y="16841"/>
                  </a:cubicBezTo>
                  <a:cubicBezTo>
                    <a:pt x="19800" y="16475"/>
                    <a:pt x="19800" y="16475"/>
                    <a:pt x="19440" y="16108"/>
                  </a:cubicBezTo>
                  <a:close/>
                  <a:moveTo>
                    <a:pt x="5400" y="732"/>
                  </a:moveTo>
                  <a:cubicBezTo>
                    <a:pt x="6480" y="732"/>
                    <a:pt x="7560" y="1464"/>
                    <a:pt x="7560" y="2563"/>
                  </a:cubicBezTo>
                  <a:cubicBezTo>
                    <a:pt x="7560" y="3661"/>
                    <a:pt x="6480" y="4759"/>
                    <a:pt x="5400" y="4759"/>
                  </a:cubicBezTo>
                  <a:cubicBezTo>
                    <a:pt x="4320" y="4759"/>
                    <a:pt x="3600" y="3661"/>
                    <a:pt x="3600" y="2563"/>
                  </a:cubicBezTo>
                  <a:cubicBezTo>
                    <a:pt x="3600" y="1464"/>
                    <a:pt x="4320" y="732"/>
                    <a:pt x="5400" y="732"/>
                  </a:cubicBezTo>
                  <a:close/>
                  <a:moveTo>
                    <a:pt x="16200" y="732"/>
                  </a:moveTo>
                  <a:cubicBezTo>
                    <a:pt x="15120" y="732"/>
                    <a:pt x="14040" y="1464"/>
                    <a:pt x="14040" y="2563"/>
                  </a:cubicBezTo>
                  <a:cubicBezTo>
                    <a:pt x="14040" y="3661"/>
                    <a:pt x="15120" y="4759"/>
                    <a:pt x="16200" y="4759"/>
                  </a:cubicBezTo>
                  <a:cubicBezTo>
                    <a:pt x="17280" y="4759"/>
                    <a:pt x="18000" y="3661"/>
                    <a:pt x="18000" y="2563"/>
                  </a:cubicBezTo>
                  <a:cubicBezTo>
                    <a:pt x="18000" y="1464"/>
                    <a:pt x="17280" y="732"/>
                    <a:pt x="16200" y="732"/>
                  </a:cubicBezTo>
                  <a:close/>
                  <a:moveTo>
                    <a:pt x="14040" y="12081"/>
                  </a:moveTo>
                  <a:cubicBezTo>
                    <a:pt x="14040" y="17573"/>
                    <a:pt x="14040" y="17573"/>
                    <a:pt x="14040" y="17573"/>
                  </a:cubicBezTo>
                  <a:cubicBezTo>
                    <a:pt x="15480" y="17573"/>
                    <a:pt x="15480" y="17573"/>
                    <a:pt x="15480" y="17573"/>
                  </a:cubicBezTo>
                  <a:cubicBezTo>
                    <a:pt x="16200" y="13546"/>
                    <a:pt x="16200" y="13546"/>
                    <a:pt x="16200" y="13546"/>
                  </a:cubicBezTo>
                  <a:cubicBezTo>
                    <a:pt x="16560" y="17573"/>
                    <a:pt x="16560" y="17573"/>
                    <a:pt x="16560" y="17573"/>
                  </a:cubicBezTo>
                  <a:cubicBezTo>
                    <a:pt x="18000" y="17573"/>
                    <a:pt x="18000" y="17573"/>
                    <a:pt x="18000" y="17573"/>
                  </a:cubicBezTo>
                  <a:cubicBezTo>
                    <a:pt x="18000" y="11715"/>
                    <a:pt x="18000" y="11715"/>
                    <a:pt x="18000" y="11715"/>
                  </a:cubicBezTo>
                  <a:cubicBezTo>
                    <a:pt x="18720" y="11349"/>
                    <a:pt x="19080" y="10617"/>
                    <a:pt x="19080" y="9885"/>
                  </a:cubicBezTo>
                  <a:cubicBezTo>
                    <a:pt x="19080" y="6956"/>
                    <a:pt x="19080" y="6956"/>
                    <a:pt x="19080" y="6956"/>
                  </a:cubicBezTo>
                  <a:cubicBezTo>
                    <a:pt x="19080" y="5858"/>
                    <a:pt x="18360" y="5125"/>
                    <a:pt x="17280" y="5125"/>
                  </a:cubicBezTo>
                  <a:cubicBezTo>
                    <a:pt x="15120" y="5125"/>
                    <a:pt x="15120" y="5125"/>
                    <a:pt x="15120" y="5125"/>
                  </a:cubicBezTo>
                  <a:cubicBezTo>
                    <a:pt x="14760" y="5125"/>
                    <a:pt x="14760" y="5125"/>
                    <a:pt x="14400" y="5125"/>
                  </a:cubicBezTo>
                  <a:cubicBezTo>
                    <a:pt x="14760" y="5492"/>
                    <a:pt x="15120" y="6224"/>
                    <a:pt x="15120" y="6590"/>
                  </a:cubicBezTo>
                  <a:cubicBezTo>
                    <a:pt x="15120" y="9885"/>
                    <a:pt x="15120" y="9885"/>
                    <a:pt x="15120" y="9885"/>
                  </a:cubicBezTo>
                  <a:cubicBezTo>
                    <a:pt x="15120" y="10983"/>
                    <a:pt x="14760" y="11715"/>
                    <a:pt x="14040" y="12081"/>
                  </a:cubicBezTo>
                  <a:close/>
                  <a:moveTo>
                    <a:pt x="10800" y="0"/>
                  </a:moveTo>
                  <a:cubicBezTo>
                    <a:pt x="11880" y="0"/>
                    <a:pt x="12960" y="732"/>
                    <a:pt x="12960" y="2197"/>
                  </a:cubicBezTo>
                  <a:cubicBezTo>
                    <a:pt x="12960" y="3295"/>
                    <a:pt x="11880" y="4393"/>
                    <a:pt x="10800" y="4393"/>
                  </a:cubicBezTo>
                  <a:cubicBezTo>
                    <a:pt x="9720" y="4393"/>
                    <a:pt x="8640" y="3295"/>
                    <a:pt x="8640" y="2197"/>
                  </a:cubicBezTo>
                  <a:cubicBezTo>
                    <a:pt x="8640" y="732"/>
                    <a:pt x="9720" y="0"/>
                    <a:pt x="10800" y="0"/>
                  </a:cubicBezTo>
                  <a:close/>
                  <a:moveTo>
                    <a:pt x="12960" y="11715"/>
                  </a:moveTo>
                  <a:cubicBezTo>
                    <a:pt x="13680" y="11349"/>
                    <a:pt x="14040" y="10617"/>
                    <a:pt x="14040" y="9885"/>
                  </a:cubicBezTo>
                  <a:cubicBezTo>
                    <a:pt x="14040" y="6590"/>
                    <a:pt x="14040" y="6590"/>
                    <a:pt x="14040" y="6590"/>
                  </a:cubicBezTo>
                  <a:cubicBezTo>
                    <a:pt x="14040" y="5492"/>
                    <a:pt x="12960" y="4759"/>
                    <a:pt x="11880" y="4759"/>
                  </a:cubicBezTo>
                  <a:cubicBezTo>
                    <a:pt x="9360" y="4759"/>
                    <a:pt x="9360" y="4759"/>
                    <a:pt x="9360" y="4759"/>
                  </a:cubicBezTo>
                  <a:cubicBezTo>
                    <a:pt x="8280" y="4759"/>
                    <a:pt x="7560" y="5492"/>
                    <a:pt x="7560" y="6590"/>
                  </a:cubicBezTo>
                  <a:cubicBezTo>
                    <a:pt x="7560" y="9885"/>
                    <a:pt x="7560" y="9885"/>
                    <a:pt x="7560" y="9885"/>
                  </a:cubicBezTo>
                  <a:cubicBezTo>
                    <a:pt x="7560" y="10617"/>
                    <a:pt x="7920" y="11349"/>
                    <a:pt x="8640" y="11715"/>
                  </a:cubicBezTo>
                  <a:cubicBezTo>
                    <a:pt x="8640" y="18305"/>
                    <a:pt x="8640" y="18305"/>
                    <a:pt x="8640" y="18305"/>
                  </a:cubicBezTo>
                  <a:cubicBezTo>
                    <a:pt x="10080" y="18305"/>
                    <a:pt x="10080" y="18305"/>
                    <a:pt x="10080" y="18305"/>
                  </a:cubicBezTo>
                  <a:cubicBezTo>
                    <a:pt x="10800" y="14278"/>
                    <a:pt x="10800" y="14278"/>
                    <a:pt x="10800" y="14278"/>
                  </a:cubicBezTo>
                  <a:cubicBezTo>
                    <a:pt x="11520" y="18305"/>
                    <a:pt x="11520" y="18305"/>
                    <a:pt x="11520" y="18305"/>
                  </a:cubicBezTo>
                  <a:cubicBezTo>
                    <a:pt x="12960" y="18305"/>
                    <a:pt x="12960" y="18305"/>
                    <a:pt x="12960" y="18305"/>
                  </a:cubicBezTo>
                  <a:cubicBezTo>
                    <a:pt x="12960" y="11715"/>
                    <a:pt x="12960" y="11715"/>
                    <a:pt x="12960" y="11715"/>
                  </a:cubicBezTo>
                  <a:close/>
                  <a:moveTo>
                    <a:pt x="7560" y="12081"/>
                  </a:moveTo>
                  <a:cubicBezTo>
                    <a:pt x="6840" y="11715"/>
                    <a:pt x="6480" y="10983"/>
                    <a:pt x="6480" y="9885"/>
                  </a:cubicBezTo>
                  <a:cubicBezTo>
                    <a:pt x="6480" y="6590"/>
                    <a:pt x="6480" y="6590"/>
                    <a:pt x="6480" y="6590"/>
                  </a:cubicBezTo>
                  <a:cubicBezTo>
                    <a:pt x="6480" y="6224"/>
                    <a:pt x="6840" y="5492"/>
                    <a:pt x="6840" y="5125"/>
                  </a:cubicBezTo>
                  <a:cubicBezTo>
                    <a:pt x="6840" y="5125"/>
                    <a:pt x="6840" y="5125"/>
                    <a:pt x="6480" y="5125"/>
                  </a:cubicBezTo>
                  <a:cubicBezTo>
                    <a:pt x="4320" y="5125"/>
                    <a:pt x="4320" y="5125"/>
                    <a:pt x="4320" y="5125"/>
                  </a:cubicBezTo>
                  <a:cubicBezTo>
                    <a:pt x="3240" y="5125"/>
                    <a:pt x="2520" y="5858"/>
                    <a:pt x="2520" y="6956"/>
                  </a:cubicBezTo>
                  <a:cubicBezTo>
                    <a:pt x="2520" y="9885"/>
                    <a:pt x="2520" y="9885"/>
                    <a:pt x="2520" y="9885"/>
                  </a:cubicBezTo>
                  <a:cubicBezTo>
                    <a:pt x="2520" y="10617"/>
                    <a:pt x="2880" y="11349"/>
                    <a:pt x="3240" y="11715"/>
                  </a:cubicBezTo>
                  <a:cubicBezTo>
                    <a:pt x="3240" y="17573"/>
                    <a:pt x="3240" y="17573"/>
                    <a:pt x="3240" y="17573"/>
                  </a:cubicBezTo>
                  <a:cubicBezTo>
                    <a:pt x="5040" y="17573"/>
                    <a:pt x="5040" y="17573"/>
                    <a:pt x="5040" y="17573"/>
                  </a:cubicBezTo>
                  <a:cubicBezTo>
                    <a:pt x="5400" y="13546"/>
                    <a:pt x="5400" y="13546"/>
                    <a:pt x="5400" y="13546"/>
                  </a:cubicBezTo>
                  <a:cubicBezTo>
                    <a:pt x="6120" y="17573"/>
                    <a:pt x="6120" y="17573"/>
                    <a:pt x="6120" y="17573"/>
                  </a:cubicBezTo>
                  <a:cubicBezTo>
                    <a:pt x="7560" y="17573"/>
                    <a:pt x="7560" y="17573"/>
                    <a:pt x="7560" y="17573"/>
                  </a:cubicBezTo>
                  <a:lnTo>
                    <a:pt x="7560" y="12081"/>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grpSp>
        <p:nvGrpSpPr>
          <p:cNvPr id="807" name="Group 807"/>
          <p:cNvGrpSpPr/>
          <p:nvPr/>
        </p:nvGrpSpPr>
        <p:grpSpPr>
          <a:xfrm>
            <a:off x="15096754" y="2338714"/>
            <a:ext cx="2601137" cy="2601137"/>
            <a:chOff x="0" y="0"/>
            <a:chExt cx="2601135" cy="2601135"/>
          </a:xfrm>
        </p:grpSpPr>
        <p:sp>
          <p:nvSpPr>
            <p:cNvPr id="805" name="Shape 805"/>
            <p:cNvSpPr/>
            <p:nvPr/>
          </p:nvSpPr>
          <p:spPr>
            <a:xfrm>
              <a:off x="0" y="0"/>
              <a:ext cx="2601136" cy="2601136"/>
            </a:xfrm>
            <a:prstGeom prst="ellipse">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06" name="Shape 806"/>
            <p:cNvSpPr/>
            <p:nvPr/>
          </p:nvSpPr>
          <p:spPr>
            <a:xfrm>
              <a:off x="612981" y="657197"/>
              <a:ext cx="1270032" cy="1151250"/>
            </a:xfrm>
            <a:custGeom>
              <a:avLst/>
              <a:gdLst/>
              <a:ahLst/>
              <a:cxnLst>
                <a:cxn ang="0">
                  <a:pos x="wd2" y="hd2"/>
                </a:cxn>
                <a:cxn ang="5400000">
                  <a:pos x="wd2" y="hd2"/>
                </a:cxn>
                <a:cxn ang="10800000">
                  <a:pos x="wd2" y="hd2"/>
                </a:cxn>
                <a:cxn ang="16200000">
                  <a:pos x="wd2" y="hd2"/>
                </a:cxn>
              </a:cxnLst>
              <a:rect l="0" t="0" r="r" b="b"/>
              <a:pathLst>
                <a:path w="21600" h="21600"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grpSp>
        <p:nvGrpSpPr>
          <p:cNvPr id="810" name="Group 810"/>
          <p:cNvGrpSpPr/>
          <p:nvPr/>
        </p:nvGrpSpPr>
        <p:grpSpPr>
          <a:xfrm>
            <a:off x="4858394" y="3034397"/>
            <a:ext cx="2311853" cy="2311853"/>
            <a:chOff x="0" y="0"/>
            <a:chExt cx="2311852" cy="2311852"/>
          </a:xfrm>
        </p:grpSpPr>
        <p:sp>
          <p:nvSpPr>
            <p:cNvPr id="808" name="Shape 808"/>
            <p:cNvSpPr/>
            <p:nvPr/>
          </p:nvSpPr>
          <p:spPr>
            <a:xfrm>
              <a:off x="-1" y="-1"/>
              <a:ext cx="2311854" cy="2311854"/>
            </a:xfrm>
            <a:prstGeom prst="ellipse">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09" name="Shape 809"/>
            <p:cNvSpPr/>
            <p:nvPr/>
          </p:nvSpPr>
          <p:spPr>
            <a:xfrm>
              <a:off x="635217" y="517046"/>
              <a:ext cx="1014198" cy="1292166"/>
            </a:xfrm>
            <a:custGeom>
              <a:avLst/>
              <a:gdLst/>
              <a:ahLst/>
              <a:cxnLst>
                <a:cxn ang="0">
                  <a:pos x="wd2" y="hd2"/>
                </a:cxn>
                <a:cxn ang="5400000">
                  <a:pos x="wd2" y="hd2"/>
                </a:cxn>
                <a:cxn ang="10800000">
                  <a:pos x="wd2" y="hd2"/>
                </a:cxn>
                <a:cxn ang="16200000">
                  <a:pos x="wd2" y="hd2"/>
                </a:cxn>
              </a:cxnLst>
              <a:rect l="0" t="0" r="r" b="b"/>
              <a:pathLst>
                <a:path w="21600" h="21362" extrusionOk="0">
                  <a:moveTo>
                    <a:pt x="3668" y="715"/>
                  </a:moveTo>
                  <a:cubicBezTo>
                    <a:pt x="8151" y="-238"/>
                    <a:pt x="13042" y="-238"/>
                    <a:pt x="17932" y="715"/>
                  </a:cubicBezTo>
                  <a:cubicBezTo>
                    <a:pt x="17525" y="4209"/>
                    <a:pt x="17117" y="7068"/>
                    <a:pt x="15894" y="9609"/>
                  </a:cubicBezTo>
                  <a:cubicBezTo>
                    <a:pt x="12634" y="9609"/>
                    <a:pt x="12634" y="9609"/>
                    <a:pt x="12634" y="9609"/>
                  </a:cubicBezTo>
                  <a:cubicBezTo>
                    <a:pt x="12634" y="11833"/>
                    <a:pt x="12634" y="11833"/>
                    <a:pt x="12634" y="11833"/>
                  </a:cubicBezTo>
                  <a:cubicBezTo>
                    <a:pt x="9374" y="11833"/>
                    <a:pt x="9374" y="11833"/>
                    <a:pt x="9374" y="11833"/>
                  </a:cubicBezTo>
                  <a:cubicBezTo>
                    <a:pt x="9374" y="9609"/>
                    <a:pt x="9374" y="9609"/>
                    <a:pt x="9374" y="9609"/>
                  </a:cubicBezTo>
                  <a:cubicBezTo>
                    <a:pt x="5706" y="9609"/>
                    <a:pt x="5706" y="9609"/>
                    <a:pt x="5706" y="9609"/>
                  </a:cubicBezTo>
                  <a:cubicBezTo>
                    <a:pt x="4891" y="7068"/>
                    <a:pt x="4075" y="4527"/>
                    <a:pt x="3668" y="715"/>
                  </a:cubicBezTo>
                  <a:close/>
                  <a:moveTo>
                    <a:pt x="11004" y="19456"/>
                  </a:moveTo>
                  <a:cubicBezTo>
                    <a:pt x="11819" y="19456"/>
                    <a:pt x="12226" y="20091"/>
                    <a:pt x="12226" y="20409"/>
                  </a:cubicBezTo>
                  <a:cubicBezTo>
                    <a:pt x="12226" y="21044"/>
                    <a:pt x="11411" y="21362"/>
                    <a:pt x="11004" y="21362"/>
                  </a:cubicBezTo>
                  <a:cubicBezTo>
                    <a:pt x="10189" y="21362"/>
                    <a:pt x="9781" y="21044"/>
                    <a:pt x="9781" y="20409"/>
                  </a:cubicBezTo>
                  <a:cubicBezTo>
                    <a:pt x="9781" y="20091"/>
                    <a:pt x="10189" y="19456"/>
                    <a:pt x="11004" y="19456"/>
                  </a:cubicBezTo>
                  <a:cubicBezTo>
                    <a:pt x="11004" y="19456"/>
                    <a:pt x="11004" y="19456"/>
                    <a:pt x="11004" y="19456"/>
                  </a:cubicBezTo>
                  <a:cubicBezTo>
                    <a:pt x="8966" y="19456"/>
                    <a:pt x="7336" y="19774"/>
                    <a:pt x="5706" y="20091"/>
                  </a:cubicBezTo>
                  <a:cubicBezTo>
                    <a:pt x="6113" y="20091"/>
                    <a:pt x="6113" y="20409"/>
                    <a:pt x="6113" y="20409"/>
                  </a:cubicBezTo>
                  <a:cubicBezTo>
                    <a:pt x="6113" y="21044"/>
                    <a:pt x="5298" y="21362"/>
                    <a:pt x="4891" y="21362"/>
                  </a:cubicBezTo>
                  <a:cubicBezTo>
                    <a:pt x="4075" y="21362"/>
                    <a:pt x="3668" y="21044"/>
                    <a:pt x="3668" y="20409"/>
                  </a:cubicBezTo>
                  <a:cubicBezTo>
                    <a:pt x="3668" y="20091"/>
                    <a:pt x="3668" y="19774"/>
                    <a:pt x="4075" y="19774"/>
                  </a:cubicBezTo>
                  <a:cubicBezTo>
                    <a:pt x="4075" y="19138"/>
                    <a:pt x="4075" y="19138"/>
                    <a:pt x="4075" y="19138"/>
                  </a:cubicBezTo>
                  <a:cubicBezTo>
                    <a:pt x="5706" y="18821"/>
                    <a:pt x="7743" y="18186"/>
                    <a:pt x="9781" y="18186"/>
                  </a:cubicBezTo>
                  <a:cubicBezTo>
                    <a:pt x="9781" y="15009"/>
                    <a:pt x="9781" y="15009"/>
                    <a:pt x="9781" y="15009"/>
                  </a:cubicBezTo>
                  <a:cubicBezTo>
                    <a:pt x="8151" y="15009"/>
                    <a:pt x="6521" y="14691"/>
                    <a:pt x="5298" y="14374"/>
                  </a:cubicBezTo>
                  <a:cubicBezTo>
                    <a:pt x="5298" y="13738"/>
                    <a:pt x="5298" y="13421"/>
                    <a:pt x="5298" y="12786"/>
                  </a:cubicBezTo>
                  <a:cubicBezTo>
                    <a:pt x="8966" y="12786"/>
                    <a:pt x="12634" y="12786"/>
                    <a:pt x="16302" y="12786"/>
                  </a:cubicBezTo>
                  <a:cubicBezTo>
                    <a:pt x="16302" y="13421"/>
                    <a:pt x="16302" y="13738"/>
                    <a:pt x="16302" y="14374"/>
                  </a:cubicBezTo>
                  <a:cubicBezTo>
                    <a:pt x="15079" y="14691"/>
                    <a:pt x="13449" y="15009"/>
                    <a:pt x="11819" y="15009"/>
                  </a:cubicBezTo>
                  <a:cubicBezTo>
                    <a:pt x="11819" y="18186"/>
                    <a:pt x="11819" y="18186"/>
                    <a:pt x="11819" y="18186"/>
                  </a:cubicBezTo>
                  <a:cubicBezTo>
                    <a:pt x="13857" y="18186"/>
                    <a:pt x="15894" y="18503"/>
                    <a:pt x="18340" y="19138"/>
                  </a:cubicBezTo>
                  <a:cubicBezTo>
                    <a:pt x="17932" y="19774"/>
                    <a:pt x="17932" y="19774"/>
                    <a:pt x="17932" y="19774"/>
                  </a:cubicBezTo>
                  <a:cubicBezTo>
                    <a:pt x="18340" y="19774"/>
                    <a:pt x="18747" y="20091"/>
                    <a:pt x="18747" y="20409"/>
                  </a:cubicBezTo>
                  <a:cubicBezTo>
                    <a:pt x="18747" y="21044"/>
                    <a:pt x="17932" y="21362"/>
                    <a:pt x="17525" y="21362"/>
                  </a:cubicBezTo>
                  <a:cubicBezTo>
                    <a:pt x="16709" y="21362"/>
                    <a:pt x="16302" y="21044"/>
                    <a:pt x="16302" y="20409"/>
                  </a:cubicBezTo>
                  <a:cubicBezTo>
                    <a:pt x="16302" y="20409"/>
                    <a:pt x="16302" y="20409"/>
                    <a:pt x="16302" y="20091"/>
                  </a:cubicBezTo>
                  <a:cubicBezTo>
                    <a:pt x="14264" y="19774"/>
                    <a:pt x="12634" y="19456"/>
                    <a:pt x="11004" y="19456"/>
                  </a:cubicBezTo>
                  <a:close/>
                  <a:moveTo>
                    <a:pt x="18747" y="9927"/>
                  </a:moveTo>
                  <a:cubicBezTo>
                    <a:pt x="18747" y="10880"/>
                    <a:pt x="18747" y="11515"/>
                    <a:pt x="18340" y="11833"/>
                  </a:cubicBezTo>
                  <a:cubicBezTo>
                    <a:pt x="17932" y="12468"/>
                    <a:pt x="17525" y="13103"/>
                    <a:pt x="17117" y="13421"/>
                  </a:cubicBezTo>
                  <a:cubicBezTo>
                    <a:pt x="17932" y="14056"/>
                    <a:pt x="17932" y="14056"/>
                    <a:pt x="17932" y="14056"/>
                  </a:cubicBezTo>
                  <a:cubicBezTo>
                    <a:pt x="18747" y="13738"/>
                    <a:pt x="19155" y="13103"/>
                    <a:pt x="19562" y="12468"/>
                  </a:cubicBezTo>
                  <a:cubicBezTo>
                    <a:pt x="19970" y="11833"/>
                    <a:pt x="19970" y="10880"/>
                    <a:pt x="20377" y="9927"/>
                  </a:cubicBezTo>
                  <a:cubicBezTo>
                    <a:pt x="20785" y="9927"/>
                    <a:pt x="21600" y="9609"/>
                    <a:pt x="21600" y="8974"/>
                  </a:cubicBezTo>
                  <a:cubicBezTo>
                    <a:pt x="17932" y="8974"/>
                    <a:pt x="17932" y="8974"/>
                    <a:pt x="17932" y="8974"/>
                  </a:cubicBezTo>
                  <a:cubicBezTo>
                    <a:pt x="17932" y="9609"/>
                    <a:pt x="18340" y="9927"/>
                    <a:pt x="18747" y="9927"/>
                  </a:cubicBezTo>
                  <a:close/>
                  <a:moveTo>
                    <a:pt x="2445" y="9927"/>
                  </a:moveTo>
                  <a:cubicBezTo>
                    <a:pt x="3260" y="9927"/>
                    <a:pt x="3668" y="9609"/>
                    <a:pt x="3668" y="8974"/>
                  </a:cubicBezTo>
                  <a:cubicBezTo>
                    <a:pt x="0" y="8974"/>
                    <a:pt x="0" y="8974"/>
                    <a:pt x="0" y="8974"/>
                  </a:cubicBezTo>
                  <a:cubicBezTo>
                    <a:pt x="0" y="9609"/>
                    <a:pt x="408" y="9927"/>
                    <a:pt x="1223" y="9927"/>
                  </a:cubicBezTo>
                  <a:cubicBezTo>
                    <a:pt x="1223" y="10880"/>
                    <a:pt x="1630" y="11833"/>
                    <a:pt x="2038" y="12468"/>
                  </a:cubicBezTo>
                  <a:cubicBezTo>
                    <a:pt x="2445" y="13103"/>
                    <a:pt x="2853" y="13738"/>
                    <a:pt x="3260" y="14056"/>
                  </a:cubicBezTo>
                  <a:cubicBezTo>
                    <a:pt x="4483" y="13421"/>
                    <a:pt x="4483" y="13421"/>
                    <a:pt x="4483" y="13421"/>
                  </a:cubicBezTo>
                  <a:cubicBezTo>
                    <a:pt x="3668" y="13103"/>
                    <a:pt x="3260" y="12468"/>
                    <a:pt x="3260" y="11833"/>
                  </a:cubicBezTo>
                  <a:cubicBezTo>
                    <a:pt x="2853" y="11515"/>
                    <a:pt x="2445" y="10880"/>
                    <a:pt x="2445" y="9927"/>
                  </a:cubicBezTo>
                  <a:close/>
                  <a:moveTo>
                    <a:pt x="6521" y="2303"/>
                  </a:moveTo>
                  <a:cubicBezTo>
                    <a:pt x="6521" y="2938"/>
                    <a:pt x="6521" y="2938"/>
                    <a:pt x="6521" y="2938"/>
                  </a:cubicBezTo>
                  <a:cubicBezTo>
                    <a:pt x="15487" y="2938"/>
                    <a:pt x="15487" y="2938"/>
                    <a:pt x="15487" y="2938"/>
                  </a:cubicBezTo>
                  <a:cubicBezTo>
                    <a:pt x="15487" y="2303"/>
                    <a:pt x="15487" y="2303"/>
                    <a:pt x="15487" y="2303"/>
                  </a:cubicBezTo>
                  <a:cubicBezTo>
                    <a:pt x="6521" y="2303"/>
                    <a:pt x="6521" y="2303"/>
                    <a:pt x="6521" y="2303"/>
                  </a:cubicBezTo>
                  <a:close/>
                  <a:moveTo>
                    <a:pt x="7743" y="6433"/>
                  </a:moveTo>
                  <a:cubicBezTo>
                    <a:pt x="7743" y="7386"/>
                    <a:pt x="7743" y="7386"/>
                    <a:pt x="7743" y="7386"/>
                  </a:cubicBezTo>
                  <a:cubicBezTo>
                    <a:pt x="14264" y="7386"/>
                    <a:pt x="14264" y="7386"/>
                    <a:pt x="14264" y="7386"/>
                  </a:cubicBezTo>
                  <a:cubicBezTo>
                    <a:pt x="14264" y="6433"/>
                    <a:pt x="14264" y="6433"/>
                    <a:pt x="14264" y="6433"/>
                  </a:cubicBezTo>
                  <a:cubicBezTo>
                    <a:pt x="7743" y="6433"/>
                    <a:pt x="7743" y="6433"/>
                    <a:pt x="7743" y="6433"/>
                  </a:cubicBezTo>
                  <a:close/>
                  <a:moveTo>
                    <a:pt x="7336" y="4209"/>
                  </a:moveTo>
                  <a:cubicBezTo>
                    <a:pt x="7336" y="5162"/>
                    <a:pt x="7336" y="5162"/>
                    <a:pt x="7336" y="5162"/>
                  </a:cubicBezTo>
                  <a:cubicBezTo>
                    <a:pt x="14672" y="5162"/>
                    <a:pt x="14672" y="5162"/>
                    <a:pt x="14672" y="5162"/>
                  </a:cubicBezTo>
                  <a:cubicBezTo>
                    <a:pt x="14672" y="4209"/>
                    <a:pt x="14672" y="4209"/>
                    <a:pt x="14672" y="4209"/>
                  </a:cubicBezTo>
                  <a:lnTo>
                    <a:pt x="7336" y="4209"/>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grpSp>
        <p:nvGrpSpPr>
          <p:cNvPr id="813" name="Group 813"/>
          <p:cNvGrpSpPr/>
          <p:nvPr/>
        </p:nvGrpSpPr>
        <p:grpSpPr>
          <a:xfrm>
            <a:off x="10338574" y="4356784"/>
            <a:ext cx="2890421" cy="2890421"/>
            <a:chOff x="0" y="0"/>
            <a:chExt cx="2890420" cy="2890420"/>
          </a:xfrm>
        </p:grpSpPr>
        <p:sp>
          <p:nvSpPr>
            <p:cNvPr id="811" name="Shape 811"/>
            <p:cNvSpPr/>
            <p:nvPr/>
          </p:nvSpPr>
          <p:spPr>
            <a:xfrm>
              <a:off x="-1" y="-1"/>
              <a:ext cx="2890422" cy="2890422"/>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812" name="Shape 812"/>
            <p:cNvSpPr/>
            <p:nvPr/>
          </p:nvSpPr>
          <p:spPr>
            <a:xfrm>
              <a:off x="823900" y="931407"/>
              <a:ext cx="1242617" cy="1050748"/>
            </a:xfrm>
            <a:custGeom>
              <a:avLst/>
              <a:gdLst/>
              <a:ahLst/>
              <a:cxnLst>
                <a:cxn ang="0">
                  <a:pos x="wd2" y="hd2"/>
                </a:cxn>
                <a:cxn ang="5400000">
                  <a:pos x="wd2" y="hd2"/>
                </a:cxn>
                <a:cxn ang="10800000">
                  <a:pos x="wd2" y="hd2"/>
                </a:cxn>
                <a:cxn ang="16200000">
                  <a:pos x="wd2" y="hd2"/>
                </a:cxn>
              </a:cxnLst>
              <a:rect l="0" t="0" r="r" b="b"/>
              <a:pathLst>
                <a:path w="21600" h="21600" extrusionOk="0">
                  <a:moveTo>
                    <a:pt x="665" y="0"/>
                  </a:moveTo>
                  <a:cubicBezTo>
                    <a:pt x="20603" y="0"/>
                    <a:pt x="20603" y="0"/>
                    <a:pt x="20603" y="0"/>
                  </a:cubicBezTo>
                  <a:cubicBezTo>
                    <a:pt x="21600" y="0"/>
                    <a:pt x="21600" y="0"/>
                    <a:pt x="21600" y="0"/>
                  </a:cubicBezTo>
                  <a:cubicBezTo>
                    <a:pt x="21600" y="1178"/>
                    <a:pt x="21600" y="1178"/>
                    <a:pt x="21600" y="1178"/>
                  </a:cubicBezTo>
                  <a:cubicBezTo>
                    <a:pt x="21600" y="14531"/>
                    <a:pt x="21600" y="14531"/>
                    <a:pt x="21600" y="14531"/>
                  </a:cubicBezTo>
                  <a:cubicBezTo>
                    <a:pt x="21600" y="15709"/>
                    <a:pt x="21600" y="15709"/>
                    <a:pt x="21600" y="15709"/>
                  </a:cubicBezTo>
                  <a:cubicBezTo>
                    <a:pt x="20603" y="15709"/>
                    <a:pt x="20603" y="15709"/>
                    <a:pt x="20603" y="15709"/>
                  </a:cubicBezTo>
                  <a:cubicBezTo>
                    <a:pt x="14954" y="15709"/>
                    <a:pt x="14954" y="15709"/>
                    <a:pt x="14954" y="15709"/>
                  </a:cubicBezTo>
                  <a:cubicBezTo>
                    <a:pt x="14954" y="20029"/>
                    <a:pt x="14954" y="20029"/>
                    <a:pt x="14954" y="20029"/>
                  </a:cubicBezTo>
                  <a:cubicBezTo>
                    <a:pt x="17280" y="20029"/>
                    <a:pt x="17280" y="20029"/>
                    <a:pt x="17280" y="20029"/>
                  </a:cubicBezTo>
                  <a:cubicBezTo>
                    <a:pt x="17280" y="21600"/>
                    <a:pt x="17280" y="21600"/>
                    <a:pt x="17280" y="21600"/>
                  </a:cubicBezTo>
                  <a:cubicBezTo>
                    <a:pt x="5317" y="21600"/>
                    <a:pt x="5317" y="21600"/>
                    <a:pt x="5317" y="21600"/>
                  </a:cubicBezTo>
                  <a:cubicBezTo>
                    <a:pt x="5317" y="20029"/>
                    <a:pt x="5317" y="20029"/>
                    <a:pt x="5317" y="20029"/>
                  </a:cubicBezTo>
                  <a:cubicBezTo>
                    <a:pt x="7311" y="20029"/>
                    <a:pt x="7311" y="20029"/>
                    <a:pt x="7311" y="20029"/>
                  </a:cubicBezTo>
                  <a:cubicBezTo>
                    <a:pt x="7311" y="15709"/>
                    <a:pt x="7311" y="15709"/>
                    <a:pt x="7311" y="15709"/>
                  </a:cubicBezTo>
                  <a:cubicBezTo>
                    <a:pt x="665" y="15709"/>
                    <a:pt x="665" y="15709"/>
                    <a:pt x="665" y="15709"/>
                  </a:cubicBezTo>
                  <a:cubicBezTo>
                    <a:pt x="0" y="15709"/>
                    <a:pt x="0" y="15709"/>
                    <a:pt x="0" y="15709"/>
                  </a:cubicBezTo>
                  <a:cubicBezTo>
                    <a:pt x="0" y="14531"/>
                    <a:pt x="0" y="14531"/>
                    <a:pt x="0" y="14531"/>
                  </a:cubicBezTo>
                  <a:cubicBezTo>
                    <a:pt x="0" y="1178"/>
                    <a:pt x="0" y="1178"/>
                    <a:pt x="0" y="1178"/>
                  </a:cubicBezTo>
                  <a:cubicBezTo>
                    <a:pt x="0" y="0"/>
                    <a:pt x="0" y="0"/>
                    <a:pt x="0" y="0"/>
                  </a:cubicBezTo>
                  <a:cubicBezTo>
                    <a:pt x="665" y="0"/>
                    <a:pt x="665" y="0"/>
                    <a:pt x="665" y="0"/>
                  </a:cubicBezTo>
                  <a:close/>
                  <a:moveTo>
                    <a:pt x="6646" y="6284"/>
                  </a:moveTo>
                  <a:cubicBezTo>
                    <a:pt x="7311" y="7069"/>
                    <a:pt x="7311" y="7069"/>
                    <a:pt x="7311" y="7069"/>
                  </a:cubicBezTo>
                  <a:cubicBezTo>
                    <a:pt x="7311" y="7069"/>
                    <a:pt x="7311" y="7069"/>
                    <a:pt x="7643" y="7069"/>
                  </a:cubicBezTo>
                  <a:cubicBezTo>
                    <a:pt x="8308" y="5498"/>
                    <a:pt x="9637" y="5105"/>
                    <a:pt x="10966" y="5105"/>
                  </a:cubicBezTo>
                  <a:cubicBezTo>
                    <a:pt x="12295" y="5105"/>
                    <a:pt x="13625" y="5891"/>
                    <a:pt x="14622" y="7069"/>
                  </a:cubicBezTo>
                  <a:cubicBezTo>
                    <a:pt x="14622" y="7069"/>
                    <a:pt x="14622" y="7069"/>
                    <a:pt x="14622" y="7069"/>
                  </a:cubicBezTo>
                  <a:cubicBezTo>
                    <a:pt x="15286" y="6284"/>
                    <a:pt x="15286" y="6284"/>
                    <a:pt x="15286" y="6284"/>
                  </a:cubicBezTo>
                  <a:cubicBezTo>
                    <a:pt x="15286" y="5891"/>
                    <a:pt x="15286" y="5891"/>
                    <a:pt x="15286" y="5891"/>
                  </a:cubicBezTo>
                  <a:cubicBezTo>
                    <a:pt x="13957" y="4320"/>
                    <a:pt x="12628" y="3535"/>
                    <a:pt x="10966" y="3535"/>
                  </a:cubicBezTo>
                  <a:cubicBezTo>
                    <a:pt x="9637" y="3535"/>
                    <a:pt x="7975" y="4320"/>
                    <a:pt x="6646" y="5891"/>
                  </a:cubicBezTo>
                  <a:cubicBezTo>
                    <a:pt x="6646" y="5891"/>
                    <a:pt x="6646" y="5891"/>
                    <a:pt x="6646" y="6284"/>
                  </a:cubicBezTo>
                  <a:close/>
                  <a:moveTo>
                    <a:pt x="7975" y="8247"/>
                  </a:moveTo>
                  <a:cubicBezTo>
                    <a:pt x="8640" y="9425"/>
                    <a:pt x="8640" y="9425"/>
                    <a:pt x="8640" y="9425"/>
                  </a:cubicBezTo>
                  <a:cubicBezTo>
                    <a:pt x="8972" y="9425"/>
                    <a:pt x="8972" y="9033"/>
                    <a:pt x="8972" y="9033"/>
                  </a:cubicBezTo>
                  <a:cubicBezTo>
                    <a:pt x="9637" y="8247"/>
                    <a:pt x="10302" y="8247"/>
                    <a:pt x="10966" y="8247"/>
                  </a:cubicBezTo>
                  <a:cubicBezTo>
                    <a:pt x="11631" y="8247"/>
                    <a:pt x="12628" y="8640"/>
                    <a:pt x="12960" y="9033"/>
                  </a:cubicBezTo>
                  <a:cubicBezTo>
                    <a:pt x="12960" y="9033"/>
                    <a:pt x="13292" y="9425"/>
                    <a:pt x="13292" y="9425"/>
                  </a:cubicBezTo>
                  <a:cubicBezTo>
                    <a:pt x="13957" y="8247"/>
                    <a:pt x="13957" y="8247"/>
                    <a:pt x="13957" y="8247"/>
                  </a:cubicBezTo>
                  <a:cubicBezTo>
                    <a:pt x="13957" y="8247"/>
                    <a:pt x="13957" y="8247"/>
                    <a:pt x="13957" y="8247"/>
                  </a:cubicBezTo>
                  <a:cubicBezTo>
                    <a:pt x="12960" y="7069"/>
                    <a:pt x="11963" y="6676"/>
                    <a:pt x="10966" y="6676"/>
                  </a:cubicBezTo>
                  <a:cubicBezTo>
                    <a:pt x="9969" y="6676"/>
                    <a:pt x="8972" y="7069"/>
                    <a:pt x="8308" y="8247"/>
                  </a:cubicBezTo>
                  <a:cubicBezTo>
                    <a:pt x="7975" y="8247"/>
                    <a:pt x="7975" y="8247"/>
                    <a:pt x="7975" y="8247"/>
                  </a:cubicBezTo>
                  <a:close/>
                  <a:moveTo>
                    <a:pt x="10966" y="9425"/>
                  </a:moveTo>
                  <a:cubicBezTo>
                    <a:pt x="10634" y="9425"/>
                    <a:pt x="10302" y="9818"/>
                    <a:pt x="10302" y="10604"/>
                  </a:cubicBezTo>
                  <a:cubicBezTo>
                    <a:pt x="10302" y="10996"/>
                    <a:pt x="10634" y="11782"/>
                    <a:pt x="10966" y="11782"/>
                  </a:cubicBezTo>
                  <a:cubicBezTo>
                    <a:pt x="11631" y="11782"/>
                    <a:pt x="11963" y="10996"/>
                    <a:pt x="11963" y="10604"/>
                  </a:cubicBezTo>
                  <a:cubicBezTo>
                    <a:pt x="11963" y="9818"/>
                    <a:pt x="11631" y="9425"/>
                    <a:pt x="10966" y="9425"/>
                  </a:cubicBezTo>
                  <a:close/>
                  <a:moveTo>
                    <a:pt x="19606" y="2356"/>
                  </a:moveTo>
                  <a:cubicBezTo>
                    <a:pt x="1662" y="2356"/>
                    <a:pt x="1662" y="2356"/>
                    <a:pt x="1662" y="2356"/>
                  </a:cubicBezTo>
                  <a:cubicBezTo>
                    <a:pt x="1662" y="13353"/>
                    <a:pt x="1662" y="13353"/>
                    <a:pt x="1662" y="13353"/>
                  </a:cubicBezTo>
                  <a:cubicBezTo>
                    <a:pt x="19606" y="13353"/>
                    <a:pt x="19606" y="13353"/>
                    <a:pt x="19606" y="13353"/>
                  </a:cubicBezTo>
                  <a:lnTo>
                    <a:pt x="19606" y="2356"/>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sp>
        <p:nvSpPr>
          <p:cNvPr id="814" name="Shape 814"/>
          <p:cNvSpPr/>
          <p:nvPr/>
        </p:nvSpPr>
        <p:spPr>
          <a:xfrm>
            <a:off x="628199" y="9770060"/>
            <a:ext cx="3507918" cy="800101"/>
          </a:xfrm>
          <a:prstGeom prst="rect">
            <a:avLst/>
          </a:prstGeom>
          <a:ln w="12700">
            <a:miter lim="400000"/>
          </a:ln>
        </p:spPr>
        <p:txBody>
          <a:bodyPr tIns="91439" bIns="91439">
            <a:spAutoFit/>
          </a:bodyPr>
          <a:lstStyle>
            <a:lvl1pPr algn="ctr">
              <a:defRPr sz="4800" b="1" i="1">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114,982</a:t>
            </a:r>
          </a:p>
        </p:txBody>
      </p:sp>
      <p:sp>
        <p:nvSpPr>
          <p:cNvPr id="815" name="Shape 815"/>
          <p:cNvSpPr/>
          <p:nvPr/>
        </p:nvSpPr>
        <p:spPr>
          <a:xfrm>
            <a:off x="4308792" y="5425530"/>
            <a:ext cx="3507917" cy="800101"/>
          </a:xfrm>
          <a:prstGeom prst="rect">
            <a:avLst/>
          </a:prstGeom>
          <a:ln w="12700">
            <a:miter lim="400000"/>
          </a:ln>
        </p:spPr>
        <p:txBody>
          <a:bodyPr tIns="91439" bIns="91439">
            <a:spAutoFit/>
          </a:bodyPr>
          <a:lstStyle>
            <a:lvl1pPr algn="ctr">
              <a:defRPr sz="4800" b="1" i="1">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332,871</a:t>
            </a:r>
          </a:p>
        </p:txBody>
      </p:sp>
      <p:sp>
        <p:nvSpPr>
          <p:cNvPr id="816" name="Shape 816"/>
          <p:cNvSpPr/>
          <p:nvPr/>
        </p:nvSpPr>
        <p:spPr>
          <a:xfrm>
            <a:off x="9642730" y="7349157"/>
            <a:ext cx="3507917" cy="800101"/>
          </a:xfrm>
          <a:prstGeom prst="rect">
            <a:avLst/>
          </a:prstGeom>
          <a:ln w="12700">
            <a:miter lim="400000"/>
          </a:ln>
        </p:spPr>
        <p:txBody>
          <a:bodyPr tIns="91439" bIns="91439">
            <a:spAutoFit/>
          </a:bodyPr>
          <a:lstStyle>
            <a:lvl1pPr algn="ctr">
              <a:defRPr sz="4800" b="1" i="1">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271,224</a:t>
            </a:r>
          </a:p>
        </p:txBody>
      </p:sp>
      <p:sp>
        <p:nvSpPr>
          <p:cNvPr id="817" name="Shape 817"/>
          <p:cNvSpPr/>
          <p:nvPr/>
        </p:nvSpPr>
        <p:spPr>
          <a:xfrm>
            <a:off x="14440028" y="5093215"/>
            <a:ext cx="3507917" cy="800101"/>
          </a:xfrm>
          <a:prstGeom prst="rect">
            <a:avLst/>
          </a:prstGeom>
          <a:ln w="12700">
            <a:miter lim="400000"/>
          </a:ln>
        </p:spPr>
        <p:txBody>
          <a:bodyPr tIns="91439" bIns="91439">
            <a:spAutoFit/>
          </a:bodyPr>
          <a:lstStyle>
            <a:lvl1pPr algn="ctr">
              <a:defRPr sz="4800" b="1" i="1">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353,087</a:t>
            </a:r>
          </a:p>
        </p:txBody>
      </p:sp>
      <p:sp>
        <p:nvSpPr>
          <p:cNvPr id="818" name="Shape 818"/>
          <p:cNvSpPr/>
          <p:nvPr/>
        </p:nvSpPr>
        <p:spPr>
          <a:xfrm>
            <a:off x="19789069" y="7175641"/>
            <a:ext cx="3507917" cy="800101"/>
          </a:xfrm>
          <a:prstGeom prst="rect">
            <a:avLst/>
          </a:prstGeom>
          <a:ln w="12700">
            <a:miter lim="400000"/>
          </a:ln>
        </p:spPr>
        <p:txBody>
          <a:bodyPr tIns="91439" bIns="91439">
            <a:spAutoFit/>
          </a:bodyPr>
          <a:lstStyle>
            <a:lvl1pPr algn="ctr">
              <a:defRPr sz="4800" b="1" i="1">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297,005</a:t>
            </a:r>
          </a:p>
        </p:txBody>
      </p:sp>
      <p:sp>
        <p:nvSpPr>
          <p:cNvPr id="819" name="Shape 819"/>
          <p:cNvSpPr/>
          <p:nvPr/>
        </p:nvSpPr>
        <p:spPr>
          <a:xfrm>
            <a:off x="1246414" y="10367457"/>
            <a:ext cx="5722845" cy="1955801"/>
          </a:xfrm>
          <a:prstGeom prst="rect">
            <a:avLst/>
          </a:prstGeom>
          <a:ln w="12700">
            <a:miter lim="400000"/>
          </a:ln>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820" name="Shape 820"/>
          <p:cNvSpPr/>
          <p:nvPr/>
        </p:nvSpPr>
        <p:spPr>
          <a:xfrm>
            <a:off x="4877211" y="6089651"/>
            <a:ext cx="4421475" cy="2311401"/>
          </a:xfrm>
          <a:prstGeom prst="rect">
            <a:avLst/>
          </a:prstGeom>
          <a:ln w="12700">
            <a:miter lim="400000"/>
          </a:ln>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821" name="Shape 821"/>
          <p:cNvSpPr/>
          <p:nvPr/>
        </p:nvSpPr>
        <p:spPr>
          <a:xfrm>
            <a:off x="10158148" y="7959011"/>
            <a:ext cx="4421475" cy="2311401"/>
          </a:xfrm>
          <a:prstGeom prst="rect">
            <a:avLst/>
          </a:prstGeom>
          <a:ln w="12700">
            <a:miter lim="400000"/>
          </a:ln>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822" name="Shape 822"/>
          <p:cNvSpPr/>
          <p:nvPr/>
        </p:nvSpPr>
        <p:spPr>
          <a:xfrm>
            <a:off x="14957159" y="5716092"/>
            <a:ext cx="4436352" cy="2311401"/>
          </a:xfrm>
          <a:prstGeom prst="rect">
            <a:avLst/>
          </a:prstGeom>
          <a:ln w="12700">
            <a:miter lim="400000"/>
          </a:ln>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823" name="Shape 823"/>
          <p:cNvSpPr/>
          <p:nvPr/>
        </p:nvSpPr>
        <p:spPr>
          <a:xfrm>
            <a:off x="20288180" y="7723412"/>
            <a:ext cx="3278023" cy="3022601"/>
          </a:xfrm>
          <a:prstGeom prst="rect">
            <a:avLst/>
          </a:prstGeom>
          <a:ln w="12700">
            <a:miter lim="400000"/>
          </a:ln>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Tree>
  </p:cSld>
  <p:clrMapOvr>
    <a:masterClrMapping/>
  </p:clrMapOvr>
  <mc:AlternateContent xmlns:mc="http://schemas.openxmlformats.org/markup-compatibility/2006" xmlns:p14="http://schemas.microsoft.com/office/powerpoint/2010/main">
    <mc:Choice Requires="p14">
      <p:transition spd="slow" p14:dur="1200">
        <p14:prism dir="r" isInverted="1"/>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793"/>
                                        </p:tgtEl>
                                        <p:attrNameLst>
                                          <p:attrName>style.visibility</p:attrName>
                                        </p:attrNameLst>
                                      </p:cBhvr>
                                      <p:to>
                                        <p:strVal val="visible"/>
                                      </p:to>
                                    </p:set>
                                    <p:anim calcmode="lin" valueType="num">
                                      <p:cBhvr>
                                        <p:cTn id="7" dur="500" fill="hold"/>
                                        <p:tgtEl>
                                          <p:spTgt spid="793"/>
                                        </p:tgtEl>
                                        <p:attrNameLst>
                                          <p:attrName>ppt_x</p:attrName>
                                        </p:attrNameLst>
                                      </p:cBhvr>
                                      <p:tavLst>
                                        <p:tav tm="0">
                                          <p:val>
                                            <p:strVal val="#ppt_x"/>
                                          </p:val>
                                        </p:tav>
                                        <p:tav tm="100000">
                                          <p:val>
                                            <p:strVal val="#ppt_x"/>
                                          </p:val>
                                        </p:tav>
                                      </p:tavLst>
                                    </p:anim>
                                    <p:anim calcmode="lin" valueType="num">
                                      <p:cBhvr>
                                        <p:cTn id="8" dur="500" fill="hold"/>
                                        <p:tgtEl>
                                          <p:spTgt spid="7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794"/>
                                        </p:tgtEl>
                                        <p:attrNameLst>
                                          <p:attrName>style.visibility</p:attrName>
                                        </p:attrNameLst>
                                      </p:cBhvr>
                                      <p:to>
                                        <p:strVal val="visible"/>
                                      </p:to>
                                    </p:set>
                                    <p:animEffect transition="in" filter="wipe(left)">
                                      <p:cBhvr>
                                        <p:cTn id="12" dur="500"/>
                                        <p:tgtEl>
                                          <p:spTgt spid="794"/>
                                        </p:tgtEl>
                                      </p:cBhvr>
                                    </p:animEffect>
                                  </p:childTnLst>
                                </p:cTn>
                              </p:par>
                            </p:childTnLst>
                          </p:cTn>
                        </p:par>
                        <p:par>
                          <p:cTn id="13" fill="hold">
                            <p:stCondLst>
                              <p:cond delay="1000"/>
                            </p:stCondLst>
                            <p:childTnLst>
                              <p:par>
                                <p:cTn id="14" presetID="15" presetClass="entr" presetSubtype="0" fill="hold" grpId="3" nodeType="afterEffect">
                                  <p:stCondLst>
                                    <p:cond delay="0"/>
                                  </p:stCondLst>
                                  <p:iterate>
                                    <p:tmAbs val="0"/>
                                  </p:iterate>
                                  <p:childTnLst>
                                    <p:set>
                                      <p:cBhvr>
                                        <p:cTn id="15" dur="indefinite" fill="hold"/>
                                        <p:tgtEl>
                                          <p:spTgt spid="804"/>
                                        </p:tgtEl>
                                        <p:attrNameLst>
                                          <p:attrName>style.visibility</p:attrName>
                                        </p:attrNameLst>
                                      </p:cBhvr>
                                      <p:to>
                                        <p:strVal val="visible"/>
                                      </p:to>
                                    </p:set>
                                    <p:anim calcmode="lin" valueType="num">
                                      <p:cBhvr>
                                        <p:cTn id="16" dur="500" fill="hold"/>
                                        <p:tgtEl>
                                          <p:spTgt spid="804"/>
                                        </p:tgtEl>
                                        <p:attrNameLst>
                                          <p:attrName>ppt_w</p:attrName>
                                        </p:attrNameLst>
                                      </p:cBhvr>
                                      <p:tavLst>
                                        <p:tav tm="0">
                                          <p:val>
                                            <p:fltVal val="0"/>
                                          </p:val>
                                        </p:tav>
                                        <p:tav tm="100000">
                                          <p:val>
                                            <p:strVal val="#ppt_w"/>
                                          </p:val>
                                        </p:tav>
                                      </p:tavLst>
                                    </p:anim>
                                    <p:anim calcmode="lin" valueType="num">
                                      <p:cBhvr>
                                        <p:cTn id="17" dur="500" fill="hold"/>
                                        <p:tgtEl>
                                          <p:spTgt spid="804"/>
                                        </p:tgtEl>
                                        <p:attrNameLst>
                                          <p:attrName>ppt_h</p:attrName>
                                        </p:attrNameLst>
                                      </p:cBhvr>
                                      <p:tavLst>
                                        <p:tav tm="0">
                                          <p:val>
                                            <p:fltVal val="0"/>
                                          </p:val>
                                        </p:tav>
                                        <p:tav tm="100000">
                                          <p:val>
                                            <p:strVal val="#ppt_h"/>
                                          </p:val>
                                        </p:tav>
                                      </p:tavLst>
                                    </p:anim>
                                    <p:anim calcmode="lin" valueType="num">
                                      <p:cBhvr>
                                        <p:cTn id="18" dur="500" fill="hold"/>
                                        <p:tgtEl>
                                          <p:spTgt spid="804"/>
                                        </p:tgtEl>
                                        <p:attrNameLst>
                                          <p:attrName>ppt_x</p:attrName>
                                        </p:attrNameLst>
                                      </p:cBhvr>
                                      <p:tavLst>
                                        <p:tav tm="0" fmla="#ppt_x+(cos(-2*pi*(1-$))*-#ppt_x-sin(-2*pi*(1-$))*(1-#ppt_y))*(1-$)">
                                          <p:val>
                                            <p:fltVal val="0"/>
                                          </p:val>
                                        </p:tav>
                                        <p:tav tm="100000">
                                          <p:val>
                                            <p:fltVal val="1"/>
                                          </p:val>
                                        </p:tav>
                                      </p:tavLst>
                                    </p:anim>
                                    <p:anim calcmode="lin" valueType="num">
                                      <p:cBhvr>
                                        <p:cTn id="19" dur="500" fill="hold"/>
                                        <p:tgtEl>
                                          <p:spTgt spid="804"/>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500"/>
                            </p:stCondLst>
                            <p:childTnLst>
                              <p:par>
                                <p:cTn id="21" presetID="22" presetClass="entr" presetSubtype="4" fill="hold" grpId="4" nodeType="afterEffect">
                                  <p:stCondLst>
                                    <p:cond delay="0"/>
                                  </p:stCondLst>
                                  <p:iterate>
                                    <p:tmAbs val="0"/>
                                  </p:iterate>
                                  <p:childTnLst>
                                    <p:set>
                                      <p:cBhvr>
                                        <p:cTn id="22" dur="indefinite" fill="hold"/>
                                        <p:tgtEl>
                                          <p:spTgt spid="814"/>
                                        </p:tgtEl>
                                        <p:attrNameLst>
                                          <p:attrName>style.visibility</p:attrName>
                                        </p:attrNameLst>
                                      </p:cBhvr>
                                      <p:to>
                                        <p:strVal val="visible"/>
                                      </p:to>
                                    </p:set>
                                    <p:animEffect transition="in" filter="wipe(down)">
                                      <p:cBhvr>
                                        <p:cTn id="23" dur="500"/>
                                        <p:tgtEl>
                                          <p:spTgt spid="814"/>
                                        </p:tgtEl>
                                      </p:cBhvr>
                                    </p:animEffect>
                                  </p:childTnLst>
                                </p:cTn>
                              </p:par>
                            </p:childTnLst>
                          </p:cTn>
                        </p:par>
                        <p:par>
                          <p:cTn id="24" fill="hold">
                            <p:stCondLst>
                              <p:cond delay="2000"/>
                            </p:stCondLst>
                            <p:childTnLst>
                              <p:par>
                                <p:cTn id="25" presetID="22" presetClass="entr" presetSubtype="8" fill="hold" grpId="5" nodeType="afterEffect">
                                  <p:stCondLst>
                                    <p:cond delay="0"/>
                                  </p:stCondLst>
                                  <p:iterate>
                                    <p:tmAbs val="0"/>
                                  </p:iterate>
                                  <p:childTnLst>
                                    <p:set>
                                      <p:cBhvr>
                                        <p:cTn id="26" dur="indefinite" fill="hold"/>
                                        <p:tgtEl>
                                          <p:spTgt spid="819"/>
                                        </p:tgtEl>
                                        <p:attrNameLst>
                                          <p:attrName>style.visibility</p:attrName>
                                        </p:attrNameLst>
                                      </p:cBhvr>
                                      <p:to>
                                        <p:strVal val="visible"/>
                                      </p:to>
                                    </p:set>
                                    <p:animEffect transition="in" filter="wipe(left)">
                                      <p:cBhvr>
                                        <p:cTn id="27" dur="500"/>
                                        <p:tgtEl>
                                          <p:spTgt spid="819"/>
                                        </p:tgtEl>
                                      </p:cBhvr>
                                    </p:animEffect>
                                  </p:childTnLst>
                                </p:cTn>
                              </p:par>
                            </p:childTnLst>
                          </p:cTn>
                        </p:par>
                        <p:par>
                          <p:cTn id="28" fill="hold">
                            <p:stCondLst>
                              <p:cond delay="2500"/>
                            </p:stCondLst>
                            <p:childTnLst>
                              <p:par>
                                <p:cTn id="29" presetID="22" presetClass="entr" presetSubtype="4" fill="hold" grpId="6" nodeType="afterEffect">
                                  <p:stCondLst>
                                    <p:cond delay="0"/>
                                  </p:stCondLst>
                                  <p:iterate>
                                    <p:tmAbs val="0"/>
                                  </p:iterate>
                                  <p:childTnLst>
                                    <p:set>
                                      <p:cBhvr>
                                        <p:cTn id="30" dur="indefinite" fill="hold"/>
                                        <p:tgtEl>
                                          <p:spTgt spid="795"/>
                                        </p:tgtEl>
                                        <p:attrNameLst>
                                          <p:attrName>style.visibility</p:attrName>
                                        </p:attrNameLst>
                                      </p:cBhvr>
                                      <p:to>
                                        <p:strVal val="visible"/>
                                      </p:to>
                                    </p:set>
                                    <p:animEffect transition="in" filter="wipe(down)">
                                      <p:cBhvr>
                                        <p:cTn id="31" dur="500"/>
                                        <p:tgtEl>
                                          <p:spTgt spid="795"/>
                                        </p:tgtEl>
                                      </p:cBhvr>
                                    </p:animEffect>
                                  </p:childTnLst>
                                </p:cTn>
                              </p:par>
                            </p:childTnLst>
                          </p:cTn>
                        </p:par>
                        <p:par>
                          <p:cTn id="32" fill="hold">
                            <p:stCondLst>
                              <p:cond delay="3000"/>
                            </p:stCondLst>
                            <p:childTnLst>
                              <p:par>
                                <p:cTn id="33" presetID="15" presetClass="entr" presetSubtype="0" fill="hold" grpId="7" nodeType="afterEffect">
                                  <p:stCondLst>
                                    <p:cond delay="0"/>
                                  </p:stCondLst>
                                  <p:iterate>
                                    <p:tmAbs val="0"/>
                                  </p:iterate>
                                  <p:childTnLst>
                                    <p:set>
                                      <p:cBhvr>
                                        <p:cTn id="34" dur="indefinite" fill="hold"/>
                                        <p:tgtEl>
                                          <p:spTgt spid="810"/>
                                        </p:tgtEl>
                                        <p:attrNameLst>
                                          <p:attrName>style.visibility</p:attrName>
                                        </p:attrNameLst>
                                      </p:cBhvr>
                                      <p:to>
                                        <p:strVal val="visible"/>
                                      </p:to>
                                    </p:set>
                                    <p:anim calcmode="lin" valueType="num">
                                      <p:cBhvr>
                                        <p:cTn id="35" dur="500" fill="hold"/>
                                        <p:tgtEl>
                                          <p:spTgt spid="810"/>
                                        </p:tgtEl>
                                        <p:attrNameLst>
                                          <p:attrName>ppt_w</p:attrName>
                                        </p:attrNameLst>
                                      </p:cBhvr>
                                      <p:tavLst>
                                        <p:tav tm="0">
                                          <p:val>
                                            <p:fltVal val="0"/>
                                          </p:val>
                                        </p:tav>
                                        <p:tav tm="100000">
                                          <p:val>
                                            <p:strVal val="#ppt_w"/>
                                          </p:val>
                                        </p:tav>
                                      </p:tavLst>
                                    </p:anim>
                                    <p:anim calcmode="lin" valueType="num">
                                      <p:cBhvr>
                                        <p:cTn id="36" dur="500" fill="hold"/>
                                        <p:tgtEl>
                                          <p:spTgt spid="810"/>
                                        </p:tgtEl>
                                        <p:attrNameLst>
                                          <p:attrName>ppt_h</p:attrName>
                                        </p:attrNameLst>
                                      </p:cBhvr>
                                      <p:tavLst>
                                        <p:tav tm="0">
                                          <p:val>
                                            <p:fltVal val="0"/>
                                          </p:val>
                                        </p:tav>
                                        <p:tav tm="100000">
                                          <p:val>
                                            <p:strVal val="#ppt_h"/>
                                          </p:val>
                                        </p:tav>
                                      </p:tavLst>
                                    </p:anim>
                                    <p:anim calcmode="lin" valueType="num">
                                      <p:cBhvr>
                                        <p:cTn id="37" dur="500" fill="hold"/>
                                        <p:tgtEl>
                                          <p:spTgt spid="810"/>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810"/>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3500"/>
                            </p:stCondLst>
                            <p:childTnLst>
                              <p:par>
                                <p:cTn id="40" presetID="22" presetClass="entr" presetSubtype="4" fill="hold" grpId="8" nodeType="afterEffect">
                                  <p:stCondLst>
                                    <p:cond delay="0"/>
                                  </p:stCondLst>
                                  <p:iterate>
                                    <p:tmAbs val="0"/>
                                  </p:iterate>
                                  <p:childTnLst>
                                    <p:set>
                                      <p:cBhvr>
                                        <p:cTn id="41" dur="indefinite" fill="hold"/>
                                        <p:tgtEl>
                                          <p:spTgt spid="815"/>
                                        </p:tgtEl>
                                        <p:attrNameLst>
                                          <p:attrName>style.visibility</p:attrName>
                                        </p:attrNameLst>
                                      </p:cBhvr>
                                      <p:to>
                                        <p:strVal val="visible"/>
                                      </p:to>
                                    </p:set>
                                    <p:animEffect transition="in" filter="wipe(down)">
                                      <p:cBhvr>
                                        <p:cTn id="42" dur="500"/>
                                        <p:tgtEl>
                                          <p:spTgt spid="815"/>
                                        </p:tgtEl>
                                      </p:cBhvr>
                                    </p:animEffect>
                                  </p:childTnLst>
                                </p:cTn>
                              </p:par>
                            </p:childTnLst>
                          </p:cTn>
                        </p:par>
                        <p:par>
                          <p:cTn id="43" fill="hold">
                            <p:stCondLst>
                              <p:cond delay="4000"/>
                            </p:stCondLst>
                            <p:childTnLst>
                              <p:par>
                                <p:cTn id="44" presetID="22" presetClass="entr" presetSubtype="8" fill="hold" grpId="9" nodeType="afterEffect">
                                  <p:stCondLst>
                                    <p:cond delay="0"/>
                                  </p:stCondLst>
                                  <p:iterate>
                                    <p:tmAbs val="0"/>
                                  </p:iterate>
                                  <p:childTnLst>
                                    <p:set>
                                      <p:cBhvr>
                                        <p:cTn id="45" dur="indefinite" fill="hold"/>
                                        <p:tgtEl>
                                          <p:spTgt spid="820"/>
                                        </p:tgtEl>
                                        <p:attrNameLst>
                                          <p:attrName>style.visibility</p:attrName>
                                        </p:attrNameLst>
                                      </p:cBhvr>
                                      <p:to>
                                        <p:strVal val="visible"/>
                                      </p:to>
                                    </p:set>
                                    <p:animEffect transition="in" filter="wipe(left)">
                                      <p:cBhvr>
                                        <p:cTn id="46" dur="500"/>
                                        <p:tgtEl>
                                          <p:spTgt spid="820"/>
                                        </p:tgtEl>
                                      </p:cBhvr>
                                    </p:animEffect>
                                  </p:childTnLst>
                                </p:cTn>
                              </p:par>
                            </p:childTnLst>
                          </p:cTn>
                        </p:par>
                        <p:par>
                          <p:cTn id="47" fill="hold">
                            <p:stCondLst>
                              <p:cond delay="4500"/>
                            </p:stCondLst>
                            <p:childTnLst>
                              <p:par>
                                <p:cTn id="48" presetID="22" presetClass="entr" presetSubtype="8" fill="hold" grpId="10" nodeType="afterEffect">
                                  <p:stCondLst>
                                    <p:cond delay="0"/>
                                  </p:stCondLst>
                                  <p:iterate>
                                    <p:tmAbs val="0"/>
                                  </p:iterate>
                                  <p:childTnLst>
                                    <p:set>
                                      <p:cBhvr>
                                        <p:cTn id="49" dur="indefinite" fill="hold"/>
                                        <p:tgtEl>
                                          <p:spTgt spid="796"/>
                                        </p:tgtEl>
                                        <p:attrNameLst>
                                          <p:attrName>style.visibility</p:attrName>
                                        </p:attrNameLst>
                                      </p:cBhvr>
                                      <p:to>
                                        <p:strVal val="visible"/>
                                      </p:to>
                                    </p:set>
                                    <p:animEffect transition="in" filter="wipe(left)">
                                      <p:cBhvr>
                                        <p:cTn id="50" dur="500"/>
                                        <p:tgtEl>
                                          <p:spTgt spid="796"/>
                                        </p:tgtEl>
                                      </p:cBhvr>
                                    </p:animEffect>
                                  </p:childTnLst>
                                </p:cTn>
                              </p:par>
                            </p:childTnLst>
                          </p:cTn>
                        </p:par>
                        <p:par>
                          <p:cTn id="51" fill="hold">
                            <p:stCondLst>
                              <p:cond delay="5000"/>
                            </p:stCondLst>
                            <p:childTnLst>
                              <p:par>
                                <p:cTn id="52" presetID="15" presetClass="entr" presetSubtype="0" fill="hold" grpId="11" nodeType="afterEffect">
                                  <p:stCondLst>
                                    <p:cond delay="0"/>
                                  </p:stCondLst>
                                  <p:iterate>
                                    <p:tmAbs val="0"/>
                                  </p:iterate>
                                  <p:childTnLst>
                                    <p:set>
                                      <p:cBhvr>
                                        <p:cTn id="53" dur="indefinite" fill="hold"/>
                                        <p:tgtEl>
                                          <p:spTgt spid="813"/>
                                        </p:tgtEl>
                                        <p:attrNameLst>
                                          <p:attrName>style.visibility</p:attrName>
                                        </p:attrNameLst>
                                      </p:cBhvr>
                                      <p:to>
                                        <p:strVal val="visible"/>
                                      </p:to>
                                    </p:set>
                                    <p:anim calcmode="lin" valueType="num">
                                      <p:cBhvr>
                                        <p:cTn id="54" dur="500" fill="hold"/>
                                        <p:tgtEl>
                                          <p:spTgt spid="813"/>
                                        </p:tgtEl>
                                        <p:attrNameLst>
                                          <p:attrName>ppt_w</p:attrName>
                                        </p:attrNameLst>
                                      </p:cBhvr>
                                      <p:tavLst>
                                        <p:tav tm="0">
                                          <p:val>
                                            <p:fltVal val="0"/>
                                          </p:val>
                                        </p:tav>
                                        <p:tav tm="100000">
                                          <p:val>
                                            <p:strVal val="#ppt_w"/>
                                          </p:val>
                                        </p:tav>
                                      </p:tavLst>
                                    </p:anim>
                                    <p:anim calcmode="lin" valueType="num">
                                      <p:cBhvr>
                                        <p:cTn id="55" dur="500" fill="hold"/>
                                        <p:tgtEl>
                                          <p:spTgt spid="813"/>
                                        </p:tgtEl>
                                        <p:attrNameLst>
                                          <p:attrName>ppt_h</p:attrName>
                                        </p:attrNameLst>
                                      </p:cBhvr>
                                      <p:tavLst>
                                        <p:tav tm="0">
                                          <p:val>
                                            <p:fltVal val="0"/>
                                          </p:val>
                                        </p:tav>
                                        <p:tav tm="100000">
                                          <p:val>
                                            <p:strVal val="#ppt_h"/>
                                          </p:val>
                                        </p:tav>
                                      </p:tavLst>
                                    </p:anim>
                                    <p:anim calcmode="lin" valueType="num">
                                      <p:cBhvr>
                                        <p:cTn id="56" dur="500" fill="hold"/>
                                        <p:tgtEl>
                                          <p:spTgt spid="813"/>
                                        </p:tgtEl>
                                        <p:attrNameLst>
                                          <p:attrName>ppt_x</p:attrName>
                                        </p:attrNameLst>
                                      </p:cBhvr>
                                      <p:tavLst>
                                        <p:tav tm="0" fmla="#ppt_x+(cos(-2*pi*(1-$))*-#ppt_x-sin(-2*pi*(1-$))*(1-#ppt_y))*(1-$)">
                                          <p:val>
                                            <p:fltVal val="0"/>
                                          </p:val>
                                        </p:tav>
                                        <p:tav tm="100000">
                                          <p:val>
                                            <p:fltVal val="1"/>
                                          </p:val>
                                        </p:tav>
                                      </p:tavLst>
                                    </p:anim>
                                    <p:anim calcmode="lin" valueType="num">
                                      <p:cBhvr>
                                        <p:cTn id="57" dur="500" fill="hold"/>
                                        <p:tgtEl>
                                          <p:spTgt spid="813"/>
                                        </p:tgtEl>
                                        <p:attrNameLst>
                                          <p:attrName>ppt_y</p:attrName>
                                        </p:attrNameLst>
                                      </p:cBhvr>
                                      <p:tavLst>
                                        <p:tav tm="0" fmla="#ppt_y+(sin(-2*pi*(1-$))*-#ppt_x+cos(-2*pi*(1-$))*(1-#ppt_y))*(1-$)">
                                          <p:val>
                                            <p:fltVal val="0"/>
                                          </p:val>
                                        </p:tav>
                                        <p:tav tm="100000">
                                          <p:val>
                                            <p:fltVal val="1"/>
                                          </p:val>
                                        </p:tav>
                                      </p:tavLst>
                                    </p:anim>
                                  </p:childTnLst>
                                </p:cTn>
                              </p:par>
                            </p:childTnLst>
                          </p:cTn>
                        </p:par>
                        <p:par>
                          <p:cTn id="58" fill="hold">
                            <p:stCondLst>
                              <p:cond delay="5500"/>
                            </p:stCondLst>
                            <p:childTnLst>
                              <p:par>
                                <p:cTn id="59" presetID="22" presetClass="entr" presetSubtype="4" fill="hold" grpId="12" nodeType="afterEffect">
                                  <p:stCondLst>
                                    <p:cond delay="0"/>
                                  </p:stCondLst>
                                  <p:iterate>
                                    <p:tmAbs val="0"/>
                                  </p:iterate>
                                  <p:childTnLst>
                                    <p:set>
                                      <p:cBhvr>
                                        <p:cTn id="60" dur="indefinite" fill="hold"/>
                                        <p:tgtEl>
                                          <p:spTgt spid="816"/>
                                        </p:tgtEl>
                                        <p:attrNameLst>
                                          <p:attrName>style.visibility</p:attrName>
                                        </p:attrNameLst>
                                      </p:cBhvr>
                                      <p:to>
                                        <p:strVal val="visible"/>
                                      </p:to>
                                    </p:set>
                                    <p:animEffect transition="in" filter="wipe(down)">
                                      <p:cBhvr>
                                        <p:cTn id="61" dur="500"/>
                                        <p:tgtEl>
                                          <p:spTgt spid="816"/>
                                        </p:tgtEl>
                                      </p:cBhvr>
                                    </p:animEffect>
                                  </p:childTnLst>
                                </p:cTn>
                              </p:par>
                            </p:childTnLst>
                          </p:cTn>
                        </p:par>
                        <p:par>
                          <p:cTn id="62" fill="hold">
                            <p:stCondLst>
                              <p:cond delay="6000"/>
                            </p:stCondLst>
                            <p:childTnLst>
                              <p:par>
                                <p:cTn id="63" presetID="22" presetClass="entr" presetSubtype="8" fill="hold" grpId="13" nodeType="afterEffect">
                                  <p:stCondLst>
                                    <p:cond delay="0"/>
                                  </p:stCondLst>
                                  <p:iterate>
                                    <p:tmAbs val="0"/>
                                  </p:iterate>
                                  <p:childTnLst>
                                    <p:set>
                                      <p:cBhvr>
                                        <p:cTn id="64" dur="indefinite" fill="hold"/>
                                        <p:tgtEl>
                                          <p:spTgt spid="821"/>
                                        </p:tgtEl>
                                        <p:attrNameLst>
                                          <p:attrName>style.visibility</p:attrName>
                                        </p:attrNameLst>
                                      </p:cBhvr>
                                      <p:to>
                                        <p:strVal val="visible"/>
                                      </p:to>
                                    </p:set>
                                    <p:animEffect transition="in" filter="wipe(left)">
                                      <p:cBhvr>
                                        <p:cTn id="65" dur="500"/>
                                        <p:tgtEl>
                                          <p:spTgt spid="821"/>
                                        </p:tgtEl>
                                      </p:cBhvr>
                                    </p:animEffect>
                                  </p:childTnLst>
                                </p:cTn>
                              </p:par>
                            </p:childTnLst>
                          </p:cTn>
                        </p:par>
                        <p:par>
                          <p:cTn id="66" fill="hold">
                            <p:stCondLst>
                              <p:cond delay="6500"/>
                            </p:stCondLst>
                            <p:childTnLst>
                              <p:par>
                                <p:cTn id="67" presetID="22" presetClass="entr" presetSubtype="4" fill="hold" grpId="14" nodeType="afterEffect">
                                  <p:stCondLst>
                                    <p:cond delay="0"/>
                                  </p:stCondLst>
                                  <p:iterate>
                                    <p:tmAbs val="0"/>
                                  </p:iterate>
                                  <p:childTnLst>
                                    <p:set>
                                      <p:cBhvr>
                                        <p:cTn id="68" dur="indefinite" fill="hold"/>
                                        <p:tgtEl>
                                          <p:spTgt spid="797"/>
                                        </p:tgtEl>
                                        <p:attrNameLst>
                                          <p:attrName>style.visibility</p:attrName>
                                        </p:attrNameLst>
                                      </p:cBhvr>
                                      <p:to>
                                        <p:strVal val="visible"/>
                                      </p:to>
                                    </p:set>
                                    <p:animEffect transition="in" filter="wipe(down)">
                                      <p:cBhvr>
                                        <p:cTn id="69" dur="500"/>
                                        <p:tgtEl>
                                          <p:spTgt spid="797"/>
                                        </p:tgtEl>
                                      </p:cBhvr>
                                    </p:animEffect>
                                  </p:childTnLst>
                                </p:cTn>
                              </p:par>
                            </p:childTnLst>
                          </p:cTn>
                        </p:par>
                        <p:par>
                          <p:cTn id="70" fill="hold">
                            <p:stCondLst>
                              <p:cond delay="7000"/>
                            </p:stCondLst>
                            <p:childTnLst>
                              <p:par>
                                <p:cTn id="71" presetID="15" presetClass="entr" presetSubtype="0" fill="hold" grpId="15" nodeType="afterEffect">
                                  <p:stCondLst>
                                    <p:cond delay="0"/>
                                  </p:stCondLst>
                                  <p:iterate>
                                    <p:tmAbs val="0"/>
                                  </p:iterate>
                                  <p:childTnLst>
                                    <p:set>
                                      <p:cBhvr>
                                        <p:cTn id="72" dur="indefinite" fill="hold"/>
                                        <p:tgtEl>
                                          <p:spTgt spid="807"/>
                                        </p:tgtEl>
                                        <p:attrNameLst>
                                          <p:attrName>style.visibility</p:attrName>
                                        </p:attrNameLst>
                                      </p:cBhvr>
                                      <p:to>
                                        <p:strVal val="visible"/>
                                      </p:to>
                                    </p:set>
                                    <p:anim calcmode="lin" valueType="num">
                                      <p:cBhvr>
                                        <p:cTn id="73" dur="500" fill="hold"/>
                                        <p:tgtEl>
                                          <p:spTgt spid="807"/>
                                        </p:tgtEl>
                                        <p:attrNameLst>
                                          <p:attrName>ppt_w</p:attrName>
                                        </p:attrNameLst>
                                      </p:cBhvr>
                                      <p:tavLst>
                                        <p:tav tm="0">
                                          <p:val>
                                            <p:fltVal val="0"/>
                                          </p:val>
                                        </p:tav>
                                        <p:tav tm="100000">
                                          <p:val>
                                            <p:strVal val="#ppt_w"/>
                                          </p:val>
                                        </p:tav>
                                      </p:tavLst>
                                    </p:anim>
                                    <p:anim calcmode="lin" valueType="num">
                                      <p:cBhvr>
                                        <p:cTn id="74" dur="500" fill="hold"/>
                                        <p:tgtEl>
                                          <p:spTgt spid="807"/>
                                        </p:tgtEl>
                                        <p:attrNameLst>
                                          <p:attrName>ppt_h</p:attrName>
                                        </p:attrNameLst>
                                      </p:cBhvr>
                                      <p:tavLst>
                                        <p:tav tm="0">
                                          <p:val>
                                            <p:fltVal val="0"/>
                                          </p:val>
                                        </p:tav>
                                        <p:tav tm="100000">
                                          <p:val>
                                            <p:strVal val="#ppt_h"/>
                                          </p:val>
                                        </p:tav>
                                      </p:tavLst>
                                    </p:anim>
                                    <p:anim calcmode="lin" valueType="num">
                                      <p:cBhvr>
                                        <p:cTn id="75" dur="500" fill="hold"/>
                                        <p:tgtEl>
                                          <p:spTgt spid="807"/>
                                        </p:tgtEl>
                                        <p:attrNameLst>
                                          <p:attrName>ppt_x</p:attrName>
                                        </p:attrNameLst>
                                      </p:cBhvr>
                                      <p:tavLst>
                                        <p:tav tm="0" fmla="#ppt_x+(cos(-2*pi*(1-$))*-#ppt_x-sin(-2*pi*(1-$))*(1-#ppt_y))*(1-$)">
                                          <p:val>
                                            <p:fltVal val="0"/>
                                          </p:val>
                                        </p:tav>
                                        <p:tav tm="100000">
                                          <p:val>
                                            <p:fltVal val="1"/>
                                          </p:val>
                                        </p:tav>
                                      </p:tavLst>
                                    </p:anim>
                                    <p:anim calcmode="lin" valueType="num">
                                      <p:cBhvr>
                                        <p:cTn id="76" dur="500" fill="hold"/>
                                        <p:tgtEl>
                                          <p:spTgt spid="807"/>
                                        </p:tgtEl>
                                        <p:attrNameLst>
                                          <p:attrName>ppt_y</p:attrName>
                                        </p:attrNameLst>
                                      </p:cBhvr>
                                      <p:tavLst>
                                        <p:tav tm="0" fmla="#ppt_y+(sin(-2*pi*(1-$))*-#ppt_x+cos(-2*pi*(1-$))*(1-#ppt_y))*(1-$)">
                                          <p:val>
                                            <p:fltVal val="0"/>
                                          </p:val>
                                        </p:tav>
                                        <p:tav tm="100000">
                                          <p:val>
                                            <p:fltVal val="1"/>
                                          </p:val>
                                        </p:tav>
                                      </p:tavLst>
                                    </p:anim>
                                  </p:childTnLst>
                                </p:cTn>
                              </p:par>
                            </p:childTnLst>
                          </p:cTn>
                        </p:par>
                        <p:par>
                          <p:cTn id="77" fill="hold">
                            <p:stCondLst>
                              <p:cond delay="7500"/>
                            </p:stCondLst>
                            <p:childTnLst>
                              <p:par>
                                <p:cTn id="78" presetID="22" presetClass="entr" presetSubtype="4" fill="hold" grpId="16" nodeType="afterEffect">
                                  <p:stCondLst>
                                    <p:cond delay="0"/>
                                  </p:stCondLst>
                                  <p:iterate>
                                    <p:tmAbs val="0"/>
                                  </p:iterate>
                                  <p:childTnLst>
                                    <p:set>
                                      <p:cBhvr>
                                        <p:cTn id="79" dur="indefinite" fill="hold"/>
                                        <p:tgtEl>
                                          <p:spTgt spid="817"/>
                                        </p:tgtEl>
                                        <p:attrNameLst>
                                          <p:attrName>style.visibility</p:attrName>
                                        </p:attrNameLst>
                                      </p:cBhvr>
                                      <p:to>
                                        <p:strVal val="visible"/>
                                      </p:to>
                                    </p:set>
                                    <p:animEffect transition="in" filter="wipe(down)">
                                      <p:cBhvr>
                                        <p:cTn id="80" dur="500"/>
                                        <p:tgtEl>
                                          <p:spTgt spid="817"/>
                                        </p:tgtEl>
                                      </p:cBhvr>
                                    </p:animEffect>
                                  </p:childTnLst>
                                </p:cTn>
                              </p:par>
                            </p:childTnLst>
                          </p:cTn>
                        </p:par>
                        <p:par>
                          <p:cTn id="81" fill="hold">
                            <p:stCondLst>
                              <p:cond delay="8000"/>
                            </p:stCondLst>
                            <p:childTnLst>
                              <p:par>
                                <p:cTn id="82" presetID="22" presetClass="entr" presetSubtype="8" fill="hold" grpId="17" nodeType="afterEffect">
                                  <p:stCondLst>
                                    <p:cond delay="0"/>
                                  </p:stCondLst>
                                  <p:iterate>
                                    <p:tmAbs val="0"/>
                                  </p:iterate>
                                  <p:childTnLst>
                                    <p:set>
                                      <p:cBhvr>
                                        <p:cTn id="83" dur="indefinite" fill="hold"/>
                                        <p:tgtEl>
                                          <p:spTgt spid="822"/>
                                        </p:tgtEl>
                                        <p:attrNameLst>
                                          <p:attrName>style.visibility</p:attrName>
                                        </p:attrNameLst>
                                      </p:cBhvr>
                                      <p:to>
                                        <p:strVal val="visible"/>
                                      </p:to>
                                    </p:set>
                                    <p:animEffect transition="in" filter="wipe(left)">
                                      <p:cBhvr>
                                        <p:cTn id="84" dur="500"/>
                                        <p:tgtEl>
                                          <p:spTgt spid="822"/>
                                        </p:tgtEl>
                                      </p:cBhvr>
                                    </p:animEffect>
                                  </p:childTnLst>
                                </p:cTn>
                              </p:par>
                            </p:childTnLst>
                          </p:cTn>
                        </p:par>
                        <p:par>
                          <p:cTn id="85" fill="hold">
                            <p:stCondLst>
                              <p:cond delay="8500"/>
                            </p:stCondLst>
                            <p:childTnLst>
                              <p:par>
                                <p:cTn id="86" presetID="22" presetClass="entr" presetSubtype="8" fill="hold" grpId="18" nodeType="afterEffect">
                                  <p:stCondLst>
                                    <p:cond delay="0"/>
                                  </p:stCondLst>
                                  <p:iterate>
                                    <p:tmAbs val="0"/>
                                  </p:iterate>
                                  <p:childTnLst>
                                    <p:set>
                                      <p:cBhvr>
                                        <p:cTn id="87" dur="indefinite" fill="hold"/>
                                        <p:tgtEl>
                                          <p:spTgt spid="798"/>
                                        </p:tgtEl>
                                        <p:attrNameLst>
                                          <p:attrName>style.visibility</p:attrName>
                                        </p:attrNameLst>
                                      </p:cBhvr>
                                      <p:to>
                                        <p:strVal val="visible"/>
                                      </p:to>
                                    </p:set>
                                    <p:animEffect transition="in" filter="wipe(left)">
                                      <p:cBhvr>
                                        <p:cTn id="88" dur="500"/>
                                        <p:tgtEl>
                                          <p:spTgt spid="798"/>
                                        </p:tgtEl>
                                      </p:cBhvr>
                                    </p:animEffect>
                                  </p:childTnLst>
                                </p:cTn>
                              </p:par>
                            </p:childTnLst>
                          </p:cTn>
                        </p:par>
                        <p:par>
                          <p:cTn id="89" fill="hold">
                            <p:stCondLst>
                              <p:cond delay="9000"/>
                            </p:stCondLst>
                            <p:childTnLst>
                              <p:par>
                                <p:cTn id="90" presetID="15" presetClass="entr" presetSubtype="0" fill="hold" grpId="19" nodeType="afterEffect">
                                  <p:stCondLst>
                                    <p:cond delay="0"/>
                                  </p:stCondLst>
                                  <p:iterate>
                                    <p:tmAbs val="0"/>
                                  </p:iterate>
                                  <p:childTnLst>
                                    <p:set>
                                      <p:cBhvr>
                                        <p:cTn id="91" dur="indefinite" fill="hold"/>
                                        <p:tgtEl>
                                          <p:spTgt spid="801"/>
                                        </p:tgtEl>
                                        <p:attrNameLst>
                                          <p:attrName>style.visibility</p:attrName>
                                        </p:attrNameLst>
                                      </p:cBhvr>
                                      <p:to>
                                        <p:strVal val="visible"/>
                                      </p:to>
                                    </p:set>
                                    <p:anim calcmode="lin" valueType="num">
                                      <p:cBhvr>
                                        <p:cTn id="92" dur="500" fill="hold"/>
                                        <p:tgtEl>
                                          <p:spTgt spid="801"/>
                                        </p:tgtEl>
                                        <p:attrNameLst>
                                          <p:attrName>ppt_w</p:attrName>
                                        </p:attrNameLst>
                                      </p:cBhvr>
                                      <p:tavLst>
                                        <p:tav tm="0">
                                          <p:val>
                                            <p:fltVal val="0"/>
                                          </p:val>
                                        </p:tav>
                                        <p:tav tm="100000">
                                          <p:val>
                                            <p:strVal val="#ppt_w"/>
                                          </p:val>
                                        </p:tav>
                                      </p:tavLst>
                                    </p:anim>
                                    <p:anim calcmode="lin" valueType="num">
                                      <p:cBhvr>
                                        <p:cTn id="93" dur="500" fill="hold"/>
                                        <p:tgtEl>
                                          <p:spTgt spid="801"/>
                                        </p:tgtEl>
                                        <p:attrNameLst>
                                          <p:attrName>ppt_h</p:attrName>
                                        </p:attrNameLst>
                                      </p:cBhvr>
                                      <p:tavLst>
                                        <p:tav tm="0">
                                          <p:val>
                                            <p:fltVal val="0"/>
                                          </p:val>
                                        </p:tav>
                                        <p:tav tm="100000">
                                          <p:val>
                                            <p:strVal val="#ppt_h"/>
                                          </p:val>
                                        </p:tav>
                                      </p:tavLst>
                                    </p:anim>
                                    <p:anim calcmode="lin" valueType="num">
                                      <p:cBhvr>
                                        <p:cTn id="94" dur="500" fill="hold"/>
                                        <p:tgtEl>
                                          <p:spTgt spid="801"/>
                                        </p:tgtEl>
                                        <p:attrNameLst>
                                          <p:attrName>ppt_x</p:attrName>
                                        </p:attrNameLst>
                                      </p:cBhvr>
                                      <p:tavLst>
                                        <p:tav tm="0" fmla="#ppt_x+(cos(-2*pi*(1-$))*-#ppt_x-sin(-2*pi*(1-$))*(1-#ppt_y))*(1-$)">
                                          <p:val>
                                            <p:fltVal val="0"/>
                                          </p:val>
                                        </p:tav>
                                        <p:tav tm="100000">
                                          <p:val>
                                            <p:fltVal val="1"/>
                                          </p:val>
                                        </p:tav>
                                      </p:tavLst>
                                    </p:anim>
                                    <p:anim calcmode="lin" valueType="num">
                                      <p:cBhvr>
                                        <p:cTn id="95" dur="500" fill="hold"/>
                                        <p:tgtEl>
                                          <p:spTgt spid="801"/>
                                        </p:tgtEl>
                                        <p:attrNameLst>
                                          <p:attrName>ppt_y</p:attrName>
                                        </p:attrNameLst>
                                      </p:cBhvr>
                                      <p:tavLst>
                                        <p:tav tm="0" fmla="#ppt_y+(sin(-2*pi*(1-$))*-#ppt_x+cos(-2*pi*(1-$))*(1-#ppt_y))*(1-$)">
                                          <p:val>
                                            <p:fltVal val="0"/>
                                          </p:val>
                                        </p:tav>
                                        <p:tav tm="100000">
                                          <p:val>
                                            <p:fltVal val="1"/>
                                          </p:val>
                                        </p:tav>
                                      </p:tavLst>
                                    </p:anim>
                                  </p:childTnLst>
                                </p:cTn>
                              </p:par>
                            </p:childTnLst>
                          </p:cTn>
                        </p:par>
                        <p:par>
                          <p:cTn id="96" fill="hold">
                            <p:stCondLst>
                              <p:cond delay="9500"/>
                            </p:stCondLst>
                            <p:childTnLst>
                              <p:par>
                                <p:cTn id="97" presetID="22" presetClass="entr" presetSubtype="4" fill="hold" grpId="20" nodeType="afterEffect">
                                  <p:stCondLst>
                                    <p:cond delay="0"/>
                                  </p:stCondLst>
                                  <p:iterate>
                                    <p:tmAbs val="0"/>
                                  </p:iterate>
                                  <p:childTnLst>
                                    <p:set>
                                      <p:cBhvr>
                                        <p:cTn id="98" dur="indefinite" fill="hold"/>
                                        <p:tgtEl>
                                          <p:spTgt spid="818"/>
                                        </p:tgtEl>
                                        <p:attrNameLst>
                                          <p:attrName>style.visibility</p:attrName>
                                        </p:attrNameLst>
                                      </p:cBhvr>
                                      <p:to>
                                        <p:strVal val="visible"/>
                                      </p:to>
                                    </p:set>
                                    <p:animEffect transition="in" filter="wipe(down)">
                                      <p:cBhvr>
                                        <p:cTn id="99" dur="500"/>
                                        <p:tgtEl>
                                          <p:spTgt spid="818"/>
                                        </p:tgtEl>
                                      </p:cBhvr>
                                    </p:animEffect>
                                  </p:childTnLst>
                                </p:cTn>
                              </p:par>
                            </p:childTnLst>
                          </p:cTn>
                        </p:par>
                        <p:par>
                          <p:cTn id="100" fill="hold">
                            <p:stCondLst>
                              <p:cond delay="10000"/>
                            </p:stCondLst>
                            <p:childTnLst>
                              <p:par>
                                <p:cTn id="101" presetID="22" presetClass="entr" presetSubtype="8" fill="hold" grpId="21" nodeType="afterEffect">
                                  <p:stCondLst>
                                    <p:cond delay="0"/>
                                  </p:stCondLst>
                                  <p:iterate>
                                    <p:tmAbs val="0"/>
                                  </p:iterate>
                                  <p:childTnLst>
                                    <p:set>
                                      <p:cBhvr>
                                        <p:cTn id="102" dur="indefinite" fill="hold"/>
                                        <p:tgtEl>
                                          <p:spTgt spid="823"/>
                                        </p:tgtEl>
                                        <p:attrNameLst>
                                          <p:attrName>style.visibility</p:attrName>
                                        </p:attrNameLst>
                                      </p:cBhvr>
                                      <p:to>
                                        <p:strVal val="visible"/>
                                      </p:to>
                                    </p:set>
                                    <p:animEffect transition="in" filter="wipe(left)">
                                      <p:cBhvr>
                                        <p:cTn id="103" dur="500"/>
                                        <p:tgtEl>
                                          <p:spTgt spid="8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3" grpId="1" animBg="1" advAuto="0"/>
      <p:bldP spid="794" grpId="2" animBg="1" advAuto="0"/>
      <p:bldP spid="795" grpId="6" animBg="1" advAuto="0"/>
      <p:bldP spid="796" grpId="10" animBg="1" advAuto="0"/>
      <p:bldP spid="797" grpId="14" animBg="1" advAuto="0"/>
      <p:bldP spid="798" grpId="18" animBg="1" advAuto="0"/>
      <p:bldP spid="801" grpId="19" animBg="1" advAuto="0"/>
      <p:bldP spid="804" grpId="3" animBg="1" advAuto="0"/>
      <p:bldP spid="807" grpId="15" animBg="1" advAuto="0"/>
      <p:bldP spid="810" grpId="7" animBg="1" advAuto="0"/>
      <p:bldP spid="813" grpId="11" animBg="1" advAuto="0"/>
      <p:bldP spid="814" grpId="4" animBg="1" advAuto="0"/>
      <p:bldP spid="815" grpId="8" animBg="1" advAuto="0"/>
      <p:bldP spid="816" grpId="12" animBg="1" advAuto="0"/>
      <p:bldP spid="817" grpId="16" animBg="1" advAuto="0"/>
      <p:bldP spid="818" grpId="20" animBg="1" advAuto="0"/>
      <p:bldP spid="819" grpId="5" animBg="1" advAuto="0"/>
      <p:bldP spid="820" grpId="9" animBg="1" advAuto="0"/>
      <p:bldP spid="821" grpId="13" animBg="1" advAuto="0"/>
      <p:bldP spid="822" grpId="17" animBg="1" advAuto="0"/>
      <p:bldP spid="823" grpId="21"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7" name="Group 837"/>
          <p:cNvGrpSpPr/>
          <p:nvPr/>
        </p:nvGrpSpPr>
        <p:grpSpPr>
          <a:xfrm>
            <a:off x="22374020" y="11727792"/>
            <a:ext cx="1777605" cy="1777748"/>
            <a:chOff x="0" y="0"/>
            <a:chExt cx="1777604" cy="1777747"/>
          </a:xfrm>
        </p:grpSpPr>
        <p:sp>
          <p:nvSpPr>
            <p:cNvPr id="825" name="Shape 825"/>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26" name="Shape 826"/>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27" name="Shape 827"/>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28" name="Shape 828"/>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29" name="Shape 829"/>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30" name="Shape 830"/>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31" name="Shape 831"/>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32" name="Shape 832"/>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33" name="Shape 833"/>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34" name="Shape 834"/>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35" name="Shape 835"/>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36" name="Shape 836"/>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850" name="Group 850"/>
          <p:cNvGrpSpPr/>
          <p:nvPr/>
        </p:nvGrpSpPr>
        <p:grpSpPr>
          <a:xfrm>
            <a:off x="225117" y="232231"/>
            <a:ext cx="1777605" cy="1777749"/>
            <a:chOff x="0" y="0"/>
            <a:chExt cx="1777604" cy="1777747"/>
          </a:xfrm>
        </p:grpSpPr>
        <p:sp>
          <p:nvSpPr>
            <p:cNvPr id="838" name="Shape 838"/>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39" name="Shape 839"/>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0" name="Shape 840"/>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1" name="Shape 841"/>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2" name="Shape 842"/>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3" name="Shape 843"/>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4" name="Shape 844"/>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5" name="Shape 845"/>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6" name="Shape 846"/>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7" name="Shape 847"/>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8" name="Shape 848"/>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49" name="Shape 849"/>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851" name="Shape 851"/>
          <p:cNvSpPr/>
          <p:nvPr/>
        </p:nvSpPr>
        <p:spPr>
          <a:xfrm>
            <a:off x="1475923" y="623246"/>
            <a:ext cx="4727754"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Data Analysis</a:t>
            </a:r>
          </a:p>
        </p:txBody>
      </p:sp>
      <p:sp>
        <p:nvSpPr>
          <p:cNvPr id="852" name="Shape 852"/>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sp>
        <p:nvSpPr>
          <p:cNvPr id="853" name="Shape 853"/>
          <p:cNvSpPr/>
          <p:nvPr/>
        </p:nvSpPr>
        <p:spPr>
          <a:xfrm flipH="1">
            <a:off x="1618520" y="3678996"/>
            <a:ext cx="8541051" cy="9154680"/>
          </a:xfrm>
          <a:custGeom>
            <a:avLst/>
            <a:gdLst/>
            <a:ahLst/>
            <a:cxnLst>
              <a:cxn ang="0">
                <a:pos x="wd2" y="hd2"/>
              </a:cxn>
              <a:cxn ang="5400000">
                <a:pos x="wd2" y="hd2"/>
              </a:cxn>
              <a:cxn ang="10800000">
                <a:pos x="wd2" y="hd2"/>
              </a:cxn>
              <a:cxn ang="16200000">
                <a:pos x="wd2" y="hd2"/>
              </a:cxn>
            </a:cxnLst>
            <a:rect l="0" t="0" r="r" b="b"/>
            <a:pathLst>
              <a:path w="21600" h="21600" extrusionOk="0">
                <a:moveTo>
                  <a:pt x="10024" y="0"/>
                </a:moveTo>
                <a:cubicBezTo>
                  <a:pt x="16417" y="0"/>
                  <a:pt x="21600" y="4835"/>
                  <a:pt x="21600" y="10800"/>
                </a:cubicBezTo>
                <a:cubicBezTo>
                  <a:pt x="21600" y="16765"/>
                  <a:pt x="16417" y="21600"/>
                  <a:pt x="10024" y="21600"/>
                </a:cubicBezTo>
                <a:cubicBezTo>
                  <a:pt x="5889" y="21600"/>
                  <a:pt x="2068" y="19542"/>
                  <a:pt x="0" y="16202"/>
                </a:cubicBezTo>
              </a:path>
            </a:pathLst>
          </a:custGeom>
          <a:ln w="393700">
            <a:solidFill>
              <a:srgbClr val="D84555"/>
            </a:solidFill>
            <a:miter lim="400000"/>
          </a:ln>
        </p:spPr>
        <p:txBody>
          <a:bodyPr tIns="91439" bIns="91439" anchor="ctr"/>
          <a:lstStyle/>
          <a:p>
            <a:pPr algn="ctr"/>
            <a:endParaRPr/>
          </a:p>
        </p:txBody>
      </p:sp>
      <p:sp>
        <p:nvSpPr>
          <p:cNvPr id="854" name="Shape 854"/>
          <p:cNvSpPr/>
          <p:nvPr/>
        </p:nvSpPr>
        <p:spPr>
          <a:xfrm flipH="1">
            <a:off x="2123833" y="4184303"/>
            <a:ext cx="7004115" cy="8144062"/>
          </a:xfrm>
          <a:custGeom>
            <a:avLst/>
            <a:gdLst/>
            <a:ahLst/>
            <a:cxnLst>
              <a:cxn ang="0">
                <a:pos x="wd2" y="hd2"/>
              </a:cxn>
              <a:cxn ang="5400000">
                <a:pos x="wd2" y="hd2"/>
              </a:cxn>
              <a:cxn ang="10800000">
                <a:pos x="wd2" y="hd2"/>
              </a:cxn>
              <a:cxn ang="16200000">
                <a:pos x="wd2" y="hd2"/>
              </a:cxn>
            </a:cxnLst>
            <a:rect l="0" t="0" r="r" b="b"/>
            <a:pathLst>
              <a:path w="21600" h="21600" extrusionOk="0">
                <a:moveTo>
                  <a:pt x="9042" y="0"/>
                </a:moveTo>
                <a:cubicBezTo>
                  <a:pt x="15978" y="0"/>
                  <a:pt x="21600" y="4835"/>
                  <a:pt x="21600" y="10800"/>
                </a:cubicBezTo>
                <a:cubicBezTo>
                  <a:pt x="21600" y="16765"/>
                  <a:pt x="15978" y="21600"/>
                  <a:pt x="9042" y="21600"/>
                </a:cubicBezTo>
                <a:cubicBezTo>
                  <a:pt x="5631" y="21600"/>
                  <a:pt x="2367" y="20407"/>
                  <a:pt x="0" y="18294"/>
                </a:cubicBezTo>
              </a:path>
            </a:pathLst>
          </a:custGeom>
          <a:ln w="393700">
            <a:solidFill>
              <a:srgbClr val="17A086"/>
            </a:solidFill>
            <a:miter lim="400000"/>
          </a:ln>
        </p:spPr>
        <p:txBody>
          <a:bodyPr tIns="91439" bIns="91439" anchor="ctr"/>
          <a:lstStyle/>
          <a:p>
            <a:pPr algn="ctr"/>
            <a:endParaRPr/>
          </a:p>
        </p:txBody>
      </p:sp>
      <p:sp>
        <p:nvSpPr>
          <p:cNvPr id="855" name="Shape 855"/>
          <p:cNvSpPr/>
          <p:nvPr/>
        </p:nvSpPr>
        <p:spPr>
          <a:xfrm flipH="1">
            <a:off x="2628421" y="4688894"/>
            <a:ext cx="6925139" cy="7134881"/>
          </a:xfrm>
          <a:custGeom>
            <a:avLst/>
            <a:gdLst/>
            <a:ahLst/>
            <a:cxnLst>
              <a:cxn ang="0">
                <a:pos x="wd2" y="hd2"/>
              </a:cxn>
              <a:cxn ang="5400000">
                <a:pos x="wd2" y="hd2"/>
              </a:cxn>
              <a:cxn ang="10800000">
                <a:pos x="wd2" y="hd2"/>
              </a:cxn>
              <a:cxn ang="16200000">
                <a:pos x="wd2" y="hd2"/>
              </a:cxn>
            </a:cxnLst>
            <a:rect l="0" t="0" r="r" b="b"/>
            <a:pathLst>
              <a:path w="21600" h="21600" extrusionOk="0">
                <a:moveTo>
                  <a:pt x="10473" y="0"/>
                </a:moveTo>
                <a:cubicBezTo>
                  <a:pt x="16618" y="0"/>
                  <a:pt x="21600" y="4835"/>
                  <a:pt x="21600" y="10800"/>
                </a:cubicBezTo>
                <a:cubicBezTo>
                  <a:pt x="21600" y="16765"/>
                  <a:pt x="16618" y="21600"/>
                  <a:pt x="10473" y="21600"/>
                </a:cubicBezTo>
                <a:cubicBezTo>
                  <a:pt x="5777" y="21600"/>
                  <a:pt x="1586" y="18739"/>
                  <a:pt x="0" y="14449"/>
                </a:cubicBezTo>
              </a:path>
            </a:pathLst>
          </a:custGeom>
          <a:ln w="393700">
            <a:solidFill>
              <a:srgbClr val="D84555"/>
            </a:solidFill>
            <a:miter lim="400000"/>
          </a:ln>
        </p:spPr>
        <p:txBody>
          <a:bodyPr tIns="91439" bIns="91439" anchor="ctr"/>
          <a:lstStyle/>
          <a:p>
            <a:pPr algn="ctr"/>
            <a:endParaRPr/>
          </a:p>
        </p:txBody>
      </p:sp>
      <p:sp>
        <p:nvSpPr>
          <p:cNvPr id="856" name="Shape 856"/>
          <p:cNvSpPr/>
          <p:nvPr/>
        </p:nvSpPr>
        <p:spPr>
          <a:xfrm flipH="1">
            <a:off x="3133009" y="5193481"/>
            <a:ext cx="6122887" cy="6125705"/>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cubicBezTo>
                  <a:pt x="16762" y="0"/>
                  <a:pt x="21600" y="4835"/>
                  <a:pt x="21600" y="10800"/>
                </a:cubicBezTo>
                <a:cubicBezTo>
                  <a:pt x="21600" y="16765"/>
                  <a:pt x="16762" y="21600"/>
                  <a:pt x="10795" y="21600"/>
                </a:cubicBezTo>
                <a:cubicBezTo>
                  <a:pt x="5008" y="21600"/>
                  <a:pt x="248" y="17042"/>
                  <a:pt x="0" y="11263"/>
                </a:cubicBezTo>
              </a:path>
            </a:pathLst>
          </a:custGeom>
          <a:ln w="393700">
            <a:solidFill>
              <a:srgbClr val="17A086"/>
            </a:solidFill>
            <a:miter lim="400000"/>
          </a:ln>
        </p:spPr>
        <p:txBody>
          <a:bodyPr tIns="91439" bIns="91439" anchor="ctr"/>
          <a:lstStyle/>
          <a:p>
            <a:pPr algn="ctr"/>
            <a:endParaRPr/>
          </a:p>
        </p:txBody>
      </p:sp>
      <p:sp>
        <p:nvSpPr>
          <p:cNvPr id="857" name="Shape 857"/>
          <p:cNvSpPr/>
          <p:nvPr/>
        </p:nvSpPr>
        <p:spPr>
          <a:xfrm flipH="1">
            <a:off x="3637600" y="5698070"/>
            <a:ext cx="3002296" cy="5116529"/>
          </a:xfrm>
          <a:custGeom>
            <a:avLst/>
            <a:gdLst/>
            <a:ahLst/>
            <a:cxnLst>
              <a:cxn ang="0">
                <a:pos x="wd2" y="hd2"/>
              </a:cxn>
              <a:cxn ang="5400000">
                <a:pos x="wd2" y="hd2"/>
              </a:cxn>
              <a:cxn ang="10800000">
                <a:pos x="wd2" y="hd2"/>
              </a:cxn>
              <a:cxn ang="16200000">
                <a:pos x="wd2" y="hd2"/>
              </a:cxn>
            </a:cxnLst>
            <a:rect l="0" t="0" r="r" b="b"/>
            <a:pathLst>
              <a:path w="21600" h="21600" extrusionOk="0">
                <a:moveTo>
                  <a:pt x="3195" y="0"/>
                </a:moveTo>
                <a:cubicBezTo>
                  <a:pt x="13360" y="0"/>
                  <a:pt x="21600" y="4835"/>
                  <a:pt x="21600" y="10800"/>
                </a:cubicBezTo>
                <a:cubicBezTo>
                  <a:pt x="21600" y="16765"/>
                  <a:pt x="13360" y="21600"/>
                  <a:pt x="3195" y="21600"/>
                </a:cubicBezTo>
                <a:cubicBezTo>
                  <a:pt x="2124" y="21600"/>
                  <a:pt x="1055" y="21545"/>
                  <a:pt x="0" y="21436"/>
                </a:cubicBezTo>
              </a:path>
            </a:pathLst>
          </a:custGeom>
          <a:ln w="393700">
            <a:solidFill>
              <a:srgbClr val="D84555"/>
            </a:solidFill>
            <a:miter lim="400000"/>
          </a:ln>
        </p:spPr>
        <p:txBody>
          <a:bodyPr tIns="91439" bIns="91439" anchor="ctr"/>
          <a:lstStyle/>
          <a:p>
            <a:pPr algn="ctr"/>
            <a:endParaRPr/>
          </a:p>
        </p:txBody>
      </p:sp>
      <p:sp>
        <p:nvSpPr>
          <p:cNvPr id="858" name="Shape 858"/>
          <p:cNvSpPr/>
          <p:nvPr/>
        </p:nvSpPr>
        <p:spPr>
          <a:xfrm>
            <a:off x="6156157" y="3332253"/>
            <a:ext cx="3102557" cy="639486"/>
          </a:xfrm>
          <a:prstGeom prst="rect">
            <a:avLst/>
          </a:prstGeom>
          <a:ln w="12700">
            <a:miter lim="400000"/>
          </a:ln>
        </p:spPr>
        <p:txBody>
          <a:bodyPr tIns="91439" bIns="91439">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Add Your Title</a:t>
            </a:r>
          </a:p>
        </p:txBody>
      </p:sp>
      <p:sp>
        <p:nvSpPr>
          <p:cNvPr id="859" name="Shape 859"/>
          <p:cNvSpPr/>
          <p:nvPr/>
        </p:nvSpPr>
        <p:spPr>
          <a:xfrm>
            <a:off x="6156157" y="3838530"/>
            <a:ext cx="3102557" cy="639485"/>
          </a:xfrm>
          <a:prstGeom prst="rect">
            <a:avLst/>
          </a:prstGeom>
          <a:ln w="12700">
            <a:miter lim="400000"/>
          </a:ln>
        </p:spPr>
        <p:txBody>
          <a:bodyPr tIns="91439" bIns="91439">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Add Your Title</a:t>
            </a:r>
          </a:p>
        </p:txBody>
      </p:sp>
      <p:sp>
        <p:nvSpPr>
          <p:cNvPr id="860" name="Shape 860"/>
          <p:cNvSpPr/>
          <p:nvPr/>
        </p:nvSpPr>
        <p:spPr>
          <a:xfrm>
            <a:off x="6156157" y="4344806"/>
            <a:ext cx="3102557" cy="639485"/>
          </a:xfrm>
          <a:prstGeom prst="rect">
            <a:avLst/>
          </a:prstGeom>
          <a:ln w="12700">
            <a:miter lim="400000"/>
          </a:ln>
        </p:spPr>
        <p:txBody>
          <a:bodyPr tIns="91439" bIns="91439">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Add Your Title</a:t>
            </a:r>
          </a:p>
        </p:txBody>
      </p:sp>
      <p:sp>
        <p:nvSpPr>
          <p:cNvPr id="861" name="Shape 861"/>
          <p:cNvSpPr/>
          <p:nvPr/>
        </p:nvSpPr>
        <p:spPr>
          <a:xfrm>
            <a:off x="6156157" y="4851082"/>
            <a:ext cx="3102557" cy="639485"/>
          </a:xfrm>
          <a:prstGeom prst="rect">
            <a:avLst/>
          </a:prstGeom>
          <a:ln w="12700">
            <a:miter lim="400000"/>
          </a:ln>
        </p:spPr>
        <p:txBody>
          <a:bodyPr tIns="91439" bIns="91439">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Add Your Title</a:t>
            </a:r>
          </a:p>
        </p:txBody>
      </p:sp>
      <p:sp>
        <p:nvSpPr>
          <p:cNvPr id="862" name="Shape 862"/>
          <p:cNvSpPr/>
          <p:nvPr/>
        </p:nvSpPr>
        <p:spPr>
          <a:xfrm>
            <a:off x="6156157" y="5357357"/>
            <a:ext cx="3102557" cy="639486"/>
          </a:xfrm>
          <a:prstGeom prst="rect">
            <a:avLst/>
          </a:prstGeom>
          <a:ln w="12700">
            <a:miter lim="400000"/>
          </a:ln>
        </p:spPr>
        <p:txBody>
          <a:bodyPr tIns="91439" bIns="91439">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Add Your Title</a:t>
            </a:r>
          </a:p>
        </p:txBody>
      </p:sp>
      <p:grpSp>
        <p:nvGrpSpPr>
          <p:cNvPr id="865" name="Group 865"/>
          <p:cNvGrpSpPr/>
          <p:nvPr/>
        </p:nvGrpSpPr>
        <p:grpSpPr>
          <a:xfrm>
            <a:off x="4380755" y="6893514"/>
            <a:ext cx="3833171" cy="3622945"/>
            <a:chOff x="0" y="0"/>
            <a:chExt cx="3833169" cy="3622944"/>
          </a:xfrm>
        </p:grpSpPr>
        <p:sp>
          <p:nvSpPr>
            <p:cNvPr id="863" name="Shape 863"/>
            <p:cNvSpPr/>
            <p:nvPr/>
          </p:nvSpPr>
          <p:spPr>
            <a:xfrm>
              <a:off x="1290999" y="0"/>
              <a:ext cx="1222378" cy="1247777"/>
            </a:xfrm>
            <a:custGeom>
              <a:avLst/>
              <a:gdLst/>
              <a:ahLst/>
              <a:cxnLst>
                <a:cxn ang="0">
                  <a:pos x="wd2" y="hd2"/>
                </a:cxn>
                <a:cxn ang="5400000">
                  <a:pos x="wd2" y="hd2"/>
                </a:cxn>
                <a:cxn ang="10800000">
                  <a:pos x="wd2" y="hd2"/>
                </a:cxn>
                <a:cxn ang="16200000">
                  <a:pos x="wd2" y="hd2"/>
                </a:cxn>
              </a:cxnLst>
              <a:rect l="0" t="0" r="r" b="b"/>
              <a:pathLst>
                <a:path w="21600" h="21600" extrusionOk="0">
                  <a:moveTo>
                    <a:pt x="19772" y="0"/>
                  </a:moveTo>
                  <a:cubicBezTo>
                    <a:pt x="21023" y="1804"/>
                    <a:pt x="21600" y="3940"/>
                    <a:pt x="21600" y="6124"/>
                  </a:cubicBezTo>
                  <a:cubicBezTo>
                    <a:pt x="21600" y="8355"/>
                    <a:pt x="20975" y="10586"/>
                    <a:pt x="19772" y="12390"/>
                  </a:cubicBezTo>
                  <a:cubicBezTo>
                    <a:pt x="18040" y="11393"/>
                    <a:pt x="18040" y="11393"/>
                    <a:pt x="18040" y="11393"/>
                  </a:cubicBezTo>
                  <a:cubicBezTo>
                    <a:pt x="19050" y="9874"/>
                    <a:pt x="19580" y="8023"/>
                    <a:pt x="19580" y="6124"/>
                  </a:cubicBezTo>
                  <a:cubicBezTo>
                    <a:pt x="19580" y="4273"/>
                    <a:pt x="19098" y="2469"/>
                    <a:pt x="17992" y="997"/>
                  </a:cubicBezTo>
                  <a:cubicBezTo>
                    <a:pt x="19772" y="0"/>
                    <a:pt x="19772" y="0"/>
                    <a:pt x="19772" y="0"/>
                  </a:cubicBezTo>
                  <a:close/>
                  <a:moveTo>
                    <a:pt x="10439" y="10919"/>
                  </a:moveTo>
                  <a:cubicBezTo>
                    <a:pt x="11113" y="10919"/>
                    <a:pt x="11113" y="10919"/>
                    <a:pt x="11113" y="10919"/>
                  </a:cubicBezTo>
                  <a:cubicBezTo>
                    <a:pt x="10776" y="9732"/>
                    <a:pt x="10776" y="9732"/>
                    <a:pt x="10776" y="9732"/>
                  </a:cubicBezTo>
                  <a:cubicBezTo>
                    <a:pt x="10439" y="10919"/>
                    <a:pt x="10439" y="10919"/>
                    <a:pt x="10439" y="10919"/>
                  </a:cubicBezTo>
                  <a:close/>
                  <a:moveTo>
                    <a:pt x="11498" y="12390"/>
                  </a:moveTo>
                  <a:cubicBezTo>
                    <a:pt x="9718" y="13577"/>
                    <a:pt x="9718" y="13577"/>
                    <a:pt x="9718" y="13577"/>
                  </a:cubicBezTo>
                  <a:cubicBezTo>
                    <a:pt x="11834" y="13577"/>
                    <a:pt x="11834" y="13577"/>
                    <a:pt x="11834" y="13577"/>
                  </a:cubicBezTo>
                  <a:cubicBezTo>
                    <a:pt x="11498" y="12390"/>
                    <a:pt x="11498" y="12390"/>
                    <a:pt x="11498" y="12390"/>
                  </a:cubicBezTo>
                  <a:close/>
                  <a:moveTo>
                    <a:pt x="12219" y="15001"/>
                  </a:moveTo>
                  <a:cubicBezTo>
                    <a:pt x="9333" y="16710"/>
                    <a:pt x="9333" y="16710"/>
                    <a:pt x="9333" y="16710"/>
                  </a:cubicBezTo>
                  <a:cubicBezTo>
                    <a:pt x="12700" y="16710"/>
                    <a:pt x="12700" y="16710"/>
                    <a:pt x="12700" y="16710"/>
                  </a:cubicBezTo>
                  <a:cubicBezTo>
                    <a:pt x="12219" y="15001"/>
                    <a:pt x="12219" y="15001"/>
                    <a:pt x="12219" y="15001"/>
                  </a:cubicBezTo>
                  <a:close/>
                  <a:moveTo>
                    <a:pt x="13085" y="18135"/>
                  </a:moveTo>
                  <a:cubicBezTo>
                    <a:pt x="9814" y="19938"/>
                    <a:pt x="9814" y="19938"/>
                    <a:pt x="9814" y="19938"/>
                  </a:cubicBezTo>
                  <a:cubicBezTo>
                    <a:pt x="10776" y="19938"/>
                    <a:pt x="10776" y="19938"/>
                    <a:pt x="10776" y="19938"/>
                  </a:cubicBezTo>
                  <a:cubicBezTo>
                    <a:pt x="13566" y="19938"/>
                    <a:pt x="13566" y="19938"/>
                    <a:pt x="13566" y="19938"/>
                  </a:cubicBezTo>
                  <a:cubicBezTo>
                    <a:pt x="13085" y="18135"/>
                    <a:pt x="13085" y="18135"/>
                    <a:pt x="13085" y="18135"/>
                  </a:cubicBezTo>
                  <a:close/>
                  <a:moveTo>
                    <a:pt x="8082" y="19938"/>
                  </a:moveTo>
                  <a:cubicBezTo>
                    <a:pt x="7938" y="19938"/>
                    <a:pt x="7938" y="19938"/>
                    <a:pt x="7938" y="19938"/>
                  </a:cubicBezTo>
                  <a:cubicBezTo>
                    <a:pt x="8611" y="17517"/>
                    <a:pt x="8611" y="17517"/>
                    <a:pt x="8611" y="17517"/>
                  </a:cubicBezTo>
                  <a:cubicBezTo>
                    <a:pt x="12412" y="17517"/>
                    <a:pt x="12412" y="17517"/>
                    <a:pt x="12412" y="17517"/>
                  </a:cubicBezTo>
                  <a:cubicBezTo>
                    <a:pt x="8082" y="19938"/>
                    <a:pt x="8082" y="19938"/>
                    <a:pt x="8082" y="19938"/>
                  </a:cubicBezTo>
                  <a:close/>
                  <a:moveTo>
                    <a:pt x="9044" y="15903"/>
                  </a:moveTo>
                  <a:cubicBezTo>
                    <a:pt x="9477" y="14432"/>
                    <a:pt x="9477" y="14432"/>
                    <a:pt x="9477" y="14432"/>
                  </a:cubicBezTo>
                  <a:cubicBezTo>
                    <a:pt x="11546" y="14432"/>
                    <a:pt x="11546" y="14432"/>
                    <a:pt x="11546" y="14432"/>
                  </a:cubicBezTo>
                  <a:cubicBezTo>
                    <a:pt x="9044" y="15903"/>
                    <a:pt x="9044" y="15903"/>
                    <a:pt x="9044" y="15903"/>
                  </a:cubicBezTo>
                  <a:close/>
                  <a:moveTo>
                    <a:pt x="10006" y="12343"/>
                  </a:moveTo>
                  <a:cubicBezTo>
                    <a:pt x="10920" y="11773"/>
                    <a:pt x="10920" y="11773"/>
                    <a:pt x="10920" y="11773"/>
                  </a:cubicBezTo>
                  <a:cubicBezTo>
                    <a:pt x="10199" y="11773"/>
                    <a:pt x="10199" y="11773"/>
                    <a:pt x="10199" y="11773"/>
                  </a:cubicBezTo>
                  <a:cubicBezTo>
                    <a:pt x="10006" y="12343"/>
                    <a:pt x="10006" y="12343"/>
                    <a:pt x="10006" y="12343"/>
                  </a:cubicBezTo>
                  <a:close/>
                  <a:moveTo>
                    <a:pt x="11882" y="7548"/>
                  </a:moveTo>
                  <a:cubicBezTo>
                    <a:pt x="13518" y="13435"/>
                    <a:pt x="13518" y="13435"/>
                    <a:pt x="13518" y="13435"/>
                  </a:cubicBezTo>
                  <a:cubicBezTo>
                    <a:pt x="15490" y="20556"/>
                    <a:pt x="15490" y="20556"/>
                    <a:pt x="15490" y="20556"/>
                  </a:cubicBezTo>
                  <a:cubicBezTo>
                    <a:pt x="15779" y="21600"/>
                    <a:pt x="15779" y="21600"/>
                    <a:pt x="15779" y="21600"/>
                  </a:cubicBezTo>
                  <a:cubicBezTo>
                    <a:pt x="14673" y="21600"/>
                    <a:pt x="14673" y="21600"/>
                    <a:pt x="14673" y="21600"/>
                  </a:cubicBezTo>
                  <a:cubicBezTo>
                    <a:pt x="10776" y="21600"/>
                    <a:pt x="10776" y="21600"/>
                    <a:pt x="10776" y="21600"/>
                  </a:cubicBezTo>
                  <a:cubicBezTo>
                    <a:pt x="6831" y="21600"/>
                    <a:pt x="6831" y="21600"/>
                    <a:pt x="6831" y="21600"/>
                  </a:cubicBezTo>
                  <a:cubicBezTo>
                    <a:pt x="5725" y="21600"/>
                    <a:pt x="5725" y="21600"/>
                    <a:pt x="5725" y="21600"/>
                  </a:cubicBezTo>
                  <a:cubicBezTo>
                    <a:pt x="6013" y="20556"/>
                    <a:pt x="6013" y="20556"/>
                    <a:pt x="6013" y="20556"/>
                  </a:cubicBezTo>
                  <a:cubicBezTo>
                    <a:pt x="7986" y="13435"/>
                    <a:pt x="7986" y="13435"/>
                    <a:pt x="7986" y="13435"/>
                  </a:cubicBezTo>
                  <a:cubicBezTo>
                    <a:pt x="9621" y="7548"/>
                    <a:pt x="9621" y="7548"/>
                    <a:pt x="9621" y="7548"/>
                  </a:cubicBezTo>
                  <a:cubicBezTo>
                    <a:pt x="9188" y="7216"/>
                    <a:pt x="8900" y="6694"/>
                    <a:pt x="8900" y="6076"/>
                  </a:cubicBezTo>
                  <a:cubicBezTo>
                    <a:pt x="8900" y="5080"/>
                    <a:pt x="9718" y="4225"/>
                    <a:pt x="10776" y="4225"/>
                  </a:cubicBezTo>
                  <a:cubicBezTo>
                    <a:pt x="11786" y="4225"/>
                    <a:pt x="12652" y="5080"/>
                    <a:pt x="12652" y="6076"/>
                  </a:cubicBezTo>
                  <a:cubicBezTo>
                    <a:pt x="12652" y="6694"/>
                    <a:pt x="12363" y="7216"/>
                    <a:pt x="11882" y="7548"/>
                  </a:cubicBezTo>
                  <a:close/>
                  <a:moveTo>
                    <a:pt x="5677" y="2184"/>
                  </a:moveTo>
                  <a:cubicBezTo>
                    <a:pt x="4666" y="3371"/>
                    <a:pt x="4185" y="4842"/>
                    <a:pt x="4233" y="6266"/>
                  </a:cubicBezTo>
                  <a:cubicBezTo>
                    <a:pt x="4233" y="7691"/>
                    <a:pt x="4763" y="9067"/>
                    <a:pt x="5677" y="10207"/>
                  </a:cubicBezTo>
                  <a:cubicBezTo>
                    <a:pt x="7457" y="9210"/>
                    <a:pt x="7457" y="9210"/>
                    <a:pt x="7457" y="9210"/>
                  </a:cubicBezTo>
                  <a:cubicBezTo>
                    <a:pt x="6687" y="8355"/>
                    <a:pt x="6254" y="7311"/>
                    <a:pt x="6254" y="6219"/>
                  </a:cubicBezTo>
                  <a:cubicBezTo>
                    <a:pt x="6206" y="5175"/>
                    <a:pt x="6591" y="4083"/>
                    <a:pt x="7457" y="3228"/>
                  </a:cubicBezTo>
                  <a:cubicBezTo>
                    <a:pt x="7457" y="3181"/>
                    <a:pt x="7457" y="3181"/>
                    <a:pt x="7457" y="3181"/>
                  </a:cubicBezTo>
                  <a:cubicBezTo>
                    <a:pt x="5677" y="2184"/>
                    <a:pt x="5677" y="2184"/>
                    <a:pt x="5677" y="2184"/>
                  </a:cubicBezTo>
                  <a:close/>
                  <a:moveTo>
                    <a:pt x="1876" y="0"/>
                  </a:moveTo>
                  <a:cubicBezTo>
                    <a:pt x="577" y="1804"/>
                    <a:pt x="0" y="3940"/>
                    <a:pt x="0" y="6124"/>
                  </a:cubicBezTo>
                  <a:cubicBezTo>
                    <a:pt x="0" y="8355"/>
                    <a:pt x="625" y="10586"/>
                    <a:pt x="1828" y="12390"/>
                  </a:cubicBezTo>
                  <a:cubicBezTo>
                    <a:pt x="3560" y="11393"/>
                    <a:pt x="3560" y="11393"/>
                    <a:pt x="3560" y="11393"/>
                  </a:cubicBezTo>
                  <a:cubicBezTo>
                    <a:pt x="2598" y="9874"/>
                    <a:pt x="2020" y="8023"/>
                    <a:pt x="2020" y="6124"/>
                  </a:cubicBezTo>
                  <a:cubicBezTo>
                    <a:pt x="2020" y="4273"/>
                    <a:pt x="2550" y="2469"/>
                    <a:pt x="3608" y="997"/>
                  </a:cubicBezTo>
                  <a:cubicBezTo>
                    <a:pt x="1876" y="0"/>
                    <a:pt x="1876" y="0"/>
                    <a:pt x="1876" y="0"/>
                  </a:cubicBezTo>
                  <a:close/>
                  <a:moveTo>
                    <a:pt x="15923" y="2184"/>
                  </a:moveTo>
                  <a:cubicBezTo>
                    <a:pt x="14143" y="3181"/>
                    <a:pt x="14143" y="3181"/>
                    <a:pt x="14143" y="3181"/>
                  </a:cubicBezTo>
                  <a:cubicBezTo>
                    <a:pt x="14192" y="3228"/>
                    <a:pt x="14192" y="3228"/>
                    <a:pt x="14192" y="3228"/>
                  </a:cubicBezTo>
                  <a:cubicBezTo>
                    <a:pt x="15009" y="4083"/>
                    <a:pt x="15394" y="5175"/>
                    <a:pt x="15394" y="6219"/>
                  </a:cubicBezTo>
                  <a:cubicBezTo>
                    <a:pt x="15346" y="7311"/>
                    <a:pt x="14913" y="8355"/>
                    <a:pt x="14143" y="9210"/>
                  </a:cubicBezTo>
                  <a:cubicBezTo>
                    <a:pt x="15923" y="10207"/>
                    <a:pt x="15923" y="10207"/>
                    <a:pt x="15923" y="10207"/>
                  </a:cubicBezTo>
                  <a:cubicBezTo>
                    <a:pt x="16837" y="9067"/>
                    <a:pt x="17367" y="7691"/>
                    <a:pt x="17415" y="6266"/>
                  </a:cubicBezTo>
                  <a:cubicBezTo>
                    <a:pt x="17415" y="4842"/>
                    <a:pt x="16982" y="3371"/>
                    <a:pt x="15923" y="2184"/>
                  </a:cubicBez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sp>
          <p:nvSpPr>
            <p:cNvPr id="864" name="Shape 864"/>
            <p:cNvSpPr/>
            <p:nvPr/>
          </p:nvSpPr>
          <p:spPr>
            <a:xfrm>
              <a:off x="0" y="1738264"/>
              <a:ext cx="3833170" cy="1884681"/>
            </a:xfrm>
            <a:prstGeom prst="rect">
              <a:avLst/>
            </a:prstGeom>
            <a:noFill/>
            <a:ln w="12700" cap="flat">
              <a:noFill/>
              <a:miter lim="400000"/>
            </a:ln>
            <a:effectLst/>
          </p:spPr>
          <p:txBody>
            <a:bodyPr wrap="square" lIns="91439" tIns="91439" rIns="91439" bIns="91439" numCol="1" anchor="t">
              <a:spAutoFit/>
            </a:bodyPr>
            <a:lstStyle>
              <a:lvl1pPr algn="ctr">
                <a:defRPr sz="5600" b="1">
                  <a:solidFill>
                    <a:srgbClr val="3B3838"/>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3B3838"/>
                  </a:solidFill>
                  <a:latin typeface="+mj-lt"/>
                  <a:ea typeface="+mj-ea"/>
                  <a:cs typeface="+mj-cs"/>
                  <a:sym typeface="Helvetica"/>
                </a:rPr>
                <a:t>KEY WORDS</a:t>
              </a:r>
            </a:p>
          </p:txBody>
        </p:sp>
      </p:grpSp>
      <p:sp>
        <p:nvSpPr>
          <p:cNvPr id="866" name="Shape 866"/>
          <p:cNvSpPr/>
          <p:nvPr/>
        </p:nvSpPr>
        <p:spPr>
          <a:xfrm>
            <a:off x="10189026" y="2887405"/>
            <a:ext cx="13767157" cy="1536701"/>
          </a:xfrm>
          <a:prstGeom prst="rect">
            <a:avLst/>
          </a:prstGeom>
          <a:ln w="12700">
            <a:miter lim="400000"/>
          </a:ln>
        </p:spPr>
        <p:txBody>
          <a:bodyPr tIns="91439" bIns="91439">
            <a:spAutoFit/>
          </a:bodyPr>
          <a:lstStyle>
            <a:lvl1pPr algn="ctr">
              <a:defRPr sz="4800" b="1">
                <a:solidFill>
                  <a:srgbClr val="D84555"/>
                </a:solidFill>
                <a:latin typeface="Adobe Caslon Pro"/>
                <a:ea typeface="Adobe Caslon Pro"/>
                <a:cs typeface="Adobe Caslon Pro"/>
                <a:sym typeface="Adobe Caslon Pro"/>
              </a:defRPr>
            </a:lvl1pPr>
          </a:lstStyle>
          <a:p>
            <a:pPr>
              <a:defRPr b="0">
                <a:solidFill>
                  <a:srgbClr val="000000"/>
                </a:solidFill>
                <a:latin typeface="+mn-lt"/>
                <a:ea typeface="+mn-ea"/>
                <a:cs typeface="+mn-cs"/>
                <a:sym typeface="Trebuchet MS"/>
              </a:defRPr>
            </a:pPr>
            <a:r>
              <a:rPr b="1">
                <a:solidFill>
                  <a:srgbClr val="D84555"/>
                </a:solidFill>
                <a:latin typeface="Adobe Caslon Pro"/>
                <a:ea typeface="Adobe Caslon Pro"/>
                <a:cs typeface="Adobe Caslon Pro"/>
                <a:sym typeface="Adobe Caslon Pro"/>
              </a:rPr>
              <a:t>What You Sow, You Reap. This Is Also Called The Law Of The Farm Or The Law Of Reciprocity. </a:t>
            </a:r>
          </a:p>
        </p:txBody>
      </p:sp>
      <p:grpSp>
        <p:nvGrpSpPr>
          <p:cNvPr id="869" name="Group 869"/>
          <p:cNvGrpSpPr/>
          <p:nvPr/>
        </p:nvGrpSpPr>
        <p:grpSpPr>
          <a:xfrm>
            <a:off x="13372501" y="5784953"/>
            <a:ext cx="3098191" cy="3175641"/>
            <a:chOff x="0" y="0"/>
            <a:chExt cx="3098190" cy="3175640"/>
          </a:xfrm>
        </p:grpSpPr>
        <p:sp>
          <p:nvSpPr>
            <p:cNvPr id="867" name="Shape 867"/>
            <p:cNvSpPr/>
            <p:nvPr/>
          </p:nvSpPr>
          <p:spPr>
            <a:xfrm>
              <a:off x="0" y="0"/>
              <a:ext cx="3098191" cy="3175641"/>
            </a:xfrm>
            <a:custGeom>
              <a:avLst/>
              <a:gdLst/>
              <a:ahLst/>
              <a:cxnLst>
                <a:cxn ang="0">
                  <a:pos x="wd2" y="hd2"/>
                </a:cxn>
                <a:cxn ang="5400000">
                  <a:pos x="wd2" y="hd2"/>
                </a:cxn>
                <a:cxn ang="10800000">
                  <a:pos x="wd2" y="hd2"/>
                </a:cxn>
                <a:cxn ang="16200000">
                  <a:pos x="wd2" y="hd2"/>
                </a:cxn>
              </a:cxnLst>
              <a:rect l="0" t="0" r="r" b="b"/>
              <a:pathLst>
                <a:path w="21600" h="21600" extrusionOk="0">
                  <a:moveTo>
                    <a:pt x="10530" y="0"/>
                  </a:moveTo>
                  <a:cubicBezTo>
                    <a:pt x="16644" y="0"/>
                    <a:pt x="21600" y="4835"/>
                    <a:pt x="21600" y="10800"/>
                  </a:cubicBezTo>
                  <a:cubicBezTo>
                    <a:pt x="21600" y="16765"/>
                    <a:pt x="16644" y="21600"/>
                    <a:pt x="10530" y="21600"/>
                  </a:cubicBezTo>
                  <a:cubicBezTo>
                    <a:pt x="5732" y="21600"/>
                    <a:pt x="1480" y="18585"/>
                    <a:pt x="0" y="14132"/>
                  </a:cubicBezTo>
                </a:path>
              </a:pathLst>
            </a:custGeom>
            <a:noFill/>
            <a:ln w="139700" cap="flat">
              <a:solidFill>
                <a:srgbClr val="D84555"/>
              </a:solidFill>
              <a:prstDash val="solid"/>
              <a:miter lim="400000"/>
            </a:ln>
            <a:effectLst/>
          </p:spPr>
          <p:txBody>
            <a:bodyPr wrap="square" lIns="91439" tIns="91439" rIns="91439" bIns="91439" numCol="1" anchor="ctr">
              <a:noAutofit/>
            </a:bodyPr>
            <a:lstStyle/>
            <a:p>
              <a:pPr algn="ctr"/>
              <a:endParaRPr/>
            </a:p>
          </p:txBody>
        </p:sp>
        <p:sp>
          <p:nvSpPr>
            <p:cNvPr id="868" name="Shape 868"/>
            <p:cNvSpPr/>
            <p:nvPr/>
          </p:nvSpPr>
          <p:spPr>
            <a:xfrm>
              <a:off x="337988" y="1235274"/>
              <a:ext cx="2344767" cy="998220"/>
            </a:xfrm>
            <a:prstGeom prst="rect">
              <a:avLst/>
            </a:prstGeom>
            <a:noFill/>
            <a:ln w="12700" cap="flat">
              <a:noFill/>
              <a:miter lim="400000"/>
            </a:ln>
            <a:effectLst/>
          </p:spPr>
          <p:txBody>
            <a:bodyPr wrap="square" lIns="91439" tIns="91439" rIns="91439" bIns="91439" numCol="1" anchor="t">
              <a:spAutoFit/>
            </a:bodyPr>
            <a:lstStyle>
              <a:lvl1pPr algn="ctr">
                <a:defRPr sz="6400" b="1">
                  <a:solidFill>
                    <a:srgbClr val="D84555"/>
                  </a:solidFill>
                  <a:latin typeface="Adobe Caslon Pro"/>
                  <a:ea typeface="Adobe Caslon Pro"/>
                  <a:cs typeface="Adobe Caslon Pro"/>
                  <a:sym typeface="Adobe Caslon Pro"/>
                </a:defRPr>
              </a:lvl1pPr>
            </a:lstStyle>
            <a:p>
              <a:pPr>
                <a:defRPr b="0">
                  <a:solidFill>
                    <a:srgbClr val="000000"/>
                  </a:solidFill>
                  <a:latin typeface="+mn-lt"/>
                  <a:ea typeface="+mn-ea"/>
                  <a:cs typeface="+mn-cs"/>
                  <a:sym typeface="Trebuchet MS"/>
                </a:defRPr>
              </a:pPr>
              <a:r>
                <a:rPr b="1">
                  <a:solidFill>
                    <a:srgbClr val="D84555"/>
                  </a:solidFill>
                  <a:latin typeface="Adobe Caslon Pro"/>
                  <a:ea typeface="Adobe Caslon Pro"/>
                  <a:cs typeface="Adobe Caslon Pro"/>
                  <a:sym typeface="Adobe Caslon Pro"/>
                </a:rPr>
                <a:t>70%</a:t>
              </a:r>
            </a:p>
          </p:txBody>
        </p:sp>
      </p:grpSp>
      <p:sp>
        <p:nvSpPr>
          <p:cNvPr id="870" name="Shape 870"/>
          <p:cNvSpPr/>
          <p:nvPr/>
        </p:nvSpPr>
        <p:spPr>
          <a:xfrm>
            <a:off x="12902762" y="4827680"/>
            <a:ext cx="3960220" cy="637540"/>
          </a:xfrm>
          <a:prstGeom prst="rect">
            <a:avLst/>
          </a:prstGeom>
          <a:ln w="12700">
            <a:miter lim="400000"/>
          </a:ln>
        </p:spPr>
        <p:txBody>
          <a:bodyPr tIns="91439" bIns="91439">
            <a:spAutoFit/>
          </a:bodyPr>
          <a:lstStyle>
            <a:lvl1pPr algn="ctr">
              <a:defRPr b="1" i="1">
                <a:solidFill>
                  <a:srgbClr val="3B3838"/>
                </a:solidFill>
                <a:latin typeface="Adobe Garamond Pro"/>
                <a:ea typeface="Adobe Garamond Pro"/>
                <a:cs typeface="Adobe Garamond Pro"/>
                <a:sym typeface="Adobe Garamond Pro"/>
              </a:defRPr>
            </a:lvl1pPr>
          </a:lstStyle>
          <a:p>
            <a:pPr>
              <a:defRPr b="0" i="0">
                <a:solidFill>
                  <a:srgbClr val="000000"/>
                </a:solidFill>
                <a:latin typeface="+mn-lt"/>
                <a:ea typeface="+mn-ea"/>
                <a:cs typeface="+mn-cs"/>
                <a:sym typeface="Trebuchet MS"/>
              </a:defRPr>
            </a:pPr>
            <a:r>
              <a:rPr b="1" i="1">
                <a:solidFill>
                  <a:srgbClr val="3B3838"/>
                </a:solidFill>
                <a:latin typeface="Adobe Garamond Pro"/>
                <a:ea typeface="Adobe Garamond Pro"/>
                <a:cs typeface="Adobe Garamond Pro"/>
                <a:sym typeface="Adobe Garamond Pro"/>
              </a:rPr>
              <a:t>Add Your Title</a:t>
            </a:r>
          </a:p>
        </p:txBody>
      </p:sp>
      <p:sp>
        <p:nvSpPr>
          <p:cNvPr id="871" name="Shape 871"/>
          <p:cNvSpPr/>
          <p:nvPr/>
        </p:nvSpPr>
        <p:spPr>
          <a:xfrm>
            <a:off x="12898749" y="9077262"/>
            <a:ext cx="3968248" cy="3422447"/>
          </a:xfrm>
          <a:prstGeom prst="rect">
            <a:avLst/>
          </a:prstGeom>
          <a:ln w="12700">
            <a:miter lim="400000"/>
          </a:ln>
        </p:spPr>
        <p:txBody>
          <a:bodyPr tIns="91439" bIns="91439">
            <a:spAutoFit/>
          </a:bodyPr>
          <a:lstStyle>
            <a:lvl1pPr algn="ctr">
              <a:defRPr sz="28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 good book may be among the best of friends. It is the same today.</a:t>
            </a:r>
          </a:p>
        </p:txBody>
      </p:sp>
      <p:grpSp>
        <p:nvGrpSpPr>
          <p:cNvPr id="874" name="Group 874"/>
          <p:cNvGrpSpPr/>
          <p:nvPr/>
        </p:nvGrpSpPr>
        <p:grpSpPr>
          <a:xfrm>
            <a:off x="18520350" y="5784953"/>
            <a:ext cx="3175641" cy="3175641"/>
            <a:chOff x="0" y="0"/>
            <a:chExt cx="3175640" cy="3175640"/>
          </a:xfrm>
        </p:grpSpPr>
        <p:sp>
          <p:nvSpPr>
            <p:cNvPr id="872" name="Shape 872"/>
            <p:cNvSpPr/>
            <p:nvPr/>
          </p:nvSpPr>
          <p:spPr>
            <a:xfrm>
              <a:off x="-1" y="-1"/>
              <a:ext cx="3175642" cy="3175642"/>
            </a:xfrm>
            <a:prstGeom prst="ellipse">
              <a:avLst/>
            </a:prstGeom>
            <a:noFill/>
            <a:ln w="139700" cap="flat">
              <a:solidFill>
                <a:srgbClr val="17A086"/>
              </a:solidFill>
              <a:prstDash val="solid"/>
              <a:miter lim="400000"/>
            </a:ln>
            <a:effectLst/>
          </p:spPr>
          <p:txBody>
            <a:bodyPr wrap="square" lIns="91439" tIns="91439" rIns="91439" bIns="91439" numCol="1" anchor="ctr">
              <a:noAutofit/>
            </a:bodyPr>
            <a:lstStyle/>
            <a:p>
              <a:pPr algn="ctr"/>
              <a:endParaRPr/>
            </a:p>
          </p:txBody>
        </p:sp>
        <p:sp>
          <p:nvSpPr>
            <p:cNvPr id="873" name="Shape 873"/>
            <p:cNvSpPr/>
            <p:nvPr/>
          </p:nvSpPr>
          <p:spPr>
            <a:xfrm>
              <a:off x="415438" y="1322354"/>
              <a:ext cx="2344767" cy="998220"/>
            </a:xfrm>
            <a:prstGeom prst="rect">
              <a:avLst/>
            </a:prstGeom>
            <a:noFill/>
            <a:ln w="12700" cap="flat">
              <a:noFill/>
              <a:miter lim="400000"/>
            </a:ln>
            <a:effectLst/>
          </p:spPr>
          <p:txBody>
            <a:bodyPr wrap="square" lIns="91439" tIns="91439" rIns="91439" bIns="91439" numCol="1" anchor="t">
              <a:spAutoFit/>
            </a:bodyPr>
            <a:lstStyle>
              <a:lvl1pPr algn="ctr">
                <a:defRPr sz="6400" b="1">
                  <a:solidFill>
                    <a:srgbClr val="17A086"/>
                  </a:solidFill>
                  <a:latin typeface="Adobe Caslon Pro"/>
                  <a:ea typeface="Adobe Caslon Pro"/>
                  <a:cs typeface="Adobe Caslon Pro"/>
                  <a:sym typeface="Adobe Caslon Pro"/>
                </a:defRPr>
              </a:lvl1pPr>
            </a:lstStyle>
            <a:p>
              <a:pPr>
                <a:defRPr>
                  <a:solidFill>
                    <a:srgbClr val="D84555"/>
                  </a:solidFill>
                </a:defRPr>
              </a:pPr>
              <a:r>
                <a:rPr>
                  <a:solidFill>
                    <a:srgbClr val="17A086"/>
                  </a:solidFill>
                </a:rPr>
                <a:t>88%</a:t>
              </a:r>
            </a:p>
          </p:txBody>
        </p:sp>
      </p:grpSp>
      <p:sp>
        <p:nvSpPr>
          <p:cNvPr id="875" name="Shape 875"/>
          <p:cNvSpPr/>
          <p:nvPr/>
        </p:nvSpPr>
        <p:spPr>
          <a:xfrm>
            <a:off x="18128059" y="4767717"/>
            <a:ext cx="3960221" cy="637541"/>
          </a:xfrm>
          <a:prstGeom prst="rect">
            <a:avLst/>
          </a:prstGeom>
          <a:ln w="12700">
            <a:miter lim="400000"/>
          </a:ln>
        </p:spPr>
        <p:txBody>
          <a:bodyPr tIns="91439" bIns="91439">
            <a:spAutoFit/>
          </a:bodyPr>
          <a:lstStyle>
            <a:lvl1pPr algn="ctr">
              <a:defRPr b="1" i="1">
                <a:solidFill>
                  <a:srgbClr val="3B3838"/>
                </a:solidFill>
                <a:latin typeface="Adobe Garamond Pro"/>
                <a:ea typeface="Adobe Garamond Pro"/>
                <a:cs typeface="Adobe Garamond Pro"/>
                <a:sym typeface="Adobe Garamond Pro"/>
              </a:defRPr>
            </a:lvl1pPr>
          </a:lstStyle>
          <a:p>
            <a:pPr>
              <a:defRPr b="0" i="0">
                <a:solidFill>
                  <a:srgbClr val="000000"/>
                </a:solidFill>
                <a:latin typeface="+mn-lt"/>
                <a:ea typeface="+mn-ea"/>
                <a:cs typeface="+mn-cs"/>
                <a:sym typeface="Trebuchet MS"/>
              </a:defRPr>
            </a:pPr>
            <a:r>
              <a:rPr b="1" i="1">
                <a:solidFill>
                  <a:srgbClr val="3B3838"/>
                </a:solidFill>
                <a:latin typeface="Adobe Garamond Pro"/>
                <a:ea typeface="Adobe Garamond Pro"/>
                <a:cs typeface="Adobe Garamond Pro"/>
                <a:sym typeface="Adobe Garamond Pro"/>
              </a:rPr>
              <a:t>Add Your Title</a:t>
            </a:r>
          </a:p>
        </p:txBody>
      </p:sp>
      <p:sp>
        <p:nvSpPr>
          <p:cNvPr id="876" name="Shape 876"/>
          <p:cNvSpPr/>
          <p:nvPr/>
        </p:nvSpPr>
        <p:spPr>
          <a:xfrm>
            <a:off x="18124048" y="9017299"/>
            <a:ext cx="3968247" cy="3422448"/>
          </a:xfrm>
          <a:prstGeom prst="rect">
            <a:avLst/>
          </a:prstGeom>
          <a:ln w="12700">
            <a:miter lim="400000"/>
          </a:ln>
        </p:spPr>
        <p:txBody>
          <a:bodyPr tIns="91439" bIns="91439">
            <a:spAutoFit/>
          </a:bodyPr>
          <a:lstStyle>
            <a:lvl1pPr algn="ctr">
              <a:defRPr sz="28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 good book may be among the best of friends. It is the same today.</a:t>
            </a:r>
          </a:p>
        </p:txBody>
      </p:sp>
      <p:sp>
        <p:nvSpPr>
          <p:cNvPr id="877" name="Shape 877"/>
          <p:cNvSpPr/>
          <p:nvPr/>
        </p:nvSpPr>
        <p:spPr>
          <a:xfrm flipH="1">
            <a:off x="17450165" y="4632009"/>
            <a:ext cx="1" cy="8458947"/>
          </a:xfrm>
          <a:prstGeom prst="line">
            <a:avLst/>
          </a:prstGeom>
          <a:ln w="38100">
            <a:solidFill>
              <a:srgbClr val="A6A6A6"/>
            </a:solidFill>
            <a:miter lim="400000"/>
          </a:ln>
        </p:spPr>
        <p:txBody>
          <a:bodyPr lIns="0" tIns="0" rIns="0" bIns="0"/>
          <a:lstStyle/>
          <a:p>
            <a:pPr defTabSz="457200">
              <a:defRPr sz="1200">
                <a:latin typeface="+mj-lt"/>
                <a:ea typeface="+mj-ea"/>
                <a:cs typeface="+mj-cs"/>
                <a:sym typeface="Helvetica"/>
              </a:defRPr>
            </a:pPr>
            <a:endParaRPr/>
          </a:p>
        </p:txBody>
      </p:sp>
    </p:spTree>
  </p:cSld>
  <p:clrMapOvr>
    <a:masterClrMapping/>
  </p:clrMapOvr>
  <mc:AlternateContent xmlns:mc="http://schemas.openxmlformats.org/markup-compatibility/2006" xmlns:p14="http://schemas.microsoft.com/office/powerpoint/2010/main">
    <mc:Choice Requires="p14">
      <p:transition spd="slow" p14:dur="1200">
        <p:push dir="u"/>
      </p:transition>
    </mc:Choice>
    <mc:Fallback xmlns="">
      <p:transition spd="slow">
        <p:push dir="u"/>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851"/>
                                        </p:tgtEl>
                                        <p:attrNameLst>
                                          <p:attrName>style.visibility</p:attrName>
                                        </p:attrNameLst>
                                      </p:cBhvr>
                                      <p:to>
                                        <p:strVal val="visible"/>
                                      </p:to>
                                    </p:set>
                                    <p:anim calcmode="lin" valueType="num">
                                      <p:cBhvr>
                                        <p:cTn id="7" dur="500" fill="hold"/>
                                        <p:tgtEl>
                                          <p:spTgt spid="851"/>
                                        </p:tgtEl>
                                        <p:attrNameLst>
                                          <p:attrName>ppt_x</p:attrName>
                                        </p:attrNameLst>
                                      </p:cBhvr>
                                      <p:tavLst>
                                        <p:tav tm="0">
                                          <p:val>
                                            <p:strVal val="#ppt_x"/>
                                          </p:val>
                                        </p:tav>
                                        <p:tav tm="100000">
                                          <p:val>
                                            <p:strVal val="#ppt_x"/>
                                          </p:val>
                                        </p:tav>
                                      </p:tavLst>
                                    </p:anim>
                                    <p:anim calcmode="lin" valueType="num">
                                      <p:cBhvr>
                                        <p:cTn id="8" dur="500" fill="hold"/>
                                        <p:tgtEl>
                                          <p:spTgt spid="8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852"/>
                                        </p:tgtEl>
                                        <p:attrNameLst>
                                          <p:attrName>style.visibility</p:attrName>
                                        </p:attrNameLst>
                                      </p:cBhvr>
                                      <p:to>
                                        <p:strVal val="visible"/>
                                      </p:to>
                                    </p:set>
                                    <p:animEffect transition="in" filter="wipe(left)">
                                      <p:cBhvr>
                                        <p:cTn id="12" dur="500"/>
                                        <p:tgtEl>
                                          <p:spTgt spid="852"/>
                                        </p:tgtEl>
                                      </p:cBhvr>
                                    </p:animEffect>
                                  </p:childTnLst>
                                </p:cTn>
                              </p:par>
                            </p:childTnLst>
                          </p:cTn>
                        </p:par>
                        <p:par>
                          <p:cTn id="13" fill="hold">
                            <p:stCondLst>
                              <p:cond delay="1000"/>
                            </p:stCondLst>
                            <p:childTnLst>
                              <p:par>
                                <p:cTn id="14" presetID="22" presetClass="entr" presetSubtype="4" fill="hold" grpId="3" nodeType="afterEffect">
                                  <p:stCondLst>
                                    <p:cond delay="0"/>
                                  </p:stCondLst>
                                  <p:iterate>
                                    <p:tmAbs val="0"/>
                                  </p:iterate>
                                  <p:childTnLst>
                                    <p:set>
                                      <p:cBhvr>
                                        <p:cTn id="15" dur="indefinite" fill="hold"/>
                                        <p:tgtEl>
                                          <p:spTgt spid="858"/>
                                        </p:tgtEl>
                                        <p:attrNameLst>
                                          <p:attrName>style.visibility</p:attrName>
                                        </p:attrNameLst>
                                      </p:cBhvr>
                                      <p:to>
                                        <p:strVal val="visible"/>
                                      </p:to>
                                    </p:set>
                                    <p:animEffect transition="in" filter="wipe(down)">
                                      <p:cBhvr>
                                        <p:cTn id="16" dur="500"/>
                                        <p:tgtEl>
                                          <p:spTgt spid="858"/>
                                        </p:tgtEl>
                                      </p:cBhvr>
                                    </p:animEffect>
                                  </p:childTnLst>
                                </p:cTn>
                              </p:par>
                            </p:childTnLst>
                          </p:cTn>
                        </p:par>
                        <p:par>
                          <p:cTn id="17" fill="hold">
                            <p:stCondLst>
                              <p:cond delay="1500"/>
                            </p:stCondLst>
                            <p:childTnLst>
                              <p:par>
                                <p:cTn id="18" presetID="22" presetClass="entr" presetSubtype="1" fill="hold" grpId="4" nodeType="afterEffect">
                                  <p:stCondLst>
                                    <p:cond delay="0"/>
                                  </p:stCondLst>
                                  <p:iterate>
                                    <p:tmAbs val="0"/>
                                  </p:iterate>
                                  <p:childTnLst>
                                    <p:set>
                                      <p:cBhvr>
                                        <p:cTn id="19" dur="indefinite" fill="hold"/>
                                        <p:tgtEl>
                                          <p:spTgt spid="853"/>
                                        </p:tgtEl>
                                        <p:attrNameLst>
                                          <p:attrName>style.visibility</p:attrName>
                                        </p:attrNameLst>
                                      </p:cBhvr>
                                      <p:to>
                                        <p:strVal val="visible"/>
                                      </p:to>
                                    </p:set>
                                    <p:animEffect transition="in" filter="wipe(up)">
                                      <p:cBhvr>
                                        <p:cTn id="20" dur="500"/>
                                        <p:tgtEl>
                                          <p:spTgt spid="853"/>
                                        </p:tgtEl>
                                      </p:cBhvr>
                                    </p:animEffect>
                                  </p:childTnLst>
                                </p:cTn>
                              </p:par>
                            </p:childTnLst>
                          </p:cTn>
                        </p:par>
                        <p:par>
                          <p:cTn id="21" fill="hold">
                            <p:stCondLst>
                              <p:cond delay="2000"/>
                            </p:stCondLst>
                            <p:childTnLst>
                              <p:par>
                                <p:cTn id="22" presetID="22" presetClass="entr" presetSubtype="4" fill="hold" grpId="5" nodeType="afterEffect">
                                  <p:stCondLst>
                                    <p:cond delay="0"/>
                                  </p:stCondLst>
                                  <p:iterate>
                                    <p:tmAbs val="0"/>
                                  </p:iterate>
                                  <p:childTnLst>
                                    <p:set>
                                      <p:cBhvr>
                                        <p:cTn id="23" dur="indefinite" fill="hold"/>
                                        <p:tgtEl>
                                          <p:spTgt spid="859"/>
                                        </p:tgtEl>
                                        <p:attrNameLst>
                                          <p:attrName>style.visibility</p:attrName>
                                        </p:attrNameLst>
                                      </p:cBhvr>
                                      <p:to>
                                        <p:strVal val="visible"/>
                                      </p:to>
                                    </p:set>
                                    <p:animEffect transition="in" filter="wipe(down)">
                                      <p:cBhvr>
                                        <p:cTn id="24" dur="500"/>
                                        <p:tgtEl>
                                          <p:spTgt spid="859"/>
                                        </p:tgtEl>
                                      </p:cBhvr>
                                    </p:animEffect>
                                  </p:childTnLst>
                                </p:cTn>
                              </p:par>
                            </p:childTnLst>
                          </p:cTn>
                        </p:par>
                        <p:par>
                          <p:cTn id="25" fill="hold">
                            <p:stCondLst>
                              <p:cond delay="2500"/>
                            </p:stCondLst>
                            <p:childTnLst>
                              <p:par>
                                <p:cTn id="26" presetID="22" presetClass="entr" presetSubtype="1" fill="hold" grpId="6" nodeType="afterEffect">
                                  <p:stCondLst>
                                    <p:cond delay="0"/>
                                  </p:stCondLst>
                                  <p:iterate>
                                    <p:tmAbs val="0"/>
                                  </p:iterate>
                                  <p:childTnLst>
                                    <p:set>
                                      <p:cBhvr>
                                        <p:cTn id="27" dur="indefinite" fill="hold"/>
                                        <p:tgtEl>
                                          <p:spTgt spid="854"/>
                                        </p:tgtEl>
                                        <p:attrNameLst>
                                          <p:attrName>style.visibility</p:attrName>
                                        </p:attrNameLst>
                                      </p:cBhvr>
                                      <p:to>
                                        <p:strVal val="visible"/>
                                      </p:to>
                                    </p:set>
                                    <p:animEffect transition="in" filter="wipe(up)">
                                      <p:cBhvr>
                                        <p:cTn id="28" dur="500"/>
                                        <p:tgtEl>
                                          <p:spTgt spid="854"/>
                                        </p:tgtEl>
                                      </p:cBhvr>
                                    </p:animEffect>
                                  </p:childTnLst>
                                </p:cTn>
                              </p:par>
                            </p:childTnLst>
                          </p:cTn>
                        </p:par>
                        <p:par>
                          <p:cTn id="29" fill="hold">
                            <p:stCondLst>
                              <p:cond delay="3000"/>
                            </p:stCondLst>
                            <p:childTnLst>
                              <p:par>
                                <p:cTn id="30" presetID="22" presetClass="entr" presetSubtype="4" fill="hold" grpId="7" nodeType="afterEffect">
                                  <p:stCondLst>
                                    <p:cond delay="0"/>
                                  </p:stCondLst>
                                  <p:iterate>
                                    <p:tmAbs val="0"/>
                                  </p:iterate>
                                  <p:childTnLst>
                                    <p:set>
                                      <p:cBhvr>
                                        <p:cTn id="31" dur="indefinite" fill="hold"/>
                                        <p:tgtEl>
                                          <p:spTgt spid="860"/>
                                        </p:tgtEl>
                                        <p:attrNameLst>
                                          <p:attrName>style.visibility</p:attrName>
                                        </p:attrNameLst>
                                      </p:cBhvr>
                                      <p:to>
                                        <p:strVal val="visible"/>
                                      </p:to>
                                    </p:set>
                                    <p:animEffect transition="in" filter="wipe(down)">
                                      <p:cBhvr>
                                        <p:cTn id="32" dur="500"/>
                                        <p:tgtEl>
                                          <p:spTgt spid="860"/>
                                        </p:tgtEl>
                                      </p:cBhvr>
                                    </p:animEffect>
                                  </p:childTnLst>
                                </p:cTn>
                              </p:par>
                            </p:childTnLst>
                          </p:cTn>
                        </p:par>
                        <p:par>
                          <p:cTn id="33" fill="hold">
                            <p:stCondLst>
                              <p:cond delay="3500"/>
                            </p:stCondLst>
                            <p:childTnLst>
                              <p:par>
                                <p:cTn id="34" presetID="22" presetClass="entr" presetSubtype="1" fill="hold" grpId="8" nodeType="afterEffect">
                                  <p:stCondLst>
                                    <p:cond delay="0"/>
                                  </p:stCondLst>
                                  <p:iterate>
                                    <p:tmAbs val="0"/>
                                  </p:iterate>
                                  <p:childTnLst>
                                    <p:set>
                                      <p:cBhvr>
                                        <p:cTn id="35" dur="indefinite" fill="hold"/>
                                        <p:tgtEl>
                                          <p:spTgt spid="855"/>
                                        </p:tgtEl>
                                        <p:attrNameLst>
                                          <p:attrName>style.visibility</p:attrName>
                                        </p:attrNameLst>
                                      </p:cBhvr>
                                      <p:to>
                                        <p:strVal val="visible"/>
                                      </p:to>
                                    </p:set>
                                    <p:animEffect transition="in" filter="wipe(up)">
                                      <p:cBhvr>
                                        <p:cTn id="36" dur="500"/>
                                        <p:tgtEl>
                                          <p:spTgt spid="855"/>
                                        </p:tgtEl>
                                      </p:cBhvr>
                                    </p:animEffect>
                                  </p:childTnLst>
                                </p:cTn>
                              </p:par>
                            </p:childTnLst>
                          </p:cTn>
                        </p:par>
                        <p:par>
                          <p:cTn id="37" fill="hold">
                            <p:stCondLst>
                              <p:cond delay="4000"/>
                            </p:stCondLst>
                            <p:childTnLst>
                              <p:par>
                                <p:cTn id="38" presetID="22" presetClass="entr" presetSubtype="4" fill="hold" grpId="9" nodeType="afterEffect">
                                  <p:stCondLst>
                                    <p:cond delay="0"/>
                                  </p:stCondLst>
                                  <p:iterate>
                                    <p:tmAbs val="0"/>
                                  </p:iterate>
                                  <p:childTnLst>
                                    <p:set>
                                      <p:cBhvr>
                                        <p:cTn id="39" dur="indefinite" fill="hold"/>
                                        <p:tgtEl>
                                          <p:spTgt spid="861"/>
                                        </p:tgtEl>
                                        <p:attrNameLst>
                                          <p:attrName>style.visibility</p:attrName>
                                        </p:attrNameLst>
                                      </p:cBhvr>
                                      <p:to>
                                        <p:strVal val="visible"/>
                                      </p:to>
                                    </p:set>
                                    <p:animEffect transition="in" filter="wipe(down)">
                                      <p:cBhvr>
                                        <p:cTn id="40" dur="500"/>
                                        <p:tgtEl>
                                          <p:spTgt spid="861"/>
                                        </p:tgtEl>
                                      </p:cBhvr>
                                    </p:animEffect>
                                  </p:childTnLst>
                                </p:cTn>
                              </p:par>
                            </p:childTnLst>
                          </p:cTn>
                        </p:par>
                        <p:par>
                          <p:cTn id="41" fill="hold">
                            <p:stCondLst>
                              <p:cond delay="4500"/>
                            </p:stCondLst>
                            <p:childTnLst>
                              <p:par>
                                <p:cTn id="42" presetID="22" presetClass="entr" presetSubtype="1" fill="hold" grpId="10" nodeType="afterEffect">
                                  <p:stCondLst>
                                    <p:cond delay="0"/>
                                  </p:stCondLst>
                                  <p:iterate>
                                    <p:tmAbs val="0"/>
                                  </p:iterate>
                                  <p:childTnLst>
                                    <p:set>
                                      <p:cBhvr>
                                        <p:cTn id="43" dur="indefinite" fill="hold"/>
                                        <p:tgtEl>
                                          <p:spTgt spid="856"/>
                                        </p:tgtEl>
                                        <p:attrNameLst>
                                          <p:attrName>style.visibility</p:attrName>
                                        </p:attrNameLst>
                                      </p:cBhvr>
                                      <p:to>
                                        <p:strVal val="visible"/>
                                      </p:to>
                                    </p:set>
                                    <p:animEffect transition="in" filter="wipe(up)">
                                      <p:cBhvr>
                                        <p:cTn id="44" dur="500"/>
                                        <p:tgtEl>
                                          <p:spTgt spid="856"/>
                                        </p:tgtEl>
                                      </p:cBhvr>
                                    </p:animEffect>
                                  </p:childTnLst>
                                </p:cTn>
                              </p:par>
                            </p:childTnLst>
                          </p:cTn>
                        </p:par>
                        <p:par>
                          <p:cTn id="45" fill="hold">
                            <p:stCondLst>
                              <p:cond delay="5000"/>
                            </p:stCondLst>
                            <p:childTnLst>
                              <p:par>
                                <p:cTn id="46" presetID="22" presetClass="entr" presetSubtype="4" fill="hold" grpId="11" nodeType="afterEffect">
                                  <p:stCondLst>
                                    <p:cond delay="0"/>
                                  </p:stCondLst>
                                  <p:iterate>
                                    <p:tmAbs val="0"/>
                                  </p:iterate>
                                  <p:childTnLst>
                                    <p:set>
                                      <p:cBhvr>
                                        <p:cTn id="47" dur="indefinite" fill="hold"/>
                                        <p:tgtEl>
                                          <p:spTgt spid="862"/>
                                        </p:tgtEl>
                                        <p:attrNameLst>
                                          <p:attrName>style.visibility</p:attrName>
                                        </p:attrNameLst>
                                      </p:cBhvr>
                                      <p:to>
                                        <p:strVal val="visible"/>
                                      </p:to>
                                    </p:set>
                                    <p:animEffect transition="in" filter="wipe(down)">
                                      <p:cBhvr>
                                        <p:cTn id="48" dur="500"/>
                                        <p:tgtEl>
                                          <p:spTgt spid="862"/>
                                        </p:tgtEl>
                                      </p:cBhvr>
                                    </p:animEffect>
                                  </p:childTnLst>
                                </p:cTn>
                              </p:par>
                            </p:childTnLst>
                          </p:cTn>
                        </p:par>
                        <p:par>
                          <p:cTn id="49" fill="hold">
                            <p:stCondLst>
                              <p:cond delay="5500"/>
                            </p:stCondLst>
                            <p:childTnLst>
                              <p:par>
                                <p:cTn id="50" presetID="22" presetClass="entr" presetSubtype="1" fill="hold" grpId="12" nodeType="afterEffect">
                                  <p:stCondLst>
                                    <p:cond delay="0"/>
                                  </p:stCondLst>
                                  <p:iterate>
                                    <p:tmAbs val="0"/>
                                  </p:iterate>
                                  <p:childTnLst>
                                    <p:set>
                                      <p:cBhvr>
                                        <p:cTn id="51" dur="indefinite" fill="hold"/>
                                        <p:tgtEl>
                                          <p:spTgt spid="857"/>
                                        </p:tgtEl>
                                        <p:attrNameLst>
                                          <p:attrName>style.visibility</p:attrName>
                                        </p:attrNameLst>
                                      </p:cBhvr>
                                      <p:to>
                                        <p:strVal val="visible"/>
                                      </p:to>
                                    </p:set>
                                    <p:animEffect transition="in" filter="wipe(up)">
                                      <p:cBhvr>
                                        <p:cTn id="52" dur="500"/>
                                        <p:tgtEl>
                                          <p:spTgt spid="857"/>
                                        </p:tgtEl>
                                      </p:cBhvr>
                                    </p:animEffect>
                                  </p:childTnLst>
                                </p:cTn>
                              </p:par>
                            </p:childTnLst>
                          </p:cTn>
                        </p:par>
                        <p:par>
                          <p:cTn id="53" fill="hold">
                            <p:stCondLst>
                              <p:cond delay="6000"/>
                            </p:stCondLst>
                            <p:childTnLst>
                              <p:par>
                                <p:cTn id="54" presetID="23" presetClass="entr" presetSubtype="16" fill="hold" grpId="13" nodeType="afterEffect">
                                  <p:stCondLst>
                                    <p:cond delay="0"/>
                                  </p:stCondLst>
                                  <p:iterate>
                                    <p:tmAbs val="0"/>
                                  </p:iterate>
                                  <p:childTnLst>
                                    <p:set>
                                      <p:cBhvr>
                                        <p:cTn id="55" dur="indefinite" fill="hold"/>
                                        <p:tgtEl>
                                          <p:spTgt spid="865"/>
                                        </p:tgtEl>
                                        <p:attrNameLst>
                                          <p:attrName>style.visibility</p:attrName>
                                        </p:attrNameLst>
                                      </p:cBhvr>
                                      <p:to>
                                        <p:strVal val="visible"/>
                                      </p:to>
                                    </p:set>
                                    <p:anim calcmode="lin" valueType="num">
                                      <p:cBhvr>
                                        <p:cTn id="56" dur="500" fill="hold"/>
                                        <p:tgtEl>
                                          <p:spTgt spid="865"/>
                                        </p:tgtEl>
                                        <p:attrNameLst>
                                          <p:attrName>ppt_w</p:attrName>
                                        </p:attrNameLst>
                                      </p:cBhvr>
                                      <p:tavLst>
                                        <p:tav tm="0">
                                          <p:val>
                                            <p:fltVal val="0"/>
                                          </p:val>
                                        </p:tav>
                                        <p:tav tm="100000">
                                          <p:val>
                                            <p:strVal val="#ppt_w"/>
                                          </p:val>
                                        </p:tav>
                                      </p:tavLst>
                                    </p:anim>
                                    <p:anim calcmode="lin" valueType="num">
                                      <p:cBhvr>
                                        <p:cTn id="57" dur="500" fill="hold"/>
                                        <p:tgtEl>
                                          <p:spTgt spid="865"/>
                                        </p:tgtEl>
                                        <p:attrNameLst>
                                          <p:attrName>ppt_h</p:attrName>
                                        </p:attrNameLst>
                                      </p:cBhvr>
                                      <p:tavLst>
                                        <p:tav tm="0">
                                          <p:val>
                                            <p:fltVal val="0"/>
                                          </p:val>
                                        </p:tav>
                                        <p:tav tm="100000">
                                          <p:val>
                                            <p:strVal val="#ppt_h"/>
                                          </p:val>
                                        </p:tav>
                                      </p:tavLst>
                                    </p:anim>
                                  </p:childTnLst>
                                </p:cTn>
                              </p:par>
                            </p:childTnLst>
                          </p:cTn>
                        </p:par>
                        <p:par>
                          <p:cTn id="58" fill="hold">
                            <p:stCondLst>
                              <p:cond delay="6500"/>
                            </p:stCondLst>
                            <p:childTnLst>
                              <p:par>
                                <p:cTn id="59" presetID="2" presetClass="entr" presetSubtype="4" fill="hold" grpId="14" nodeType="afterEffect">
                                  <p:stCondLst>
                                    <p:cond delay="0"/>
                                  </p:stCondLst>
                                  <p:iterate>
                                    <p:tmAbs val="0"/>
                                  </p:iterate>
                                  <p:childTnLst>
                                    <p:set>
                                      <p:cBhvr>
                                        <p:cTn id="60" dur="indefinite" fill="hold"/>
                                        <p:tgtEl>
                                          <p:spTgt spid="866"/>
                                        </p:tgtEl>
                                        <p:attrNameLst>
                                          <p:attrName>style.visibility</p:attrName>
                                        </p:attrNameLst>
                                      </p:cBhvr>
                                      <p:to>
                                        <p:strVal val="visible"/>
                                      </p:to>
                                    </p:set>
                                    <p:anim calcmode="lin" valueType="num">
                                      <p:cBhvr>
                                        <p:cTn id="61" dur="500" fill="hold"/>
                                        <p:tgtEl>
                                          <p:spTgt spid="866"/>
                                        </p:tgtEl>
                                        <p:attrNameLst>
                                          <p:attrName>ppt_x</p:attrName>
                                        </p:attrNameLst>
                                      </p:cBhvr>
                                      <p:tavLst>
                                        <p:tav tm="0">
                                          <p:val>
                                            <p:strVal val="#ppt_x"/>
                                          </p:val>
                                        </p:tav>
                                        <p:tav tm="100000">
                                          <p:val>
                                            <p:strVal val="#ppt_x"/>
                                          </p:val>
                                        </p:tav>
                                      </p:tavLst>
                                    </p:anim>
                                    <p:anim calcmode="lin" valueType="num">
                                      <p:cBhvr>
                                        <p:cTn id="62" dur="500" fill="hold"/>
                                        <p:tgtEl>
                                          <p:spTgt spid="866"/>
                                        </p:tgtEl>
                                        <p:attrNameLst>
                                          <p:attrName>ppt_y</p:attrName>
                                        </p:attrNameLst>
                                      </p:cBhvr>
                                      <p:tavLst>
                                        <p:tav tm="0">
                                          <p:val>
                                            <p:strVal val="1+#ppt_h/2"/>
                                          </p:val>
                                        </p:tav>
                                        <p:tav tm="100000">
                                          <p:val>
                                            <p:strVal val="#ppt_y"/>
                                          </p:val>
                                        </p:tav>
                                      </p:tavLst>
                                    </p:anim>
                                  </p:childTnLst>
                                </p:cTn>
                              </p:par>
                            </p:childTnLst>
                          </p:cTn>
                        </p:par>
                        <p:par>
                          <p:cTn id="63" fill="hold">
                            <p:stCondLst>
                              <p:cond delay="7000"/>
                            </p:stCondLst>
                            <p:childTnLst>
                              <p:par>
                                <p:cTn id="64" presetID="22" presetClass="entr" presetSubtype="1" fill="hold" grpId="15" nodeType="afterEffect">
                                  <p:stCondLst>
                                    <p:cond delay="0"/>
                                  </p:stCondLst>
                                  <p:iterate>
                                    <p:tmAbs val="0"/>
                                  </p:iterate>
                                  <p:childTnLst>
                                    <p:set>
                                      <p:cBhvr>
                                        <p:cTn id="65" dur="indefinite" fill="hold"/>
                                        <p:tgtEl>
                                          <p:spTgt spid="877"/>
                                        </p:tgtEl>
                                        <p:attrNameLst>
                                          <p:attrName>style.visibility</p:attrName>
                                        </p:attrNameLst>
                                      </p:cBhvr>
                                      <p:to>
                                        <p:strVal val="visible"/>
                                      </p:to>
                                    </p:set>
                                    <p:animEffect transition="in" filter="wipe(up)">
                                      <p:cBhvr>
                                        <p:cTn id="66" dur="500"/>
                                        <p:tgtEl>
                                          <p:spTgt spid="877"/>
                                        </p:tgtEl>
                                      </p:cBhvr>
                                    </p:animEffect>
                                  </p:childTnLst>
                                </p:cTn>
                              </p:par>
                            </p:childTnLst>
                          </p:cTn>
                        </p:par>
                        <p:par>
                          <p:cTn id="67" fill="hold">
                            <p:stCondLst>
                              <p:cond delay="7500"/>
                            </p:stCondLst>
                            <p:childTnLst>
                              <p:par>
                                <p:cTn id="68" presetID="22" presetClass="entr" presetSubtype="4" fill="hold" grpId="16" nodeType="afterEffect">
                                  <p:stCondLst>
                                    <p:cond delay="0"/>
                                  </p:stCondLst>
                                  <p:iterate>
                                    <p:tmAbs val="0"/>
                                  </p:iterate>
                                  <p:childTnLst>
                                    <p:set>
                                      <p:cBhvr>
                                        <p:cTn id="69" dur="indefinite" fill="hold"/>
                                        <p:tgtEl>
                                          <p:spTgt spid="870"/>
                                        </p:tgtEl>
                                        <p:attrNameLst>
                                          <p:attrName>style.visibility</p:attrName>
                                        </p:attrNameLst>
                                      </p:cBhvr>
                                      <p:to>
                                        <p:strVal val="visible"/>
                                      </p:to>
                                    </p:set>
                                    <p:animEffect transition="in" filter="wipe(down)">
                                      <p:cBhvr>
                                        <p:cTn id="70" dur="500"/>
                                        <p:tgtEl>
                                          <p:spTgt spid="870"/>
                                        </p:tgtEl>
                                      </p:cBhvr>
                                    </p:animEffect>
                                  </p:childTnLst>
                                </p:cTn>
                              </p:par>
                            </p:childTnLst>
                          </p:cTn>
                        </p:par>
                        <p:par>
                          <p:cTn id="71" fill="hold">
                            <p:stCondLst>
                              <p:cond delay="8000"/>
                            </p:stCondLst>
                            <p:childTnLst>
                              <p:par>
                                <p:cTn id="72" presetID="22" presetClass="entr" presetSubtype="4" fill="hold" grpId="17" nodeType="afterEffect">
                                  <p:stCondLst>
                                    <p:cond delay="0"/>
                                  </p:stCondLst>
                                  <p:iterate>
                                    <p:tmAbs val="0"/>
                                  </p:iterate>
                                  <p:childTnLst>
                                    <p:set>
                                      <p:cBhvr>
                                        <p:cTn id="73" dur="indefinite" fill="hold"/>
                                        <p:tgtEl>
                                          <p:spTgt spid="875"/>
                                        </p:tgtEl>
                                        <p:attrNameLst>
                                          <p:attrName>style.visibility</p:attrName>
                                        </p:attrNameLst>
                                      </p:cBhvr>
                                      <p:to>
                                        <p:strVal val="visible"/>
                                      </p:to>
                                    </p:set>
                                    <p:animEffect transition="in" filter="wipe(down)">
                                      <p:cBhvr>
                                        <p:cTn id="74" dur="500"/>
                                        <p:tgtEl>
                                          <p:spTgt spid="875"/>
                                        </p:tgtEl>
                                      </p:cBhvr>
                                    </p:animEffect>
                                  </p:childTnLst>
                                </p:cTn>
                              </p:par>
                            </p:childTnLst>
                          </p:cTn>
                        </p:par>
                        <p:par>
                          <p:cTn id="75" fill="hold">
                            <p:stCondLst>
                              <p:cond delay="8500"/>
                            </p:stCondLst>
                            <p:childTnLst>
                              <p:par>
                                <p:cTn id="76" presetID="9" presetClass="entr" presetSubtype="0" fill="hold" grpId="18" nodeType="afterEffect">
                                  <p:stCondLst>
                                    <p:cond delay="0"/>
                                  </p:stCondLst>
                                  <p:iterate>
                                    <p:tmAbs val="0"/>
                                  </p:iterate>
                                  <p:childTnLst>
                                    <p:set>
                                      <p:cBhvr>
                                        <p:cTn id="77" dur="indefinite" fill="hold"/>
                                        <p:tgtEl>
                                          <p:spTgt spid="869"/>
                                        </p:tgtEl>
                                        <p:attrNameLst>
                                          <p:attrName>style.visibility</p:attrName>
                                        </p:attrNameLst>
                                      </p:cBhvr>
                                      <p:to>
                                        <p:strVal val="visible"/>
                                      </p:to>
                                    </p:set>
                                    <p:animEffect transition="in" filter="dissolve">
                                      <p:cBhvr>
                                        <p:cTn id="78" dur="500"/>
                                        <p:tgtEl>
                                          <p:spTgt spid="869"/>
                                        </p:tgtEl>
                                      </p:cBhvr>
                                    </p:animEffect>
                                  </p:childTnLst>
                                </p:cTn>
                              </p:par>
                            </p:childTnLst>
                          </p:cTn>
                        </p:par>
                        <p:par>
                          <p:cTn id="79" fill="hold">
                            <p:stCondLst>
                              <p:cond delay="9000"/>
                            </p:stCondLst>
                            <p:childTnLst>
                              <p:par>
                                <p:cTn id="80" presetID="9" presetClass="entr" presetSubtype="0" fill="hold" grpId="19" nodeType="afterEffect">
                                  <p:stCondLst>
                                    <p:cond delay="0"/>
                                  </p:stCondLst>
                                  <p:iterate>
                                    <p:tmAbs val="0"/>
                                  </p:iterate>
                                  <p:childTnLst>
                                    <p:set>
                                      <p:cBhvr>
                                        <p:cTn id="81" dur="indefinite" fill="hold"/>
                                        <p:tgtEl>
                                          <p:spTgt spid="874"/>
                                        </p:tgtEl>
                                        <p:attrNameLst>
                                          <p:attrName>style.visibility</p:attrName>
                                        </p:attrNameLst>
                                      </p:cBhvr>
                                      <p:to>
                                        <p:strVal val="visible"/>
                                      </p:to>
                                    </p:set>
                                    <p:animEffect transition="in" filter="dissolve">
                                      <p:cBhvr>
                                        <p:cTn id="82" dur="500"/>
                                        <p:tgtEl>
                                          <p:spTgt spid="874"/>
                                        </p:tgtEl>
                                      </p:cBhvr>
                                    </p:animEffect>
                                  </p:childTnLst>
                                </p:cTn>
                              </p:par>
                            </p:childTnLst>
                          </p:cTn>
                        </p:par>
                        <p:par>
                          <p:cTn id="83" fill="hold">
                            <p:stCondLst>
                              <p:cond delay="9500"/>
                            </p:stCondLst>
                            <p:childTnLst>
                              <p:par>
                                <p:cTn id="84" presetID="9" presetClass="entr" presetSubtype="0" fill="hold" grpId="20" nodeType="afterEffect">
                                  <p:stCondLst>
                                    <p:cond delay="0"/>
                                  </p:stCondLst>
                                  <p:iterate>
                                    <p:tmAbs val="0"/>
                                  </p:iterate>
                                  <p:childTnLst>
                                    <p:set>
                                      <p:cBhvr>
                                        <p:cTn id="85" dur="indefinite" fill="hold"/>
                                        <p:tgtEl>
                                          <p:spTgt spid="871"/>
                                        </p:tgtEl>
                                        <p:attrNameLst>
                                          <p:attrName>style.visibility</p:attrName>
                                        </p:attrNameLst>
                                      </p:cBhvr>
                                      <p:to>
                                        <p:strVal val="visible"/>
                                      </p:to>
                                    </p:set>
                                    <p:animEffect transition="in" filter="dissolve">
                                      <p:cBhvr>
                                        <p:cTn id="86" dur="500"/>
                                        <p:tgtEl>
                                          <p:spTgt spid="871"/>
                                        </p:tgtEl>
                                      </p:cBhvr>
                                    </p:animEffect>
                                  </p:childTnLst>
                                </p:cTn>
                              </p:par>
                            </p:childTnLst>
                          </p:cTn>
                        </p:par>
                        <p:par>
                          <p:cTn id="87" fill="hold">
                            <p:stCondLst>
                              <p:cond delay="10000"/>
                            </p:stCondLst>
                            <p:childTnLst>
                              <p:par>
                                <p:cTn id="88" presetID="9" presetClass="entr" presetSubtype="0" fill="hold" grpId="21" nodeType="afterEffect">
                                  <p:stCondLst>
                                    <p:cond delay="0"/>
                                  </p:stCondLst>
                                  <p:iterate>
                                    <p:tmAbs val="0"/>
                                  </p:iterate>
                                  <p:childTnLst>
                                    <p:set>
                                      <p:cBhvr>
                                        <p:cTn id="89" dur="indefinite" fill="hold"/>
                                        <p:tgtEl>
                                          <p:spTgt spid="876"/>
                                        </p:tgtEl>
                                        <p:attrNameLst>
                                          <p:attrName>style.visibility</p:attrName>
                                        </p:attrNameLst>
                                      </p:cBhvr>
                                      <p:to>
                                        <p:strVal val="visible"/>
                                      </p:to>
                                    </p:set>
                                    <p:animEffect transition="in" filter="dissolve">
                                      <p:cBhvr>
                                        <p:cTn id="90" dur="500"/>
                                        <p:tgtEl>
                                          <p:spTgt spid="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1" grpId="1" animBg="1" advAuto="0"/>
      <p:bldP spid="852" grpId="2" animBg="1" advAuto="0"/>
      <p:bldP spid="853" grpId="4" animBg="1" advAuto="0"/>
      <p:bldP spid="854" grpId="6" animBg="1" advAuto="0"/>
      <p:bldP spid="855" grpId="8" animBg="1" advAuto="0"/>
      <p:bldP spid="856" grpId="10" animBg="1" advAuto="0"/>
      <p:bldP spid="857" grpId="12" animBg="1" advAuto="0"/>
      <p:bldP spid="858" grpId="3" animBg="1" advAuto="0"/>
      <p:bldP spid="859" grpId="5" animBg="1" advAuto="0"/>
      <p:bldP spid="860" grpId="7" animBg="1" advAuto="0"/>
      <p:bldP spid="861" grpId="9" animBg="1" advAuto="0"/>
      <p:bldP spid="862" grpId="11" animBg="1" advAuto="0"/>
      <p:bldP spid="865" grpId="13" animBg="1" advAuto="0"/>
      <p:bldP spid="866" grpId="14" animBg="1" advAuto="0"/>
      <p:bldP spid="869" grpId="18" animBg="1" advAuto="0"/>
      <p:bldP spid="870" grpId="16" animBg="1" advAuto="0"/>
      <p:bldP spid="871" grpId="20" animBg="1" advAuto="0"/>
      <p:bldP spid="874" grpId="19" animBg="1" advAuto="0"/>
      <p:bldP spid="875" grpId="17" animBg="1" advAuto="0"/>
      <p:bldP spid="876" grpId="21" animBg="1" advAuto="0"/>
      <p:bldP spid="877" grpId="15"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1" name="Group 891"/>
          <p:cNvGrpSpPr/>
          <p:nvPr/>
        </p:nvGrpSpPr>
        <p:grpSpPr>
          <a:xfrm>
            <a:off x="22374020" y="11727792"/>
            <a:ext cx="1777605" cy="1777748"/>
            <a:chOff x="0" y="0"/>
            <a:chExt cx="1777604" cy="1777747"/>
          </a:xfrm>
        </p:grpSpPr>
        <p:sp>
          <p:nvSpPr>
            <p:cNvPr id="879" name="Shape 879"/>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0" name="Shape 880"/>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1" name="Shape 881"/>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2" name="Shape 882"/>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3" name="Shape 883"/>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4" name="Shape 884"/>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5" name="Shape 885"/>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6" name="Shape 886"/>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7" name="Shape 887"/>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8" name="Shape 888"/>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89" name="Shape 889"/>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90" name="Shape 890"/>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904" name="Group 904"/>
          <p:cNvGrpSpPr/>
          <p:nvPr/>
        </p:nvGrpSpPr>
        <p:grpSpPr>
          <a:xfrm>
            <a:off x="225117" y="232231"/>
            <a:ext cx="1777605" cy="1777749"/>
            <a:chOff x="0" y="0"/>
            <a:chExt cx="1777604" cy="1777747"/>
          </a:xfrm>
        </p:grpSpPr>
        <p:sp>
          <p:nvSpPr>
            <p:cNvPr id="892" name="Shape 892"/>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93" name="Shape 893"/>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94" name="Shape 894"/>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95" name="Shape 895"/>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96" name="Shape 896"/>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97" name="Shape 897"/>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98" name="Shape 898"/>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899" name="Shape 899"/>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00" name="Shape 900"/>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01" name="Shape 901"/>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02" name="Shape 902"/>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03" name="Shape 903"/>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905" name="Shape 905"/>
          <p:cNvSpPr/>
          <p:nvPr/>
        </p:nvSpPr>
        <p:spPr>
          <a:xfrm>
            <a:off x="1475923" y="623246"/>
            <a:ext cx="4727754"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Data Analysis</a:t>
            </a:r>
          </a:p>
        </p:txBody>
      </p:sp>
      <p:sp>
        <p:nvSpPr>
          <p:cNvPr id="906" name="Shape 906"/>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sp>
        <p:nvSpPr>
          <p:cNvPr id="907" name="Shape 907"/>
          <p:cNvSpPr/>
          <p:nvPr/>
        </p:nvSpPr>
        <p:spPr>
          <a:xfrm>
            <a:off x="729797" y="4873633"/>
            <a:ext cx="3775528" cy="4495802"/>
          </a:xfrm>
          <a:prstGeom prst="triangle">
            <a:avLst/>
          </a:prstGeom>
          <a:solidFill>
            <a:srgbClr val="D84555"/>
          </a:solidFill>
          <a:ln w="12700">
            <a:miter lim="400000"/>
          </a:ln>
        </p:spPr>
        <p:txBody>
          <a:bodyPr tIns="91439" bIns="91439" anchor="ctr"/>
          <a:lstStyle/>
          <a:p>
            <a:pPr algn="ctr">
              <a:defRPr>
                <a:solidFill>
                  <a:srgbClr val="FFFFFF"/>
                </a:solidFill>
              </a:defRPr>
            </a:pPr>
            <a:endParaRPr/>
          </a:p>
        </p:txBody>
      </p:sp>
      <p:sp>
        <p:nvSpPr>
          <p:cNvPr id="908" name="Shape 908"/>
          <p:cNvSpPr/>
          <p:nvPr/>
        </p:nvSpPr>
        <p:spPr>
          <a:xfrm>
            <a:off x="5471545" y="3789593"/>
            <a:ext cx="3775528" cy="5579841"/>
          </a:xfrm>
          <a:prstGeom prst="triangle">
            <a:avLst/>
          </a:prstGeom>
          <a:solidFill>
            <a:srgbClr val="F19B2C"/>
          </a:solidFill>
          <a:ln w="12700">
            <a:miter lim="400000"/>
          </a:ln>
        </p:spPr>
        <p:txBody>
          <a:bodyPr tIns="91439" bIns="91439" anchor="ctr"/>
          <a:lstStyle/>
          <a:p>
            <a:pPr algn="ctr">
              <a:defRPr>
                <a:solidFill>
                  <a:srgbClr val="FFFFFF"/>
                </a:solidFill>
              </a:defRPr>
            </a:pPr>
            <a:endParaRPr/>
          </a:p>
        </p:txBody>
      </p:sp>
      <p:sp>
        <p:nvSpPr>
          <p:cNvPr id="909" name="Shape 909"/>
          <p:cNvSpPr/>
          <p:nvPr/>
        </p:nvSpPr>
        <p:spPr>
          <a:xfrm>
            <a:off x="10213293" y="5656493"/>
            <a:ext cx="3775527" cy="3712941"/>
          </a:xfrm>
          <a:prstGeom prst="triangle">
            <a:avLst/>
          </a:prstGeom>
          <a:solidFill>
            <a:srgbClr val="17A086"/>
          </a:solidFill>
          <a:ln w="12700">
            <a:miter lim="400000"/>
          </a:ln>
        </p:spPr>
        <p:txBody>
          <a:bodyPr tIns="91439" bIns="91439" anchor="ctr"/>
          <a:lstStyle/>
          <a:p>
            <a:pPr algn="ctr">
              <a:defRPr>
                <a:solidFill>
                  <a:srgbClr val="FFFFFF"/>
                </a:solidFill>
              </a:defRPr>
            </a:pPr>
            <a:endParaRPr/>
          </a:p>
        </p:txBody>
      </p:sp>
      <p:sp>
        <p:nvSpPr>
          <p:cNvPr id="910" name="Shape 910"/>
          <p:cNvSpPr/>
          <p:nvPr/>
        </p:nvSpPr>
        <p:spPr>
          <a:xfrm>
            <a:off x="14955042" y="4208693"/>
            <a:ext cx="3775527" cy="5160741"/>
          </a:xfrm>
          <a:prstGeom prst="triangle">
            <a:avLst/>
          </a:prstGeom>
          <a:solidFill>
            <a:srgbClr val="1B7AC3"/>
          </a:solidFill>
          <a:ln w="12700">
            <a:miter lim="400000"/>
          </a:ln>
        </p:spPr>
        <p:txBody>
          <a:bodyPr tIns="91439" bIns="91439" anchor="ctr"/>
          <a:lstStyle/>
          <a:p>
            <a:pPr algn="ctr">
              <a:defRPr>
                <a:solidFill>
                  <a:srgbClr val="FFFFFF"/>
                </a:solidFill>
              </a:defRPr>
            </a:pPr>
            <a:endParaRPr/>
          </a:p>
        </p:txBody>
      </p:sp>
      <p:sp>
        <p:nvSpPr>
          <p:cNvPr id="911" name="Shape 911"/>
          <p:cNvSpPr/>
          <p:nvPr/>
        </p:nvSpPr>
        <p:spPr>
          <a:xfrm>
            <a:off x="19696791" y="4900469"/>
            <a:ext cx="3775527" cy="4468965"/>
          </a:xfrm>
          <a:prstGeom prst="triangle">
            <a:avLst/>
          </a:prstGeom>
          <a:solidFill>
            <a:srgbClr val="75616D"/>
          </a:solidFill>
          <a:ln w="12700">
            <a:miter lim="400000"/>
          </a:ln>
        </p:spPr>
        <p:txBody>
          <a:bodyPr tIns="91439" bIns="91439" anchor="ctr"/>
          <a:lstStyle/>
          <a:p>
            <a:pPr algn="ctr">
              <a:defRPr>
                <a:solidFill>
                  <a:srgbClr val="FFFFFF"/>
                </a:solidFill>
              </a:defRPr>
            </a:pPr>
            <a:endParaRPr/>
          </a:p>
        </p:txBody>
      </p:sp>
      <p:grpSp>
        <p:nvGrpSpPr>
          <p:cNvPr id="916" name="Group 916"/>
          <p:cNvGrpSpPr/>
          <p:nvPr/>
        </p:nvGrpSpPr>
        <p:grpSpPr>
          <a:xfrm>
            <a:off x="11516282" y="2427541"/>
            <a:ext cx="1169549" cy="1410599"/>
            <a:chOff x="0" y="0"/>
            <a:chExt cx="1169547" cy="1410598"/>
          </a:xfrm>
        </p:grpSpPr>
        <p:grpSp>
          <p:nvGrpSpPr>
            <p:cNvPr id="914" name="Group 914"/>
            <p:cNvGrpSpPr/>
            <p:nvPr/>
          </p:nvGrpSpPr>
          <p:grpSpPr>
            <a:xfrm>
              <a:off x="0" y="-1"/>
              <a:ext cx="1169548" cy="1410599"/>
              <a:chOff x="0" y="0"/>
              <a:chExt cx="1169547" cy="1410597"/>
            </a:xfrm>
          </p:grpSpPr>
          <p:sp>
            <p:nvSpPr>
              <p:cNvPr id="912" name="Shape 912"/>
              <p:cNvSpPr/>
              <p:nvPr/>
            </p:nvSpPr>
            <p:spPr>
              <a:xfrm>
                <a:off x="0" y="-1"/>
                <a:ext cx="1169548" cy="1169545"/>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13" name="Shape 913"/>
              <p:cNvSpPr/>
              <p:nvPr/>
            </p:nvSpPr>
            <p:spPr>
              <a:xfrm rot="10800000" flipH="1">
                <a:off x="324835" y="1070890"/>
                <a:ext cx="519874" cy="339708"/>
              </a:xfrm>
              <a:prstGeom prst="triangl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915" name="Shape 915"/>
            <p:cNvSpPr/>
            <p:nvPr/>
          </p:nvSpPr>
          <p:spPr>
            <a:xfrm>
              <a:off x="298696" y="366305"/>
              <a:ext cx="579030" cy="453984"/>
            </a:xfrm>
            <a:custGeom>
              <a:avLst/>
              <a:gdLst/>
              <a:ahLst/>
              <a:cxnLst>
                <a:cxn ang="0">
                  <a:pos x="wd2" y="hd2"/>
                </a:cxn>
                <a:cxn ang="5400000">
                  <a:pos x="wd2" y="hd2"/>
                </a:cxn>
                <a:cxn ang="10800000">
                  <a:pos x="wd2" y="hd2"/>
                </a:cxn>
                <a:cxn ang="16200000">
                  <a:pos x="wd2" y="hd2"/>
                </a:cxn>
              </a:cxnLst>
              <a:rect l="0" t="0" r="r" b="b"/>
              <a:pathLst>
                <a:path w="21346" h="21600" extrusionOk="0">
                  <a:moveTo>
                    <a:pt x="21346" y="13500"/>
                  </a:moveTo>
                  <a:cubicBezTo>
                    <a:pt x="9046" y="16586"/>
                    <a:pt x="9046" y="16586"/>
                    <a:pt x="9046" y="16586"/>
                  </a:cubicBezTo>
                  <a:cubicBezTo>
                    <a:pt x="8746" y="18129"/>
                    <a:pt x="8746" y="19286"/>
                    <a:pt x="9046" y="20443"/>
                  </a:cubicBezTo>
                  <a:cubicBezTo>
                    <a:pt x="21046" y="16971"/>
                    <a:pt x="21046" y="16971"/>
                    <a:pt x="21046" y="16971"/>
                  </a:cubicBezTo>
                  <a:cubicBezTo>
                    <a:pt x="21346" y="18129"/>
                    <a:pt x="21346" y="18129"/>
                    <a:pt x="21346" y="18129"/>
                  </a:cubicBezTo>
                  <a:cubicBezTo>
                    <a:pt x="8746" y="21600"/>
                    <a:pt x="8746" y="21600"/>
                    <a:pt x="8746" y="21600"/>
                  </a:cubicBezTo>
                  <a:cubicBezTo>
                    <a:pt x="8446" y="21600"/>
                    <a:pt x="8446" y="21600"/>
                    <a:pt x="8446" y="21600"/>
                  </a:cubicBezTo>
                  <a:cubicBezTo>
                    <a:pt x="346" y="15043"/>
                    <a:pt x="346" y="15043"/>
                    <a:pt x="346" y="15043"/>
                  </a:cubicBezTo>
                  <a:cubicBezTo>
                    <a:pt x="46" y="13886"/>
                    <a:pt x="-254" y="12343"/>
                    <a:pt x="346" y="11186"/>
                  </a:cubicBezTo>
                  <a:cubicBezTo>
                    <a:pt x="1246" y="10800"/>
                    <a:pt x="1246" y="10800"/>
                    <a:pt x="1246" y="10800"/>
                  </a:cubicBezTo>
                  <a:cubicBezTo>
                    <a:pt x="1246" y="11186"/>
                    <a:pt x="1246" y="11186"/>
                    <a:pt x="1246" y="11186"/>
                  </a:cubicBezTo>
                  <a:cubicBezTo>
                    <a:pt x="11746" y="14271"/>
                    <a:pt x="11746" y="14271"/>
                    <a:pt x="11746" y="14271"/>
                  </a:cubicBezTo>
                  <a:cubicBezTo>
                    <a:pt x="11746" y="13886"/>
                    <a:pt x="11746" y="13114"/>
                    <a:pt x="11746" y="12729"/>
                  </a:cubicBezTo>
                  <a:cubicBezTo>
                    <a:pt x="11746" y="12343"/>
                    <a:pt x="11746" y="11571"/>
                    <a:pt x="11746" y="11186"/>
                  </a:cubicBezTo>
                  <a:cubicBezTo>
                    <a:pt x="1246" y="8486"/>
                    <a:pt x="1246" y="8486"/>
                    <a:pt x="1246" y="8486"/>
                  </a:cubicBezTo>
                  <a:cubicBezTo>
                    <a:pt x="1246" y="7329"/>
                    <a:pt x="1246" y="7329"/>
                    <a:pt x="1246" y="7329"/>
                  </a:cubicBezTo>
                  <a:cubicBezTo>
                    <a:pt x="1246" y="7329"/>
                    <a:pt x="1246" y="7329"/>
                    <a:pt x="1246" y="7329"/>
                  </a:cubicBezTo>
                  <a:cubicBezTo>
                    <a:pt x="1246" y="7329"/>
                    <a:pt x="1246" y="7329"/>
                    <a:pt x="1246" y="7329"/>
                  </a:cubicBezTo>
                  <a:cubicBezTo>
                    <a:pt x="1246" y="7329"/>
                    <a:pt x="1246" y="7329"/>
                    <a:pt x="1246" y="7329"/>
                  </a:cubicBezTo>
                  <a:cubicBezTo>
                    <a:pt x="1846" y="6943"/>
                    <a:pt x="1846" y="6943"/>
                    <a:pt x="1846" y="6943"/>
                  </a:cubicBezTo>
                  <a:cubicBezTo>
                    <a:pt x="1846" y="6171"/>
                    <a:pt x="1846" y="6171"/>
                    <a:pt x="1846" y="6171"/>
                  </a:cubicBezTo>
                  <a:cubicBezTo>
                    <a:pt x="11746" y="9257"/>
                    <a:pt x="11746" y="9257"/>
                    <a:pt x="11746" y="9257"/>
                  </a:cubicBezTo>
                  <a:cubicBezTo>
                    <a:pt x="11746" y="8871"/>
                    <a:pt x="11746" y="8486"/>
                    <a:pt x="11746" y="8100"/>
                  </a:cubicBezTo>
                  <a:cubicBezTo>
                    <a:pt x="11746" y="7329"/>
                    <a:pt x="11746" y="6943"/>
                    <a:pt x="11746" y="6557"/>
                  </a:cubicBezTo>
                  <a:cubicBezTo>
                    <a:pt x="1846" y="3471"/>
                    <a:pt x="1846" y="3471"/>
                    <a:pt x="1846" y="3471"/>
                  </a:cubicBezTo>
                  <a:cubicBezTo>
                    <a:pt x="1846" y="2314"/>
                    <a:pt x="1846" y="2314"/>
                    <a:pt x="1846" y="2314"/>
                  </a:cubicBezTo>
                  <a:cubicBezTo>
                    <a:pt x="9646" y="0"/>
                    <a:pt x="9646" y="0"/>
                    <a:pt x="9646" y="0"/>
                  </a:cubicBezTo>
                  <a:cubicBezTo>
                    <a:pt x="18646" y="2314"/>
                    <a:pt x="18646" y="2314"/>
                    <a:pt x="18646" y="2314"/>
                  </a:cubicBezTo>
                  <a:cubicBezTo>
                    <a:pt x="18946" y="3471"/>
                    <a:pt x="18946" y="4243"/>
                    <a:pt x="18646" y="5400"/>
                  </a:cubicBezTo>
                  <a:cubicBezTo>
                    <a:pt x="17746" y="5786"/>
                    <a:pt x="17746" y="5786"/>
                    <a:pt x="17746" y="5786"/>
                  </a:cubicBezTo>
                  <a:cubicBezTo>
                    <a:pt x="18946" y="6171"/>
                    <a:pt x="18946" y="6171"/>
                    <a:pt x="18946" y="6171"/>
                  </a:cubicBezTo>
                  <a:cubicBezTo>
                    <a:pt x="19546" y="7329"/>
                    <a:pt x="19546" y="8486"/>
                    <a:pt x="18946" y="9643"/>
                  </a:cubicBezTo>
                  <a:cubicBezTo>
                    <a:pt x="17146" y="11186"/>
                    <a:pt x="17146" y="11186"/>
                    <a:pt x="17146" y="11186"/>
                  </a:cubicBezTo>
                  <a:cubicBezTo>
                    <a:pt x="21346" y="12729"/>
                    <a:pt x="21346" y="12729"/>
                    <a:pt x="21346" y="12729"/>
                  </a:cubicBezTo>
                  <a:cubicBezTo>
                    <a:pt x="21346" y="13500"/>
                    <a:pt x="21346" y="13500"/>
                    <a:pt x="21346" y="13500"/>
                  </a:cubicBezTo>
                  <a:close/>
                  <a:moveTo>
                    <a:pt x="9646" y="19286"/>
                  </a:moveTo>
                  <a:cubicBezTo>
                    <a:pt x="9646" y="19286"/>
                    <a:pt x="9646" y="19286"/>
                    <a:pt x="9646" y="19286"/>
                  </a:cubicBezTo>
                  <a:cubicBezTo>
                    <a:pt x="20746" y="16586"/>
                    <a:pt x="20746" y="16586"/>
                    <a:pt x="20746" y="16586"/>
                  </a:cubicBezTo>
                  <a:cubicBezTo>
                    <a:pt x="20746" y="16200"/>
                    <a:pt x="20746" y="16200"/>
                    <a:pt x="20746" y="16200"/>
                  </a:cubicBezTo>
                  <a:cubicBezTo>
                    <a:pt x="9646" y="19286"/>
                    <a:pt x="9646" y="19286"/>
                    <a:pt x="9646" y="19286"/>
                  </a:cubicBezTo>
                  <a:close/>
                  <a:moveTo>
                    <a:pt x="9646" y="18129"/>
                  </a:moveTo>
                  <a:cubicBezTo>
                    <a:pt x="9646" y="18514"/>
                    <a:pt x="9646" y="18514"/>
                    <a:pt x="9646" y="18514"/>
                  </a:cubicBezTo>
                  <a:cubicBezTo>
                    <a:pt x="20746" y="15429"/>
                    <a:pt x="20746" y="15429"/>
                    <a:pt x="20746" y="15429"/>
                  </a:cubicBezTo>
                  <a:cubicBezTo>
                    <a:pt x="20746" y="15043"/>
                    <a:pt x="20746" y="15043"/>
                    <a:pt x="20746" y="15043"/>
                  </a:cubicBezTo>
                  <a:cubicBezTo>
                    <a:pt x="9646" y="18129"/>
                    <a:pt x="9646" y="18129"/>
                    <a:pt x="9646" y="18129"/>
                  </a:cubicBezTo>
                  <a:close/>
                  <a:moveTo>
                    <a:pt x="9346" y="17357"/>
                  </a:moveTo>
                  <a:cubicBezTo>
                    <a:pt x="9646" y="17743"/>
                    <a:pt x="9646" y="17743"/>
                    <a:pt x="9646" y="17743"/>
                  </a:cubicBezTo>
                  <a:cubicBezTo>
                    <a:pt x="20746" y="14657"/>
                    <a:pt x="20746" y="14657"/>
                    <a:pt x="20746" y="14657"/>
                  </a:cubicBezTo>
                  <a:cubicBezTo>
                    <a:pt x="20746" y="14271"/>
                    <a:pt x="20746" y="14271"/>
                    <a:pt x="20746" y="14271"/>
                  </a:cubicBezTo>
                  <a:lnTo>
                    <a:pt x="9346" y="17357"/>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921" name="Group 921"/>
          <p:cNvGrpSpPr/>
          <p:nvPr/>
        </p:nvGrpSpPr>
        <p:grpSpPr>
          <a:xfrm>
            <a:off x="6774533" y="2378996"/>
            <a:ext cx="1169549" cy="1410599"/>
            <a:chOff x="0" y="0"/>
            <a:chExt cx="1169547" cy="1410598"/>
          </a:xfrm>
        </p:grpSpPr>
        <p:grpSp>
          <p:nvGrpSpPr>
            <p:cNvPr id="919" name="Group 919"/>
            <p:cNvGrpSpPr/>
            <p:nvPr/>
          </p:nvGrpSpPr>
          <p:grpSpPr>
            <a:xfrm>
              <a:off x="0" y="-1"/>
              <a:ext cx="1169548" cy="1410599"/>
              <a:chOff x="0" y="0"/>
              <a:chExt cx="1169547" cy="1410597"/>
            </a:xfrm>
          </p:grpSpPr>
          <p:sp>
            <p:nvSpPr>
              <p:cNvPr id="917" name="Shape 917"/>
              <p:cNvSpPr/>
              <p:nvPr/>
            </p:nvSpPr>
            <p:spPr>
              <a:xfrm>
                <a:off x="0" y="-1"/>
                <a:ext cx="1169548" cy="1169545"/>
              </a:xfrm>
              <a:prstGeom prst="ellipse">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18" name="Shape 918"/>
              <p:cNvSpPr/>
              <p:nvPr/>
            </p:nvSpPr>
            <p:spPr>
              <a:xfrm rot="10800000" flipH="1">
                <a:off x="324835" y="1070890"/>
                <a:ext cx="519874" cy="339708"/>
              </a:xfrm>
              <a:prstGeom prst="triangle">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920" name="Shape 920"/>
            <p:cNvSpPr/>
            <p:nvPr/>
          </p:nvSpPr>
          <p:spPr>
            <a:xfrm>
              <a:off x="385559" y="311666"/>
              <a:ext cx="430701" cy="519943"/>
            </a:xfrm>
            <a:custGeom>
              <a:avLst/>
              <a:gdLst/>
              <a:ahLst/>
              <a:cxnLst>
                <a:cxn ang="0">
                  <a:pos x="wd2" y="hd2"/>
                </a:cxn>
                <a:cxn ang="5400000">
                  <a:pos x="wd2" y="hd2"/>
                </a:cxn>
                <a:cxn ang="10800000">
                  <a:pos x="wd2" y="hd2"/>
                </a:cxn>
                <a:cxn ang="16200000">
                  <a:pos x="wd2" y="hd2"/>
                </a:cxn>
              </a:cxnLst>
              <a:rect l="0" t="0" r="r" b="b"/>
              <a:pathLst>
                <a:path w="21600" h="21600" extrusionOk="0">
                  <a:moveTo>
                    <a:pt x="21600" y="6412"/>
                  </a:moveTo>
                  <a:cubicBezTo>
                    <a:pt x="19562" y="19237"/>
                    <a:pt x="19562" y="19237"/>
                    <a:pt x="19562" y="19237"/>
                  </a:cubicBezTo>
                  <a:cubicBezTo>
                    <a:pt x="19562" y="20587"/>
                    <a:pt x="18340" y="21600"/>
                    <a:pt x="16709" y="21600"/>
                  </a:cubicBezTo>
                  <a:cubicBezTo>
                    <a:pt x="4891" y="21600"/>
                    <a:pt x="4891" y="21600"/>
                    <a:pt x="4891" y="21600"/>
                  </a:cubicBezTo>
                  <a:cubicBezTo>
                    <a:pt x="3260" y="21600"/>
                    <a:pt x="2038" y="20587"/>
                    <a:pt x="2038" y="19237"/>
                  </a:cubicBezTo>
                  <a:cubicBezTo>
                    <a:pt x="0" y="6412"/>
                    <a:pt x="0" y="6412"/>
                    <a:pt x="0" y="6412"/>
                  </a:cubicBezTo>
                  <a:cubicBezTo>
                    <a:pt x="1223" y="6412"/>
                    <a:pt x="1223" y="6412"/>
                    <a:pt x="1223" y="6412"/>
                  </a:cubicBezTo>
                  <a:cubicBezTo>
                    <a:pt x="2038" y="6412"/>
                    <a:pt x="2038" y="6412"/>
                    <a:pt x="2038" y="6412"/>
                  </a:cubicBezTo>
                  <a:cubicBezTo>
                    <a:pt x="4075" y="6412"/>
                    <a:pt x="4075" y="6412"/>
                    <a:pt x="4075" y="6412"/>
                  </a:cubicBezTo>
                  <a:cubicBezTo>
                    <a:pt x="14672" y="6412"/>
                    <a:pt x="14672" y="6412"/>
                    <a:pt x="14672" y="6412"/>
                  </a:cubicBezTo>
                  <a:cubicBezTo>
                    <a:pt x="16709" y="6412"/>
                    <a:pt x="16709" y="6412"/>
                    <a:pt x="16709" y="6412"/>
                  </a:cubicBezTo>
                  <a:cubicBezTo>
                    <a:pt x="17932" y="6412"/>
                    <a:pt x="17932" y="6412"/>
                    <a:pt x="17932" y="6412"/>
                  </a:cubicBezTo>
                  <a:cubicBezTo>
                    <a:pt x="21600" y="6412"/>
                    <a:pt x="21600" y="6412"/>
                    <a:pt x="21600" y="6412"/>
                  </a:cubicBezTo>
                  <a:close/>
                  <a:moveTo>
                    <a:pt x="1630" y="5738"/>
                  </a:moveTo>
                  <a:cubicBezTo>
                    <a:pt x="815" y="2700"/>
                    <a:pt x="815" y="2700"/>
                    <a:pt x="815" y="2700"/>
                  </a:cubicBezTo>
                  <a:cubicBezTo>
                    <a:pt x="408" y="2025"/>
                    <a:pt x="408" y="2025"/>
                    <a:pt x="408" y="2025"/>
                  </a:cubicBezTo>
                  <a:cubicBezTo>
                    <a:pt x="1630" y="1688"/>
                    <a:pt x="1630" y="1688"/>
                    <a:pt x="1630" y="1688"/>
                  </a:cubicBezTo>
                  <a:cubicBezTo>
                    <a:pt x="9374" y="0"/>
                    <a:pt x="9374" y="0"/>
                    <a:pt x="9374" y="0"/>
                  </a:cubicBezTo>
                  <a:cubicBezTo>
                    <a:pt x="9374" y="0"/>
                    <a:pt x="9374" y="0"/>
                    <a:pt x="9374" y="0"/>
                  </a:cubicBezTo>
                  <a:cubicBezTo>
                    <a:pt x="9781" y="0"/>
                    <a:pt x="9781" y="0"/>
                    <a:pt x="9781" y="0"/>
                  </a:cubicBezTo>
                  <a:cubicBezTo>
                    <a:pt x="14264" y="1013"/>
                    <a:pt x="14264" y="1013"/>
                    <a:pt x="14264" y="1013"/>
                  </a:cubicBezTo>
                  <a:cubicBezTo>
                    <a:pt x="15079" y="1013"/>
                    <a:pt x="15079" y="1013"/>
                    <a:pt x="15079" y="1013"/>
                  </a:cubicBezTo>
                  <a:cubicBezTo>
                    <a:pt x="15079" y="1688"/>
                    <a:pt x="15079" y="1688"/>
                    <a:pt x="15079" y="1688"/>
                  </a:cubicBezTo>
                  <a:cubicBezTo>
                    <a:pt x="16302" y="5738"/>
                    <a:pt x="16302" y="5738"/>
                    <a:pt x="16302" y="5738"/>
                  </a:cubicBezTo>
                  <a:cubicBezTo>
                    <a:pt x="14264" y="5738"/>
                    <a:pt x="14264" y="5738"/>
                    <a:pt x="14264" y="5738"/>
                  </a:cubicBezTo>
                  <a:cubicBezTo>
                    <a:pt x="13449" y="3038"/>
                    <a:pt x="13449" y="3038"/>
                    <a:pt x="13449" y="3038"/>
                  </a:cubicBezTo>
                  <a:cubicBezTo>
                    <a:pt x="12226" y="3375"/>
                    <a:pt x="9781" y="3713"/>
                    <a:pt x="9781" y="3713"/>
                  </a:cubicBezTo>
                  <a:cubicBezTo>
                    <a:pt x="8966" y="3375"/>
                    <a:pt x="8966" y="3375"/>
                    <a:pt x="8966" y="3375"/>
                  </a:cubicBezTo>
                  <a:cubicBezTo>
                    <a:pt x="8558" y="2025"/>
                    <a:pt x="8558" y="2025"/>
                    <a:pt x="8558" y="2025"/>
                  </a:cubicBezTo>
                  <a:cubicBezTo>
                    <a:pt x="2853" y="3038"/>
                    <a:pt x="2853" y="3038"/>
                    <a:pt x="2853" y="3038"/>
                  </a:cubicBezTo>
                  <a:cubicBezTo>
                    <a:pt x="3668" y="5738"/>
                    <a:pt x="3668" y="5738"/>
                    <a:pt x="3668" y="5738"/>
                  </a:cubicBezTo>
                  <a:cubicBezTo>
                    <a:pt x="1630" y="5738"/>
                    <a:pt x="1630" y="5738"/>
                    <a:pt x="1630" y="5738"/>
                  </a:cubicBezTo>
                  <a:close/>
                  <a:moveTo>
                    <a:pt x="8558" y="13500"/>
                  </a:moveTo>
                  <a:cubicBezTo>
                    <a:pt x="8966" y="11812"/>
                    <a:pt x="10596" y="10800"/>
                    <a:pt x="13449" y="10463"/>
                  </a:cubicBezTo>
                  <a:cubicBezTo>
                    <a:pt x="13449" y="10125"/>
                    <a:pt x="13449" y="10125"/>
                    <a:pt x="13449" y="9788"/>
                  </a:cubicBezTo>
                  <a:cubicBezTo>
                    <a:pt x="7743" y="9113"/>
                    <a:pt x="5706" y="10463"/>
                    <a:pt x="4483" y="13500"/>
                  </a:cubicBezTo>
                  <a:cubicBezTo>
                    <a:pt x="2445" y="13500"/>
                    <a:pt x="2445" y="13500"/>
                    <a:pt x="2445" y="13500"/>
                  </a:cubicBezTo>
                  <a:cubicBezTo>
                    <a:pt x="4483" y="14850"/>
                    <a:pt x="4483" y="14850"/>
                    <a:pt x="4483" y="14850"/>
                  </a:cubicBezTo>
                  <a:cubicBezTo>
                    <a:pt x="6521" y="16200"/>
                    <a:pt x="6521" y="16200"/>
                    <a:pt x="6521" y="16200"/>
                  </a:cubicBezTo>
                  <a:cubicBezTo>
                    <a:pt x="8558" y="14850"/>
                    <a:pt x="8558" y="14850"/>
                    <a:pt x="8558" y="14850"/>
                  </a:cubicBezTo>
                  <a:cubicBezTo>
                    <a:pt x="10596" y="13500"/>
                    <a:pt x="10596" y="13500"/>
                    <a:pt x="10596" y="13500"/>
                  </a:cubicBezTo>
                  <a:cubicBezTo>
                    <a:pt x="8558" y="13500"/>
                    <a:pt x="8558" y="13500"/>
                    <a:pt x="8558" y="13500"/>
                  </a:cubicBezTo>
                  <a:close/>
                  <a:moveTo>
                    <a:pt x="15079" y="11812"/>
                  </a:moveTo>
                  <a:cubicBezTo>
                    <a:pt x="13042" y="13163"/>
                    <a:pt x="13042" y="13163"/>
                    <a:pt x="13042" y="13163"/>
                  </a:cubicBezTo>
                  <a:cubicBezTo>
                    <a:pt x="11004" y="14850"/>
                    <a:pt x="11004" y="14850"/>
                    <a:pt x="11004" y="14850"/>
                  </a:cubicBezTo>
                  <a:cubicBezTo>
                    <a:pt x="13042" y="14850"/>
                    <a:pt x="13042" y="14850"/>
                    <a:pt x="13042" y="14850"/>
                  </a:cubicBezTo>
                  <a:cubicBezTo>
                    <a:pt x="12634" y="16537"/>
                    <a:pt x="11004" y="17212"/>
                    <a:pt x="8151" y="17550"/>
                  </a:cubicBezTo>
                  <a:cubicBezTo>
                    <a:pt x="8151" y="17887"/>
                    <a:pt x="8151" y="18225"/>
                    <a:pt x="8151" y="18225"/>
                  </a:cubicBezTo>
                  <a:cubicBezTo>
                    <a:pt x="13449" y="18900"/>
                    <a:pt x="15894" y="17550"/>
                    <a:pt x="16709" y="14850"/>
                  </a:cubicBezTo>
                  <a:cubicBezTo>
                    <a:pt x="18747" y="14850"/>
                    <a:pt x="18747" y="14850"/>
                    <a:pt x="18747" y="14850"/>
                  </a:cubicBezTo>
                  <a:cubicBezTo>
                    <a:pt x="16709" y="13163"/>
                    <a:pt x="16709" y="13163"/>
                    <a:pt x="16709" y="13163"/>
                  </a:cubicBezTo>
                  <a:cubicBezTo>
                    <a:pt x="15079" y="11812"/>
                    <a:pt x="15079" y="11812"/>
                    <a:pt x="15079" y="11812"/>
                  </a:cubicBezTo>
                  <a:close/>
                  <a:moveTo>
                    <a:pt x="10189" y="1688"/>
                  </a:moveTo>
                  <a:cubicBezTo>
                    <a:pt x="10189" y="2363"/>
                    <a:pt x="10189" y="2363"/>
                    <a:pt x="10189" y="2363"/>
                  </a:cubicBezTo>
                  <a:cubicBezTo>
                    <a:pt x="10596" y="2363"/>
                    <a:pt x="11004" y="2025"/>
                    <a:pt x="11411" y="2025"/>
                  </a:cubicBezTo>
                  <a:cubicBezTo>
                    <a:pt x="10189" y="1688"/>
                    <a:pt x="10189" y="1688"/>
                    <a:pt x="10189" y="1688"/>
                  </a:cubicBezTo>
                  <a:close/>
                  <a:moveTo>
                    <a:pt x="4075" y="4050"/>
                  </a:moveTo>
                  <a:cubicBezTo>
                    <a:pt x="4075" y="4725"/>
                    <a:pt x="4075" y="4725"/>
                    <a:pt x="4075" y="4725"/>
                  </a:cubicBezTo>
                  <a:cubicBezTo>
                    <a:pt x="8558" y="4050"/>
                    <a:pt x="8558" y="4050"/>
                    <a:pt x="8558" y="4050"/>
                  </a:cubicBezTo>
                  <a:cubicBezTo>
                    <a:pt x="8151" y="3375"/>
                    <a:pt x="8151" y="3375"/>
                    <a:pt x="8151" y="3375"/>
                  </a:cubicBezTo>
                  <a:cubicBezTo>
                    <a:pt x="4075" y="4050"/>
                    <a:pt x="4075" y="4050"/>
                    <a:pt x="4075" y="4050"/>
                  </a:cubicBezTo>
                  <a:close/>
                  <a:moveTo>
                    <a:pt x="4483" y="5400"/>
                  </a:moveTo>
                  <a:cubicBezTo>
                    <a:pt x="4483" y="5738"/>
                    <a:pt x="4483" y="5738"/>
                    <a:pt x="4483" y="5738"/>
                  </a:cubicBezTo>
                  <a:cubicBezTo>
                    <a:pt x="6928" y="5738"/>
                    <a:pt x="6928" y="5738"/>
                    <a:pt x="6928" y="5738"/>
                  </a:cubicBezTo>
                  <a:cubicBezTo>
                    <a:pt x="8966" y="5400"/>
                    <a:pt x="8966" y="5400"/>
                    <a:pt x="8966" y="5400"/>
                  </a:cubicBezTo>
                  <a:cubicBezTo>
                    <a:pt x="8558" y="4725"/>
                    <a:pt x="8558" y="4725"/>
                    <a:pt x="8558" y="4725"/>
                  </a:cubicBezTo>
                  <a:lnTo>
                    <a:pt x="4483" y="540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926" name="Group 926"/>
          <p:cNvGrpSpPr/>
          <p:nvPr/>
        </p:nvGrpSpPr>
        <p:grpSpPr>
          <a:xfrm>
            <a:off x="2032786" y="2429767"/>
            <a:ext cx="1169548" cy="1410600"/>
            <a:chOff x="0" y="0"/>
            <a:chExt cx="1169547" cy="1410598"/>
          </a:xfrm>
        </p:grpSpPr>
        <p:grpSp>
          <p:nvGrpSpPr>
            <p:cNvPr id="924" name="Group 924"/>
            <p:cNvGrpSpPr/>
            <p:nvPr/>
          </p:nvGrpSpPr>
          <p:grpSpPr>
            <a:xfrm>
              <a:off x="0" y="-1"/>
              <a:ext cx="1169548" cy="1410600"/>
              <a:chOff x="0" y="0"/>
              <a:chExt cx="1169547" cy="1410598"/>
            </a:xfrm>
          </p:grpSpPr>
          <p:sp>
            <p:nvSpPr>
              <p:cNvPr id="922" name="Shape 922"/>
              <p:cNvSpPr/>
              <p:nvPr/>
            </p:nvSpPr>
            <p:spPr>
              <a:xfrm>
                <a:off x="0" y="-1"/>
                <a:ext cx="1169548" cy="1169545"/>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23" name="Shape 923"/>
              <p:cNvSpPr/>
              <p:nvPr/>
            </p:nvSpPr>
            <p:spPr>
              <a:xfrm rot="10800000" flipH="1">
                <a:off x="324835" y="1070890"/>
                <a:ext cx="519874" cy="339709"/>
              </a:xfrm>
              <a:prstGeom prst="triangl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925" name="Shape 925"/>
            <p:cNvSpPr/>
            <p:nvPr/>
          </p:nvSpPr>
          <p:spPr>
            <a:xfrm>
              <a:off x="372459" y="380076"/>
              <a:ext cx="554867" cy="415180"/>
            </a:xfrm>
            <a:custGeom>
              <a:avLst/>
              <a:gdLst/>
              <a:ahLst/>
              <a:cxnLst>
                <a:cxn ang="0">
                  <a:pos x="wd2" y="hd2"/>
                </a:cxn>
                <a:cxn ang="5400000">
                  <a:pos x="wd2" y="hd2"/>
                </a:cxn>
                <a:cxn ang="10800000">
                  <a:pos x="wd2" y="hd2"/>
                </a:cxn>
                <a:cxn ang="16200000">
                  <a:pos x="wd2" y="hd2"/>
                </a:cxn>
              </a:cxnLst>
              <a:rect l="0" t="0" r="r" b="b"/>
              <a:pathLst>
                <a:path w="21600" h="21600" extrusionOk="0">
                  <a:moveTo>
                    <a:pt x="2224" y="0"/>
                  </a:moveTo>
                  <a:cubicBezTo>
                    <a:pt x="2541" y="0"/>
                    <a:pt x="2541" y="0"/>
                    <a:pt x="2541" y="0"/>
                  </a:cubicBezTo>
                  <a:cubicBezTo>
                    <a:pt x="2541" y="4659"/>
                    <a:pt x="2541" y="4659"/>
                    <a:pt x="2541" y="4659"/>
                  </a:cubicBezTo>
                  <a:cubicBezTo>
                    <a:pt x="2541" y="5929"/>
                    <a:pt x="3494" y="7200"/>
                    <a:pt x="4447" y="7200"/>
                  </a:cubicBezTo>
                  <a:cubicBezTo>
                    <a:pt x="11435" y="7200"/>
                    <a:pt x="11435" y="7200"/>
                    <a:pt x="11435" y="7200"/>
                  </a:cubicBezTo>
                  <a:cubicBezTo>
                    <a:pt x="12388" y="7200"/>
                    <a:pt x="13024" y="5929"/>
                    <a:pt x="13024" y="4659"/>
                  </a:cubicBezTo>
                  <a:cubicBezTo>
                    <a:pt x="13024" y="0"/>
                    <a:pt x="13024" y="0"/>
                    <a:pt x="13024" y="0"/>
                  </a:cubicBezTo>
                  <a:cubicBezTo>
                    <a:pt x="13659" y="0"/>
                    <a:pt x="13659" y="0"/>
                    <a:pt x="13659" y="0"/>
                  </a:cubicBezTo>
                  <a:cubicBezTo>
                    <a:pt x="16200" y="3812"/>
                    <a:pt x="16200" y="3812"/>
                    <a:pt x="16200" y="3812"/>
                  </a:cubicBezTo>
                  <a:cubicBezTo>
                    <a:pt x="16200" y="5506"/>
                    <a:pt x="16200" y="5506"/>
                    <a:pt x="16200" y="5506"/>
                  </a:cubicBezTo>
                  <a:cubicBezTo>
                    <a:pt x="16200" y="5506"/>
                    <a:pt x="16200" y="5506"/>
                    <a:pt x="16200" y="5506"/>
                  </a:cubicBezTo>
                  <a:cubicBezTo>
                    <a:pt x="16200" y="9318"/>
                    <a:pt x="16200" y="9318"/>
                    <a:pt x="16200" y="9318"/>
                  </a:cubicBezTo>
                  <a:cubicBezTo>
                    <a:pt x="12706" y="9318"/>
                    <a:pt x="12706" y="9318"/>
                    <a:pt x="12706" y="9318"/>
                  </a:cubicBezTo>
                  <a:cubicBezTo>
                    <a:pt x="12706" y="16518"/>
                    <a:pt x="12706" y="16518"/>
                    <a:pt x="12706" y="16518"/>
                  </a:cubicBezTo>
                  <a:cubicBezTo>
                    <a:pt x="16200" y="16518"/>
                    <a:pt x="16200" y="16518"/>
                    <a:pt x="16200" y="16518"/>
                  </a:cubicBezTo>
                  <a:cubicBezTo>
                    <a:pt x="16200" y="18635"/>
                    <a:pt x="16200" y="18635"/>
                    <a:pt x="16200" y="18635"/>
                  </a:cubicBezTo>
                  <a:cubicBezTo>
                    <a:pt x="16200" y="20329"/>
                    <a:pt x="15247" y="21600"/>
                    <a:pt x="13976" y="21600"/>
                  </a:cubicBezTo>
                  <a:cubicBezTo>
                    <a:pt x="2224" y="21600"/>
                    <a:pt x="2224" y="21600"/>
                    <a:pt x="2224" y="21600"/>
                  </a:cubicBezTo>
                  <a:cubicBezTo>
                    <a:pt x="953" y="21600"/>
                    <a:pt x="0" y="19906"/>
                    <a:pt x="0" y="18212"/>
                  </a:cubicBezTo>
                  <a:cubicBezTo>
                    <a:pt x="0" y="2965"/>
                    <a:pt x="0" y="2965"/>
                    <a:pt x="0" y="2965"/>
                  </a:cubicBezTo>
                  <a:cubicBezTo>
                    <a:pt x="0" y="1271"/>
                    <a:pt x="953" y="0"/>
                    <a:pt x="2224" y="0"/>
                  </a:cubicBezTo>
                  <a:close/>
                  <a:moveTo>
                    <a:pt x="13976" y="14824"/>
                  </a:moveTo>
                  <a:cubicBezTo>
                    <a:pt x="17788" y="14824"/>
                    <a:pt x="17788" y="14824"/>
                    <a:pt x="17788" y="14824"/>
                  </a:cubicBezTo>
                  <a:cubicBezTo>
                    <a:pt x="17788" y="16941"/>
                    <a:pt x="17788" y="16941"/>
                    <a:pt x="17788" y="16941"/>
                  </a:cubicBezTo>
                  <a:cubicBezTo>
                    <a:pt x="21600" y="12706"/>
                    <a:pt x="21600" y="12706"/>
                    <a:pt x="21600" y="12706"/>
                  </a:cubicBezTo>
                  <a:cubicBezTo>
                    <a:pt x="17788" y="8894"/>
                    <a:pt x="17788" y="8894"/>
                    <a:pt x="17788" y="8894"/>
                  </a:cubicBezTo>
                  <a:cubicBezTo>
                    <a:pt x="17788" y="11012"/>
                    <a:pt x="17788" y="11012"/>
                    <a:pt x="17788" y="11012"/>
                  </a:cubicBezTo>
                  <a:cubicBezTo>
                    <a:pt x="13976" y="11012"/>
                    <a:pt x="13976" y="11012"/>
                    <a:pt x="13976" y="11012"/>
                  </a:cubicBezTo>
                  <a:cubicBezTo>
                    <a:pt x="13976" y="14824"/>
                    <a:pt x="13976" y="14824"/>
                    <a:pt x="13976" y="14824"/>
                  </a:cubicBezTo>
                  <a:close/>
                  <a:moveTo>
                    <a:pt x="4447" y="847"/>
                  </a:moveTo>
                  <a:cubicBezTo>
                    <a:pt x="4447" y="5082"/>
                    <a:pt x="4447" y="5082"/>
                    <a:pt x="4447" y="5082"/>
                  </a:cubicBezTo>
                  <a:cubicBezTo>
                    <a:pt x="6353" y="5082"/>
                    <a:pt x="6353" y="5082"/>
                    <a:pt x="6353" y="5082"/>
                  </a:cubicBezTo>
                  <a:cubicBezTo>
                    <a:pt x="6353" y="847"/>
                    <a:pt x="6353" y="847"/>
                    <a:pt x="6353" y="847"/>
                  </a:cubicBezTo>
                  <a:cubicBezTo>
                    <a:pt x="4447" y="847"/>
                    <a:pt x="4447" y="847"/>
                    <a:pt x="4447" y="847"/>
                  </a:cubicBezTo>
                  <a:close/>
                  <a:moveTo>
                    <a:pt x="1588" y="17788"/>
                  </a:moveTo>
                  <a:cubicBezTo>
                    <a:pt x="1588" y="19059"/>
                    <a:pt x="1588" y="19059"/>
                    <a:pt x="1588" y="19059"/>
                  </a:cubicBezTo>
                  <a:cubicBezTo>
                    <a:pt x="2541" y="19059"/>
                    <a:pt x="2541" y="19059"/>
                    <a:pt x="2541" y="19059"/>
                  </a:cubicBezTo>
                  <a:cubicBezTo>
                    <a:pt x="2541" y="17788"/>
                    <a:pt x="2541" y="17788"/>
                    <a:pt x="2541" y="17788"/>
                  </a:cubicBezTo>
                  <a:cubicBezTo>
                    <a:pt x="1588" y="17788"/>
                    <a:pt x="1588" y="17788"/>
                    <a:pt x="1588" y="17788"/>
                  </a:cubicBezTo>
                  <a:close/>
                  <a:moveTo>
                    <a:pt x="13659" y="17788"/>
                  </a:moveTo>
                  <a:cubicBezTo>
                    <a:pt x="13659" y="19059"/>
                    <a:pt x="13659" y="19059"/>
                    <a:pt x="13659" y="19059"/>
                  </a:cubicBezTo>
                  <a:cubicBezTo>
                    <a:pt x="14612" y="19059"/>
                    <a:pt x="14612" y="19059"/>
                    <a:pt x="14612" y="19059"/>
                  </a:cubicBezTo>
                  <a:cubicBezTo>
                    <a:pt x="14612" y="17788"/>
                    <a:pt x="14612" y="17788"/>
                    <a:pt x="14612" y="17788"/>
                  </a:cubicBezTo>
                  <a:lnTo>
                    <a:pt x="13659" y="17788"/>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931" name="Group 931"/>
          <p:cNvGrpSpPr/>
          <p:nvPr/>
        </p:nvGrpSpPr>
        <p:grpSpPr>
          <a:xfrm>
            <a:off x="20999780" y="2427541"/>
            <a:ext cx="1169549" cy="1410599"/>
            <a:chOff x="0" y="0"/>
            <a:chExt cx="1169547" cy="1410598"/>
          </a:xfrm>
        </p:grpSpPr>
        <p:grpSp>
          <p:nvGrpSpPr>
            <p:cNvPr id="929" name="Group 929"/>
            <p:cNvGrpSpPr/>
            <p:nvPr/>
          </p:nvGrpSpPr>
          <p:grpSpPr>
            <a:xfrm>
              <a:off x="0" y="-1"/>
              <a:ext cx="1169548" cy="1410599"/>
              <a:chOff x="0" y="0"/>
              <a:chExt cx="1169547" cy="1410597"/>
            </a:xfrm>
          </p:grpSpPr>
          <p:sp>
            <p:nvSpPr>
              <p:cNvPr id="927" name="Shape 927"/>
              <p:cNvSpPr/>
              <p:nvPr/>
            </p:nvSpPr>
            <p:spPr>
              <a:xfrm>
                <a:off x="0" y="-1"/>
                <a:ext cx="1169548" cy="1169545"/>
              </a:xfrm>
              <a:prstGeom prst="ellipse">
                <a:avLst/>
              </a:prstGeom>
              <a:solidFill>
                <a:srgbClr val="75616D"/>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28" name="Shape 928"/>
              <p:cNvSpPr/>
              <p:nvPr/>
            </p:nvSpPr>
            <p:spPr>
              <a:xfrm rot="10800000" flipH="1">
                <a:off x="324836" y="1070890"/>
                <a:ext cx="519873" cy="339708"/>
              </a:xfrm>
              <a:prstGeom prst="triangle">
                <a:avLst/>
              </a:prstGeom>
              <a:solidFill>
                <a:srgbClr val="75616D"/>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930" name="Shape 930"/>
            <p:cNvSpPr/>
            <p:nvPr/>
          </p:nvSpPr>
          <p:spPr>
            <a:xfrm>
              <a:off x="340319" y="324799"/>
              <a:ext cx="488903" cy="519943"/>
            </a:xfrm>
            <a:custGeom>
              <a:avLst/>
              <a:gdLst/>
              <a:ahLst/>
              <a:cxnLst>
                <a:cxn ang="0">
                  <a:pos x="wd2" y="hd2"/>
                </a:cxn>
                <a:cxn ang="5400000">
                  <a:pos x="wd2" y="hd2"/>
                </a:cxn>
                <a:cxn ang="10800000">
                  <a:pos x="wd2" y="hd2"/>
                </a:cxn>
                <a:cxn ang="16200000">
                  <a:pos x="wd2" y="hd2"/>
                </a:cxn>
              </a:cxnLst>
              <a:rect l="0" t="0" r="r" b="b"/>
              <a:pathLst>
                <a:path w="21600" h="21600" extrusionOk="0">
                  <a:moveTo>
                    <a:pt x="10800" y="2363"/>
                  </a:moveTo>
                  <a:cubicBezTo>
                    <a:pt x="6840" y="2363"/>
                    <a:pt x="6840" y="2363"/>
                    <a:pt x="6840" y="2363"/>
                  </a:cubicBezTo>
                  <a:cubicBezTo>
                    <a:pt x="7200" y="3713"/>
                    <a:pt x="7200" y="5400"/>
                    <a:pt x="7920" y="6750"/>
                  </a:cubicBezTo>
                  <a:cubicBezTo>
                    <a:pt x="8280" y="8438"/>
                    <a:pt x="9360" y="9450"/>
                    <a:pt x="10800" y="9450"/>
                  </a:cubicBezTo>
                  <a:cubicBezTo>
                    <a:pt x="10800" y="9450"/>
                    <a:pt x="10800" y="9450"/>
                    <a:pt x="10800" y="9450"/>
                  </a:cubicBezTo>
                  <a:cubicBezTo>
                    <a:pt x="12600" y="9450"/>
                    <a:pt x="13320" y="8438"/>
                    <a:pt x="14040" y="6750"/>
                  </a:cubicBezTo>
                  <a:cubicBezTo>
                    <a:pt x="14400" y="5400"/>
                    <a:pt x="14760" y="3713"/>
                    <a:pt x="14760" y="2363"/>
                  </a:cubicBezTo>
                  <a:cubicBezTo>
                    <a:pt x="10800" y="2363"/>
                    <a:pt x="10800" y="2363"/>
                    <a:pt x="10800" y="2363"/>
                  </a:cubicBezTo>
                  <a:close/>
                  <a:moveTo>
                    <a:pt x="16920" y="3375"/>
                  </a:moveTo>
                  <a:cubicBezTo>
                    <a:pt x="17640" y="2363"/>
                    <a:pt x="17640" y="2363"/>
                    <a:pt x="17640" y="2363"/>
                  </a:cubicBezTo>
                  <a:cubicBezTo>
                    <a:pt x="20160" y="2363"/>
                    <a:pt x="20160" y="2363"/>
                    <a:pt x="20160" y="2363"/>
                  </a:cubicBezTo>
                  <a:cubicBezTo>
                    <a:pt x="20160" y="4050"/>
                    <a:pt x="19440" y="5400"/>
                    <a:pt x="18360" y="6412"/>
                  </a:cubicBezTo>
                  <a:cubicBezTo>
                    <a:pt x="17640" y="7088"/>
                    <a:pt x="16560" y="7763"/>
                    <a:pt x="15120" y="8100"/>
                  </a:cubicBezTo>
                  <a:cubicBezTo>
                    <a:pt x="15480" y="7763"/>
                    <a:pt x="15480" y="7425"/>
                    <a:pt x="15480" y="7088"/>
                  </a:cubicBezTo>
                  <a:cubicBezTo>
                    <a:pt x="16200" y="5738"/>
                    <a:pt x="16200" y="4388"/>
                    <a:pt x="16200" y="3038"/>
                  </a:cubicBezTo>
                  <a:cubicBezTo>
                    <a:pt x="16920" y="3375"/>
                    <a:pt x="16920" y="3375"/>
                    <a:pt x="16920" y="3375"/>
                  </a:cubicBezTo>
                  <a:close/>
                  <a:moveTo>
                    <a:pt x="14040" y="9788"/>
                  </a:moveTo>
                  <a:cubicBezTo>
                    <a:pt x="13680" y="10125"/>
                    <a:pt x="13320" y="10463"/>
                    <a:pt x="12960" y="10800"/>
                  </a:cubicBezTo>
                  <a:cubicBezTo>
                    <a:pt x="12960" y="12150"/>
                    <a:pt x="12960" y="12150"/>
                    <a:pt x="12960" y="12150"/>
                  </a:cubicBezTo>
                  <a:cubicBezTo>
                    <a:pt x="12600" y="12150"/>
                    <a:pt x="12600" y="12150"/>
                    <a:pt x="12600" y="12150"/>
                  </a:cubicBezTo>
                  <a:cubicBezTo>
                    <a:pt x="12600" y="13163"/>
                    <a:pt x="12960" y="13838"/>
                    <a:pt x="13320" y="14850"/>
                  </a:cubicBezTo>
                  <a:cubicBezTo>
                    <a:pt x="15840" y="14850"/>
                    <a:pt x="15840" y="14850"/>
                    <a:pt x="15840" y="14850"/>
                  </a:cubicBezTo>
                  <a:cubicBezTo>
                    <a:pt x="15840" y="16200"/>
                    <a:pt x="15840" y="16200"/>
                    <a:pt x="15840" y="16200"/>
                  </a:cubicBezTo>
                  <a:cubicBezTo>
                    <a:pt x="16920" y="16200"/>
                    <a:pt x="16920" y="16200"/>
                    <a:pt x="16920" y="16200"/>
                  </a:cubicBezTo>
                  <a:cubicBezTo>
                    <a:pt x="16920" y="21600"/>
                    <a:pt x="16920" y="21600"/>
                    <a:pt x="16920" y="21600"/>
                  </a:cubicBezTo>
                  <a:cubicBezTo>
                    <a:pt x="5040" y="21600"/>
                    <a:pt x="5040" y="21600"/>
                    <a:pt x="5040" y="21600"/>
                  </a:cubicBezTo>
                  <a:cubicBezTo>
                    <a:pt x="5040" y="16200"/>
                    <a:pt x="5040" y="16200"/>
                    <a:pt x="5040" y="16200"/>
                  </a:cubicBezTo>
                  <a:cubicBezTo>
                    <a:pt x="5760" y="16200"/>
                    <a:pt x="5760" y="16200"/>
                    <a:pt x="5760" y="16200"/>
                  </a:cubicBezTo>
                  <a:cubicBezTo>
                    <a:pt x="5760" y="14850"/>
                    <a:pt x="5760" y="14850"/>
                    <a:pt x="5760" y="14850"/>
                  </a:cubicBezTo>
                  <a:cubicBezTo>
                    <a:pt x="8280" y="14850"/>
                    <a:pt x="8280" y="14850"/>
                    <a:pt x="8280" y="14850"/>
                  </a:cubicBezTo>
                  <a:cubicBezTo>
                    <a:pt x="9000" y="13838"/>
                    <a:pt x="9000" y="13163"/>
                    <a:pt x="9360" y="12150"/>
                  </a:cubicBezTo>
                  <a:cubicBezTo>
                    <a:pt x="9000" y="12150"/>
                    <a:pt x="9000" y="12150"/>
                    <a:pt x="9000" y="12150"/>
                  </a:cubicBezTo>
                  <a:cubicBezTo>
                    <a:pt x="9000" y="10800"/>
                    <a:pt x="9000" y="10800"/>
                    <a:pt x="9000" y="10800"/>
                  </a:cubicBezTo>
                  <a:cubicBezTo>
                    <a:pt x="8280" y="10463"/>
                    <a:pt x="7920" y="10125"/>
                    <a:pt x="7560" y="9788"/>
                  </a:cubicBezTo>
                  <a:cubicBezTo>
                    <a:pt x="7200" y="10463"/>
                    <a:pt x="7200" y="10463"/>
                    <a:pt x="7200" y="10463"/>
                  </a:cubicBezTo>
                  <a:cubicBezTo>
                    <a:pt x="6120" y="10125"/>
                    <a:pt x="6120" y="10125"/>
                    <a:pt x="6120" y="10125"/>
                  </a:cubicBezTo>
                  <a:cubicBezTo>
                    <a:pt x="6120" y="9113"/>
                    <a:pt x="6120" y="9113"/>
                    <a:pt x="6120" y="9113"/>
                  </a:cubicBezTo>
                  <a:cubicBezTo>
                    <a:pt x="4680" y="8775"/>
                    <a:pt x="3600" y="8100"/>
                    <a:pt x="2520" y="7088"/>
                  </a:cubicBezTo>
                  <a:cubicBezTo>
                    <a:pt x="1080" y="6075"/>
                    <a:pt x="360" y="4050"/>
                    <a:pt x="0" y="1688"/>
                  </a:cubicBezTo>
                  <a:cubicBezTo>
                    <a:pt x="720" y="1013"/>
                    <a:pt x="720" y="1013"/>
                    <a:pt x="720" y="1013"/>
                  </a:cubicBezTo>
                  <a:cubicBezTo>
                    <a:pt x="4320" y="1013"/>
                    <a:pt x="4320" y="1013"/>
                    <a:pt x="4320" y="1013"/>
                  </a:cubicBezTo>
                  <a:cubicBezTo>
                    <a:pt x="4680" y="1013"/>
                    <a:pt x="4680" y="1013"/>
                    <a:pt x="4680" y="1013"/>
                  </a:cubicBezTo>
                  <a:cubicBezTo>
                    <a:pt x="4680" y="0"/>
                    <a:pt x="4680" y="0"/>
                    <a:pt x="4680" y="0"/>
                  </a:cubicBezTo>
                  <a:cubicBezTo>
                    <a:pt x="17280" y="0"/>
                    <a:pt x="17280" y="0"/>
                    <a:pt x="17280" y="0"/>
                  </a:cubicBezTo>
                  <a:cubicBezTo>
                    <a:pt x="17280" y="1013"/>
                    <a:pt x="17280" y="1013"/>
                    <a:pt x="17280" y="1013"/>
                  </a:cubicBezTo>
                  <a:cubicBezTo>
                    <a:pt x="21240" y="1013"/>
                    <a:pt x="21240" y="1013"/>
                    <a:pt x="21240" y="1013"/>
                  </a:cubicBezTo>
                  <a:cubicBezTo>
                    <a:pt x="21600" y="1688"/>
                    <a:pt x="21600" y="1688"/>
                    <a:pt x="21600" y="1688"/>
                  </a:cubicBezTo>
                  <a:cubicBezTo>
                    <a:pt x="21600" y="4050"/>
                    <a:pt x="20520" y="6075"/>
                    <a:pt x="19440" y="7088"/>
                  </a:cubicBezTo>
                  <a:cubicBezTo>
                    <a:pt x="18360" y="8100"/>
                    <a:pt x="16920" y="8775"/>
                    <a:pt x="15480" y="9113"/>
                  </a:cubicBezTo>
                  <a:cubicBezTo>
                    <a:pt x="15840" y="10125"/>
                    <a:pt x="15840" y="10125"/>
                    <a:pt x="15840" y="10125"/>
                  </a:cubicBezTo>
                  <a:cubicBezTo>
                    <a:pt x="14400" y="10463"/>
                    <a:pt x="14400" y="10463"/>
                    <a:pt x="14400" y="10463"/>
                  </a:cubicBezTo>
                  <a:cubicBezTo>
                    <a:pt x="14040" y="9788"/>
                    <a:pt x="14040" y="9788"/>
                    <a:pt x="14040" y="9788"/>
                  </a:cubicBezTo>
                  <a:close/>
                  <a:moveTo>
                    <a:pt x="5040" y="3375"/>
                  </a:moveTo>
                  <a:cubicBezTo>
                    <a:pt x="4320" y="2363"/>
                    <a:pt x="4320" y="2363"/>
                    <a:pt x="4320" y="2363"/>
                  </a:cubicBezTo>
                  <a:cubicBezTo>
                    <a:pt x="1440" y="2363"/>
                    <a:pt x="1440" y="2363"/>
                    <a:pt x="1440" y="2363"/>
                  </a:cubicBezTo>
                  <a:cubicBezTo>
                    <a:pt x="1800" y="4050"/>
                    <a:pt x="2520" y="5400"/>
                    <a:pt x="3240" y="6412"/>
                  </a:cubicBezTo>
                  <a:cubicBezTo>
                    <a:pt x="4320" y="7088"/>
                    <a:pt x="5400" y="7763"/>
                    <a:pt x="6480" y="8100"/>
                  </a:cubicBezTo>
                  <a:cubicBezTo>
                    <a:pt x="6480" y="7763"/>
                    <a:pt x="6120" y="7425"/>
                    <a:pt x="6120" y="7088"/>
                  </a:cubicBezTo>
                  <a:cubicBezTo>
                    <a:pt x="5760" y="5738"/>
                    <a:pt x="5400" y="4388"/>
                    <a:pt x="5400" y="3038"/>
                  </a:cubicBezTo>
                  <a:cubicBezTo>
                    <a:pt x="5040" y="3375"/>
                    <a:pt x="5040" y="3375"/>
                    <a:pt x="5040" y="3375"/>
                  </a:cubicBezTo>
                  <a:close/>
                  <a:moveTo>
                    <a:pt x="6840" y="17212"/>
                  </a:moveTo>
                  <a:cubicBezTo>
                    <a:pt x="6840" y="20250"/>
                    <a:pt x="6840" y="20250"/>
                    <a:pt x="6840" y="20250"/>
                  </a:cubicBezTo>
                  <a:cubicBezTo>
                    <a:pt x="15120" y="20250"/>
                    <a:pt x="15120" y="20250"/>
                    <a:pt x="15120" y="20250"/>
                  </a:cubicBezTo>
                  <a:cubicBezTo>
                    <a:pt x="15120" y="17212"/>
                    <a:pt x="15120" y="17212"/>
                    <a:pt x="15120" y="17212"/>
                  </a:cubicBezTo>
                  <a:lnTo>
                    <a:pt x="6840" y="1721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936" name="Group 936"/>
          <p:cNvGrpSpPr/>
          <p:nvPr/>
        </p:nvGrpSpPr>
        <p:grpSpPr>
          <a:xfrm>
            <a:off x="16258029" y="2297601"/>
            <a:ext cx="1169549" cy="1410600"/>
            <a:chOff x="0" y="0"/>
            <a:chExt cx="1169547" cy="1410598"/>
          </a:xfrm>
        </p:grpSpPr>
        <p:grpSp>
          <p:nvGrpSpPr>
            <p:cNvPr id="934" name="Group 934"/>
            <p:cNvGrpSpPr/>
            <p:nvPr/>
          </p:nvGrpSpPr>
          <p:grpSpPr>
            <a:xfrm>
              <a:off x="0" y="-1"/>
              <a:ext cx="1169548" cy="1410600"/>
              <a:chOff x="0" y="0"/>
              <a:chExt cx="1169547" cy="1410598"/>
            </a:xfrm>
          </p:grpSpPr>
          <p:sp>
            <p:nvSpPr>
              <p:cNvPr id="932" name="Shape 932"/>
              <p:cNvSpPr/>
              <p:nvPr/>
            </p:nvSpPr>
            <p:spPr>
              <a:xfrm>
                <a:off x="0" y="-1"/>
                <a:ext cx="1169548" cy="1169545"/>
              </a:xfrm>
              <a:prstGeom prst="ellipse">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33" name="Shape 933"/>
              <p:cNvSpPr/>
              <p:nvPr/>
            </p:nvSpPr>
            <p:spPr>
              <a:xfrm rot="10800000" flipH="1">
                <a:off x="324836" y="1070890"/>
                <a:ext cx="519873" cy="339709"/>
              </a:xfrm>
              <a:prstGeom prst="triangle">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935" name="Shape 935"/>
            <p:cNvSpPr/>
            <p:nvPr/>
          </p:nvSpPr>
          <p:spPr>
            <a:xfrm>
              <a:off x="324836" y="322063"/>
              <a:ext cx="523824" cy="4966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425" y="708"/>
                    <a:pt x="8438" y="5666"/>
                    <a:pt x="8775" y="8498"/>
                  </a:cubicBezTo>
                  <a:cubicBezTo>
                    <a:pt x="0" y="13810"/>
                    <a:pt x="0" y="13810"/>
                    <a:pt x="0" y="13810"/>
                  </a:cubicBezTo>
                  <a:cubicBezTo>
                    <a:pt x="675" y="15580"/>
                    <a:pt x="675" y="15580"/>
                    <a:pt x="675" y="15580"/>
                  </a:cubicBezTo>
                  <a:cubicBezTo>
                    <a:pt x="9113" y="14164"/>
                    <a:pt x="9113" y="14164"/>
                    <a:pt x="9113" y="14164"/>
                  </a:cubicBezTo>
                  <a:cubicBezTo>
                    <a:pt x="9113" y="18059"/>
                    <a:pt x="9113" y="18059"/>
                    <a:pt x="9113" y="18059"/>
                  </a:cubicBezTo>
                  <a:cubicBezTo>
                    <a:pt x="6075" y="19121"/>
                    <a:pt x="6075" y="19121"/>
                    <a:pt x="6075" y="19121"/>
                  </a:cubicBezTo>
                  <a:cubicBezTo>
                    <a:pt x="6413" y="21246"/>
                    <a:pt x="6413" y="21246"/>
                    <a:pt x="6413" y="21246"/>
                  </a:cubicBezTo>
                  <a:cubicBezTo>
                    <a:pt x="9450" y="20892"/>
                    <a:pt x="9450" y="20892"/>
                    <a:pt x="9450" y="20892"/>
                  </a:cubicBezTo>
                  <a:cubicBezTo>
                    <a:pt x="9450" y="21600"/>
                    <a:pt x="9450" y="21600"/>
                    <a:pt x="9450" y="21600"/>
                  </a:cubicBezTo>
                  <a:cubicBezTo>
                    <a:pt x="9788" y="21600"/>
                    <a:pt x="10463" y="21600"/>
                    <a:pt x="10800" y="21600"/>
                  </a:cubicBezTo>
                  <a:cubicBezTo>
                    <a:pt x="11137" y="21600"/>
                    <a:pt x="11812" y="21600"/>
                    <a:pt x="12150" y="21600"/>
                  </a:cubicBezTo>
                  <a:cubicBezTo>
                    <a:pt x="12150" y="20892"/>
                    <a:pt x="12150" y="20892"/>
                    <a:pt x="12150" y="20892"/>
                  </a:cubicBezTo>
                  <a:cubicBezTo>
                    <a:pt x="15187" y="21246"/>
                    <a:pt x="15187" y="21246"/>
                    <a:pt x="15187" y="21246"/>
                  </a:cubicBezTo>
                  <a:cubicBezTo>
                    <a:pt x="15862" y="19121"/>
                    <a:pt x="15862" y="19121"/>
                    <a:pt x="15862" y="19121"/>
                  </a:cubicBezTo>
                  <a:cubicBezTo>
                    <a:pt x="12488" y="18059"/>
                    <a:pt x="12488" y="18059"/>
                    <a:pt x="12488" y="18059"/>
                  </a:cubicBezTo>
                  <a:cubicBezTo>
                    <a:pt x="12825" y="14164"/>
                    <a:pt x="12825" y="14164"/>
                    <a:pt x="12825" y="14164"/>
                  </a:cubicBezTo>
                  <a:cubicBezTo>
                    <a:pt x="20925" y="15580"/>
                    <a:pt x="20925" y="15580"/>
                    <a:pt x="20925" y="15580"/>
                  </a:cubicBezTo>
                  <a:cubicBezTo>
                    <a:pt x="21600" y="13810"/>
                    <a:pt x="21600" y="13810"/>
                    <a:pt x="21600" y="13810"/>
                  </a:cubicBezTo>
                  <a:cubicBezTo>
                    <a:pt x="13163" y="8498"/>
                    <a:pt x="13163" y="8498"/>
                    <a:pt x="13163" y="8498"/>
                  </a:cubicBezTo>
                  <a:cubicBezTo>
                    <a:pt x="13163" y="5666"/>
                    <a:pt x="14175" y="708"/>
                    <a:pt x="10800" y="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937" name="Shape 937"/>
          <p:cNvSpPr/>
          <p:nvPr/>
        </p:nvSpPr>
        <p:spPr>
          <a:xfrm>
            <a:off x="394496" y="9637668"/>
            <a:ext cx="4387392" cy="690881"/>
          </a:xfrm>
          <a:prstGeom prst="rect">
            <a:avLst/>
          </a:prstGeom>
          <a:ln w="12700">
            <a:miter lim="400000"/>
          </a:ln>
        </p:spPr>
        <p:txBody>
          <a:bodyPr tIns="91439" bIns="91439">
            <a:spAutoFit/>
          </a:bodyPr>
          <a:lstStyle>
            <a:lvl1pPr algn="ct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938" name="Shape 938"/>
          <p:cNvSpPr/>
          <p:nvPr/>
        </p:nvSpPr>
        <p:spPr>
          <a:xfrm>
            <a:off x="337460" y="10123803"/>
            <a:ext cx="4501466" cy="2311401"/>
          </a:xfrm>
          <a:prstGeom prst="rect">
            <a:avLst/>
          </a:prstGeom>
          <a:ln w="12700">
            <a:miter lim="400000"/>
          </a:ln>
        </p:spPr>
        <p:txBody>
          <a:bodyPr tIns="91439" bIns="91439">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939" name="Shape 939"/>
          <p:cNvSpPr/>
          <p:nvPr/>
        </p:nvSpPr>
        <p:spPr>
          <a:xfrm>
            <a:off x="5142252" y="9637668"/>
            <a:ext cx="4387392" cy="690881"/>
          </a:xfrm>
          <a:prstGeom prst="rect">
            <a:avLst/>
          </a:prstGeom>
          <a:ln w="12700">
            <a:miter lim="400000"/>
          </a:ln>
        </p:spPr>
        <p:txBody>
          <a:bodyPr tIns="91439" bIns="91439">
            <a:spAutoFit/>
          </a:bodyPr>
          <a:lstStyle>
            <a:lvl1pPr algn="ct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940" name="Shape 940"/>
          <p:cNvSpPr/>
          <p:nvPr/>
        </p:nvSpPr>
        <p:spPr>
          <a:xfrm>
            <a:off x="5085215" y="10123803"/>
            <a:ext cx="4501467" cy="2311401"/>
          </a:xfrm>
          <a:prstGeom prst="rect">
            <a:avLst/>
          </a:prstGeom>
          <a:ln w="12700">
            <a:miter lim="400000"/>
          </a:ln>
        </p:spPr>
        <p:txBody>
          <a:bodyPr tIns="91439" bIns="91439">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941" name="Shape 941"/>
          <p:cNvSpPr/>
          <p:nvPr/>
        </p:nvSpPr>
        <p:spPr>
          <a:xfrm>
            <a:off x="9890007" y="9637668"/>
            <a:ext cx="4387393" cy="690881"/>
          </a:xfrm>
          <a:prstGeom prst="rect">
            <a:avLst/>
          </a:prstGeom>
          <a:ln w="12700">
            <a:miter lim="400000"/>
          </a:ln>
        </p:spPr>
        <p:txBody>
          <a:bodyPr tIns="91439" bIns="91439">
            <a:spAutoFit/>
          </a:bodyPr>
          <a:lstStyle>
            <a:lvl1pPr algn="ct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942" name="Shape 942"/>
          <p:cNvSpPr/>
          <p:nvPr/>
        </p:nvSpPr>
        <p:spPr>
          <a:xfrm>
            <a:off x="9832971" y="10123803"/>
            <a:ext cx="4501467" cy="2311401"/>
          </a:xfrm>
          <a:prstGeom prst="rect">
            <a:avLst/>
          </a:prstGeom>
          <a:ln w="12700">
            <a:miter lim="400000"/>
          </a:ln>
        </p:spPr>
        <p:txBody>
          <a:bodyPr tIns="91439" bIns="91439">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943" name="Shape 943"/>
          <p:cNvSpPr/>
          <p:nvPr/>
        </p:nvSpPr>
        <p:spPr>
          <a:xfrm>
            <a:off x="14637763" y="9637668"/>
            <a:ext cx="4387393" cy="690881"/>
          </a:xfrm>
          <a:prstGeom prst="rect">
            <a:avLst/>
          </a:prstGeom>
          <a:ln w="12700">
            <a:miter lim="400000"/>
          </a:ln>
        </p:spPr>
        <p:txBody>
          <a:bodyPr tIns="91439" bIns="91439">
            <a:spAutoFit/>
          </a:bodyPr>
          <a:lstStyle>
            <a:lvl1pPr algn="ct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944" name="Shape 944"/>
          <p:cNvSpPr/>
          <p:nvPr/>
        </p:nvSpPr>
        <p:spPr>
          <a:xfrm>
            <a:off x="14580728" y="10123803"/>
            <a:ext cx="4501467" cy="2311401"/>
          </a:xfrm>
          <a:prstGeom prst="rect">
            <a:avLst/>
          </a:prstGeom>
          <a:ln w="12700">
            <a:miter lim="400000"/>
          </a:ln>
        </p:spPr>
        <p:txBody>
          <a:bodyPr tIns="91439" bIns="91439">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
        <p:nvSpPr>
          <p:cNvPr id="945" name="Shape 945"/>
          <p:cNvSpPr/>
          <p:nvPr/>
        </p:nvSpPr>
        <p:spPr>
          <a:xfrm>
            <a:off x="19385520" y="9637668"/>
            <a:ext cx="4387393" cy="690881"/>
          </a:xfrm>
          <a:prstGeom prst="rect">
            <a:avLst/>
          </a:prstGeom>
          <a:ln w="12700">
            <a:miter lim="400000"/>
          </a:ln>
        </p:spPr>
        <p:txBody>
          <a:bodyPr tIns="91439" bIns="91439">
            <a:spAutoFit/>
          </a:bodyPr>
          <a:lstStyle>
            <a:lvl1pPr algn="ct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946" name="Shape 946"/>
          <p:cNvSpPr/>
          <p:nvPr/>
        </p:nvSpPr>
        <p:spPr>
          <a:xfrm>
            <a:off x="19328483" y="10123803"/>
            <a:ext cx="4501467" cy="2311401"/>
          </a:xfrm>
          <a:prstGeom prst="rect">
            <a:avLst/>
          </a:prstGeom>
          <a:ln w="12700">
            <a:miter lim="400000"/>
          </a:ln>
        </p:spPr>
        <p:txBody>
          <a:bodyPr tIns="91439" bIns="91439">
            <a:spAutoFit/>
          </a:bodyPr>
          <a:lstStyle>
            <a:lvl1pPr algn="ct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In the Orient young bulls are tested for the fight arena in a certain manner. Each is brought to the ring and allowed to attack a picador who pricks them with a lance.</a:t>
            </a:r>
          </a:p>
        </p:txBody>
      </p:sp>
    </p:spTree>
  </p:cSld>
  <p:clrMapOvr>
    <a:masterClrMapping/>
  </p:clrMapOvr>
  <mc:AlternateContent xmlns:mc="http://schemas.openxmlformats.org/markup-compatibility/2006" xmlns:p14="http://schemas.microsoft.com/office/powerpoint/2010/main">
    <mc:Choice Requires="p14">
      <p:transition spd="slow" p14:dur="1200">
        <p:push/>
      </p:transition>
    </mc:Choice>
    <mc:Fallback xmlns="">
      <p:transition spd="slow">
        <p:push/>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905"/>
                                        </p:tgtEl>
                                        <p:attrNameLst>
                                          <p:attrName>style.visibility</p:attrName>
                                        </p:attrNameLst>
                                      </p:cBhvr>
                                      <p:to>
                                        <p:strVal val="visible"/>
                                      </p:to>
                                    </p:set>
                                    <p:anim calcmode="lin" valueType="num">
                                      <p:cBhvr>
                                        <p:cTn id="7" dur="500" fill="hold"/>
                                        <p:tgtEl>
                                          <p:spTgt spid="905"/>
                                        </p:tgtEl>
                                        <p:attrNameLst>
                                          <p:attrName>ppt_x</p:attrName>
                                        </p:attrNameLst>
                                      </p:cBhvr>
                                      <p:tavLst>
                                        <p:tav tm="0">
                                          <p:val>
                                            <p:strVal val="#ppt_x"/>
                                          </p:val>
                                        </p:tav>
                                        <p:tav tm="100000">
                                          <p:val>
                                            <p:strVal val="#ppt_x"/>
                                          </p:val>
                                        </p:tav>
                                      </p:tavLst>
                                    </p:anim>
                                    <p:anim calcmode="lin" valueType="num">
                                      <p:cBhvr>
                                        <p:cTn id="8" dur="500" fill="hold"/>
                                        <p:tgtEl>
                                          <p:spTgt spid="90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906"/>
                                        </p:tgtEl>
                                        <p:attrNameLst>
                                          <p:attrName>style.visibility</p:attrName>
                                        </p:attrNameLst>
                                      </p:cBhvr>
                                      <p:to>
                                        <p:strVal val="visible"/>
                                      </p:to>
                                    </p:set>
                                    <p:animEffect transition="in" filter="wipe(left)">
                                      <p:cBhvr>
                                        <p:cTn id="12" dur="500"/>
                                        <p:tgtEl>
                                          <p:spTgt spid="906"/>
                                        </p:tgtEl>
                                      </p:cBhvr>
                                    </p:animEffect>
                                  </p:childTnLst>
                                </p:cTn>
                              </p:par>
                            </p:childTnLst>
                          </p:cTn>
                        </p:par>
                        <p:par>
                          <p:cTn id="13" fill="hold">
                            <p:stCondLst>
                              <p:cond delay="1000"/>
                            </p:stCondLst>
                            <p:childTnLst>
                              <p:par>
                                <p:cTn id="14" presetID="22" presetClass="entr" presetSubtype="4" fill="hold" grpId="3" nodeType="afterEffect">
                                  <p:stCondLst>
                                    <p:cond delay="0"/>
                                  </p:stCondLst>
                                  <p:iterate>
                                    <p:tmAbs val="0"/>
                                  </p:iterate>
                                  <p:childTnLst>
                                    <p:set>
                                      <p:cBhvr>
                                        <p:cTn id="15" dur="indefinite" fill="hold"/>
                                        <p:tgtEl>
                                          <p:spTgt spid="907"/>
                                        </p:tgtEl>
                                        <p:attrNameLst>
                                          <p:attrName>style.visibility</p:attrName>
                                        </p:attrNameLst>
                                      </p:cBhvr>
                                      <p:to>
                                        <p:strVal val="visible"/>
                                      </p:to>
                                    </p:set>
                                    <p:animEffect transition="in" filter="wipe(down)">
                                      <p:cBhvr>
                                        <p:cTn id="16" dur="750"/>
                                        <p:tgtEl>
                                          <p:spTgt spid="907"/>
                                        </p:tgtEl>
                                      </p:cBhvr>
                                    </p:animEffect>
                                  </p:childTnLst>
                                </p:cTn>
                              </p:par>
                            </p:childTnLst>
                          </p:cTn>
                        </p:par>
                        <p:par>
                          <p:cTn id="17" fill="hold">
                            <p:stCondLst>
                              <p:cond delay="1750"/>
                            </p:stCondLst>
                            <p:childTnLst>
                              <p:par>
                                <p:cTn id="18" presetID="22" presetClass="entr" presetSubtype="4" fill="hold" grpId="4" nodeType="afterEffect">
                                  <p:stCondLst>
                                    <p:cond delay="0"/>
                                  </p:stCondLst>
                                  <p:iterate>
                                    <p:tmAbs val="0"/>
                                  </p:iterate>
                                  <p:childTnLst>
                                    <p:set>
                                      <p:cBhvr>
                                        <p:cTn id="19" dur="indefinite" fill="hold"/>
                                        <p:tgtEl>
                                          <p:spTgt spid="908"/>
                                        </p:tgtEl>
                                        <p:attrNameLst>
                                          <p:attrName>style.visibility</p:attrName>
                                        </p:attrNameLst>
                                      </p:cBhvr>
                                      <p:to>
                                        <p:strVal val="visible"/>
                                      </p:to>
                                    </p:set>
                                    <p:animEffect transition="in" filter="wipe(down)">
                                      <p:cBhvr>
                                        <p:cTn id="20" dur="750"/>
                                        <p:tgtEl>
                                          <p:spTgt spid="908"/>
                                        </p:tgtEl>
                                      </p:cBhvr>
                                    </p:animEffect>
                                  </p:childTnLst>
                                </p:cTn>
                              </p:par>
                            </p:childTnLst>
                          </p:cTn>
                        </p:par>
                        <p:par>
                          <p:cTn id="21" fill="hold">
                            <p:stCondLst>
                              <p:cond delay="2500"/>
                            </p:stCondLst>
                            <p:childTnLst>
                              <p:par>
                                <p:cTn id="22" presetID="22" presetClass="entr" presetSubtype="4" fill="hold" grpId="5" nodeType="afterEffect">
                                  <p:stCondLst>
                                    <p:cond delay="0"/>
                                  </p:stCondLst>
                                  <p:iterate>
                                    <p:tmAbs val="0"/>
                                  </p:iterate>
                                  <p:childTnLst>
                                    <p:set>
                                      <p:cBhvr>
                                        <p:cTn id="23" dur="indefinite" fill="hold"/>
                                        <p:tgtEl>
                                          <p:spTgt spid="909"/>
                                        </p:tgtEl>
                                        <p:attrNameLst>
                                          <p:attrName>style.visibility</p:attrName>
                                        </p:attrNameLst>
                                      </p:cBhvr>
                                      <p:to>
                                        <p:strVal val="visible"/>
                                      </p:to>
                                    </p:set>
                                    <p:animEffect transition="in" filter="wipe(down)">
                                      <p:cBhvr>
                                        <p:cTn id="24" dur="750"/>
                                        <p:tgtEl>
                                          <p:spTgt spid="909"/>
                                        </p:tgtEl>
                                      </p:cBhvr>
                                    </p:animEffect>
                                  </p:childTnLst>
                                </p:cTn>
                              </p:par>
                            </p:childTnLst>
                          </p:cTn>
                        </p:par>
                        <p:par>
                          <p:cTn id="25" fill="hold">
                            <p:stCondLst>
                              <p:cond delay="3250"/>
                            </p:stCondLst>
                            <p:childTnLst>
                              <p:par>
                                <p:cTn id="26" presetID="22" presetClass="entr" presetSubtype="4" fill="hold" grpId="6" nodeType="afterEffect">
                                  <p:stCondLst>
                                    <p:cond delay="0"/>
                                  </p:stCondLst>
                                  <p:iterate>
                                    <p:tmAbs val="0"/>
                                  </p:iterate>
                                  <p:childTnLst>
                                    <p:set>
                                      <p:cBhvr>
                                        <p:cTn id="27" dur="indefinite" fill="hold"/>
                                        <p:tgtEl>
                                          <p:spTgt spid="910"/>
                                        </p:tgtEl>
                                        <p:attrNameLst>
                                          <p:attrName>style.visibility</p:attrName>
                                        </p:attrNameLst>
                                      </p:cBhvr>
                                      <p:to>
                                        <p:strVal val="visible"/>
                                      </p:to>
                                    </p:set>
                                    <p:animEffect transition="in" filter="wipe(down)">
                                      <p:cBhvr>
                                        <p:cTn id="28" dur="750"/>
                                        <p:tgtEl>
                                          <p:spTgt spid="910"/>
                                        </p:tgtEl>
                                      </p:cBhvr>
                                    </p:animEffect>
                                  </p:childTnLst>
                                </p:cTn>
                              </p:par>
                            </p:childTnLst>
                          </p:cTn>
                        </p:par>
                        <p:par>
                          <p:cTn id="29" fill="hold">
                            <p:stCondLst>
                              <p:cond delay="4000"/>
                            </p:stCondLst>
                            <p:childTnLst>
                              <p:par>
                                <p:cTn id="30" presetID="22" presetClass="entr" presetSubtype="4" fill="hold" grpId="7" nodeType="afterEffect">
                                  <p:stCondLst>
                                    <p:cond delay="0"/>
                                  </p:stCondLst>
                                  <p:iterate>
                                    <p:tmAbs val="0"/>
                                  </p:iterate>
                                  <p:childTnLst>
                                    <p:set>
                                      <p:cBhvr>
                                        <p:cTn id="31" dur="indefinite" fill="hold"/>
                                        <p:tgtEl>
                                          <p:spTgt spid="911"/>
                                        </p:tgtEl>
                                        <p:attrNameLst>
                                          <p:attrName>style.visibility</p:attrName>
                                        </p:attrNameLst>
                                      </p:cBhvr>
                                      <p:to>
                                        <p:strVal val="visible"/>
                                      </p:to>
                                    </p:set>
                                    <p:animEffect transition="in" filter="wipe(down)">
                                      <p:cBhvr>
                                        <p:cTn id="32" dur="750"/>
                                        <p:tgtEl>
                                          <p:spTgt spid="911"/>
                                        </p:tgtEl>
                                      </p:cBhvr>
                                    </p:animEffect>
                                  </p:childTnLst>
                                </p:cTn>
                              </p:par>
                            </p:childTnLst>
                          </p:cTn>
                        </p:par>
                        <p:par>
                          <p:cTn id="33" fill="hold">
                            <p:stCondLst>
                              <p:cond delay="4750"/>
                            </p:stCondLst>
                            <p:childTnLst>
                              <p:par>
                                <p:cTn id="34" presetID="2" presetClass="entr" presetSubtype="8" fill="hold" grpId="8" nodeType="afterEffect">
                                  <p:stCondLst>
                                    <p:cond delay="0"/>
                                  </p:stCondLst>
                                  <p:iterate>
                                    <p:tmAbs val="0"/>
                                  </p:iterate>
                                  <p:childTnLst>
                                    <p:set>
                                      <p:cBhvr>
                                        <p:cTn id="35" dur="indefinite" fill="hold"/>
                                        <p:tgtEl>
                                          <p:spTgt spid="926"/>
                                        </p:tgtEl>
                                        <p:attrNameLst>
                                          <p:attrName>style.visibility</p:attrName>
                                        </p:attrNameLst>
                                      </p:cBhvr>
                                      <p:to>
                                        <p:strVal val="visible"/>
                                      </p:to>
                                    </p:set>
                                    <p:anim calcmode="lin" valueType="num">
                                      <p:cBhvr>
                                        <p:cTn id="36" dur="500" fill="hold"/>
                                        <p:tgtEl>
                                          <p:spTgt spid="926"/>
                                        </p:tgtEl>
                                        <p:attrNameLst>
                                          <p:attrName>ppt_x</p:attrName>
                                        </p:attrNameLst>
                                      </p:cBhvr>
                                      <p:tavLst>
                                        <p:tav tm="0">
                                          <p:val>
                                            <p:strVal val="0-#ppt_w/2"/>
                                          </p:val>
                                        </p:tav>
                                        <p:tav tm="100000">
                                          <p:val>
                                            <p:strVal val="#ppt_x"/>
                                          </p:val>
                                        </p:tav>
                                      </p:tavLst>
                                    </p:anim>
                                    <p:anim calcmode="lin" valueType="num">
                                      <p:cBhvr>
                                        <p:cTn id="37" dur="500" fill="hold"/>
                                        <p:tgtEl>
                                          <p:spTgt spid="926"/>
                                        </p:tgtEl>
                                        <p:attrNameLst>
                                          <p:attrName>ppt_y</p:attrName>
                                        </p:attrNameLst>
                                      </p:cBhvr>
                                      <p:tavLst>
                                        <p:tav tm="0">
                                          <p:val>
                                            <p:strVal val="#ppt_y"/>
                                          </p:val>
                                        </p:tav>
                                        <p:tav tm="100000">
                                          <p:val>
                                            <p:strVal val="#ppt_y"/>
                                          </p:val>
                                        </p:tav>
                                      </p:tavLst>
                                    </p:anim>
                                  </p:childTnLst>
                                </p:cTn>
                              </p:par>
                            </p:childTnLst>
                          </p:cTn>
                        </p:par>
                        <p:par>
                          <p:cTn id="38" fill="hold">
                            <p:stCondLst>
                              <p:cond delay="5250"/>
                            </p:stCondLst>
                            <p:childTnLst>
                              <p:par>
                                <p:cTn id="39" presetID="2" presetClass="entr" presetSubtype="8" fill="hold" grpId="9" nodeType="afterEffect">
                                  <p:stCondLst>
                                    <p:cond delay="0"/>
                                  </p:stCondLst>
                                  <p:iterate>
                                    <p:tmAbs val="0"/>
                                  </p:iterate>
                                  <p:childTnLst>
                                    <p:set>
                                      <p:cBhvr>
                                        <p:cTn id="40" dur="indefinite" fill="hold"/>
                                        <p:tgtEl>
                                          <p:spTgt spid="921"/>
                                        </p:tgtEl>
                                        <p:attrNameLst>
                                          <p:attrName>style.visibility</p:attrName>
                                        </p:attrNameLst>
                                      </p:cBhvr>
                                      <p:to>
                                        <p:strVal val="visible"/>
                                      </p:to>
                                    </p:set>
                                    <p:anim calcmode="lin" valueType="num">
                                      <p:cBhvr>
                                        <p:cTn id="41" dur="500" fill="hold"/>
                                        <p:tgtEl>
                                          <p:spTgt spid="921"/>
                                        </p:tgtEl>
                                        <p:attrNameLst>
                                          <p:attrName>ppt_x</p:attrName>
                                        </p:attrNameLst>
                                      </p:cBhvr>
                                      <p:tavLst>
                                        <p:tav tm="0">
                                          <p:val>
                                            <p:strVal val="0-#ppt_w/2"/>
                                          </p:val>
                                        </p:tav>
                                        <p:tav tm="100000">
                                          <p:val>
                                            <p:strVal val="#ppt_x"/>
                                          </p:val>
                                        </p:tav>
                                      </p:tavLst>
                                    </p:anim>
                                    <p:anim calcmode="lin" valueType="num">
                                      <p:cBhvr>
                                        <p:cTn id="42" dur="500" fill="hold"/>
                                        <p:tgtEl>
                                          <p:spTgt spid="921"/>
                                        </p:tgtEl>
                                        <p:attrNameLst>
                                          <p:attrName>ppt_y</p:attrName>
                                        </p:attrNameLst>
                                      </p:cBhvr>
                                      <p:tavLst>
                                        <p:tav tm="0">
                                          <p:val>
                                            <p:strVal val="#ppt_y"/>
                                          </p:val>
                                        </p:tav>
                                        <p:tav tm="100000">
                                          <p:val>
                                            <p:strVal val="#ppt_y"/>
                                          </p:val>
                                        </p:tav>
                                      </p:tavLst>
                                    </p:anim>
                                  </p:childTnLst>
                                </p:cTn>
                              </p:par>
                            </p:childTnLst>
                          </p:cTn>
                        </p:par>
                        <p:par>
                          <p:cTn id="43" fill="hold">
                            <p:stCondLst>
                              <p:cond delay="5750"/>
                            </p:stCondLst>
                            <p:childTnLst>
                              <p:par>
                                <p:cTn id="44" presetID="2" presetClass="entr" presetSubtype="8" fill="hold" grpId="10" nodeType="afterEffect">
                                  <p:stCondLst>
                                    <p:cond delay="0"/>
                                  </p:stCondLst>
                                  <p:iterate>
                                    <p:tmAbs val="0"/>
                                  </p:iterate>
                                  <p:childTnLst>
                                    <p:set>
                                      <p:cBhvr>
                                        <p:cTn id="45" dur="indefinite" fill="hold"/>
                                        <p:tgtEl>
                                          <p:spTgt spid="916"/>
                                        </p:tgtEl>
                                        <p:attrNameLst>
                                          <p:attrName>style.visibility</p:attrName>
                                        </p:attrNameLst>
                                      </p:cBhvr>
                                      <p:to>
                                        <p:strVal val="visible"/>
                                      </p:to>
                                    </p:set>
                                    <p:anim calcmode="lin" valueType="num">
                                      <p:cBhvr>
                                        <p:cTn id="46" dur="500" fill="hold"/>
                                        <p:tgtEl>
                                          <p:spTgt spid="916"/>
                                        </p:tgtEl>
                                        <p:attrNameLst>
                                          <p:attrName>ppt_x</p:attrName>
                                        </p:attrNameLst>
                                      </p:cBhvr>
                                      <p:tavLst>
                                        <p:tav tm="0">
                                          <p:val>
                                            <p:strVal val="0-#ppt_w/2"/>
                                          </p:val>
                                        </p:tav>
                                        <p:tav tm="100000">
                                          <p:val>
                                            <p:strVal val="#ppt_x"/>
                                          </p:val>
                                        </p:tav>
                                      </p:tavLst>
                                    </p:anim>
                                    <p:anim calcmode="lin" valueType="num">
                                      <p:cBhvr>
                                        <p:cTn id="47" dur="500" fill="hold"/>
                                        <p:tgtEl>
                                          <p:spTgt spid="916"/>
                                        </p:tgtEl>
                                        <p:attrNameLst>
                                          <p:attrName>ppt_y</p:attrName>
                                        </p:attrNameLst>
                                      </p:cBhvr>
                                      <p:tavLst>
                                        <p:tav tm="0">
                                          <p:val>
                                            <p:strVal val="#ppt_y"/>
                                          </p:val>
                                        </p:tav>
                                        <p:tav tm="100000">
                                          <p:val>
                                            <p:strVal val="#ppt_y"/>
                                          </p:val>
                                        </p:tav>
                                      </p:tavLst>
                                    </p:anim>
                                  </p:childTnLst>
                                </p:cTn>
                              </p:par>
                            </p:childTnLst>
                          </p:cTn>
                        </p:par>
                        <p:par>
                          <p:cTn id="48" fill="hold">
                            <p:stCondLst>
                              <p:cond delay="6250"/>
                            </p:stCondLst>
                            <p:childTnLst>
                              <p:par>
                                <p:cTn id="49" presetID="2" presetClass="entr" presetSubtype="8" fill="hold" grpId="11" nodeType="afterEffect">
                                  <p:stCondLst>
                                    <p:cond delay="0"/>
                                  </p:stCondLst>
                                  <p:iterate>
                                    <p:tmAbs val="0"/>
                                  </p:iterate>
                                  <p:childTnLst>
                                    <p:set>
                                      <p:cBhvr>
                                        <p:cTn id="50" dur="indefinite" fill="hold"/>
                                        <p:tgtEl>
                                          <p:spTgt spid="936"/>
                                        </p:tgtEl>
                                        <p:attrNameLst>
                                          <p:attrName>style.visibility</p:attrName>
                                        </p:attrNameLst>
                                      </p:cBhvr>
                                      <p:to>
                                        <p:strVal val="visible"/>
                                      </p:to>
                                    </p:set>
                                    <p:anim calcmode="lin" valueType="num">
                                      <p:cBhvr>
                                        <p:cTn id="51" dur="500" fill="hold"/>
                                        <p:tgtEl>
                                          <p:spTgt spid="936"/>
                                        </p:tgtEl>
                                        <p:attrNameLst>
                                          <p:attrName>ppt_x</p:attrName>
                                        </p:attrNameLst>
                                      </p:cBhvr>
                                      <p:tavLst>
                                        <p:tav tm="0">
                                          <p:val>
                                            <p:strVal val="0-#ppt_w/2"/>
                                          </p:val>
                                        </p:tav>
                                        <p:tav tm="100000">
                                          <p:val>
                                            <p:strVal val="#ppt_x"/>
                                          </p:val>
                                        </p:tav>
                                      </p:tavLst>
                                    </p:anim>
                                    <p:anim calcmode="lin" valueType="num">
                                      <p:cBhvr>
                                        <p:cTn id="52" dur="500" fill="hold"/>
                                        <p:tgtEl>
                                          <p:spTgt spid="936"/>
                                        </p:tgtEl>
                                        <p:attrNameLst>
                                          <p:attrName>ppt_y</p:attrName>
                                        </p:attrNameLst>
                                      </p:cBhvr>
                                      <p:tavLst>
                                        <p:tav tm="0">
                                          <p:val>
                                            <p:strVal val="#ppt_y"/>
                                          </p:val>
                                        </p:tav>
                                        <p:tav tm="100000">
                                          <p:val>
                                            <p:strVal val="#ppt_y"/>
                                          </p:val>
                                        </p:tav>
                                      </p:tavLst>
                                    </p:anim>
                                  </p:childTnLst>
                                </p:cTn>
                              </p:par>
                            </p:childTnLst>
                          </p:cTn>
                        </p:par>
                        <p:par>
                          <p:cTn id="53" fill="hold">
                            <p:stCondLst>
                              <p:cond delay="6750"/>
                            </p:stCondLst>
                            <p:childTnLst>
                              <p:par>
                                <p:cTn id="54" presetID="2" presetClass="entr" presetSubtype="8" fill="hold" grpId="12" nodeType="afterEffect">
                                  <p:stCondLst>
                                    <p:cond delay="0"/>
                                  </p:stCondLst>
                                  <p:iterate>
                                    <p:tmAbs val="0"/>
                                  </p:iterate>
                                  <p:childTnLst>
                                    <p:set>
                                      <p:cBhvr>
                                        <p:cTn id="55" dur="indefinite" fill="hold"/>
                                        <p:tgtEl>
                                          <p:spTgt spid="931"/>
                                        </p:tgtEl>
                                        <p:attrNameLst>
                                          <p:attrName>style.visibility</p:attrName>
                                        </p:attrNameLst>
                                      </p:cBhvr>
                                      <p:to>
                                        <p:strVal val="visible"/>
                                      </p:to>
                                    </p:set>
                                    <p:anim calcmode="lin" valueType="num">
                                      <p:cBhvr>
                                        <p:cTn id="56" dur="500" fill="hold"/>
                                        <p:tgtEl>
                                          <p:spTgt spid="931"/>
                                        </p:tgtEl>
                                        <p:attrNameLst>
                                          <p:attrName>ppt_x</p:attrName>
                                        </p:attrNameLst>
                                      </p:cBhvr>
                                      <p:tavLst>
                                        <p:tav tm="0">
                                          <p:val>
                                            <p:strVal val="0-#ppt_w/2"/>
                                          </p:val>
                                        </p:tav>
                                        <p:tav tm="100000">
                                          <p:val>
                                            <p:strVal val="#ppt_x"/>
                                          </p:val>
                                        </p:tav>
                                      </p:tavLst>
                                    </p:anim>
                                    <p:anim calcmode="lin" valueType="num">
                                      <p:cBhvr>
                                        <p:cTn id="57" dur="500" fill="hold"/>
                                        <p:tgtEl>
                                          <p:spTgt spid="931"/>
                                        </p:tgtEl>
                                        <p:attrNameLst>
                                          <p:attrName>ppt_y</p:attrName>
                                        </p:attrNameLst>
                                      </p:cBhvr>
                                      <p:tavLst>
                                        <p:tav tm="0">
                                          <p:val>
                                            <p:strVal val="#ppt_y"/>
                                          </p:val>
                                        </p:tav>
                                        <p:tav tm="100000">
                                          <p:val>
                                            <p:strVal val="#ppt_y"/>
                                          </p:val>
                                        </p:tav>
                                      </p:tavLst>
                                    </p:anim>
                                  </p:childTnLst>
                                </p:cTn>
                              </p:par>
                            </p:childTnLst>
                          </p:cTn>
                        </p:par>
                        <p:par>
                          <p:cTn id="58" fill="hold">
                            <p:stCondLst>
                              <p:cond delay="7250"/>
                            </p:stCondLst>
                            <p:childTnLst>
                              <p:par>
                                <p:cTn id="59" presetID="22" presetClass="entr" presetSubtype="4" fill="hold" grpId="13" nodeType="afterEffect">
                                  <p:stCondLst>
                                    <p:cond delay="0"/>
                                  </p:stCondLst>
                                  <p:iterate>
                                    <p:tmAbs val="0"/>
                                  </p:iterate>
                                  <p:childTnLst>
                                    <p:set>
                                      <p:cBhvr>
                                        <p:cTn id="60" dur="indefinite" fill="hold"/>
                                        <p:tgtEl>
                                          <p:spTgt spid="937"/>
                                        </p:tgtEl>
                                        <p:attrNameLst>
                                          <p:attrName>style.visibility</p:attrName>
                                        </p:attrNameLst>
                                      </p:cBhvr>
                                      <p:to>
                                        <p:strVal val="visible"/>
                                      </p:to>
                                    </p:set>
                                    <p:animEffect transition="in" filter="wipe(down)">
                                      <p:cBhvr>
                                        <p:cTn id="61" dur="500"/>
                                        <p:tgtEl>
                                          <p:spTgt spid="937"/>
                                        </p:tgtEl>
                                      </p:cBhvr>
                                    </p:animEffect>
                                  </p:childTnLst>
                                </p:cTn>
                              </p:par>
                            </p:childTnLst>
                          </p:cTn>
                        </p:par>
                        <p:par>
                          <p:cTn id="62" fill="hold">
                            <p:stCondLst>
                              <p:cond delay="7750"/>
                            </p:stCondLst>
                            <p:childTnLst>
                              <p:par>
                                <p:cTn id="63" presetID="22" presetClass="entr" presetSubtype="4" fill="hold" grpId="14" nodeType="afterEffect">
                                  <p:stCondLst>
                                    <p:cond delay="0"/>
                                  </p:stCondLst>
                                  <p:iterate>
                                    <p:tmAbs val="0"/>
                                  </p:iterate>
                                  <p:childTnLst>
                                    <p:set>
                                      <p:cBhvr>
                                        <p:cTn id="64" dur="indefinite" fill="hold"/>
                                        <p:tgtEl>
                                          <p:spTgt spid="939"/>
                                        </p:tgtEl>
                                        <p:attrNameLst>
                                          <p:attrName>style.visibility</p:attrName>
                                        </p:attrNameLst>
                                      </p:cBhvr>
                                      <p:to>
                                        <p:strVal val="visible"/>
                                      </p:to>
                                    </p:set>
                                    <p:animEffect transition="in" filter="wipe(down)">
                                      <p:cBhvr>
                                        <p:cTn id="65" dur="500"/>
                                        <p:tgtEl>
                                          <p:spTgt spid="939"/>
                                        </p:tgtEl>
                                      </p:cBhvr>
                                    </p:animEffect>
                                  </p:childTnLst>
                                </p:cTn>
                              </p:par>
                            </p:childTnLst>
                          </p:cTn>
                        </p:par>
                        <p:par>
                          <p:cTn id="66" fill="hold">
                            <p:stCondLst>
                              <p:cond delay="8250"/>
                            </p:stCondLst>
                            <p:childTnLst>
                              <p:par>
                                <p:cTn id="67" presetID="22" presetClass="entr" presetSubtype="4" fill="hold" grpId="15" nodeType="afterEffect">
                                  <p:stCondLst>
                                    <p:cond delay="0"/>
                                  </p:stCondLst>
                                  <p:iterate>
                                    <p:tmAbs val="0"/>
                                  </p:iterate>
                                  <p:childTnLst>
                                    <p:set>
                                      <p:cBhvr>
                                        <p:cTn id="68" dur="indefinite" fill="hold"/>
                                        <p:tgtEl>
                                          <p:spTgt spid="941"/>
                                        </p:tgtEl>
                                        <p:attrNameLst>
                                          <p:attrName>style.visibility</p:attrName>
                                        </p:attrNameLst>
                                      </p:cBhvr>
                                      <p:to>
                                        <p:strVal val="visible"/>
                                      </p:to>
                                    </p:set>
                                    <p:animEffect transition="in" filter="wipe(down)">
                                      <p:cBhvr>
                                        <p:cTn id="69" dur="500"/>
                                        <p:tgtEl>
                                          <p:spTgt spid="941"/>
                                        </p:tgtEl>
                                      </p:cBhvr>
                                    </p:animEffect>
                                  </p:childTnLst>
                                </p:cTn>
                              </p:par>
                            </p:childTnLst>
                          </p:cTn>
                        </p:par>
                        <p:par>
                          <p:cTn id="70" fill="hold">
                            <p:stCondLst>
                              <p:cond delay="8750"/>
                            </p:stCondLst>
                            <p:childTnLst>
                              <p:par>
                                <p:cTn id="71" presetID="22" presetClass="entr" presetSubtype="4" fill="hold" grpId="16" nodeType="afterEffect">
                                  <p:stCondLst>
                                    <p:cond delay="0"/>
                                  </p:stCondLst>
                                  <p:iterate>
                                    <p:tmAbs val="0"/>
                                  </p:iterate>
                                  <p:childTnLst>
                                    <p:set>
                                      <p:cBhvr>
                                        <p:cTn id="72" dur="indefinite" fill="hold"/>
                                        <p:tgtEl>
                                          <p:spTgt spid="943"/>
                                        </p:tgtEl>
                                        <p:attrNameLst>
                                          <p:attrName>style.visibility</p:attrName>
                                        </p:attrNameLst>
                                      </p:cBhvr>
                                      <p:to>
                                        <p:strVal val="visible"/>
                                      </p:to>
                                    </p:set>
                                    <p:animEffect transition="in" filter="wipe(down)">
                                      <p:cBhvr>
                                        <p:cTn id="73" dur="500"/>
                                        <p:tgtEl>
                                          <p:spTgt spid="943"/>
                                        </p:tgtEl>
                                      </p:cBhvr>
                                    </p:animEffect>
                                  </p:childTnLst>
                                </p:cTn>
                              </p:par>
                            </p:childTnLst>
                          </p:cTn>
                        </p:par>
                        <p:par>
                          <p:cTn id="74" fill="hold">
                            <p:stCondLst>
                              <p:cond delay="9250"/>
                            </p:stCondLst>
                            <p:childTnLst>
                              <p:par>
                                <p:cTn id="75" presetID="22" presetClass="entr" presetSubtype="4" fill="hold" grpId="17" nodeType="afterEffect">
                                  <p:stCondLst>
                                    <p:cond delay="0"/>
                                  </p:stCondLst>
                                  <p:iterate>
                                    <p:tmAbs val="0"/>
                                  </p:iterate>
                                  <p:childTnLst>
                                    <p:set>
                                      <p:cBhvr>
                                        <p:cTn id="76" dur="indefinite" fill="hold"/>
                                        <p:tgtEl>
                                          <p:spTgt spid="945"/>
                                        </p:tgtEl>
                                        <p:attrNameLst>
                                          <p:attrName>style.visibility</p:attrName>
                                        </p:attrNameLst>
                                      </p:cBhvr>
                                      <p:to>
                                        <p:strVal val="visible"/>
                                      </p:to>
                                    </p:set>
                                    <p:animEffect transition="in" filter="wipe(down)">
                                      <p:cBhvr>
                                        <p:cTn id="77" dur="500"/>
                                        <p:tgtEl>
                                          <p:spTgt spid="945"/>
                                        </p:tgtEl>
                                      </p:cBhvr>
                                    </p:animEffect>
                                  </p:childTnLst>
                                </p:cTn>
                              </p:par>
                            </p:childTnLst>
                          </p:cTn>
                        </p:par>
                        <p:par>
                          <p:cTn id="78" fill="hold">
                            <p:stCondLst>
                              <p:cond delay="9750"/>
                            </p:stCondLst>
                            <p:childTnLst>
                              <p:par>
                                <p:cTn id="79" presetID="9" presetClass="entr" presetSubtype="0" fill="hold" grpId="18" nodeType="afterEffect">
                                  <p:stCondLst>
                                    <p:cond delay="0"/>
                                  </p:stCondLst>
                                  <p:iterate>
                                    <p:tmAbs val="0"/>
                                  </p:iterate>
                                  <p:childTnLst>
                                    <p:set>
                                      <p:cBhvr>
                                        <p:cTn id="80" dur="indefinite" fill="hold"/>
                                        <p:tgtEl>
                                          <p:spTgt spid="938"/>
                                        </p:tgtEl>
                                        <p:attrNameLst>
                                          <p:attrName>style.visibility</p:attrName>
                                        </p:attrNameLst>
                                      </p:cBhvr>
                                      <p:to>
                                        <p:strVal val="visible"/>
                                      </p:to>
                                    </p:set>
                                    <p:animEffect transition="in" filter="dissolve">
                                      <p:cBhvr>
                                        <p:cTn id="81" dur="500"/>
                                        <p:tgtEl>
                                          <p:spTgt spid="938"/>
                                        </p:tgtEl>
                                      </p:cBhvr>
                                    </p:animEffect>
                                  </p:childTnLst>
                                </p:cTn>
                              </p:par>
                            </p:childTnLst>
                          </p:cTn>
                        </p:par>
                        <p:par>
                          <p:cTn id="82" fill="hold">
                            <p:stCondLst>
                              <p:cond delay="10250"/>
                            </p:stCondLst>
                            <p:childTnLst>
                              <p:par>
                                <p:cTn id="83" presetID="9" presetClass="entr" presetSubtype="0" fill="hold" grpId="19" nodeType="afterEffect">
                                  <p:stCondLst>
                                    <p:cond delay="0"/>
                                  </p:stCondLst>
                                  <p:iterate>
                                    <p:tmAbs val="0"/>
                                  </p:iterate>
                                  <p:childTnLst>
                                    <p:set>
                                      <p:cBhvr>
                                        <p:cTn id="84" dur="indefinite" fill="hold"/>
                                        <p:tgtEl>
                                          <p:spTgt spid="940"/>
                                        </p:tgtEl>
                                        <p:attrNameLst>
                                          <p:attrName>style.visibility</p:attrName>
                                        </p:attrNameLst>
                                      </p:cBhvr>
                                      <p:to>
                                        <p:strVal val="visible"/>
                                      </p:to>
                                    </p:set>
                                    <p:animEffect transition="in" filter="dissolve">
                                      <p:cBhvr>
                                        <p:cTn id="85" dur="500"/>
                                        <p:tgtEl>
                                          <p:spTgt spid="940"/>
                                        </p:tgtEl>
                                      </p:cBhvr>
                                    </p:animEffect>
                                  </p:childTnLst>
                                </p:cTn>
                              </p:par>
                            </p:childTnLst>
                          </p:cTn>
                        </p:par>
                        <p:par>
                          <p:cTn id="86" fill="hold">
                            <p:stCondLst>
                              <p:cond delay="10750"/>
                            </p:stCondLst>
                            <p:childTnLst>
                              <p:par>
                                <p:cTn id="87" presetID="9" presetClass="entr" presetSubtype="0" fill="hold" grpId="20" nodeType="afterEffect">
                                  <p:stCondLst>
                                    <p:cond delay="0"/>
                                  </p:stCondLst>
                                  <p:iterate>
                                    <p:tmAbs val="0"/>
                                  </p:iterate>
                                  <p:childTnLst>
                                    <p:set>
                                      <p:cBhvr>
                                        <p:cTn id="88" dur="indefinite" fill="hold"/>
                                        <p:tgtEl>
                                          <p:spTgt spid="942"/>
                                        </p:tgtEl>
                                        <p:attrNameLst>
                                          <p:attrName>style.visibility</p:attrName>
                                        </p:attrNameLst>
                                      </p:cBhvr>
                                      <p:to>
                                        <p:strVal val="visible"/>
                                      </p:to>
                                    </p:set>
                                    <p:animEffect transition="in" filter="dissolve">
                                      <p:cBhvr>
                                        <p:cTn id="89" dur="500"/>
                                        <p:tgtEl>
                                          <p:spTgt spid="942"/>
                                        </p:tgtEl>
                                      </p:cBhvr>
                                    </p:animEffect>
                                  </p:childTnLst>
                                </p:cTn>
                              </p:par>
                            </p:childTnLst>
                          </p:cTn>
                        </p:par>
                        <p:par>
                          <p:cTn id="90" fill="hold">
                            <p:stCondLst>
                              <p:cond delay="11250"/>
                            </p:stCondLst>
                            <p:childTnLst>
                              <p:par>
                                <p:cTn id="91" presetID="9" presetClass="entr" presetSubtype="0" fill="hold" grpId="21" nodeType="afterEffect">
                                  <p:stCondLst>
                                    <p:cond delay="0"/>
                                  </p:stCondLst>
                                  <p:iterate>
                                    <p:tmAbs val="0"/>
                                  </p:iterate>
                                  <p:childTnLst>
                                    <p:set>
                                      <p:cBhvr>
                                        <p:cTn id="92" dur="indefinite" fill="hold"/>
                                        <p:tgtEl>
                                          <p:spTgt spid="944"/>
                                        </p:tgtEl>
                                        <p:attrNameLst>
                                          <p:attrName>style.visibility</p:attrName>
                                        </p:attrNameLst>
                                      </p:cBhvr>
                                      <p:to>
                                        <p:strVal val="visible"/>
                                      </p:to>
                                    </p:set>
                                    <p:animEffect transition="in" filter="dissolve">
                                      <p:cBhvr>
                                        <p:cTn id="93" dur="500"/>
                                        <p:tgtEl>
                                          <p:spTgt spid="944"/>
                                        </p:tgtEl>
                                      </p:cBhvr>
                                    </p:animEffect>
                                  </p:childTnLst>
                                </p:cTn>
                              </p:par>
                            </p:childTnLst>
                          </p:cTn>
                        </p:par>
                        <p:par>
                          <p:cTn id="94" fill="hold">
                            <p:stCondLst>
                              <p:cond delay="11750"/>
                            </p:stCondLst>
                            <p:childTnLst>
                              <p:par>
                                <p:cTn id="95" presetID="9" presetClass="entr" presetSubtype="0" fill="hold" grpId="22" nodeType="afterEffect">
                                  <p:stCondLst>
                                    <p:cond delay="0"/>
                                  </p:stCondLst>
                                  <p:iterate>
                                    <p:tmAbs val="0"/>
                                  </p:iterate>
                                  <p:childTnLst>
                                    <p:set>
                                      <p:cBhvr>
                                        <p:cTn id="96" dur="indefinite" fill="hold"/>
                                        <p:tgtEl>
                                          <p:spTgt spid="946"/>
                                        </p:tgtEl>
                                        <p:attrNameLst>
                                          <p:attrName>style.visibility</p:attrName>
                                        </p:attrNameLst>
                                      </p:cBhvr>
                                      <p:to>
                                        <p:strVal val="visible"/>
                                      </p:to>
                                    </p:set>
                                    <p:animEffect transition="in" filter="dissolve">
                                      <p:cBhvr>
                                        <p:cTn id="97" dur="500"/>
                                        <p:tgtEl>
                                          <p:spTgt spid="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5" grpId="1" animBg="1" advAuto="0"/>
      <p:bldP spid="906" grpId="2" animBg="1" advAuto="0"/>
      <p:bldP spid="907" grpId="3" animBg="1" advAuto="0"/>
      <p:bldP spid="908" grpId="4" animBg="1" advAuto="0"/>
      <p:bldP spid="909" grpId="5" animBg="1" advAuto="0"/>
      <p:bldP spid="910" grpId="6" animBg="1" advAuto="0"/>
      <p:bldP spid="911" grpId="7" animBg="1" advAuto="0"/>
      <p:bldP spid="916" grpId="10" animBg="1" advAuto="0"/>
      <p:bldP spid="921" grpId="9" animBg="1" advAuto="0"/>
      <p:bldP spid="926" grpId="8" animBg="1" advAuto="0"/>
      <p:bldP spid="931" grpId="12" animBg="1" advAuto="0"/>
      <p:bldP spid="936" grpId="11" animBg="1" advAuto="0"/>
      <p:bldP spid="937" grpId="13" animBg="1" advAuto="0"/>
      <p:bldP spid="938" grpId="18" animBg="1" advAuto="0"/>
      <p:bldP spid="939" grpId="14" animBg="1" advAuto="0"/>
      <p:bldP spid="940" grpId="19" animBg="1" advAuto="0"/>
      <p:bldP spid="941" grpId="15" animBg="1" advAuto="0"/>
      <p:bldP spid="942" grpId="20" animBg="1" advAuto="0"/>
      <p:bldP spid="943" grpId="16" animBg="1" advAuto="0"/>
      <p:bldP spid="944" grpId="21" animBg="1" advAuto="0"/>
      <p:bldP spid="945" grpId="17" animBg="1" advAuto="0"/>
      <p:bldP spid="946" grpId="22"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0" name="Group 960"/>
          <p:cNvGrpSpPr/>
          <p:nvPr/>
        </p:nvGrpSpPr>
        <p:grpSpPr>
          <a:xfrm>
            <a:off x="22374020" y="11727792"/>
            <a:ext cx="1777605" cy="1777748"/>
            <a:chOff x="0" y="0"/>
            <a:chExt cx="1777604" cy="1777747"/>
          </a:xfrm>
        </p:grpSpPr>
        <p:sp>
          <p:nvSpPr>
            <p:cNvPr id="948" name="Shape 948"/>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49" name="Shape 949"/>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0" name="Shape 950"/>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1" name="Shape 951"/>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2" name="Shape 952"/>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3" name="Shape 953"/>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4" name="Shape 954"/>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5" name="Shape 955"/>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6" name="Shape 956"/>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7" name="Shape 957"/>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8" name="Shape 958"/>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59" name="Shape 959"/>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973" name="Group 973"/>
          <p:cNvGrpSpPr/>
          <p:nvPr/>
        </p:nvGrpSpPr>
        <p:grpSpPr>
          <a:xfrm>
            <a:off x="225117" y="232231"/>
            <a:ext cx="1777605" cy="1777749"/>
            <a:chOff x="0" y="0"/>
            <a:chExt cx="1777604" cy="1777747"/>
          </a:xfrm>
        </p:grpSpPr>
        <p:sp>
          <p:nvSpPr>
            <p:cNvPr id="961" name="Shape 961"/>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62" name="Shape 962"/>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63" name="Shape 963"/>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64" name="Shape 964"/>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65" name="Shape 965"/>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66" name="Shape 966"/>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67" name="Shape 967"/>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68" name="Shape 968"/>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69" name="Shape 969"/>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70" name="Shape 970"/>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71" name="Shape 971"/>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972" name="Shape 972"/>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974" name="Shape 974"/>
          <p:cNvSpPr/>
          <p:nvPr/>
        </p:nvSpPr>
        <p:spPr>
          <a:xfrm>
            <a:off x="1475923" y="623246"/>
            <a:ext cx="4727754"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Data Analysis</a:t>
            </a:r>
          </a:p>
        </p:txBody>
      </p:sp>
      <p:sp>
        <p:nvSpPr>
          <p:cNvPr id="975" name="Shape 975"/>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grpSp>
        <p:nvGrpSpPr>
          <p:cNvPr id="978" name="Group 978"/>
          <p:cNvGrpSpPr/>
          <p:nvPr/>
        </p:nvGrpSpPr>
        <p:grpSpPr>
          <a:xfrm>
            <a:off x="3067715" y="4632129"/>
            <a:ext cx="4051498" cy="4051498"/>
            <a:chOff x="0" y="0"/>
            <a:chExt cx="4051496" cy="4051496"/>
          </a:xfrm>
        </p:grpSpPr>
        <p:sp>
          <p:nvSpPr>
            <p:cNvPr id="976" name="Shape 976"/>
            <p:cNvSpPr/>
            <p:nvPr/>
          </p:nvSpPr>
          <p:spPr>
            <a:xfrm>
              <a:off x="-1" y="-1"/>
              <a:ext cx="4051498" cy="4051498"/>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77" name="Shape 977"/>
            <p:cNvSpPr/>
            <p:nvPr/>
          </p:nvSpPr>
          <p:spPr>
            <a:xfrm>
              <a:off x="1136026" y="1219240"/>
              <a:ext cx="1779443" cy="1613016"/>
            </a:xfrm>
            <a:custGeom>
              <a:avLst/>
              <a:gdLst/>
              <a:ahLst/>
              <a:cxnLst>
                <a:cxn ang="0">
                  <a:pos x="wd2" y="hd2"/>
                </a:cxn>
                <a:cxn ang="5400000">
                  <a:pos x="wd2" y="hd2"/>
                </a:cxn>
                <a:cxn ang="10800000">
                  <a:pos x="wd2" y="hd2"/>
                </a:cxn>
                <a:cxn ang="16200000">
                  <a:pos x="wd2" y="hd2"/>
                </a:cxn>
              </a:cxnLst>
              <a:rect l="0" t="0" r="r" b="b"/>
              <a:pathLst>
                <a:path w="21600" h="21600"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981" name="Group 981"/>
          <p:cNvGrpSpPr/>
          <p:nvPr/>
        </p:nvGrpSpPr>
        <p:grpSpPr>
          <a:xfrm>
            <a:off x="6159272" y="7963586"/>
            <a:ext cx="2350201" cy="2350200"/>
            <a:chOff x="0" y="0"/>
            <a:chExt cx="2350199" cy="2350199"/>
          </a:xfrm>
        </p:grpSpPr>
        <p:sp>
          <p:nvSpPr>
            <p:cNvPr id="979" name="Shape 979"/>
            <p:cNvSpPr/>
            <p:nvPr/>
          </p:nvSpPr>
          <p:spPr>
            <a:xfrm>
              <a:off x="0" y="0"/>
              <a:ext cx="2350200" cy="2350200"/>
            </a:xfrm>
            <a:prstGeom prst="ellipse">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80" name="Shape 980"/>
            <p:cNvSpPr/>
            <p:nvPr/>
          </p:nvSpPr>
          <p:spPr>
            <a:xfrm>
              <a:off x="686518" y="776312"/>
              <a:ext cx="940749" cy="771711"/>
            </a:xfrm>
            <a:custGeom>
              <a:avLst/>
              <a:gdLst/>
              <a:ahLst/>
              <a:cxnLst>
                <a:cxn ang="0">
                  <a:pos x="wd2" y="hd2"/>
                </a:cxn>
                <a:cxn ang="5400000">
                  <a:pos x="wd2" y="hd2"/>
                </a:cxn>
                <a:cxn ang="10800000">
                  <a:pos x="wd2" y="hd2"/>
                </a:cxn>
                <a:cxn ang="16200000">
                  <a:pos x="wd2" y="hd2"/>
                </a:cxn>
              </a:cxnLst>
              <a:rect l="0" t="0" r="r" b="b"/>
              <a:pathLst>
                <a:path w="21600" h="21600" extrusionOk="0">
                  <a:moveTo>
                    <a:pt x="16706" y="411"/>
                  </a:moveTo>
                  <a:lnTo>
                    <a:pt x="18900" y="411"/>
                  </a:lnTo>
                  <a:lnTo>
                    <a:pt x="18900" y="4320"/>
                  </a:lnTo>
                  <a:lnTo>
                    <a:pt x="18056" y="4731"/>
                  </a:lnTo>
                  <a:lnTo>
                    <a:pt x="16706" y="5143"/>
                  </a:lnTo>
                  <a:lnTo>
                    <a:pt x="16706" y="411"/>
                  </a:lnTo>
                  <a:close/>
                  <a:moveTo>
                    <a:pt x="18900" y="9463"/>
                  </a:moveTo>
                  <a:lnTo>
                    <a:pt x="18900" y="21600"/>
                  </a:lnTo>
                  <a:lnTo>
                    <a:pt x="16706" y="21600"/>
                  </a:lnTo>
                  <a:lnTo>
                    <a:pt x="16706" y="10697"/>
                  </a:lnTo>
                  <a:lnTo>
                    <a:pt x="18056" y="8640"/>
                  </a:lnTo>
                  <a:lnTo>
                    <a:pt x="18900" y="9463"/>
                  </a:lnTo>
                  <a:close/>
                  <a:moveTo>
                    <a:pt x="19238" y="0"/>
                  </a:moveTo>
                  <a:lnTo>
                    <a:pt x="21600" y="0"/>
                  </a:lnTo>
                  <a:lnTo>
                    <a:pt x="21600" y="21600"/>
                  </a:lnTo>
                  <a:lnTo>
                    <a:pt x="19238" y="21600"/>
                  </a:lnTo>
                  <a:lnTo>
                    <a:pt x="19238" y="9051"/>
                  </a:lnTo>
                  <a:lnTo>
                    <a:pt x="19913" y="6789"/>
                  </a:lnTo>
                  <a:lnTo>
                    <a:pt x="20250" y="3909"/>
                  </a:lnTo>
                  <a:lnTo>
                    <a:pt x="19238" y="4320"/>
                  </a:lnTo>
                  <a:lnTo>
                    <a:pt x="19238" y="0"/>
                  </a:lnTo>
                  <a:close/>
                  <a:moveTo>
                    <a:pt x="13838" y="3086"/>
                  </a:moveTo>
                  <a:lnTo>
                    <a:pt x="16031" y="3086"/>
                  </a:lnTo>
                  <a:lnTo>
                    <a:pt x="16031" y="5554"/>
                  </a:lnTo>
                  <a:lnTo>
                    <a:pt x="15694" y="5554"/>
                  </a:lnTo>
                  <a:lnTo>
                    <a:pt x="16031" y="6377"/>
                  </a:lnTo>
                  <a:lnTo>
                    <a:pt x="16031" y="7817"/>
                  </a:lnTo>
                  <a:lnTo>
                    <a:pt x="13838" y="10286"/>
                  </a:lnTo>
                  <a:lnTo>
                    <a:pt x="13838" y="3086"/>
                  </a:lnTo>
                  <a:close/>
                  <a:moveTo>
                    <a:pt x="16031" y="11726"/>
                  </a:moveTo>
                  <a:lnTo>
                    <a:pt x="16031" y="21600"/>
                  </a:lnTo>
                  <a:lnTo>
                    <a:pt x="13838" y="21600"/>
                  </a:lnTo>
                  <a:lnTo>
                    <a:pt x="13838" y="14194"/>
                  </a:lnTo>
                  <a:lnTo>
                    <a:pt x="16031" y="11726"/>
                  </a:lnTo>
                  <a:close/>
                  <a:moveTo>
                    <a:pt x="10969" y="4731"/>
                  </a:moveTo>
                  <a:lnTo>
                    <a:pt x="13500" y="4731"/>
                  </a:lnTo>
                  <a:lnTo>
                    <a:pt x="13500" y="11109"/>
                  </a:lnTo>
                  <a:lnTo>
                    <a:pt x="12488" y="12549"/>
                  </a:lnTo>
                  <a:lnTo>
                    <a:pt x="12150" y="11726"/>
                  </a:lnTo>
                  <a:lnTo>
                    <a:pt x="11475" y="10697"/>
                  </a:lnTo>
                  <a:lnTo>
                    <a:pt x="10969" y="10697"/>
                  </a:lnTo>
                  <a:lnTo>
                    <a:pt x="10969" y="4731"/>
                  </a:lnTo>
                  <a:close/>
                  <a:moveTo>
                    <a:pt x="13500" y="15017"/>
                  </a:moveTo>
                  <a:lnTo>
                    <a:pt x="13500" y="21600"/>
                  </a:lnTo>
                  <a:lnTo>
                    <a:pt x="10969" y="21600"/>
                  </a:lnTo>
                  <a:lnTo>
                    <a:pt x="10969" y="14606"/>
                  </a:lnTo>
                  <a:lnTo>
                    <a:pt x="11475" y="15017"/>
                  </a:lnTo>
                  <a:lnTo>
                    <a:pt x="12150" y="16457"/>
                  </a:lnTo>
                  <a:lnTo>
                    <a:pt x="13162" y="15017"/>
                  </a:lnTo>
                  <a:lnTo>
                    <a:pt x="13500" y="15017"/>
                  </a:lnTo>
                  <a:close/>
                  <a:moveTo>
                    <a:pt x="8269" y="6789"/>
                  </a:moveTo>
                  <a:lnTo>
                    <a:pt x="10631" y="6789"/>
                  </a:lnTo>
                  <a:lnTo>
                    <a:pt x="10631" y="11109"/>
                  </a:lnTo>
                  <a:lnTo>
                    <a:pt x="10294" y="11109"/>
                  </a:lnTo>
                  <a:lnTo>
                    <a:pt x="8269" y="12960"/>
                  </a:lnTo>
                  <a:lnTo>
                    <a:pt x="8269" y="6789"/>
                  </a:lnTo>
                  <a:close/>
                  <a:moveTo>
                    <a:pt x="10631" y="14194"/>
                  </a:moveTo>
                  <a:lnTo>
                    <a:pt x="10631" y="21600"/>
                  </a:lnTo>
                  <a:lnTo>
                    <a:pt x="8269" y="21600"/>
                  </a:lnTo>
                  <a:lnTo>
                    <a:pt x="8269" y="16046"/>
                  </a:lnTo>
                  <a:lnTo>
                    <a:pt x="10631" y="14194"/>
                  </a:lnTo>
                  <a:close/>
                  <a:moveTo>
                    <a:pt x="5738" y="8640"/>
                  </a:moveTo>
                  <a:lnTo>
                    <a:pt x="7931" y="8640"/>
                  </a:lnTo>
                  <a:lnTo>
                    <a:pt x="7931" y="13371"/>
                  </a:lnTo>
                  <a:lnTo>
                    <a:pt x="6413" y="14606"/>
                  </a:lnTo>
                  <a:lnTo>
                    <a:pt x="5738" y="13783"/>
                  </a:lnTo>
                  <a:lnTo>
                    <a:pt x="5738" y="8640"/>
                  </a:lnTo>
                  <a:close/>
                  <a:moveTo>
                    <a:pt x="7931" y="16457"/>
                  </a:moveTo>
                  <a:lnTo>
                    <a:pt x="7931" y="21600"/>
                  </a:lnTo>
                  <a:lnTo>
                    <a:pt x="5738" y="21600"/>
                  </a:lnTo>
                  <a:lnTo>
                    <a:pt x="5738" y="17280"/>
                  </a:lnTo>
                  <a:lnTo>
                    <a:pt x="6075" y="17691"/>
                  </a:lnTo>
                  <a:lnTo>
                    <a:pt x="6750" y="17280"/>
                  </a:lnTo>
                  <a:lnTo>
                    <a:pt x="7931" y="16457"/>
                  </a:lnTo>
                  <a:close/>
                  <a:moveTo>
                    <a:pt x="2869" y="7406"/>
                  </a:moveTo>
                  <a:lnTo>
                    <a:pt x="5400" y="7406"/>
                  </a:lnTo>
                  <a:lnTo>
                    <a:pt x="5400" y="12960"/>
                  </a:lnTo>
                  <a:lnTo>
                    <a:pt x="5063" y="12960"/>
                  </a:lnTo>
                  <a:lnTo>
                    <a:pt x="4725" y="12549"/>
                  </a:lnTo>
                  <a:lnTo>
                    <a:pt x="3881" y="12960"/>
                  </a:lnTo>
                  <a:lnTo>
                    <a:pt x="2869" y="13371"/>
                  </a:lnTo>
                  <a:lnTo>
                    <a:pt x="2869" y="7406"/>
                  </a:lnTo>
                  <a:close/>
                  <a:moveTo>
                    <a:pt x="5400" y="16869"/>
                  </a:moveTo>
                  <a:lnTo>
                    <a:pt x="5400" y="21600"/>
                  </a:lnTo>
                  <a:lnTo>
                    <a:pt x="2869" y="21600"/>
                  </a:lnTo>
                  <a:lnTo>
                    <a:pt x="2869" y="16457"/>
                  </a:lnTo>
                  <a:lnTo>
                    <a:pt x="4388" y="15429"/>
                  </a:lnTo>
                  <a:lnTo>
                    <a:pt x="5400" y="16869"/>
                  </a:lnTo>
                  <a:close/>
                  <a:moveTo>
                    <a:pt x="0" y="9874"/>
                  </a:moveTo>
                  <a:lnTo>
                    <a:pt x="2531" y="9874"/>
                  </a:lnTo>
                  <a:lnTo>
                    <a:pt x="2531" y="13783"/>
                  </a:lnTo>
                  <a:lnTo>
                    <a:pt x="1181" y="14606"/>
                  </a:lnTo>
                  <a:lnTo>
                    <a:pt x="2194" y="17280"/>
                  </a:lnTo>
                  <a:lnTo>
                    <a:pt x="2531" y="16869"/>
                  </a:lnTo>
                  <a:lnTo>
                    <a:pt x="2531" y="21600"/>
                  </a:lnTo>
                  <a:lnTo>
                    <a:pt x="0" y="21600"/>
                  </a:lnTo>
                  <a:lnTo>
                    <a:pt x="0" y="9874"/>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982" name="Shape 982"/>
          <p:cNvSpPr/>
          <p:nvPr/>
        </p:nvSpPr>
        <p:spPr>
          <a:xfrm>
            <a:off x="7040615" y="7298725"/>
            <a:ext cx="534574" cy="534573"/>
          </a:xfrm>
          <a:prstGeom prst="ellipse">
            <a:avLst/>
          </a:prstGeom>
          <a:solidFill>
            <a:srgbClr val="17A086"/>
          </a:solidFill>
          <a:ln w="12700">
            <a:miter lim="400000"/>
          </a:ln>
        </p:spPr>
        <p:txBody>
          <a:bodyPr tIns="91439" bIns="91439" anchor="ctr"/>
          <a:lstStyle/>
          <a:p>
            <a:pPr algn="ctr">
              <a:defRPr>
                <a:solidFill>
                  <a:srgbClr val="FFFFFF"/>
                </a:solidFill>
              </a:defRPr>
            </a:pPr>
            <a:endParaRPr/>
          </a:p>
        </p:txBody>
      </p:sp>
      <p:sp>
        <p:nvSpPr>
          <p:cNvPr id="983" name="Shape 983"/>
          <p:cNvSpPr/>
          <p:nvPr/>
        </p:nvSpPr>
        <p:spPr>
          <a:xfrm>
            <a:off x="2499196" y="7197100"/>
            <a:ext cx="534573" cy="534573"/>
          </a:xfrm>
          <a:prstGeom prst="ellipse">
            <a:avLst/>
          </a:prstGeom>
          <a:solidFill>
            <a:srgbClr val="F19B2C"/>
          </a:solidFill>
          <a:ln w="12700">
            <a:miter lim="400000"/>
          </a:ln>
        </p:spPr>
        <p:txBody>
          <a:bodyPr tIns="91439" bIns="91439" anchor="ctr"/>
          <a:lstStyle/>
          <a:p>
            <a:pPr algn="ctr">
              <a:defRPr>
                <a:solidFill>
                  <a:srgbClr val="FFFFFF"/>
                </a:solidFill>
              </a:defRPr>
            </a:pPr>
            <a:endParaRPr/>
          </a:p>
        </p:txBody>
      </p:sp>
      <p:grpSp>
        <p:nvGrpSpPr>
          <p:cNvPr id="986" name="Group 986"/>
          <p:cNvGrpSpPr/>
          <p:nvPr/>
        </p:nvGrpSpPr>
        <p:grpSpPr>
          <a:xfrm>
            <a:off x="4303881" y="8739898"/>
            <a:ext cx="1639645" cy="1639645"/>
            <a:chOff x="0" y="0"/>
            <a:chExt cx="1639644" cy="1639644"/>
          </a:xfrm>
        </p:grpSpPr>
        <p:sp>
          <p:nvSpPr>
            <p:cNvPr id="984" name="Shape 984"/>
            <p:cNvSpPr/>
            <p:nvPr/>
          </p:nvSpPr>
          <p:spPr>
            <a:xfrm>
              <a:off x="-1" y="-1"/>
              <a:ext cx="1639646" cy="1639646"/>
            </a:xfrm>
            <a:prstGeom prst="ellipse">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85" name="Shape 985"/>
            <p:cNvSpPr/>
            <p:nvPr/>
          </p:nvSpPr>
          <p:spPr>
            <a:xfrm>
              <a:off x="397787" y="476045"/>
              <a:ext cx="959673" cy="565524"/>
            </a:xfrm>
            <a:custGeom>
              <a:avLst/>
              <a:gdLst/>
              <a:ahLst/>
              <a:cxnLst>
                <a:cxn ang="0">
                  <a:pos x="wd2" y="hd2"/>
                </a:cxn>
                <a:cxn ang="5400000">
                  <a:pos x="wd2" y="hd2"/>
                </a:cxn>
                <a:cxn ang="10800000">
                  <a:pos x="wd2" y="hd2"/>
                </a:cxn>
                <a:cxn ang="16200000">
                  <a:pos x="wd2" y="hd2"/>
                </a:cxn>
              </a:cxnLst>
              <a:rect l="0" t="0" r="r" b="b"/>
              <a:pathLst>
                <a:path w="21600" h="21600" extrusionOk="0">
                  <a:moveTo>
                    <a:pt x="11070" y="1379"/>
                  </a:moveTo>
                  <a:cubicBezTo>
                    <a:pt x="12690" y="1379"/>
                    <a:pt x="14310" y="2298"/>
                    <a:pt x="15660" y="3217"/>
                  </a:cubicBezTo>
                  <a:cubicBezTo>
                    <a:pt x="15930" y="2298"/>
                    <a:pt x="15930" y="2298"/>
                    <a:pt x="15930" y="2298"/>
                  </a:cubicBezTo>
                  <a:cubicBezTo>
                    <a:pt x="16470" y="2757"/>
                    <a:pt x="16470" y="2757"/>
                    <a:pt x="16470" y="2757"/>
                  </a:cubicBezTo>
                  <a:cubicBezTo>
                    <a:pt x="15930" y="3677"/>
                    <a:pt x="15930" y="3677"/>
                    <a:pt x="15930" y="3677"/>
                  </a:cubicBezTo>
                  <a:cubicBezTo>
                    <a:pt x="16740" y="4596"/>
                    <a:pt x="17280" y="5515"/>
                    <a:pt x="17820" y="6434"/>
                  </a:cubicBezTo>
                  <a:cubicBezTo>
                    <a:pt x="18360" y="7353"/>
                    <a:pt x="18900" y="8272"/>
                    <a:pt x="19440" y="9191"/>
                  </a:cubicBezTo>
                  <a:cubicBezTo>
                    <a:pt x="19980" y="8732"/>
                    <a:pt x="19980" y="8732"/>
                    <a:pt x="19980" y="8732"/>
                  </a:cubicBezTo>
                  <a:cubicBezTo>
                    <a:pt x="20250" y="9651"/>
                    <a:pt x="20250" y="9651"/>
                    <a:pt x="20250" y="9651"/>
                  </a:cubicBezTo>
                  <a:cubicBezTo>
                    <a:pt x="19710" y="10111"/>
                    <a:pt x="19710" y="10111"/>
                    <a:pt x="19710" y="10111"/>
                  </a:cubicBezTo>
                  <a:cubicBezTo>
                    <a:pt x="20250" y="12409"/>
                    <a:pt x="20790" y="15166"/>
                    <a:pt x="20790" y="17923"/>
                  </a:cubicBezTo>
                  <a:cubicBezTo>
                    <a:pt x="21600" y="17923"/>
                    <a:pt x="21600" y="17923"/>
                    <a:pt x="21600" y="17923"/>
                  </a:cubicBezTo>
                  <a:cubicBezTo>
                    <a:pt x="21600" y="18843"/>
                    <a:pt x="21600" y="18843"/>
                    <a:pt x="21600" y="18843"/>
                  </a:cubicBezTo>
                  <a:cubicBezTo>
                    <a:pt x="20790" y="18843"/>
                    <a:pt x="20790" y="18843"/>
                    <a:pt x="20790" y="18843"/>
                  </a:cubicBezTo>
                  <a:cubicBezTo>
                    <a:pt x="19710" y="18843"/>
                    <a:pt x="19710" y="18843"/>
                    <a:pt x="19710" y="18843"/>
                  </a:cubicBezTo>
                  <a:cubicBezTo>
                    <a:pt x="19170" y="18843"/>
                    <a:pt x="19170" y="18843"/>
                    <a:pt x="19170" y="18843"/>
                  </a:cubicBezTo>
                  <a:cubicBezTo>
                    <a:pt x="19170" y="17923"/>
                    <a:pt x="19170" y="17923"/>
                    <a:pt x="19170" y="17923"/>
                  </a:cubicBezTo>
                  <a:cubicBezTo>
                    <a:pt x="19710" y="17923"/>
                    <a:pt x="19710" y="17923"/>
                    <a:pt x="19710" y="17923"/>
                  </a:cubicBezTo>
                  <a:cubicBezTo>
                    <a:pt x="19710" y="15626"/>
                    <a:pt x="19170" y="13328"/>
                    <a:pt x="18630" y="11030"/>
                  </a:cubicBezTo>
                  <a:cubicBezTo>
                    <a:pt x="18090" y="11489"/>
                    <a:pt x="18090" y="11489"/>
                    <a:pt x="18090" y="11489"/>
                  </a:cubicBezTo>
                  <a:cubicBezTo>
                    <a:pt x="18630" y="13328"/>
                    <a:pt x="19170" y="15626"/>
                    <a:pt x="19170" y="17923"/>
                  </a:cubicBezTo>
                  <a:cubicBezTo>
                    <a:pt x="15930" y="17923"/>
                    <a:pt x="15930" y="17923"/>
                    <a:pt x="15930" y="17923"/>
                  </a:cubicBezTo>
                  <a:cubicBezTo>
                    <a:pt x="15930" y="16545"/>
                    <a:pt x="15660" y="15166"/>
                    <a:pt x="15390" y="14247"/>
                  </a:cubicBezTo>
                  <a:cubicBezTo>
                    <a:pt x="18090" y="11489"/>
                    <a:pt x="18090" y="11489"/>
                    <a:pt x="18090" y="11489"/>
                  </a:cubicBezTo>
                  <a:cubicBezTo>
                    <a:pt x="17820" y="11030"/>
                    <a:pt x="17820" y="11030"/>
                    <a:pt x="17820" y="11030"/>
                  </a:cubicBezTo>
                  <a:cubicBezTo>
                    <a:pt x="18360" y="10570"/>
                    <a:pt x="18360" y="10570"/>
                    <a:pt x="18360" y="10570"/>
                  </a:cubicBezTo>
                  <a:cubicBezTo>
                    <a:pt x="18090" y="9191"/>
                    <a:pt x="17550" y="8272"/>
                    <a:pt x="17010" y="7813"/>
                  </a:cubicBezTo>
                  <a:cubicBezTo>
                    <a:pt x="16470" y="6894"/>
                    <a:pt x="15930" y="5974"/>
                    <a:pt x="15390" y="5515"/>
                  </a:cubicBezTo>
                  <a:cubicBezTo>
                    <a:pt x="15120" y="6434"/>
                    <a:pt x="15120" y="6434"/>
                    <a:pt x="15120" y="6434"/>
                  </a:cubicBezTo>
                  <a:cubicBezTo>
                    <a:pt x="15660" y="6894"/>
                    <a:pt x="16200" y="7353"/>
                    <a:pt x="16740" y="8272"/>
                  </a:cubicBezTo>
                  <a:cubicBezTo>
                    <a:pt x="17010" y="9191"/>
                    <a:pt x="17550" y="10111"/>
                    <a:pt x="17820" y="11030"/>
                  </a:cubicBezTo>
                  <a:cubicBezTo>
                    <a:pt x="15120" y="13328"/>
                    <a:pt x="15120" y="13328"/>
                    <a:pt x="15120" y="13328"/>
                  </a:cubicBezTo>
                  <a:cubicBezTo>
                    <a:pt x="14850" y="12868"/>
                    <a:pt x="14850" y="12409"/>
                    <a:pt x="14580" y="11949"/>
                  </a:cubicBezTo>
                  <a:cubicBezTo>
                    <a:pt x="14310" y="11489"/>
                    <a:pt x="14040" y="11030"/>
                    <a:pt x="13500" y="11030"/>
                  </a:cubicBezTo>
                  <a:cubicBezTo>
                    <a:pt x="15120" y="6434"/>
                    <a:pt x="15120" y="6434"/>
                    <a:pt x="15120" y="6434"/>
                  </a:cubicBezTo>
                  <a:cubicBezTo>
                    <a:pt x="14850" y="5974"/>
                    <a:pt x="14850" y="5974"/>
                    <a:pt x="14850" y="5974"/>
                  </a:cubicBezTo>
                  <a:cubicBezTo>
                    <a:pt x="15120" y="5055"/>
                    <a:pt x="15120" y="5055"/>
                    <a:pt x="15120" y="5055"/>
                  </a:cubicBezTo>
                  <a:cubicBezTo>
                    <a:pt x="13770" y="3677"/>
                    <a:pt x="12420" y="3217"/>
                    <a:pt x="11070" y="3217"/>
                  </a:cubicBezTo>
                  <a:cubicBezTo>
                    <a:pt x="11070" y="4136"/>
                    <a:pt x="11070" y="4136"/>
                    <a:pt x="11070" y="4136"/>
                  </a:cubicBezTo>
                  <a:cubicBezTo>
                    <a:pt x="10530" y="4136"/>
                    <a:pt x="10530" y="4136"/>
                    <a:pt x="10530" y="4136"/>
                  </a:cubicBezTo>
                  <a:cubicBezTo>
                    <a:pt x="10530" y="3217"/>
                    <a:pt x="10530" y="3217"/>
                    <a:pt x="10530" y="3217"/>
                  </a:cubicBezTo>
                  <a:cubicBezTo>
                    <a:pt x="9180" y="3217"/>
                    <a:pt x="7830" y="3677"/>
                    <a:pt x="6480" y="5055"/>
                  </a:cubicBezTo>
                  <a:cubicBezTo>
                    <a:pt x="6750" y="5974"/>
                    <a:pt x="6750" y="5974"/>
                    <a:pt x="6750" y="5974"/>
                  </a:cubicBezTo>
                  <a:cubicBezTo>
                    <a:pt x="7830" y="5055"/>
                    <a:pt x="9180" y="4136"/>
                    <a:pt x="10530" y="4136"/>
                  </a:cubicBezTo>
                  <a:cubicBezTo>
                    <a:pt x="10530" y="9651"/>
                    <a:pt x="10530" y="9651"/>
                    <a:pt x="10530" y="9651"/>
                  </a:cubicBezTo>
                  <a:cubicBezTo>
                    <a:pt x="9720" y="9651"/>
                    <a:pt x="9180" y="9651"/>
                    <a:pt x="8370" y="10570"/>
                  </a:cubicBezTo>
                  <a:cubicBezTo>
                    <a:pt x="6750" y="5974"/>
                    <a:pt x="6750" y="5974"/>
                    <a:pt x="6750" y="5974"/>
                  </a:cubicBezTo>
                  <a:cubicBezTo>
                    <a:pt x="6480" y="6434"/>
                    <a:pt x="6480" y="6434"/>
                    <a:pt x="6480" y="6434"/>
                  </a:cubicBezTo>
                  <a:cubicBezTo>
                    <a:pt x="6210" y="5515"/>
                    <a:pt x="6210" y="5515"/>
                    <a:pt x="6210" y="5515"/>
                  </a:cubicBezTo>
                  <a:cubicBezTo>
                    <a:pt x="5670" y="5974"/>
                    <a:pt x="5130" y="6894"/>
                    <a:pt x="4590" y="7813"/>
                  </a:cubicBezTo>
                  <a:cubicBezTo>
                    <a:pt x="4050" y="8272"/>
                    <a:pt x="3510" y="9191"/>
                    <a:pt x="3240" y="10570"/>
                  </a:cubicBezTo>
                  <a:cubicBezTo>
                    <a:pt x="3780" y="11030"/>
                    <a:pt x="3780" y="11030"/>
                    <a:pt x="3780" y="11030"/>
                  </a:cubicBezTo>
                  <a:cubicBezTo>
                    <a:pt x="4050" y="10111"/>
                    <a:pt x="4590" y="9191"/>
                    <a:pt x="4860" y="8272"/>
                  </a:cubicBezTo>
                  <a:cubicBezTo>
                    <a:pt x="5400" y="7353"/>
                    <a:pt x="5940" y="6894"/>
                    <a:pt x="6480" y="6434"/>
                  </a:cubicBezTo>
                  <a:cubicBezTo>
                    <a:pt x="8100" y="11030"/>
                    <a:pt x="8100" y="11030"/>
                    <a:pt x="8100" y="11030"/>
                  </a:cubicBezTo>
                  <a:cubicBezTo>
                    <a:pt x="7830" y="11030"/>
                    <a:pt x="7830" y="11030"/>
                    <a:pt x="7560" y="11489"/>
                  </a:cubicBezTo>
                  <a:cubicBezTo>
                    <a:pt x="6480" y="10111"/>
                    <a:pt x="6480" y="10111"/>
                    <a:pt x="6480" y="10111"/>
                  </a:cubicBezTo>
                  <a:cubicBezTo>
                    <a:pt x="5400" y="10111"/>
                    <a:pt x="5400" y="10111"/>
                    <a:pt x="5400" y="10111"/>
                  </a:cubicBezTo>
                  <a:cubicBezTo>
                    <a:pt x="5670" y="11949"/>
                    <a:pt x="5670" y="11949"/>
                    <a:pt x="5670" y="11949"/>
                  </a:cubicBezTo>
                  <a:cubicBezTo>
                    <a:pt x="6210" y="13328"/>
                    <a:pt x="6210" y="13328"/>
                    <a:pt x="6210" y="13328"/>
                  </a:cubicBezTo>
                  <a:cubicBezTo>
                    <a:pt x="3780" y="11030"/>
                    <a:pt x="3780" y="11030"/>
                    <a:pt x="3780" y="11030"/>
                  </a:cubicBezTo>
                  <a:cubicBezTo>
                    <a:pt x="3510" y="11489"/>
                    <a:pt x="3510" y="11489"/>
                    <a:pt x="3510" y="11489"/>
                  </a:cubicBezTo>
                  <a:cubicBezTo>
                    <a:pt x="2970" y="11030"/>
                    <a:pt x="2970" y="11030"/>
                    <a:pt x="2970" y="11030"/>
                  </a:cubicBezTo>
                  <a:cubicBezTo>
                    <a:pt x="2430" y="13328"/>
                    <a:pt x="1890" y="15626"/>
                    <a:pt x="1890" y="17923"/>
                  </a:cubicBezTo>
                  <a:cubicBezTo>
                    <a:pt x="2430" y="17923"/>
                    <a:pt x="2430" y="17923"/>
                    <a:pt x="2430" y="17923"/>
                  </a:cubicBezTo>
                  <a:cubicBezTo>
                    <a:pt x="2430" y="18843"/>
                    <a:pt x="2430" y="18843"/>
                    <a:pt x="2430" y="18843"/>
                  </a:cubicBezTo>
                  <a:cubicBezTo>
                    <a:pt x="1890" y="18843"/>
                    <a:pt x="1890" y="18843"/>
                    <a:pt x="1890" y="18843"/>
                  </a:cubicBezTo>
                  <a:cubicBezTo>
                    <a:pt x="810" y="18843"/>
                    <a:pt x="810" y="18843"/>
                    <a:pt x="810" y="18843"/>
                  </a:cubicBezTo>
                  <a:cubicBezTo>
                    <a:pt x="0" y="18843"/>
                    <a:pt x="0" y="18843"/>
                    <a:pt x="0" y="18843"/>
                  </a:cubicBezTo>
                  <a:cubicBezTo>
                    <a:pt x="0" y="17923"/>
                    <a:pt x="0" y="17923"/>
                    <a:pt x="0" y="17923"/>
                  </a:cubicBezTo>
                  <a:cubicBezTo>
                    <a:pt x="810" y="17923"/>
                    <a:pt x="810" y="17923"/>
                    <a:pt x="810" y="17923"/>
                  </a:cubicBezTo>
                  <a:cubicBezTo>
                    <a:pt x="810" y="15166"/>
                    <a:pt x="1350" y="12409"/>
                    <a:pt x="1890" y="10111"/>
                  </a:cubicBezTo>
                  <a:cubicBezTo>
                    <a:pt x="1350" y="9651"/>
                    <a:pt x="1350" y="9651"/>
                    <a:pt x="1350" y="9651"/>
                  </a:cubicBezTo>
                  <a:cubicBezTo>
                    <a:pt x="1620" y="8732"/>
                    <a:pt x="1620" y="8732"/>
                    <a:pt x="1620" y="8732"/>
                  </a:cubicBezTo>
                  <a:cubicBezTo>
                    <a:pt x="2160" y="9191"/>
                    <a:pt x="2160" y="9191"/>
                    <a:pt x="2160" y="9191"/>
                  </a:cubicBezTo>
                  <a:cubicBezTo>
                    <a:pt x="2700" y="8272"/>
                    <a:pt x="3240" y="7353"/>
                    <a:pt x="3780" y="6434"/>
                  </a:cubicBezTo>
                  <a:cubicBezTo>
                    <a:pt x="4320" y="5515"/>
                    <a:pt x="4860" y="4596"/>
                    <a:pt x="5670" y="3677"/>
                  </a:cubicBezTo>
                  <a:cubicBezTo>
                    <a:pt x="5130" y="2757"/>
                    <a:pt x="5130" y="2757"/>
                    <a:pt x="5130" y="2757"/>
                  </a:cubicBezTo>
                  <a:cubicBezTo>
                    <a:pt x="5670" y="2298"/>
                    <a:pt x="5670" y="2298"/>
                    <a:pt x="5670" y="2298"/>
                  </a:cubicBezTo>
                  <a:cubicBezTo>
                    <a:pt x="5940" y="3217"/>
                    <a:pt x="5940" y="3217"/>
                    <a:pt x="5940" y="3217"/>
                  </a:cubicBezTo>
                  <a:cubicBezTo>
                    <a:pt x="7290" y="2298"/>
                    <a:pt x="8910" y="1379"/>
                    <a:pt x="10530" y="1379"/>
                  </a:cubicBezTo>
                  <a:cubicBezTo>
                    <a:pt x="10530" y="0"/>
                    <a:pt x="10530" y="0"/>
                    <a:pt x="10530" y="0"/>
                  </a:cubicBezTo>
                  <a:cubicBezTo>
                    <a:pt x="11070" y="0"/>
                    <a:pt x="11070" y="0"/>
                    <a:pt x="11070" y="0"/>
                  </a:cubicBezTo>
                  <a:cubicBezTo>
                    <a:pt x="11070" y="1379"/>
                    <a:pt x="11070" y="1379"/>
                    <a:pt x="11070" y="1379"/>
                  </a:cubicBezTo>
                  <a:close/>
                  <a:moveTo>
                    <a:pt x="8910" y="17923"/>
                  </a:moveTo>
                  <a:cubicBezTo>
                    <a:pt x="8910" y="18383"/>
                    <a:pt x="8910" y="18383"/>
                    <a:pt x="8910" y="18383"/>
                  </a:cubicBezTo>
                  <a:cubicBezTo>
                    <a:pt x="8910" y="19302"/>
                    <a:pt x="9180" y="20221"/>
                    <a:pt x="9450" y="20681"/>
                  </a:cubicBezTo>
                  <a:cubicBezTo>
                    <a:pt x="9990" y="21600"/>
                    <a:pt x="10530" y="21600"/>
                    <a:pt x="10800" y="21600"/>
                  </a:cubicBezTo>
                  <a:cubicBezTo>
                    <a:pt x="10800" y="21600"/>
                    <a:pt x="10800" y="21600"/>
                    <a:pt x="10800" y="21600"/>
                  </a:cubicBezTo>
                  <a:cubicBezTo>
                    <a:pt x="11340" y="21600"/>
                    <a:pt x="11880" y="21140"/>
                    <a:pt x="12150" y="20681"/>
                  </a:cubicBezTo>
                  <a:cubicBezTo>
                    <a:pt x="12690" y="19762"/>
                    <a:pt x="12690" y="18843"/>
                    <a:pt x="12690" y="17923"/>
                  </a:cubicBezTo>
                  <a:cubicBezTo>
                    <a:pt x="12690" y="17923"/>
                    <a:pt x="12690" y="17923"/>
                    <a:pt x="12690" y="17923"/>
                  </a:cubicBezTo>
                  <a:cubicBezTo>
                    <a:pt x="12690" y="17923"/>
                    <a:pt x="12690" y="17923"/>
                    <a:pt x="12690" y="17923"/>
                  </a:cubicBezTo>
                  <a:cubicBezTo>
                    <a:pt x="12690" y="17004"/>
                    <a:pt x="12420" y="16545"/>
                    <a:pt x="12150" y="15626"/>
                  </a:cubicBezTo>
                  <a:cubicBezTo>
                    <a:pt x="11610" y="15166"/>
                    <a:pt x="11070" y="14706"/>
                    <a:pt x="10530" y="15166"/>
                  </a:cubicBezTo>
                  <a:cubicBezTo>
                    <a:pt x="10530" y="15166"/>
                    <a:pt x="10530" y="15166"/>
                    <a:pt x="10530" y="15166"/>
                  </a:cubicBezTo>
                  <a:cubicBezTo>
                    <a:pt x="10530" y="15166"/>
                    <a:pt x="10530" y="15166"/>
                    <a:pt x="10530" y="15166"/>
                  </a:cubicBezTo>
                  <a:cubicBezTo>
                    <a:pt x="6480" y="10570"/>
                    <a:pt x="6480" y="10570"/>
                    <a:pt x="6480" y="10570"/>
                  </a:cubicBezTo>
                  <a:cubicBezTo>
                    <a:pt x="5670" y="10570"/>
                    <a:pt x="5670" y="10570"/>
                    <a:pt x="5670" y="10570"/>
                  </a:cubicBezTo>
                  <a:cubicBezTo>
                    <a:pt x="5940" y="11949"/>
                    <a:pt x="5940" y="11949"/>
                    <a:pt x="5940" y="11949"/>
                  </a:cubicBezTo>
                  <a:cubicBezTo>
                    <a:pt x="8910" y="17923"/>
                    <a:pt x="8910" y="17923"/>
                    <a:pt x="8910" y="17923"/>
                  </a:cubicBezTo>
                  <a:close/>
                  <a:moveTo>
                    <a:pt x="10800" y="17004"/>
                  </a:moveTo>
                  <a:cubicBezTo>
                    <a:pt x="10530" y="17004"/>
                    <a:pt x="10260" y="17004"/>
                    <a:pt x="10260" y="17464"/>
                  </a:cubicBezTo>
                  <a:cubicBezTo>
                    <a:pt x="9990" y="17464"/>
                    <a:pt x="9990" y="17923"/>
                    <a:pt x="9990" y="18383"/>
                  </a:cubicBezTo>
                  <a:cubicBezTo>
                    <a:pt x="9990" y="18843"/>
                    <a:pt x="9990" y="19302"/>
                    <a:pt x="10260" y="19302"/>
                  </a:cubicBezTo>
                  <a:cubicBezTo>
                    <a:pt x="10530" y="19762"/>
                    <a:pt x="10530" y="19762"/>
                    <a:pt x="10800" y="19762"/>
                  </a:cubicBezTo>
                  <a:cubicBezTo>
                    <a:pt x="10800" y="19762"/>
                    <a:pt x="10800" y="19762"/>
                    <a:pt x="10800" y="19762"/>
                  </a:cubicBezTo>
                  <a:cubicBezTo>
                    <a:pt x="11070" y="19762"/>
                    <a:pt x="11340" y="19302"/>
                    <a:pt x="11340" y="19302"/>
                  </a:cubicBezTo>
                  <a:cubicBezTo>
                    <a:pt x="11610" y="18843"/>
                    <a:pt x="11610" y="18383"/>
                    <a:pt x="11610" y="18383"/>
                  </a:cubicBezTo>
                  <a:cubicBezTo>
                    <a:pt x="11610" y="18383"/>
                    <a:pt x="11610" y="18383"/>
                    <a:pt x="11610" y="18383"/>
                  </a:cubicBezTo>
                  <a:cubicBezTo>
                    <a:pt x="11610" y="17923"/>
                    <a:pt x="11610" y="17464"/>
                    <a:pt x="11340" y="17004"/>
                  </a:cubicBezTo>
                  <a:cubicBezTo>
                    <a:pt x="11070" y="17004"/>
                    <a:pt x="11070" y="17004"/>
                    <a:pt x="10800" y="17004"/>
                  </a:cubicBezTo>
                  <a:cubicBezTo>
                    <a:pt x="10800" y="17004"/>
                    <a:pt x="10800" y="17004"/>
                    <a:pt x="10800" y="17004"/>
                  </a:cubicBezTo>
                  <a:close/>
                  <a:moveTo>
                    <a:pt x="11070" y="4136"/>
                  </a:moveTo>
                  <a:cubicBezTo>
                    <a:pt x="11070" y="9651"/>
                    <a:pt x="11070" y="9651"/>
                    <a:pt x="11070" y="9651"/>
                  </a:cubicBezTo>
                  <a:cubicBezTo>
                    <a:pt x="11880" y="9651"/>
                    <a:pt x="12420" y="9651"/>
                    <a:pt x="13230" y="10570"/>
                  </a:cubicBezTo>
                  <a:cubicBezTo>
                    <a:pt x="14850" y="5974"/>
                    <a:pt x="14850" y="5974"/>
                    <a:pt x="14850" y="5974"/>
                  </a:cubicBezTo>
                  <a:cubicBezTo>
                    <a:pt x="13500" y="5055"/>
                    <a:pt x="12420" y="4136"/>
                    <a:pt x="11070" y="4136"/>
                  </a:cubicBezTo>
                  <a:close/>
                  <a:moveTo>
                    <a:pt x="6210" y="14247"/>
                  </a:moveTo>
                  <a:cubicBezTo>
                    <a:pt x="3510" y="11489"/>
                    <a:pt x="3510" y="11489"/>
                    <a:pt x="3510" y="11489"/>
                  </a:cubicBezTo>
                  <a:cubicBezTo>
                    <a:pt x="2970" y="13328"/>
                    <a:pt x="2430" y="15626"/>
                    <a:pt x="2430" y="17923"/>
                  </a:cubicBezTo>
                  <a:cubicBezTo>
                    <a:pt x="5670" y="17923"/>
                    <a:pt x="5670" y="17923"/>
                    <a:pt x="5670" y="17923"/>
                  </a:cubicBezTo>
                  <a:cubicBezTo>
                    <a:pt x="5670" y="16545"/>
                    <a:pt x="5940" y="15166"/>
                    <a:pt x="6210" y="14247"/>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989" name="Group 989"/>
          <p:cNvGrpSpPr/>
          <p:nvPr/>
        </p:nvGrpSpPr>
        <p:grpSpPr>
          <a:xfrm>
            <a:off x="1001612" y="7833297"/>
            <a:ext cx="3104497" cy="3104497"/>
            <a:chOff x="0" y="0"/>
            <a:chExt cx="3104495" cy="3104495"/>
          </a:xfrm>
        </p:grpSpPr>
        <p:sp>
          <p:nvSpPr>
            <p:cNvPr id="987" name="Shape 987"/>
            <p:cNvSpPr/>
            <p:nvPr/>
          </p:nvSpPr>
          <p:spPr>
            <a:xfrm>
              <a:off x="0" y="0"/>
              <a:ext cx="3104496" cy="3104496"/>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988" name="Shape 988"/>
            <p:cNvSpPr/>
            <p:nvPr/>
          </p:nvSpPr>
          <p:spPr>
            <a:xfrm>
              <a:off x="925853" y="967517"/>
              <a:ext cx="1165083" cy="1268441"/>
            </a:xfrm>
            <a:custGeom>
              <a:avLst/>
              <a:gdLst/>
              <a:ahLst/>
              <a:cxnLst>
                <a:cxn ang="0">
                  <a:pos x="wd2" y="hd2"/>
                </a:cxn>
                <a:cxn ang="5400000">
                  <a:pos x="wd2" y="hd2"/>
                </a:cxn>
                <a:cxn ang="10800000">
                  <a:pos x="wd2" y="hd2"/>
                </a:cxn>
                <a:cxn ang="16200000">
                  <a:pos x="wd2" y="hd2"/>
                </a:cxn>
              </a:cxnLst>
              <a:rect l="0" t="0" r="r" b="b"/>
              <a:pathLst>
                <a:path w="21600" h="21600" extrusionOk="0">
                  <a:moveTo>
                    <a:pt x="10617" y="0"/>
                  </a:moveTo>
                  <a:cubicBezTo>
                    <a:pt x="16841" y="0"/>
                    <a:pt x="21600" y="4388"/>
                    <a:pt x="21600" y="9787"/>
                  </a:cubicBezTo>
                  <a:cubicBezTo>
                    <a:pt x="21600" y="12825"/>
                    <a:pt x="20136" y="15525"/>
                    <a:pt x="17939" y="17212"/>
                  </a:cubicBezTo>
                  <a:cubicBezTo>
                    <a:pt x="19403" y="15525"/>
                    <a:pt x="20502" y="13500"/>
                    <a:pt x="20502" y="11475"/>
                  </a:cubicBezTo>
                  <a:cubicBezTo>
                    <a:pt x="20502" y="6413"/>
                    <a:pt x="16108" y="2363"/>
                    <a:pt x="10617" y="2363"/>
                  </a:cubicBezTo>
                  <a:cubicBezTo>
                    <a:pt x="5492" y="2363"/>
                    <a:pt x="1098" y="6413"/>
                    <a:pt x="1098" y="11475"/>
                  </a:cubicBezTo>
                  <a:cubicBezTo>
                    <a:pt x="1098" y="13500"/>
                    <a:pt x="1831" y="15525"/>
                    <a:pt x="3295" y="17212"/>
                  </a:cubicBezTo>
                  <a:cubicBezTo>
                    <a:pt x="1098" y="15525"/>
                    <a:pt x="0" y="12825"/>
                    <a:pt x="0" y="9787"/>
                  </a:cubicBezTo>
                  <a:cubicBezTo>
                    <a:pt x="0" y="4388"/>
                    <a:pt x="4759" y="0"/>
                    <a:pt x="10617" y="0"/>
                  </a:cubicBezTo>
                  <a:close/>
                  <a:moveTo>
                    <a:pt x="12814" y="15863"/>
                  </a:moveTo>
                  <a:cubicBezTo>
                    <a:pt x="14278" y="15188"/>
                    <a:pt x="15010" y="13838"/>
                    <a:pt x="15010" y="12487"/>
                  </a:cubicBezTo>
                  <a:cubicBezTo>
                    <a:pt x="15010" y="10462"/>
                    <a:pt x="13180" y="8438"/>
                    <a:pt x="10617" y="8438"/>
                  </a:cubicBezTo>
                  <a:cubicBezTo>
                    <a:pt x="8420" y="8438"/>
                    <a:pt x="6224" y="10462"/>
                    <a:pt x="6224" y="12487"/>
                  </a:cubicBezTo>
                  <a:cubicBezTo>
                    <a:pt x="6224" y="13838"/>
                    <a:pt x="7322" y="15188"/>
                    <a:pt x="8420" y="15863"/>
                  </a:cubicBezTo>
                  <a:cubicBezTo>
                    <a:pt x="8420" y="21600"/>
                    <a:pt x="8420" y="21600"/>
                    <a:pt x="8420" y="21600"/>
                  </a:cubicBezTo>
                  <a:cubicBezTo>
                    <a:pt x="12814" y="21600"/>
                    <a:pt x="12814" y="21600"/>
                    <a:pt x="12814" y="21600"/>
                  </a:cubicBezTo>
                  <a:cubicBezTo>
                    <a:pt x="12814" y="15863"/>
                    <a:pt x="12814" y="15863"/>
                    <a:pt x="12814" y="15863"/>
                  </a:cubicBezTo>
                  <a:close/>
                  <a:moveTo>
                    <a:pt x="10617" y="4725"/>
                  </a:moveTo>
                  <a:cubicBezTo>
                    <a:pt x="6590" y="4725"/>
                    <a:pt x="3295" y="7762"/>
                    <a:pt x="3295" y="11475"/>
                  </a:cubicBezTo>
                  <a:cubicBezTo>
                    <a:pt x="3295" y="13838"/>
                    <a:pt x="4393" y="15863"/>
                    <a:pt x="6590" y="17212"/>
                  </a:cubicBezTo>
                  <a:cubicBezTo>
                    <a:pt x="5125" y="16200"/>
                    <a:pt x="4027" y="14513"/>
                    <a:pt x="4027" y="12487"/>
                  </a:cubicBezTo>
                  <a:cubicBezTo>
                    <a:pt x="4027" y="9113"/>
                    <a:pt x="6956" y="6750"/>
                    <a:pt x="10617" y="6750"/>
                  </a:cubicBezTo>
                  <a:cubicBezTo>
                    <a:pt x="14278" y="6750"/>
                    <a:pt x="17207" y="9113"/>
                    <a:pt x="17207" y="12487"/>
                  </a:cubicBezTo>
                  <a:cubicBezTo>
                    <a:pt x="17207" y="14513"/>
                    <a:pt x="16475" y="16200"/>
                    <a:pt x="15010" y="17212"/>
                  </a:cubicBezTo>
                  <a:cubicBezTo>
                    <a:pt x="16841" y="15863"/>
                    <a:pt x="18305" y="13838"/>
                    <a:pt x="18305" y="11475"/>
                  </a:cubicBezTo>
                  <a:cubicBezTo>
                    <a:pt x="18305" y="7762"/>
                    <a:pt x="14644" y="4725"/>
                    <a:pt x="10617" y="4725"/>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990" name="Shape 990"/>
          <p:cNvSpPr/>
          <p:nvPr/>
        </p:nvSpPr>
        <p:spPr>
          <a:xfrm>
            <a:off x="9814569" y="3938001"/>
            <a:ext cx="13176002" cy="1"/>
          </a:xfrm>
          <a:prstGeom prst="line">
            <a:avLst/>
          </a:prstGeom>
          <a:ln w="25400">
            <a:solidFill>
              <a:srgbClr val="3B3838"/>
            </a:solidFill>
            <a:miter lim="400000"/>
          </a:ln>
        </p:spPr>
        <p:txBody>
          <a:bodyPr lIns="0" tIns="0" rIns="0" bIns="0"/>
          <a:lstStyle/>
          <a:p>
            <a:pPr defTabSz="457200">
              <a:defRPr sz="1200">
                <a:latin typeface="+mj-lt"/>
                <a:ea typeface="+mj-ea"/>
                <a:cs typeface="+mj-cs"/>
                <a:sym typeface="Helvetica"/>
              </a:defRPr>
            </a:pPr>
            <a:endParaRPr/>
          </a:p>
        </p:txBody>
      </p:sp>
      <p:sp>
        <p:nvSpPr>
          <p:cNvPr id="991" name="Shape 991"/>
          <p:cNvSpPr/>
          <p:nvPr/>
        </p:nvSpPr>
        <p:spPr>
          <a:xfrm>
            <a:off x="9814569" y="6534562"/>
            <a:ext cx="13176002" cy="1"/>
          </a:xfrm>
          <a:prstGeom prst="line">
            <a:avLst/>
          </a:prstGeom>
          <a:ln w="25400">
            <a:solidFill>
              <a:srgbClr val="3B3838"/>
            </a:solidFill>
            <a:miter lim="400000"/>
          </a:ln>
        </p:spPr>
        <p:txBody>
          <a:bodyPr lIns="0" tIns="0" rIns="0" bIns="0"/>
          <a:lstStyle/>
          <a:p>
            <a:pPr defTabSz="457200">
              <a:defRPr sz="1200">
                <a:latin typeface="+mj-lt"/>
                <a:ea typeface="+mj-ea"/>
                <a:cs typeface="+mj-cs"/>
                <a:sym typeface="Helvetica"/>
              </a:defRPr>
            </a:pPr>
            <a:endParaRPr/>
          </a:p>
        </p:txBody>
      </p:sp>
      <p:sp>
        <p:nvSpPr>
          <p:cNvPr id="992" name="Shape 992"/>
          <p:cNvSpPr/>
          <p:nvPr/>
        </p:nvSpPr>
        <p:spPr>
          <a:xfrm>
            <a:off x="9814569" y="9131121"/>
            <a:ext cx="13176002" cy="1"/>
          </a:xfrm>
          <a:prstGeom prst="line">
            <a:avLst/>
          </a:prstGeom>
          <a:ln w="25400">
            <a:solidFill>
              <a:srgbClr val="3B3838"/>
            </a:solidFill>
            <a:miter lim="400000"/>
          </a:ln>
        </p:spPr>
        <p:txBody>
          <a:bodyPr lIns="0" tIns="0" rIns="0" bIns="0"/>
          <a:lstStyle/>
          <a:p>
            <a:pPr defTabSz="457200">
              <a:defRPr sz="1200">
                <a:latin typeface="+mj-lt"/>
                <a:ea typeface="+mj-ea"/>
                <a:cs typeface="+mj-cs"/>
                <a:sym typeface="Helvetica"/>
              </a:defRPr>
            </a:pPr>
            <a:endParaRPr/>
          </a:p>
        </p:txBody>
      </p:sp>
      <p:sp>
        <p:nvSpPr>
          <p:cNvPr id="993" name="Shape 993"/>
          <p:cNvSpPr/>
          <p:nvPr/>
        </p:nvSpPr>
        <p:spPr>
          <a:xfrm>
            <a:off x="9814569" y="11727681"/>
            <a:ext cx="13176002" cy="1"/>
          </a:xfrm>
          <a:prstGeom prst="line">
            <a:avLst/>
          </a:prstGeom>
          <a:ln w="25400">
            <a:solidFill>
              <a:srgbClr val="3B3838"/>
            </a:solidFill>
            <a:miter lim="400000"/>
          </a:ln>
        </p:spPr>
        <p:txBody>
          <a:bodyPr lIns="0" tIns="0" rIns="0" bIns="0"/>
          <a:lstStyle/>
          <a:p>
            <a:pPr defTabSz="457200">
              <a:defRPr sz="1200">
                <a:latin typeface="+mj-lt"/>
                <a:ea typeface="+mj-ea"/>
                <a:cs typeface="+mj-cs"/>
                <a:sym typeface="Helvetica"/>
              </a:defRPr>
            </a:pPr>
            <a:endParaRPr/>
          </a:p>
        </p:txBody>
      </p:sp>
      <p:grpSp>
        <p:nvGrpSpPr>
          <p:cNvPr id="999" name="Group 999"/>
          <p:cNvGrpSpPr/>
          <p:nvPr/>
        </p:nvGrpSpPr>
        <p:grpSpPr>
          <a:xfrm>
            <a:off x="9814569" y="2853268"/>
            <a:ext cx="9867715" cy="998576"/>
            <a:chOff x="0" y="0"/>
            <a:chExt cx="9867714" cy="998575"/>
          </a:xfrm>
        </p:grpSpPr>
        <p:sp>
          <p:nvSpPr>
            <p:cNvPr id="994" name="Shape 994"/>
            <p:cNvSpPr/>
            <p:nvPr/>
          </p:nvSpPr>
          <p:spPr>
            <a:xfrm>
              <a:off x="0" y="0"/>
              <a:ext cx="1179756" cy="877448"/>
            </a:xfrm>
            <a:custGeom>
              <a:avLst/>
              <a:gdLst/>
              <a:ahLst/>
              <a:cxnLst>
                <a:cxn ang="0">
                  <a:pos x="wd2" y="hd2"/>
                </a:cxn>
                <a:cxn ang="5400000">
                  <a:pos x="wd2" y="hd2"/>
                </a:cxn>
                <a:cxn ang="10800000">
                  <a:pos x="wd2" y="hd2"/>
                </a:cxn>
                <a:cxn ang="16200000">
                  <a:pos x="wd2" y="hd2"/>
                </a:cxn>
              </a:cxnLst>
              <a:rect l="0" t="0" r="r" b="b"/>
              <a:pathLst>
                <a:path w="21600" h="21600"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grpSp>
          <p:nvGrpSpPr>
            <p:cNvPr id="998" name="Group 998"/>
            <p:cNvGrpSpPr/>
            <p:nvPr/>
          </p:nvGrpSpPr>
          <p:grpSpPr>
            <a:xfrm>
              <a:off x="1437988" y="19059"/>
              <a:ext cx="8429727" cy="979517"/>
              <a:chOff x="0" y="0"/>
              <a:chExt cx="8429725" cy="979515"/>
            </a:xfrm>
          </p:grpSpPr>
          <p:sp>
            <p:nvSpPr>
              <p:cNvPr id="995" name="Shape 995"/>
              <p:cNvSpPr/>
              <p:nvPr/>
            </p:nvSpPr>
            <p:spPr>
              <a:xfrm>
                <a:off x="5841641" y="87975"/>
                <a:ext cx="2588085" cy="891541"/>
              </a:xfrm>
              <a:prstGeom prst="rect">
                <a:avLst/>
              </a:prstGeom>
              <a:noFill/>
              <a:ln w="12700" cap="flat">
                <a:noFill/>
                <a:miter lim="400000"/>
              </a:ln>
              <a:effectLst/>
            </p:spPr>
            <p:txBody>
              <a:bodyPr wrap="square" lIns="91439" tIns="91439" rIns="91439" bIns="91439" numCol="1" anchor="t">
                <a:spAutoFit/>
              </a:bodyPr>
              <a:lstStyle/>
              <a:p>
                <a:pPr>
                  <a:defRPr sz="5600"/>
                </a:pPr>
                <a:r>
                  <a:rPr b="1">
                    <a:solidFill>
                      <a:srgbClr val="DA1F28"/>
                    </a:solidFill>
                    <a:latin typeface="Adobe Caslon Pro"/>
                    <a:ea typeface="Adobe Caslon Pro"/>
                    <a:cs typeface="Adobe Caslon Pro"/>
                    <a:sym typeface="Adobe Caslon Pro"/>
                  </a:rPr>
                  <a:t>46 </a:t>
                </a:r>
                <a:r>
                  <a:rPr sz="4000" b="1">
                    <a:solidFill>
                      <a:srgbClr val="DA1F28"/>
                    </a:solidFill>
                    <a:latin typeface="Adobe Caslon Pro"/>
                    <a:ea typeface="Adobe Caslon Pro"/>
                    <a:cs typeface="Adobe Caslon Pro"/>
                    <a:sym typeface="Adobe Caslon Pro"/>
                  </a:rPr>
                  <a:t>%</a:t>
                </a:r>
              </a:p>
            </p:txBody>
          </p:sp>
          <p:sp>
            <p:nvSpPr>
              <p:cNvPr id="996" name="Shape 996"/>
              <p:cNvSpPr/>
              <p:nvPr/>
            </p:nvSpPr>
            <p:spPr>
              <a:xfrm>
                <a:off x="0" y="149532"/>
                <a:ext cx="5841642" cy="797560"/>
              </a:xfrm>
              <a:prstGeom prst="rect">
                <a:avLst/>
              </a:prstGeom>
              <a:noFill/>
              <a:ln w="12700" cap="flat">
                <a:noFill/>
                <a:miter lim="400000"/>
              </a:ln>
              <a:effectLst/>
            </p:spPr>
            <p:txBody>
              <a:bodyPr wrap="square" lIns="91439" tIns="91439" rIns="91439" bIns="91439" numCol="1" anchor="t">
                <a:spAutoFit/>
              </a:bodyPr>
              <a:lstStyle>
                <a:lvl1pPr>
                  <a:defRPr sz="4800" b="1">
                    <a:solidFill>
                      <a:srgbClr val="3B3838"/>
                    </a:solidFill>
                    <a:latin typeface="Adobe Caslon Pro"/>
                    <a:ea typeface="Adobe Caslon Pro"/>
                    <a:cs typeface="Adobe Caslon Pro"/>
                    <a:sym typeface="Adobe Caslon Pro"/>
                  </a:defRPr>
                </a:lvl1pPr>
              </a:lstStyle>
              <a:p>
                <a:pPr>
                  <a:defRPr b="0">
                    <a:solidFill>
                      <a:srgbClr val="000000"/>
                    </a:solidFill>
                    <a:latin typeface="+mn-lt"/>
                    <a:ea typeface="+mn-ea"/>
                    <a:cs typeface="+mn-cs"/>
                    <a:sym typeface="Trebuchet MS"/>
                  </a:defRPr>
                </a:pPr>
                <a:r>
                  <a:rPr b="1">
                    <a:solidFill>
                      <a:srgbClr val="3B3838"/>
                    </a:solidFill>
                    <a:latin typeface="Adobe Caslon Pro"/>
                    <a:ea typeface="Adobe Caslon Pro"/>
                    <a:cs typeface="Adobe Caslon Pro"/>
                    <a:sym typeface="Adobe Caslon Pro"/>
                  </a:rPr>
                  <a:t>Add Your Title Here</a:t>
                </a:r>
              </a:p>
            </p:txBody>
          </p:sp>
          <p:sp>
            <p:nvSpPr>
              <p:cNvPr id="997" name="Shape 997"/>
              <p:cNvSpPr/>
              <p:nvPr/>
            </p:nvSpPr>
            <p:spPr>
              <a:xfrm>
                <a:off x="5660129" y="0"/>
                <a:ext cx="1" cy="886524"/>
              </a:xfrm>
              <a:prstGeom prst="line">
                <a:avLst/>
              </a:prstGeom>
              <a:noFill/>
              <a:ln w="25400" cap="flat">
                <a:solidFill>
                  <a:srgbClr val="3B3838"/>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grpSp>
      <p:grpSp>
        <p:nvGrpSpPr>
          <p:cNvPr id="1005" name="Group 1005"/>
          <p:cNvGrpSpPr/>
          <p:nvPr/>
        </p:nvGrpSpPr>
        <p:grpSpPr>
          <a:xfrm>
            <a:off x="9862495" y="5495813"/>
            <a:ext cx="9363813" cy="1010829"/>
            <a:chOff x="0" y="0"/>
            <a:chExt cx="9363812" cy="1010828"/>
          </a:xfrm>
        </p:grpSpPr>
        <p:sp>
          <p:nvSpPr>
            <p:cNvPr id="1000" name="Shape 1000"/>
            <p:cNvSpPr/>
            <p:nvPr/>
          </p:nvSpPr>
          <p:spPr>
            <a:xfrm>
              <a:off x="0" y="0"/>
              <a:ext cx="1083904" cy="810737"/>
            </a:xfrm>
            <a:custGeom>
              <a:avLst/>
              <a:gdLst/>
              <a:ahLst/>
              <a:cxnLst>
                <a:cxn ang="0">
                  <a:pos x="wd2" y="hd2"/>
                </a:cxn>
                <a:cxn ang="5400000">
                  <a:pos x="wd2" y="hd2"/>
                </a:cxn>
                <a:cxn ang="10800000">
                  <a:pos x="wd2" y="hd2"/>
                </a:cxn>
                <a:cxn ang="16200000">
                  <a:pos x="wd2" y="hd2"/>
                </a:cxn>
              </a:cxnLst>
              <a:rect l="0" t="0" r="r" b="b"/>
              <a:pathLst>
                <a:path w="21600" h="21396" extrusionOk="0">
                  <a:moveTo>
                    <a:pt x="13577" y="5909"/>
                  </a:moveTo>
                  <a:cubicBezTo>
                    <a:pt x="13886" y="5909"/>
                    <a:pt x="13886" y="5909"/>
                    <a:pt x="14194" y="5909"/>
                  </a:cubicBezTo>
                  <a:cubicBezTo>
                    <a:pt x="14503" y="5909"/>
                    <a:pt x="14503" y="5909"/>
                    <a:pt x="14811" y="5909"/>
                  </a:cubicBezTo>
                  <a:cubicBezTo>
                    <a:pt x="15737" y="8354"/>
                    <a:pt x="15737" y="8354"/>
                    <a:pt x="15737" y="8354"/>
                  </a:cubicBezTo>
                  <a:cubicBezTo>
                    <a:pt x="16046" y="6724"/>
                    <a:pt x="16046" y="6724"/>
                    <a:pt x="16046" y="6724"/>
                  </a:cubicBezTo>
                  <a:cubicBezTo>
                    <a:pt x="15737" y="6724"/>
                    <a:pt x="15737" y="6724"/>
                    <a:pt x="15737" y="6724"/>
                  </a:cubicBezTo>
                  <a:cubicBezTo>
                    <a:pt x="15737" y="6317"/>
                    <a:pt x="15737" y="6317"/>
                    <a:pt x="15737" y="6317"/>
                  </a:cubicBezTo>
                  <a:cubicBezTo>
                    <a:pt x="16354" y="6317"/>
                    <a:pt x="16354" y="6317"/>
                    <a:pt x="16354" y="6317"/>
                  </a:cubicBezTo>
                  <a:cubicBezTo>
                    <a:pt x="16354" y="6724"/>
                    <a:pt x="16354" y="6724"/>
                    <a:pt x="16354" y="6724"/>
                  </a:cubicBezTo>
                  <a:cubicBezTo>
                    <a:pt x="16354" y="6724"/>
                    <a:pt x="16354" y="6724"/>
                    <a:pt x="16354" y="6724"/>
                  </a:cubicBezTo>
                  <a:cubicBezTo>
                    <a:pt x="16663" y="8354"/>
                    <a:pt x="16663" y="8354"/>
                    <a:pt x="16663" y="8354"/>
                  </a:cubicBezTo>
                  <a:cubicBezTo>
                    <a:pt x="17280" y="5909"/>
                    <a:pt x="17280" y="5909"/>
                    <a:pt x="17280" y="5909"/>
                  </a:cubicBezTo>
                  <a:cubicBezTo>
                    <a:pt x="17589" y="5909"/>
                    <a:pt x="17589" y="5909"/>
                    <a:pt x="17897" y="5909"/>
                  </a:cubicBezTo>
                  <a:cubicBezTo>
                    <a:pt x="17897" y="5909"/>
                    <a:pt x="18206" y="5909"/>
                    <a:pt x="18514" y="5909"/>
                  </a:cubicBezTo>
                  <a:cubicBezTo>
                    <a:pt x="19131" y="6724"/>
                    <a:pt x="19440" y="8762"/>
                    <a:pt x="19440" y="10392"/>
                  </a:cubicBezTo>
                  <a:cubicBezTo>
                    <a:pt x="21600" y="10392"/>
                    <a:pt x="21600" y="10392"/>
                    <a:pt x="21600" y="10392"/>
                  </a:cubicBezTo>
                  <a:cubicBezTo>
                    <a:pt x="21600" y="12430"/>
                    <a:pt x="21600" y="12430"/>
                    <a:pt x="21600" y="12430"/>
                  </a:cubicBezTo>
                  <a:cubicBezTo>
                    <a:pt x="20983" y="12430"/>
                    <a:pt x="20983" y="12430"/>
                    <a:pt x="20983" y="12430"/>
                  </a:cubicBezTo>
                  <a:cubicBezTo>
                    <a:pt x="20983" y="21396"/>
                    <a:pt x="20983" y="21396"/>
                    <a:pt x="20983" y="21396"/>
                  </a:cubicBezTo>
                  <a:cubicBezTo>
                    <a:pt x="19440" y="21396"/>
                    <a:pt x="19440" y="21396"/>
                    <a:pt x="19440" y="21396"/>
                  </a:cubicBezTo>
                  <a:cubicBezTo>
                    <a:pt x="19440" y="12430"/>
                    <a:pt x="19440" y="12430"/>
                    <a:pt x="19440" y="12430"/>
                  </a:cubicBezTo>
                  <a:cubicBezTo>
                    <a:pt x="12034" y="12430"/>
                    <a:pt x="12034" y="12430"/>
                    <a:pt x="12034" y="12430"/>
                  </a:cubicBezTo>
                  <a:cubicBezTo>
                    <a:pt x="12034" y="21396"/>
                    <a:pt x="12034" y="21396"/>
                    <a:pt x="12034" y="21396"/>
                  </a:cubicBezTo>
                  <a:cubicBezTo>
                    <a:pt x="10491" y="21396"/>
                    <a:pt x="10491" y="21396"/>
                    <a:pt x="10491" y="21396"/>
                  </a:cubicBezTo>
                  <a:cubicBezTo>
                    <a:pt x="10491" y="12430"/>
                    <a:pt x="10491" y="12430"/>
                    <a:pt x="10491" y="12430"/>
                  </a:cubicBezTo>
                  <a:cubicBezTo>
                    <a:pt x="9257" y="12430"/>
                    <a:pt x="9257" y="12430"/>
                    <a:pt x="9257" y="12430"/>
                  </a:cubicBezTo>
                  <a:cubicBezTo>
                    <a:pt x="9257" y="10392"/>
                    <a:pt x="9257" y="10392"/>
                    <a:pt x="9257" y="10392"/>
                  </a:cubicBezTo>
                  <a:cubicBezTo>
                    <a:pt x="12343" y="10392"/>
                    <a:pt x="12343" y="10392"/>
                    <a:pt x="12343" y="10392"/>
                  </a:cubicBezTo>
                  <a:cubicBezTo>
                    <a:pt x="12651" y="9170"/>
                    <a:pt x="12651" y="6724"/>
                    <a:pt x="13577" y="5909"/>
                  </a:cubicBezTo>
                  <a:close/>
                  <a:moveTo>
                    <a:pt x="4011" y="7539"/>
                  </a:moveTo>
                  <a:cubicBezTo>
                    <a:pt x="4937" y="11207"/>
                    <a:pt x="4937" y="11207"/>
                    <a:pt x="4937" y="11207"/>
                  </a:cubicBezTo>
                  <a:cubicBezTo>
                    <a:pt x="7097" y="14060"/>
                    <a:pt x="7097" y="14060"/>
                    <a:pt x="7097" y="14060"/>
                  </a:cubicBezTo>
                  <a:cubicBezTo>
                    <a:pt x="6789" y="14468"/>
                    <a:pt x="6789" y="14468"/>
                    <a:pt x="6789" y="14468"/>
                  </a:cubicBezTo>
                  <a:cubicBezTo>
                    <a:pt x="8331" y="14875"/>
                    <a:pt x="8331" y="14875"/>
                    <a:pt x="8331" y="14875"/>
                  </a:cubicBezTo>
                  <a:cubicBezTo>
                    <a:pt x="8331" y="21396"/>
                    <a:pt x="8331" y="21396"/>
                    <a:pt x="8331" y="21396"/>
                  </a:cubicBezTo>
                  <a:cubicBezTo>
                    <a:pt x="7097" y="21396"/>
                    <a:pt x="7097" y="21396"/>
                    <a:pt x="7097" y="21396"/>
                  </a:cubicBezTo>
                  <a:cubicBezTo>
                    <a:pt x="7097" y="21396"/>
                    <a:pt x="6789" y="18543"/>
                    <a:pt x="6789" y="17728"/>
                  </a:cubicBezTo>
                  <a:cubicBezTo>
                    <a:pt x="6480" y="16913"/>
                    <a:pt x="6789" y="16505"/>
                    <a:pt x="6789" y="16505"/>
                  </a:cubicBezTo>
                  <a:cubicBezTo>
                    <a:pt x="4629" y="16098"/>
                    <a:pt x="4629" y="16098"/>
                    <a:pt x="4629" y="16098"/>
                  </a:cubicBezTo>
                  <a:cubicBezTo>
                    <a:pt x="4629" y="17321"/>
                    <a:pt x="4629" y="17321"/>
                    <a:pt x="4629" y="17321"/>
                  </a:cubicBezTo>
                  <a:cubicBezTo>
                    <a:pt x="3086" y="17321"/>
                    <a:pt x="3086" y="17321"/>
                    <a:pt x="3086" y="17321"/>
                  </a:cubicBezTo>
                  <a:cubicBezTo>
                    <a:pt x="3086" y="19358"/>
                    <a:pt x="3086" y="19358"/>
                    <a:pt x="3086" y="19358"/>
                  </a:cubicBezTo>
                  <a:cubicBezTo>
                    <a:pt x="2777" y="19358"/>
                    <a:pt x="2777" y="19358"/>
                    <a:pt x="2777" y="19358"/>
                  </a:cubicBezTo>
                  <a:cubicBezTo>
                    <a:pt x="2777" y="20581"/>
                    <a:pt x="2777" y="20581"/>
                    <a:pt x="2777" y="20581"/>
                  </a:cubicBezTo>
                  <a:cubicBezTo>
                    <a:pt x="4011" y="20581"/>
                    <a:pt x="4011" y="20581"/>
                    <a:pt x="4011" y="20581"/>
                  </a:cubicBezTo>
                  <a:cubicBezTo>
                    <a:pt x="4011" y="21396"/>
                    <a:pt x="4011" y="21396"/>
                    <a:pt x="4011" y="21396"/>
                  </a:cubicBezTo>
                  <a:cubicBezTo>
                    <a:pt x="1234" y="21396"/>
                    <a:pt x="1234" y="21396"/>
                    <a:pt x="1234" y="21396"/>
                  </a:cubicBezTo>
                  <a:cubicBezTo>
                    <a:pt x="1234" y="20581"/>
                    <a:pt x="1234" y="20581"/>
                    <a:pt x="1234" y="20581"/>
                  </a:cubicBezTo>
                  <a:cubicBezTo>
                    <a:pt x="2160" y="20581"/>
                    <a:pt x="2160" y="20581"/>
                    <a:pt x="2160" y="20581"/>
                  </a:cubicBezTo>
                  <a:cubicBezTo>
                    <a:pt x="2160" y="19358"/>
                    <a:pt x="2160" y="19358"/>
                    <a:pt x="2160" y="19358"/>
                  </a:cubicBezTo>
                  <a:cubicBezTo>
                    <a:pt x="1851" y="19358"/>
                    <a:pt x="1851" y="19358"/>
                    <a:pt x="1851" y="19358"/>
                  </a:cubicBezTo>
                  <a:cubicBezTo>
                    <a:pt x="1851" y="17321"/>
                    <a:pt x="1851" y="17321"/>
                    <a:pt x="1851" y="17321"/>
                  </a:cubicBezTo>
                  <a:cubicBezTo>
                    <a:pt x="0" y="17321"/>
                    <a:pt x="0" y="17321"/>
                    <a:pt x="0" y="17321"/>
                  </a:cubicBezTo>
                  <a:cubicBezTo>
                    <a:pt x="0" y="16098"/>
                    <a:pt x="0" y="16098"/>
                    <a:pt x="0" y="16098"/>
                  </a:cubicBezTo>
                  <a:cubicBezTo>
                    <a:pt x="0" y="15690"/>
                    <a:pt x="0" y="15690"/>
                    <a:pt x="0" y="15690"/>
                  </a:cubicBezTo>
                  <a:cubicBezTo>
                    <a:pt x="0" y="9985"/>
                    <a:pt x="0" y="9985"/>
                    <a:pt x="0" y="9985"/>
                  </a:cubicBezTo>
                  <a:cubicBezTo>
                    <a:pt x="926" y="9985"/>
                    <a:pt x="926" y="9985"/>
                    <a:pt x="926" y="9985"/>
                  </a:cubicBezTo>
                  <a:cubicBezTo>
                    <a:pt x="1234" y="15690"/>
                    <a:pt x="1234" y="15690"/>
                    <a:pt x="1234" y="15690"/>
                  </a:cubicBezTo>
                  <a:cubicBezTo>
                    <a:pt x="2160" y="15690"/>
                    <a:pt x="2160" y="15690"/>
                    <a:pt x="2160" y="15690"/>
                  </a:cubicBezTo>
                  <a:cubicBezTo>
                    <a:pt x="926" y="7539"/>
                    <a:pt x="926" y="7539"/>
                    <a:pt x="926" y="7539"/>
                  </a:cubicBezTo>
                  <a:cubicBezTo>
                    <a:pt x="4011" y="7539"/>
                    <a:pt x="4011" y="7539"/>
                    <a:pt x="4011" y="7539"/>
                  </a:cubicBezTo>
                  <a:close/>
                  <a:moveTo>
                    <a:pt x="5554" y="14060"/>
                  </a:moveTo>
                  <a:cubicBezTo>
                    <a:pt x="4320" y="12838"/>
                    <a:pt x="4320" y="12838"/>
                    <a:pt x="4320" y="12838"/>
                  </a:cubicBezTo>
                  <a:cubicBezTo>
                    <a:pt x="4320" y="13653"/>
                    <a:pt x="4320" y="13653"/>
                    <a:pt x="4320" y="13653"/>
                  </a:cubicBezTo>
                  <a:cubicBezTo>
                    <a:pt x="5554" y="14060"/>
                    <a:pt x="5554" y="14060"/>
                    <a:pt x="5554" y="14060"/>
                  </a:cubicBezTo>
                  <a:close/>
                  <a:moveTo>
                    <a:pt x="2469" y="611"/>
                  </a:moveTo>
                  <a:cubicBezTo>
                    <a:pt x="3703" y="611"/>
                    <a:pt x="4629" y="1834"/>
                    <a:pt x="4629" y="3464"/>
                  </a:cubicBezTo>
                  <a:cubicBezTo>
                    <a:pt x="4629" y="4687"/>
                    <a:pt x="3703" y="6317"/>
                    <a:pt x="2469" y="6317"/>
                  </a:cubicBezTo>
                  <a:cubicBezTo>
                    <a:pt x="1234" y="6317"/>
                    <a:pt x="309" y="4687"/>
                    <a:pt x="309" y="3464"/>
                  </a:cubicBezTo>
                  <a:cubicBezTo>
                    <a:pt x="309" y="1834"/>
                    <a:pt x="1234" y="611"/>
                    <a:pt x="2469" y="611"/>
                  </a:cubicBezTo>
                  <a:close/>
                  <a:moveTo>
                    <a:pt x="14503" y="3871"/>
                  </a:moveTo>
                  <a:cubicBezTo>
                    <a:pt x="14503" y="3871"/>
                    <a:pt x="14194" y="3871"/>
                    <a:pt x="14194" y="3464"/>
                  </a:cubicBezTo>
                  <a:cubicBezTo>
                    <a:pt x="14194" y="3464"/>
                    <a:pt x="14194" y="3056"/>
                    <a:pt x="14194" y="3056"/>
                  </a:cubicBezTo>
                  <a:cubicBezTo>
                    <a:pt x="14194" y="2649"/>
                    <a:pt x="14194" y="2649"/>
                    <a:pt x="14194" y="2649"/>
                  </a:cubicBezTo>
                  <a:cubicBezTo>
                    <a:pt x="14194" y="2649"/>
                    <a:pt x="14194" y="2649"/>
                    <a:pt x="14194" y="2649"/>
                  </a:cubicBezTo>
                  <a:cubicBezTo>
                    <a:pt x="14194" y="2649"/>
                    <a:pt x="14194" y="2649"/>
                    <a:pt x="14194" y="2649"/>
                  </a:cubicBezTo>
                  <a:cubicBezTo>
                    <a:pt x="14194" y="1426"/>
                    <a:pt x="14194" y="1019"/>
                    <a:pt x="14811" y="611"/>
                  </a:cubicBezTo>
                  <a:cubicBezTo>
                    <a:pt x="15429" y="-204"/>
                    <a:pt x="16354" y="-204"/>
                    <a:pt x="17280" y="611"/>
                  </a:cubicBezTo>
                  <a:cubicBezTo>
                    <a:pt x="17589" y="1019"/>
                    <a:pt x="17589" y="1426"/>
                    <a:pt x="17589" y="2649"/>
                  </a:cubicBezTo>
                  <a:cubicBezTo>
                    <a:pt x="17589" y="2649"/>
                    <a:pt x="17589" y="2649"/>
                    <a:pt x="17589" y="2649"/>
                  </a:cubicBezTo>
                  <a:cubicBezTo>
                    <a:pt x="17897" y="2649"/>
                    <a:pt x="17897" y="2649"/>
                    <a:pt x="17897" y="2649"/>
                  </a:cubicBezTo>
                  <a:cubicBezTo>
                    <a:pt x="17897" y="3056"/>
                    <a:pt x="17897" y="3056"/>
                    <a:pt x="17897" y="3056"/>
                  </a:cubicBezTo>
                  <a:cubicBezTo>
                    <a:pt x="17897" y="3056"/>
                    <a:pt x="17589" y="3464"/>
                    <a:pt x="17589" y="3464"/>
                  </a:cubicBezTo>
                  <a:cubicBezTo>
                    <a:pt x="17589" y="3871"/>
                    <a:pt x="17589" y="3871"/>
                    <a:pt x="17280" y="3871"/>
                  </a:cubicBezTo>
                  <a:cubicBezTo>
                    <a:pt x="17280" y="4687"/>
                    <a:pt x="16663" y="5502"/>
                    <a:pt x="16046" y="5502"/>
                  </a:cubicBezTo>
                  <a:cubicBezTo>
                    <a:pt x="16046" y="5502"/>
                    <a:pt x="15737" y="5502"/>
                    <a:pt x="15737" y="5502"/>
                  </a:cubicBezTo>
                  <a:cubicBezTo>
                    <a:pt x="15120" y="5094"/>
                    <a:pt x="14811" y="5094"/>
                    <a:pt x="14503" y="3871"/>
                  </a:cubicBez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grpSp>
          <p:nvGrpSpPr>
            <p:cNvPr id="1004" name="Group 1004"/>
            <p:cNvGrpSpPr/>
            <p:nvPr/>
          </p:nvGrpSpPr>
          <p:grpSpPr>
            <a:xfrm>
              <a:off x="1390061" y="60340"/>
              <a:ext cx="7973752" cy="950489"/>
              <a:chOff x="0" y="0"/>
              <a:chExt cx="7973750" cy="950487"/>
            </a:xfrm>
          </p:grpSpPr>
          <p:sp>
            <p:nvSpPr>
              <p:cNvPr id="1001" name="Shape 1001"/>
              <p:cNvSpPr/>
              <p:nvPr/>
            </p:nvSpPr>
            <p:spPr>
              <a:xfrm>
                <a:off x="5841642" y="58947"/>
                <a:ext cx="2132109" cy="891541"/>
              </a:xfrm>
              <a:prstGeom prst="rect">
                <a:avLst/>
              </a:prstGeom>
              <a:noFill/>
              <a:ln w="12700" cap="flat">
                <a:noFill/>
                <a:miter lim="400000"/>
              </a:ln>
              <a:effectLst/>
            </p:spPr>
            <p:txBody>
              <a:bodyPr wrap="square" lIns="91439" tIns="91439" rIns="91439" bIns="91439" numCol="1" anchor="t">
                <a:spAutoFit/>
              </a:bodyPr>
              <a:lstStyle/>
              <a:p>
                <a:pPr>
                  <a:defRPr sz="5600"/>
                </a:pPr>
                <a:r>
                  <a:rPr b="1">
                    <a:solidFill>
                      <a:srgbClr val="DA1F28"/>
                    </a:solidFill>
                    <a:latin typeface="Adobe Caslon Pro"/>
                    <a:ea typeface="Adobe Caslon Pro"/>
                    <a:cs typeface="Adobe Caslon Pro"/>
                    <a:sym typeface="Adobe Caslon Pro"/>
                  </a:rPr>
                  <a:t>23 </a:t>
                </a:r>
                <a:r>
                  <a:rPr sz="4000" b="1">
                    <a:solidFill>
                      <a:srgbClr val="DA1F28"/>
                    </a:solidFill>
                    <a:latin typeface="Adobe Caslon Pro"/>
                    <a:ea typeface="Adobe Caslon Pro"/>
                    <a:cs typeface="Adobe Caslon Pro"/>
                    <a:sym typeface="Adobe Caslon Pro"/>
                  </a:rPr>
                  <a:t>%</a:t>
                </a:r>
              </a:p>
            </p:txBody>
          </p:sp>
          <p:sp>
            <p:nvSpPr>
              <p:cNvPr id="1002" name="Shape 1002"/>
              <p:cNvSpPr/>
              <p:nvPr/>
            </p:nvSpPr>
            <p:spPr>
              <a:xfrm>
                <a:off x="0" y="120504"/>
                <a:ext cx="5935197" cy="797560"/>
              </a:xfrm>
              <a:prstGeom prst="rect">
                <a:avLst/>
              </a:prstGeom>
              <a:noFill/>
              <a:ln w="12700" cap="flat">
                <a:noFill/>
                <a:miter lim="400000"/>
              </a:ln>
              <a:effectLst/>
            </p:spPr>
            <p:txBody>
              <a:bodyPr wrap="square" lIns="91439" tIns="91439" rIns="91439" bIns="91439" numCol="1" anchor="t">
                <a:spAutoFit/>
              </a:bodyPr>
              <a:lstStyle>
                <a:lvl1pPr>
                  <a:defRPr sz="4800" b="1">
                    <a:solidFill>
                      <a:srgbClr val="3B3838"/>
                    </a:solidFill>
                    <a:latin typeface="Adobe Caslon Pro"/>
                    <a:ea typeface="Adobe Caslon Pro"/>
                    <a:cs typeface="Adobe Caslon Pro"/>
                    <a:sym typeface="Adobe Caslon Pro"/>
                  </a:defRPr>
                </a:lvl1pPr>
              </a:lstStyle>
              <a:p>
                <a:pPr>
                  <a:defRPr b="0">
                    <a:solidFill>
                      <a:srgbClr val="000000"/>
                    </a:solidFill>
                    <a:latin typeface="+mn-lt"/>
                    <a:ea typeface="+mn-ea"/>
                    <a:cs typeface="+mn-cs"/>
                    <a:sym typeface="Trebuchet MS"/>
                  </a:defRPr>
                </a:pPr>
                <a:r>
                  <a:rPr b="1">
                    <a:solidFill>
                      <a:srgbClr val="3B3838"/>
                    </a:solidFill>
                    <a:latin typeface="Adobe Caslon Pro"/>
                    <a:ea typeface="Adobe Caslon Pro"/>
                    <a:cs typeface="Adobe Caslon Pro"/>
                    <a:sym typeface="Adobe Caslon Pro"/>
                  </a:rPr>
                  <a:t>Add Your Title Here</a:t>
                </a:r>
              </a:p>
            </p:txBody>
          </p:sp>
          <p:sp>
            <p:nvSpPr>
              <p:cNvPr id="1003" name="Shape 1003"/>
              <p:cNvSpPr/>
              <p:nvPr/>
            </p:nvSpPr>
            <p:spPr>
              <a:xfrm>
                <a:off x="5703590" y="0"/>
                <a:ext cx="1" cy="886524"/>
              </a:xfrm>
              <a:prstGeom prst="line">
                <a:avLst/>
              </a:prstGeom>
              <a:noFill/>
              <a:ln w="25400" cap="flat">
                <a:solidFill>
                  <a:srgbClr val="3B3838"/>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grpSp>
      <p:grpSp>
        <p:nvGrpSpPr>
          <p:cNvPr id="1011" name="Group 1011"/>
          <p:cNvGrpSpPr/>
          <p:nvPr/>
        </p:nvGrpSpPr>
        <p:grpSpPr>
          <a:xfrm>
            <a:off x="9995217" y="7850467"/>
            <a:ext cx="9325789" cy="1128215"/>
            <a:chOff x="0" y="0"/>
            <a:chExt cx="9325787" cy="1128214"/>
          </a:xfrm>
        </p:grpSpPr>
        <p:sp>
          <p:nvSpPr>
            <p:cNvPr id="1006" name="Shape 1006"/>
            <p:cNvSpPr/>
            <p:nvPr/>
          </p:nvSpPr>
          <p:spPr>
            <a:xfrm>
              <a:off x="0" y="0"/>
              <a:ext cx="818460" cy="1042781"/>
            </a:xfrm>
            <a:custGeom>
              <a:avLst/>
              <a:gdLst/>
              <a:ahLst/>
              <a:cxnLst>
                <a:cxn ang="0">
                  <a:pos x="wd2" y="hd2"/>
                </a:cxn>
                <a:cxn ang="5400000">
                  <a:pos x="wd2" y="hd2"/>
                </a:cxn>
                <a:cxn ang="10800000">
                  <a:pos x="wd2" y="hd2"/>
                </a:cxn>
                <a:cxn ang="16200000">
                  <a:pos x="wd2" y="hd2"/>
                </a:cxn>
              </a:cxnLst>
              <a:rect l="0" t="0" r="r" b="b"/>
              <a:pathLst>
                <a:path w="21600" h="21362" extrusionOk="0">
                  <a:moveTo>
                    <a:pt x="3668" y="715"/>
                  </a:moveTo>
                  <a:cubicBezTo>
                    <a:pt x="8151" y="-238"/>
                    <a:pt x="13042" y="-238"/>
                    <a:pt x="17932" y="715"/>
                  </a:cubicBezTo>
                  <a:cubicBezTo>
                    <a:pt x="17525" y="4209"/>
                    <a:pt x="17117" y="7068"/>
                    <a:pt x="15894" y="9609"/>
                  </a:cubicBezTo>
                  <a:cubicBezTo>
                    <a:pt x="12634" y="9609"/>
                    <a:pt x="12634" y="9609"/>
                    <a:pt x="12634" y="9609"/>
                  </a:cubicBezTo>
                  <a:cubicBezTo>
                    <a:pt x="12634" y="11833"/>
                    <a:pt x="12634" y="11833"/>
                    <a:pt x="12634" y="11833"/>
                  </a:cubicBezTo>
                  <a:cubicBezTo>
                    <a:pt x="9374" y="11833"/>
                    <a:pt x="9374" y="11833"/>
                    <a:pt x="9374" y="11833"/>
                  </a:cubicBezTo>
                  <a:cubicBezTo>
                    <a:pt x="9374" y="9609"/>
                    <a:pt x="9374" y="9609"/>
                    <a:pt x="9374" y="9609"/>
                  </a:cubicBezTo>
                  <a:cubicBezTo>
                    <a:pt x="5706" y="9609"/>
                    <a:pt x="5706" y="9609"/>
                    <a:pt x="5706" y="9609"/>
                  </a:cubicBezTo>
                  <a:cubicBezTo>
                    <a:pt x="4891" y="7068"/>
                    <a:pt x="4075" y="4527"/>
                    <a:pt x="3668" y="715"/>
                  </a:cubicBezTo>
                  <a:close/>
                  <a:moveTo>
                    <a:pt x="11004" y="19456"/>
                  </a:moveTo>
                  <a:cubicBezTo>
                    <a:pt x="11819" y="19456"/>
                    <a:pt x="12226" y="20091"/>
                    <a:pt x="12226" y="20409"/>
                  </a:cubicBezTo>
                  <a:cubicBezTo>
                    <a:pt x="12226" y="21044"/>
                    <a:pt x="11411" y="21362"/>
                    <a:pt x="11004" y="21362"/>
                  </a:cubicBezTo>
                  <a:cubicBezTo>
                    <a:pt x="10189" y="21362"/>
                    <a:pt x="9781" y="21044"/>
                    <a:pt x="9781" y="20409"/>
                  </a:cubicBezTo>
                  <a:cubicBezTo>
                    <a:pt x="9781" y="20091"/>
                    <a:pt x="10189" y="19456"/>
                    <a:pt x="11004" y="19456"/>
                  </a:cubicBezTo>
                  <a:cubicBezTo>
                    <a:pt x="11004" y="19456"/>
                    <a:pt x="11004" y="19456"/>
                    <a:pt x="11004" y="19456"/>
                  </a:cubicBezTo>
                  <a:cubicBezTo>
                    <a:pt x="8966" y="19456"/>
                    <a:pt x="7336" y="19774"/>
                    <a:pt x="5706" y="20091"/>
                  </a:cubicBezTo>
                  <a:cubicBezTo>
                    <a:pt x="6113" y="20091"/>
                    <a:pt x="6113" y="20409"/>
                    <a:pt x="6113" y="20409"/>
                  </a:cubicBezTo>
                  <a:cubicBezTo>
                    <a:pt x="6113" y="21044"/>
                    <a:pt x="5298" y="21362"/>
                    <a:pt x="4891" y="21362"/>
                  </a:cubicBezTo>
                  <a:cubicBezTo>
                    <a:pt x="4075" y="21362"/>
                    <a:pt x="3668" y="21044"/>
                    <a:pt x="3668" y="20409"/>
                  </a:cubicBezTo>
                  <a:cubicBezTo>
                    <a:pt x="3668" y="20091"/>
                    <a:pt x="3668" y="19774"/>
                    <a:pt x="4075" y="19774"/>
                  </a:cubicBezTo>
                  <a:cubicBezTo>
                    <a:pt x="4075" y="19138"/>
                    <a:pt x="4075" y="19138"/>
                    <a:pt x="4075" y="19138"/>
                  </a:cubicBezTo>
                  <a:cubicBezTo>
                    <a:pt x="5706" y="18821"/>
                    <a:pt x="7743" y="18186"/>
                    <a:pt x="9781" y="18186"/>
                  </a:cubicBezTo>
                  <a:cubicBezTo>
                    <a:pt x="9781" y="15009"/>
                    <a:pt x="9781" y="15009"/>
                    <a:pt x="9781" y="15009"/>
                  </a:cubicBezTo>
                  <a:cubicBezTo>
                    <a:pt x="8151" y="15009"/>
                    <a:pt x="6521" y="14691"/>
                    <a:pt x="5298" y="14374"/>
                  </a:cubicBezTo>
                  <a:cubicBezTo>
                    <a:pt x="5298" y="13738"/>
                    <a:pt x="5298" y="13421"/>
                    <a:pt x="5298" y="12786"/>
                  </a:cubicBezTo>
                  <a:cubicBezTo>
                    <a:pt x="8966" y="12786"/>
                    <a:pt x="12634" y="12786"/>
                    <a:pt x="16302" y="12786"/>
                  </a:cubicBezTo>
                  <a:cubicBezTo>
                    <a:pt x="16302" y="13421"/>
                    <a:pt x="16302" y="13738"/>
                    <a:pt x="16302" y="14374"/>
                  </a:cubicBezTo>
                  <a:cubicBezTo>
                    <a:pt x="15079" y="14691"/>
                    <a:pt x="13449" y="15009"/>
                    <a:pt x="11819" y="15009"/>
                  </a:cubicBezTo>
                  <a:cubicBezTo>
                    <a:pt x="11819" y="18186"/>
                    <a:pt x="11819" y="18186"/>
                    <a:pt x="11819" y="18186"/>
                  </a:cubicBezTo>
                  <a:cubicBezTo>
                    <a:pt x="13857" y="18186"/>
                    <a:pt x="15894" y="18503"/>
                    <a:pt x="18340" y="19138"/>
                  </a:cubicBezTo>
                  <a:cubicBezTo>
                    <a:pt x="17932" y="19774"/>
                    <a:pt x="17932" y="19774"/>
                    <a:pt x="17932" y="19774"/>
                  </a:cubicBezTo>
                  <a:cubicBezTo>
                    <a:pt x="18340" y="19774"/>
                    <a:pt x="18747" y="20091"/>
                    <a:pt x="18747" y="20409"/>
                  </a:cubicBezTo>
                  <a:cubicBezTo>
                    <a:pt x="18747" y="21044"/>
                    <a:pt x="17932" y="21362"/>
                    <a:pt x="17525" y="21362"/>
                  </a:cubicBezTo>
                  <a:cubicBezTo>
                    <a:pt x="16709" y="21362"/>
                    <a:pt x="16302" y="21044"/>
                    <a:pt x="16302" y="20409"/>
                  </a:cubicBezTo>
                  <a:cubicBezTo>
                    <a:pt x="16302" y="20409"/>
                    <a:pt x="16302" y="20409"/>
                    <a:pt x="16302" y="20091"/>
                  </a:cubicBezTo>
                  <a:cubicBezTo>
                    <a:pt x="14264" y="19774"/>
                    <a:pt x="12634" y="19456"/>
                    <a:pt x="11004" y="19456"/>
                  </a:cubicBezTo>
                  <a:close/>
                  <a:moveTo>
                    <a:pt x="18747" y="9927"/>
                  </a:moveTo>
                  <a:cubicBezTo>
                    <a:pt x="18747" y="10880"/>
                    <a:pt x="18747" y="11515"/>
                    <a:pt x="18340" y="11833"/>
                  </a:cubicBezTo>
                  <a:cubicBezTo>
                    <a:pt x="17932" y="12468"/>
                    <a:pt x="17525" y="13103"/>
                    <a:pt x="17117" y="13421"/>
                  </a:cubicBezTo>
                  <a:cubicBezTo>
                    <a:pt x="17932" y="14056"/>
                    <a:pt x="17932" y="14056"/>
                    <a:pt x="17932" y="14056"/>
                  </a:cubicBezTo>
                  <a:cubicBezTo>
                    <a:pt x="18747" y="13738"/>
                    <a:pt x="19155" y="13103"/>
                    <a:pt x="19562" y="12468"/>
                  </a:cubicBezTo>
                  <a:cubicBezTo>
                    <a:pt x="19970" y="11833"/>
                    <a:pt x="19970" y="10880"/>
                    <a:pt x="20377" y="9927"/>
                  </a:cubicBezTo>
                  <a:cubicBezTo>
                    <a:pt x="20785" y="9927"/>
                    <a:pt x="21600" y="9609"/>
                    <a:pt x="21600" y="8974"/>
                  </a:cubicBezTo>
                  <a:cubicBezTo>
                    <a:pt x="17932" y="8974"/>
                    <a:pt x="17932" y="8974"/>
                    <a:pt x="17932" y="8974"/>
                  </a:cubicBezTo>
                  <a:cubicBezTo>
                    <a:pt x="17932" y="9609"/>
                    <a:pt x="18340" y="9927"/>
                    <a:pt x="18747" y="9927"/>
                  </a:cubicBezTo>
                  <a:close/>
                  <a:moveTo>
                    <a:pt x="2445" y="9927"/>
                  </a:moveTo>
                  <a:cubicBezTo>
                    <a:pt x="3260" y="9927"/>
                    <a:pt x="3668" y="9609"/>
                    <a:pt x="3668" y="8974"/>
                  </a:cubicBezTo>
                  <a:cubicBezTo>
                    <a:pt x="0" y="8974"/>
                    <a:pt x="0" y="8974"/>
                    <a:pt x="0" y="8974"/>
                  </a:cubicBezTo>
                  <a:cubicBezTo>
                    <a:pt x="0" y="9609"/>
                    <a:pt x="408" y="9927"/>
                    <a:pt x="1223" y="9927"/>
                  </a:cubicBezTo>
                  <a:cubicBezTo>
                    <a:pt x="1223" y="10880"/>
                    <a:pt x="1630" y="11833"/>
                    <a:pt x="2038" y="12468"/>
                  </a:cubicBezTo>
                  <a:cubicBezTo>
                    <a:pt x="2445" y="13103"/>
                    <a:pt x="2853" y="13738"/>
                    <a:pt x="3260" y="14056"/>
                  </a:cubicBezTo>
                  <a:cubicBezTo>
                    <a:pt x="4483" y="13421"/>
                    <a:pt x="4483" y="13421"/>
                    <a:pt x="4483" y="13421"/>
                  </a:cubicBezTo>
                  <a:cubicBezTo>
                    <a:pt x="3668" y="13103"/>
                    <a:pt x="3260" y="12468"/>
                    <a:pt x="3260" y="11833"/>
                  </a:cubicBezTo>
                  <a:cubicBezTo>
                    <a:pt x="2853" y="11515"/>
                    <a:pt x="2445" y="10880"/>
                    <a:pt x="2445" y="9927"/>
                  </a:cubicBezTo>
                  <a:close/>
                  <a:moveTo>
                    <a:pt x="6521" y="2303"/>
                  </a:moveTo>
                  <a:cubicBezTo>
                    <a:pt x="6521" y="2938"/>
                    <a:pt x="6521" y="2938"/>
                    <a:pt x="6521" y="2938"/>
                  </a:cubicBezTo>
                  <a:cubicBezTo>
                    <a:pt x="15487" y="2938"/>
                    <a:pt x="15487" y="2938"/>
                    <a:pt x="15487" y="2938"/>
                  </a:cubicBezTo>
                  <a:cubicBezTo>
                    <a:pt x="15487" y="2303"/>
                    <a:pt x="15487" y="2303"/>
                    <a:pt x="15487" y="2303"/>
                  </a:cubicBezTo>
                  <a:cubicBezTo>
                    <a:pt x="6521" y="2303"/>
                    <a:pt x="6521" y="2303"/>
                    <a:pt x="6521" y="2303"/>
                  </a:cubicBezTo>
                  <a:close/>
                  <a:moveTo>
                    <a:pt x="7743" y="6433"/>
                  </a:moveTo>
                  <a:cubicBezTo>
                    <a:pt x="7743" y="7386"/>
                    <a:pt x="7743" y="7386"/>
                    <a:pt x="7743" y="7386"/>
                  </a:cubicBezTo>
                  <a:cubicBezTo>
                    <a:pt x="14264" y="7386"/>
                    <a:pt x="14264" y="7386"/>
                    <a:pt x="14264" y="7386"/>
                  </a:cubicBezTo>
                  <a:cubicBezTo>
                    <a:pt x="14264" y="6433"/>
                    <a:pt x="14264" y="6433"/>
                    <a:pt x="14264" y="6433"/>
                  </a:cubicBezTo>
                  <a:cubicBezTo>
                    <a:pt x="7743" y="6433"/>
                    <a:pt x="7743" y="6433"/>
                    <a:pt x="7743" y="6433"/>
                  </a:cubicBezTo>
                  <a:close/>
                  <a:moveTo>
                    <a:pt x="7336" y="4209"/>
                  </a:moveTo>
                  <a:cubicBezTo>
                    <a:pt x="7336" y="5162"/>
                    <a:pt x="7336" y="5162"/>
                    <a:pt x="7336" y="5162"/>
                  </a:cubicBezTo>
                  <a:cubicBezTo>
                    <a:pt x="14672" y="5162"/>
                    <a:pt x="14672" y="5162"/>
                    <a:pt x="14672" y="5162"/>
                  </a:cubicBezTo>
                  <a:cubicBezTo>
                    <a:pt x="14672" y="4209"/>
                    <a:pt x="14672" y="4209"/>
                    <a:pt x="14672" y="4209"/>
                  </a:cubicBezTo>
                  <a:lnTo>
                    <a:pt x="7336" y="4209"/>
                  </a:ln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grpSp>
          <p:nvGrpSpPr>
            <p:cNvPr id="1010" name="Group 1010"/>
            <p:cNvGrpSpPr/>
            <p:nvPr/>
          </p:nvGrpSpPr>
          <p:grpSpPr>
            <a:xfrm>
              <a:off x="1257339" y="213554"/>
              <a:ext cx="8068449" cy="914661"/>
              <a:chOff x="0" y="0"/>
              <a:chExt cx="8068447" cy="914659"/>
            </a:xfrm>
          </p:grpSpPr>
          <p:sp>
            <p:nvSpPr>
              <p:cNvPr id="1007" name="Shape 1007"/>
              <p:cNvSpPr/>
              <p:nvPr/>
            </p:nvSpPr>
            <p:spPr>
              <a:xfrm>
                <a:off x="5853657" y="0"/>
                <a:ext cx="2214791" cy="891540"/>
              </a:xfrm>
              <a:prstGeom prst="rect">
                <a:avLst/>
              </a:prstGeom>
              <a:noFill/>
              <a:ln w="12700" cap="flat">
                <a:noFill/>
                <a:miter lim="400000"/>
              </a:ln>
              <a:effectLst/>
            </p:spPr>
            <p:txBody>
              <a:bodyPr wrap="square" lIns="91439" tIns="91439" rIns="91439" bIns="91439" numCol="1" anchor="t">
                <a:spAutoFit/>
              </a:bodyPr>
              <a:lstStyle/>
              <a:p>
                <a:pPr>
                  <a:defRPr sz="5600"/>
                </a:pPr>
                <a:r>
                  <a:rPr b="1">
                    <a:solidFill>
                      <a:srgbClr val="DA1F28"/>
                    </a:solidFill>
                    <a:latin typeface="Adobe Caslon Pro"/>
                    <a:ea typeface="Adobe Caslon Pro"/>
                    <a:cs typeface="Adobe Caslon Pro"/>
                    <a:sym typeface="Adobe Caslon Pro"/>
                  </a:rPr>
                  <a:t>55 </a:t>
                </a:r>
                <a:r>
                  <a:rPr sz="4000" b="1">
                    <a:solidFill>
                      <a:srgbClr val="DA1F28"/>
                    </a:solidFill>
                    <a:latin typeface="Adobe Caslon Pro"/>
                    <a:ea typeface="Adobe Caslon Pro"/>
                    <a:cs typeface="Adobe Caslon Pro"/>
                    <a:sym typeface="Adobe Caslon Pro"/>
                  </a:rPr>
                  <a:t>%</a:t>
                </a:r>
              </a:p>
            </p:txBody>
          </p:sp>
          <p:sp>
            <p:nvSpPr>
              <p:cNvPr id="1008" name="Shape 1008"/>
              <p:cNvSpPr/>
              <p:nvPr/>
            </p:nvSpPr>
            <p:spPr>
              <a:xfrm>
                <a:off x="0" y="61556"/>
                <a:ext cx="6165363" cy="797560"/>
              </a:xfrm>
              <a:prstGeom prst="rect">
                <a:avLst/>
              </a:prstGeom>
              <a:noFill/>
              <a:ln w="12700" cap="flat">
                <a:noFill/>
                <a:miter lim="400000"/>
              </a:ln>
              <a:effectLst/>
            </p:spPr>
            <p:txBody>
              <a:bodyPr wrap="square" lIns="91439" tIns="91439" rIns="91439" bIns="91439" numCol="1" anchor="t">
                <a:spAutoFit/>
              </a:bodyPr>
              <a:lstStyle>
                <a:lvl1pPr>
                  <a:defRPr sz="4800" b="1">
                    <a:solidFill>
                      <a:srgbClr val="3B3838"/>
                    </a:solidFill>
                    <a:latin typeface="Adobe Caslon Pro"/>
                    <a:ea typeface="Adobe Caslon Pro"/>
                    <a:cs typeface="Adobe Caslon Pro"/>
                    <a:sym typeface="Adobe Caslon Pro"/>
                  </a:defRPr>
                </a:lvl1pPr>
              </a:lstStyle>
              <a:p>
                <a:pPr>
                  <a:defRPr b="0">
                    <a:solidFill>
                      <a:srgbClr val="000000"/>
                    </a:solidFill>
                    <a:latin typeface="+mn-lt"/>
                    <a:ea typeface="+mn-ea"/>
                    <a:cs typeface="+mn-cs"/>
                    <a:sym typeface="Trebuchet MS"/>
                  </a:defRPr>
                </a:pPr>
                <a:r>
                  <a:rPr b="1">
                    <a:solidFill>
                      <a:srgbClr val="3B3838"/>
                    </a:solidFill>
                    <a:latin typeface="Adobe Caslon Pro"/>
                    <a:ea typeface="Adobe Caslon Pro"/>
                    <a:cs typeface="Adobe Caslon Pro"/>
                    <a:sym typeface="Adobe Caslon Pro"/>
                  </a:rPr>
                  <a:t>Add Your Title Here</a:t>
                </a:r>
              </a:p>
            </p:txBody>
          </p:sp>
          <p:sp>
            <p:nvSpPr>
              <p:cNvPr id="1009" name="Shape 1009"/>
              <p:cNvSpPr/>
              <p:nvPr/>
            </p:nvSpPr>
            <p:spPr>
              <a:xfrm>
                <a:off x="5703589" y="28136"/>
                <a:ext cx="1" cy="886525"/>
              </a:xfrm>
              <a:prstGeom prst="line">
                <a:avLst/>
              </a:prstGeom>
              <a:noFill/>
              <a:ln w="25400" cap="flat">
                <a:solidFill>
                  <a:srgbClr val="3B3838"/>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grpSp>
      <p:grpSp>
        <p:nvGrpSpPr>
          <p:cNvPr id="1017" name="Group 1017"/>
          <p:cNvGrpSpPr/>
          <p:nvPr/>
        </p:nvGrpSpPr>
        <p:grpSpPr>
          <a:xfrm>
            <a:off x="9950977" y="10538077"/>
            <a:ext cx="9390692" cy="1081303"/>
            <a:chOff x="0" y="0"/>
            <a:chExt cx="9390690" cy="1081301"/>
          </a:xfrm>
        </p:grpSpPr>
        <p:sp>
          <p:nvSpPr>
            <p:cNvPr id="1012" name="Shape 1012"/>
            <p:cNvSpPr/>
            <p:nvPr/>
          </p:nvSpPr>
          <p:spPr>
            <a:xfrm>
              <a:off x="0" y="0"/>
              <a:ext cx="906940" cy="1002792"/>
            </a:xfrm>
            <a:custGeom>
              <a:avLst/>
              <a:gdLst/>
              <a:ahLst/>
              <a:cxnLst>
                <a:cxn ang="0">
                  <a:pos x="wd2" y="hd2"/>
                </a:cxn>
                <a:cxn ang="5400000">
                  <a:pos x="wd2" y="hd2"/>
                </a:cxn>
                <a:cxn ang="10800000">
                  <a:pos x="wd2" y="hd2"/>
                </a:cxn>
                <a:cxn ang="16200000">
                  <a:pos x="wd2" y="hd2"/>
                </a:cxn>
              </a:cxnLst>
              <a:rect l="0" t="0" r="r" b="b"/>
              <a:pathLst>
                <a:path w="21600" h="21600" extrusionOk="0">
                  <a:moveTo>
                    <a:pt x="7688" y="0"/>
                  </a:moveTo>
                  <a:cubicBezTo>
                    <a:pt x="8420" y="0"/>
                    <a:pt x="9153" y="332"/>
                    <a:pt x="9885" y="665"/>
                  </a:cubicBezTo>
                  <a:cubicBezTo>
                    <a:pt x="10251" y="665"/>
                    <a:pt x="10617" y="332"/>
                    <a:pt x="10983" y="332"/>
                  </a:cubicBezTo>
                  <a:cubicBezTo>
                    <a:pt x="12081" y="332"/>
                    <a:pt x="12814" y="665"/>
                    <a:pt x="13180" y="1329"/>
                  </a:cubicBezTo>
                  <a:cubicBezTo>
                    <a:pt x="13546" y="997"/>
                    <a:pt x="14278" y="665"/>
                    <a:pt x="15010" y="665"/>
                  </a:cubicBezTo>
                  <a:cubicBezTo>
                    <a:pt x="15742" y="665"/>
                    <a:pt x="16475" y="997"/>
                    <a:pt x="16841" y="1662"/>
                  </a:cubicBezTo>
                  <a:cubicBezTo>
                    <a:pt x="17207" y="1329"/>
                    <a:pt x="17207" y="1329"/>
                    <a:pt x="17573" y="1329"/>
                  </a:cubicBezTo>
                  <a:cubicBezTo>
                    <a:pt x="18671" y="1329"/>
                    <a:pt x="19403" y="1994"/>
                    <a:pt x="19403" y="2991"/>
                  </a:cubicBezTo>
                  <a:cubicBezTo>
                    <a:pt x="19403" y="3655"/>
                    <a:pt x="19037" y="3988"/>
                    <a:pt x="18671" y="4320"/>
                  </a:cubicBezTo>
                  <a:cubicBezTo>
                    <a:pt x="18671" y="4652"/>
                    <a:pt x="19037" y="4652"/>
                    <a:pt x="19037" y="4985"/>
                  </a:cubicBezTo>
                  <a:cubicBezTo>
                    <a:pt x="19037" y="4985"/>
                    <a:pt x="19037" y="4985"/>
                    <a:pt x="19037" y="4985"/>
                  </a:cubicBezTo>
                  <a:cubicBezTo>
                    <a:pt x="15010" y="4985"/>
                    <a:pt x="15010" y="4985"/>
                    <a:pt x="15010" y="4985"/>
                  </a:cubicBezTo>
                  <a:cubicBezTo>
                    <a:pt x="15010" y="4985"/>
                    <a:pt x="15010" y="4985"/>
                    <a:pt x="15010" y="4985"/>
                  </a:cubicBezTo>
                  <a:cubicBezTo>
                    <a:pt x="15010" y="4652"/>
                    <a:pt x="15010" y="4320"/>
                    <a:pt x="15376" y="4320"/>
                  </a:cubicBezTo>
                  <a:cubicBezTo>
                    <a:pt x="15010" y="4320"/>
                    <a:pt x="15010" y="4320"/>
                    <a:pt x="15010" y="4320"/>
                  </a:cubicBezTo>
                  <a:cubicBezTo>
                    <a:pt x="14278" y="4320"/>
                    <a:pt x="13912" y="3988"/>
                    <a:pt x="13546" y="3655"/>
                  </a:cubicBezTo>
                  <a:cubicBezTo>
                    <a:pt x="13180" y="4652"/>
                    <a:pt x="12081" y="4985"/>
                    <a:pt x="10983" y="4985"/>
                  </a:cubicBezTo>
                  <a:cubicBezTo>
                    <a:pt x="10617" y="4985"/>
                    <a:pt x="9885" y="4652"/>
                    <a:pt x="9519" y="4320"/>
                  </a:cubicBezTo>
                  <a:cubicBezTo>
                    <a:pt x="8786" y="4652"/>
                    <a:pt x="8420" y="4985"/>
                    <a:pt x="7688" y="4985"/>
                  </a:cubicBezTo>
                  <a:cubicBezTo>
                    <a:pt x="6224" y="4985"/>
                    <a:pt x="4759" y="3988"/>
                    <a:pt x="4759" y="2658"/>
                  </a:cubicBezTo>
                  <a:cubicBezTo>
                    <a:pt x="4759" y="997"/>
                    <a:pt x="6224" y="0"/>
                    <a:pt x="7688" y="0"/>
                  </a:cubicBezTo>
                  <a:close/>
                  <a:moveTo>
                    <a:pt x="7688" y="10966"/>
                  </a:moveTo>
                  <a:cubicBezTo>
                    <a:pt x="9885" y="10966"/>
                    <a:pt x="9885" y="10966"/>
                    <a:pt x="9885" y="10966"/>
                  </a:cubicBezTo>
                  <a:cubicBezTo>
                    <a:pt x="9885" y="13625"/>
                    <a:pt x="9885" y="13625"/>
                    <a:pt x="9885" y="13625"/>
                  </a:cubicBezTo>
                  <a:cubicBezTo>
                    <a:pt x="7688" y="13625"/>
                    <a:pt x="7688" y="13625"/>
                    <a:pt x="7688" y="13625"/>
                  </a:cubicBezTo>
                  <a:cubicBezTo>
                    <a:pt x="7688" y="10966"/>
                    <a:pt x="7688" y="10966"/>
                    <a:pt x="7688" y="10966"/>
                  </a:cubicBezTo>
                  <a:close/>
                  <a:moveTo>
                    <a:pt x="11349" y="10966"/>
                  </a:moveTo>
                  <a:cubicBezTo>
                    <a:pt x="13546" y="10966"/>
                    <a:pt x="13546" y="10966"/>
                    <a:pt x="13546" y="10966"/>
                  </a:cubicBezTo>
                  <a:cubicBezTo>
                    <a:pt x="13546" y="13625"/>
                    <a:pt x="13546" y="13625"/>
                    <a:pt x="13546" y="13625"/>
                  </a:cubicBezTo>
                  <a:cubicBezTo>
                    <a:pt x="11349" y="13625"/>
                    <a:pt x="11349" y="13625"/>
                    <a:pt x="11349" y="13625"/>
                  </a:cubicBezTo>
                  <a:cubicBezTo>
                    <a:pt x="11349" y="10966"/>
                    <a:pt x="11349" y="10966"/>
                    <a:pt x="11349" y="10966"/>
                  </a:cubicBezTo>
                  <a:close/>
                  <a:moveTo>
                    <a:pt x="2929" y="12295"/>
                  </a:moveTo>
                  <a:cubicBezTo>
                    <a:pt x="5125" y="12295"/>
                    <a:pt x="5125" y="12295"/>
                    <a:pt x="5125" y="12295"/>
                  </a:cubicBezTo>
                  <a:cubicBezTo>
                    <a:pt x="5125" y="15286"/>
                    <a:pt x="5125" y="15286"/>
                    <a:pt x="5125" y="15286"/>
                  </a:cubicBezTo>
                  <a:cubicBezTo>
                    <a:pt x="2929" y="15286"/>
                    <a:pt x="2929" y="15286"/>
                    <a:pt x="2929" y="15286"/>
                  </a:cubicBezTo>
                  <a:cubicBezTo>
                    <a:pt x="2929" y="12295"/>
                    <a:pt x="2929" y="12295"/>
                    <a:pt x="2929" y="12295"/>
                  </a:cubicBezTo>
                  <a:close/>
                  <a:moveTo>
                    <a:pt x="15010" y="5982"/>
                  </a:moveTo>
                  <a:cubicBezTo>
                    <a:pt x="15010" y="8972"/>
                    <a:pt x="15010" y="8972"/>
                    <a:pt x="15010" y="8972"/>
                  </a:cubicBezTo>
                  <a:cubicBezTo>
                    <a:pt x="5858" y="8972"/>
                    <a:pt x="5858" y="8972"/>
                    <a:pt x="5858" y="8972"/>
                  </a:cubicBezTo>
                  <a:cubicBezTo>
                    <a:pt x="5858" y="10966"/>
                    <a:pt x="5858" y="10966"/>
                    <a:pt x="5858" y="10966"/>
                  </a:cubicBezTo>
                  <a:cubicBezTo>
                    <a:pt x="1831" y="10966"/>
                    <a:pt x="1831" y="10966"/>
                    <a:pt x="1831" y="10966"/>
                  </a:cubicBezTo>
                  <a:cubicBezTo>
                    <a:pt x="1831" y="19938"/>
                    <a:pt x="1831" y="19938"/>
                    <a:pt x="1831" y="19938"/>
                  </a:cubicBezTo>
                  <a:cubicBezTo>
                    <a:pt x="0" y="19938"/>
                    <a:pt x="0" y="19938"/>
                    <a:pt x="0" y="19938"/>
                  </a:cubicBezTo>
                  <a:cubicBezTo>
                    <a:pt x="0" y="21600"/>
                    <a:pt x="0" y="21600"/>
                    <a:pt x="0" y="21600"/>
                  </a:cubicBezTo>
                  <a:cubicBezTo>
                    <a:pt x="21600" y="21600"/>
                    <a:pt x="21600" y="21600"/>
                    <a:pt x="21600" y="21600"/>
                  </a:cubicBezTo>
                  <a:cubicBezTo>
                    <a:pt x="21600" y="19938"/>
                    <a:pt x="21600" y="19938"/>
                    <a:pt x="21600" y="19938"/>
                  </a:cubicBezTo>
                  <a:cubicBezTo>
                    <a:pt x="20136" y="19938"/>
                    <a:pt x="20136" y="19938"/>
                    <a:pt x="20136" y="19938"/>
                  </a:cubicBezTo>
                  <a:cubicBezTo>
                    <a:pt x="19037" y="5982"/>
                    <a:pt x="19037" y="5982"/>
                    <a:pt x="19037" y="5982"/>
                  </a:cubicBezTo>
                  <a:lnTo>
                    <a:pt x="15010" y="5982"/>
                  </a:ln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grpSp>
          <p:nvGrpSpPr>
            <p:cNvPr id="1016" name="Group 1016"/>
            <p:cNvGrpSpPr/>
            <p:nvPr/>
          </p:nvGrpSpPr>
          <p:grpSpPr>
            <a:xfrm>
              <a:off x="1301580" y="130813"/>
              <a:ext cx="8089111" cy="950489"/>
              <a:chOff x="0" y="0"/>
              <a:chExt cx="8089109" cy="950487"/>
            </a:xfrm>
          </p:grpSpPr>
          <p:sp>
            <p:nvSpPr>
              <p:cNvPr id="1013" name="Shape 1013"/>
              <p:cNvSpPr/>
              <p:nvPr/>
            </p:nvSpPr>
            <p:spPr>
              <a:xfrm>
                <a:off x="5841641" y="58947"/>
                <a:ext cx="2247469" cy="891541"/>
              </a:xfrm>
              <a:prstGeom prst="rect">
                <a:avLst/>
              </a:prstGeom>
              <a:noFill/>
              <a:ln w="12700" cap="flat">
                <a:noFill/>
                <a:miter lim="400000"/>
              </a:ln>
              <a:effectLst/>
            </p:spPr>
            <p:txBody>
              <a:bodyPr wrap="square" lIns="91439" tIns="91439" rIns="91439" bIns="91439" numCol="1" anchor="t">
                <a:spAutoFit/>
              </a:bodyPr>
              <a:lstStyle/>
              <a:p>
                <a:pPr>
                  <a:defRPr sz="5600"/>
                </a:pPr>
                <a:r>
                  <a:rPr b="1">
                    <a:solidFill>
                      <a:srgbClr val="DA1F28"/>
                    </a:solidFill>
                    <a:latin typeface="Adobe Caslon Pro"/>
                    <a:ea typeface="Adobe Caslon Pro"/>
                    <a:cs typeface="Adobe Caslon Pro"/>
                    <a:sym typeface="Adobe Caslon Pro"/>
                  </a:rPr>
                  <a:t>28</a:t>
                </a:r>
                <a:r>
                  <a:rPr sz="4000" b="1">
                    <a:solidFill>
                      <a:srgbClr val="DA1F28"/>
                    </a:solidFill>
                    <a:latin typeface="Adobe Caslon Pro"/>
                    <a:ea typeface="Adobe Caslon Pro"/>
                    <a:cs typeface="Adobe Caslon Pro"/>
                    <a:sym typeface="Adobe Caslon Pro"/>
                  </a:rPr>
                  <a:t>%</a:t>
                </a:r>
              </a:p>
            </p:txBody>
          </p:sp>
          <p:sp>
            <p:nvSpPr>
              <p:cNvPr id="1014" name="Shape 1014"/>
              <p:cNvSpPr/>
              <p:nvPr/>
            </p:nvSpPr>
            <p:spPr>
              <a:xfrm>
                <a:off x="0" y="120504"/>
                <a:ext cx="6256326" cy="797560"/>
              </a:xfrm>
              <a:prstGeom prst="rect">
                <a:avLst/>
              </a:prstGeom>
              <a:noFill/>
              <a:ln w="12700" cap="flat">
                <a:noFill/>
                <a:miter lim="400000"/>
              </a:ln>
              <a:effectLst/>
            </p:spPr>
            <p:txBody>
              <a:bodyPr wrap="square" lIns="91439" tIns="91439" rIns="91439" bIns="91439" numCol="1" anchor="t">
                <a:spAutoFit/>
              </a:bodyPr>
              <a:lstStyle>
                <a:lvl1pPr>
                  <a:defRPr sz="4800" b="1">
                    <a:solidFill>
                      <a:srgbClr val="3B3838"/>
                    </a:solidFill>
                    <a:latin typeface="Adobe Caslon Pro"/>
                    <a:ea typeface="Adobe Caslon Pro"/>
                    <a:cs typeface="Adobe Caslon Pro"/>
                    <a:sym typeface="Adobe Caslon Pro"/>
                  </a:defRPr>
                </a:lvl1pPr>
              </a:lstStyle>
              <a:p>
                <a:pPr>
                  <a:defRPr b="0">
                    <a:solidFill>
                      <a:srgbClr val="000000"/>
                    </a:solidFill>
                    <a:latin typeface="+mn-lt"/>
                    <a:ea typeface="+mn-ea"/>
                    <a:cs typeface="+mn-cs"/>
                    <a:sym typeface="Trebuchet MS"/>
                  </a:defRPr>
                </a:pPr>
                <a:r>
                  <a:rPr b="1">
                    <a:solidFill>
                      <a:srgbClr val="3B3838"/>
                    </a:solidFill>
                    <a:latin typeface="Adobe Caslon Pro"/>
                    <a:ea typeface="Adobe Caslon Pro"/>
                    <a:cs typeface="Adobe Caslon Pro"/>
                    <a:sym typeface="Adobe Caslon Pro"/>
                  </a:rPr>
                  <a:t>Add Your Title Here</a:t>
                </a:r>
              </a:p>
            </p:txBody>
          </p:sp>
          <p:sp>
            <p:nvSpPr>
              <p:cNvPr id="1015" name="Shape 1015"/>
              <p:cNvSpPr/>
              <p:nvPr/>
            </p:nvSpPr>
            <p:spPr>
              <a:xfrm>
                <a:off x="5703589" y="0"/>
                <a:ext cx="1" cy="886524"/>
              </a:xfrm>
              <a:prstGeom prst="line">
                <a:avLst/>
              </a:prstGeom>
              <a:noFill/>
              <a:ln w="25400" cap="flat">
                <a:solidFill>
                  <a:srgbClr val="3B3838"/>
                </a:solidFill>
                <a:prstDash val="dash"/>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grpSp>
      <p:sp>
        <p:nvSpPr>
          <p:cNvPr id="1018" name="Shape 1018"/>
          <p:cNvSpPr/>
          <p:nvPr/>
        </p:nvSpPr>
        <p:spPr>
          <a:xfrm>
            <a:off x="9796709" y="4011464"/>
            <a:ext cx="13321785" cy="889001"/>
          </a:xfrm>
          <a:prstGeom prst="rect">
            <a:avLst/>
          </a:prstGeom>
          <a:ln w="12700">
            <a:miter lim="400000"/>
          </a:ln>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Responsible for Our Life. And nobody else. Although all success requires the assistance and cooperation of others, our success can never be left to anyone else. Luck is not a strategy.</a:t>
            </a:r>
          </a:p>
        </p:txBody>
      </p:sp>
      <p:sp>
        <p:nvSpPr>
          <p:cNvPr id="1019" name="Shape 1019"/>
          <p:cNvSpPr/>
          <p:nvPr/>
        </p:nvSpPr>
        <p:spPr>
          <a:xfrm>
            <a:off x="9796709" y="6627425"/>
            <a:ext cx="13321785" cy="889001"/>
          </a:xfrm>
          <a:prstGeom prst="rect">
            <a:avLst/>
          </a:prstGeom>
          <a:ln w="12700">
            <a:miter lim="400000"/>
          </a:ln>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Responsible for Our Life. And nobody else. Although all success requires the assistance and cooperation of others, our success can never be left to anyone else. Luck is not a strategy.</a:t>
            </a:r>
          </a:p>
        </p:txBody>
      </p:sp>
      <p:sp>
        <p:nvSpPr>
          <p:cNvPr id="1020" name="Shape 1020"/>
          <p:cNvSpPr/>
          <p:nvPr/>
        </p:nvSpPr>
        <p:spPr>
          <a:xfrm>
            <a:off x="9796709" y="9220383"/>
            <a:ext cx="13321785" cy="889001"/>
          </a:xfrm>
          <a:prstGeom prst="rect">
            <a:avLst/>
          </a:prstGeom>
          <a:ln w="12700">
            <a:miter lim="400000"/>
          </a:ln>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Responsible for Our Life. And nobody else. Although all success requires the assistance and cooperation of others, our success can never be left to anyone else. Luck is not a strategy.</a:t>
            </a:r>
          </a:p>
        </p:txBody>
      </p:sp>
      <p:sp>
        <p:nvSpPr>
          <p:cNvPr id="1021" name="Shape 1021"/>
          <p:cNvSpPr/>
          <p:nvPr/>
        </p:nvSpPr>
        <p:spPr>
          <a:xfrm>
            <a:off x="9796709" y="11809621"/>
            <a:ext cx="13321785" cy="889001"/>
          </a:xfrm>
          <a:prstGeom prst="rect">
            <a:avLst/>
          </a:prstGeom>
          <a:ln w="12700">
            <a:miter lim="400000"/>
          </a:ln>
        </p:spPr>
        <p:txBody>
          <a:bodyPr tIns="91439" bIns="91439">
            <a:spAutoFit/>
          </a:bodyPr>
          <a:lstStyle>
            <a:lvl1pPr>
              <a:defRPr sz="24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Responsible for Our Life. And nobody else. Although all success requires the assistance and cooperation of others, our success can never be left to anyone else. Luck is not a strategy.</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974"/>
                                        </p:tgtEl>
                                        <p:attrNameLst>
                                          <p:attrName>style.visibility</p:attrName>
                                        </p:attrNameLst>
                                      </p:cBhvr>
                                      <p:to>
                                        <p:strVal val="visible"/>
                                      </p:to>
                                    </p:set>
                                    <p:anim calcmode="lin" valueType="num">
                                      <p:cBhvr>
                                        <p:cTn id="7" dur="500" fill="hold"/>
                                        <p:tgtEl>
                                          <p:spTgt spid="974"/>
                                        </p:tgtEl>
                                        <p:attrNameLst>
                                          <p:attrName>ppt_x</p:attrName>
                                        </p:attrNameLst>
                                      </p:cBhvr>
                                      <p:tavLst>
                                        <p:tav tm="0">
                                          <p:val>
                                            <p:strVal val="#ppt_x"/>
                                          </p:val>
                                        </p:tav>
                                        <p:tav tm="100000">
                                          <p:val>
                                            <p:strVal val="#ppt_x"/>
                                          </p:val>
                                        </p:tav>
                                      </p:tavLst>
                                    </p:anim>
                                    <p:anim calcmode="lin" valueType="num">
                                      <p:cBhvr>
                                        <p:cTn id="8" dur="500" fill="hold"/>
                                        <p:tgtEl>
                                          <p:spTgt spid="97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975"/>
                                        </p:tgtEl>
                                        <p:attrNameLst>
                                          <p:attrName>style.visibility</p:attrName>
                                        </p:attrNameLst>
                                      </p:cBhvr>
                                      <p:to>
                                        <p:strVal val="visible"/>
                                      </p:to>
                                    </p:set>
                                    <p:animEffect transition="in" filter="wipe(left)">
                                      <p:cBhvr>
                                        <p:cTn id="12" dur="500"/>
                                        <p:tgtEl>
                                          <p:spTgt spid="975"/>
                                        </p:tgtEl>
                                      </p:cBhvr>
                                    </p:animEffect>
                                  </p:childTnLst>
                                </p:cTn>
                              </p:par>
                            </p:childTnLst>
                          </p:cTn>
                        </p:par>
                        <p:par>
                          <p:cTn id="13" fill="hold">
                            <p:stCondLst>
                              <p:cond delay="1000"/>
                            </p:stCondLst>
                            <p:childTnLst>
                              <p:par>
                                <p:cTn id="14" presetID="9" presetClass="entr" presetSubtype="0" fill="hold" grpId="3" nodeType="afterEffect">
                                  <p:stCondLst>
                                    <p:cond delay="0"/>
                                  </p:stCondLst>
                                  <p:iterate>
                                    <p:tmAbs val="0"/>
                                  </p:iterate>
                                  <p:childTnLst>
                                    <p:set>
                                      <p:cBhvr>
                                        <p:cTn id="15" dur="indefinite" fill="hold"/>
                                        <p:tgtEl>
                                          <p:spTgt spid="989"/>
                                        </p:tgtEl>
                                        <p:attrNameLst>
                                          <p:attrName>style.visibility</p:attrName>
                                        </p:attrNameLst>
                                      </p:cBhvr>
                                      <p:to>
                                        <p:strVal val="visible"/>
                                      </p:to>
                                    </p:set>
                                    <p:animEffect transition="in" filter="dissolve">
                                      <p:cBhvr>
                                        <p:cTn id="16" dur="500"/>
                                        <p:tgtEl>
                                          <p:spTgt spid="989"/>
                                        </p:tgtEl>
                                      </p:cBhvr>
                                    </p:animEffect>
                                  </p:childTnLst>
                                </p:cTn>
                              </p:par>
                            </p:childTnLst>
                          </p:cTn>
                        </p:par>
                        <p:par>
                          <p:cTn id="17" fill="hold">
                            <p:stCondLst>
                              <p:cond delay="1500"/>
                            </p:stCondLst>
                            <p:childTnLst>
                              <p:par>
                                <p:cTn id="18" presetID="9" presetClass="entr" presetSubtype="0" fill="hold" grpId="4" nodeType="afterEffect">
                                  <p:stCondLst>
                                    <p:cond delay="250"/>
                                  </p:stCondLst>
                                  <p:iterate>
                                    <p:tmAbs val="0"/>
                                  </p:iterate>
                                  <p:childTnLst>
                                    <p:set>
                                      <p:cBhvr>
                                        <p:cTn id="19" dur="indefinite" fill="hold"/>
                                        <p:tgtEl>
                                          <p:spTgt spid="983"/>
                                        </p:tgtEl>
                                        <p:attrNameLst>
                                          <p:attrName>style.visibility</p:attrName>
                                        </p:attrNameLst>
                                      </p:cBhvr>
                                      <p:to>
                                        <p:strVal val="visible"/>
                                      </p:to>
                                    </p:set>
                                    <p:animEffect transition="in" filter="dissolve">
                                      <p:cBhvr>
                                        <p:cTn id="20" dur="500"/>
                                        <p:tgtEl>
                                          <p:spTgt spid="983"/>
                                        </p:tgtEl>
                                      </p:cBhvr>
                                    </p:animEffect>
                                  </p:childTnLst>
                                </p:cTn>
                              </p:par>
                            </p:childTnLst>
                          </p:cTn>
                        </p:par>
                        <p:par>
                          <p:cTn id="21" fill="hold">
                            <p:stCondLst>
                              <p:cond delay="2250"/>
                            </p:stCondLst>
                            <p:childTnLst>
                              <p:par>
                                <p:cTn id="22" presetID="9" presetClass="entr" presetSubtype="0" fill="hold" grpId="5" nodeType="afterEffect">
                                  <p:stCondLst>
                                    <p:cond delay="500"/>
                                  </p:stCondLst>
                                  <p:iterate>
                                    <p:tmAbs val="0"/>
                                  </p:iterate>
                                  <p:childTnLst>
                                    <p:set>
                                      <p:cBhvr>
                                        <p:cTn id="23" dur="indefinite" fill="hold"/>
                                        <p:tgtEl>
                                          <p:spTgt spid="986"/>
                                        </p:tgtEl>
                                        <p:attrNameLst>
                                          <p:attrName>style.visibility</p:attrName>
                                        </p:attrNameLst>
                                      </p:cBhvr>
                                      <p:to>
                                        <p:strVal val="visible"/>
                                      </p:to>
                                    </p:set>
                                    <p:animEffect transition="in" filter="dissolve">
                                      <p:cBhvr>
                                        <p:cTn id="24" dur="500"/>
                                        <p:tgtEl>
                                          <p:spTgt spid="986"/>
                                        </p:tgtEl>
                                      </p:cBhvr>
                                    </p:animEffect>
                                  </p:childTnLst>
                                </p:cTn>
                              </p:par>
                            </p:childTnLst>
                          </p:cTn>
                        </p:par>
                        <p:par>
                          <p:cTn id="25" fill="hold">
                            <p:stCondLst>
                              <p:cond delay="3250"/>
                            </p:stCondLst>
                            <p:childTnLst>
                              <p:par>
                                <p:cTn id="26" presetID="9" presetClass="entr" presetSubtype="0" fill="hold" grpId="6" nodeType="afterEffect">
                                  <p:stCondLst>
                                    <p:cond delay="500"/>
                                  </p:stCondLst>
                                  <p:iterate>
                                    <p:tmAbs val="0"/>
                                  </p:iterate>
                                  <p:childTnLst>
                                    <p:set>
                                      <p:cBhvr>
                                        <p:cTn id="27" dur="indefinite" fill="hold"/>
                                        <p:tgtEl>
                                          <p:spTgt spid="982"/>
                                        </p:tgtEl>
                                        <p:attrNameLst>
                                          <p:attrName>style.visibility</p:attrName>
                                        </p:attrNameLst>
                                      </p:cBhvr>
                                      <p:to>
                                        <p:strVal val="visible"/>
                                      </p:to>
                                    </p:set>
                                    <p:animEffect transition="in" filter="dissolve">
                                      <p:cBhvr>
                                        <p:cTn id="28" dur="500"/>
                                        <p:tgtEl>
                                          <p:spTgt spid="982"/>
                                        </p:tgtEl>
                                      </p:cBhvr>
                                    </p:animEffect>
                                  </p:childTnLst>
                                </p:cTn>
                              </p:par>
                            </p:childTnLst>
                          </p:cTn>
                        </p:par>
                        <p:par>
                          <p:cTn id="29" fill="hold">
                            <p:stCondLst>
                              <p:cond delay="4250"/>
                            </p:stCondLst>
                            <p:childTnLst>
                              <p:par>
                                <p:cTn id="30" presetID="9" presetClass="entr" presetSubtype="0" fill="hold" grpId="7" nodeType="afterEffect">
                                  <p:stCondLst>
                                    <p:cond delay="250"/>
                                  </p:stCondLst>
                                  <p:iterate>
                                    <p:tmAbs val="0"/>
                                  </p:iterate>
                                  <p:childTnLst>
                                    <p:set>
                                      <p:cBhvr>
                                        <p:cTn id="31" dur="indefinite" fill="hold"/>
                                        <p:tgtEl>
                                          <p:spTgt spid="981"/>
                                        </p:tgtEl>
                                        <p:attrNameLst>
                                          <p:attrName>style.visibility</p:attrName>
                                        </p:attrNameLst>
                                      </p:cBhvr>
                                      <p:to>
                                        <p:strVal val="visible"/>
                                      </p:to>
                                    </p:set>
                                    <p:animEffect transition="in" filter="dissolve">
                                      <p:cBhvr>
                                        <p:cTn id="32" dur="500"/>
                                        <p:tgtEl>
                                          <p:spTgt spid="981"/>
                                        </p:tgtEl>
                                      </p:cBhvr>
                                    </p:animEffect>
                                  </p:childTnLst>
                                </p:cTn>
                              </p:par>
                            </p:childTnLst>
                          </p:cTn>
                        </p:par>
                        <p:par>
                          <p:cTn id="33" fill="hold">
                            <p:stCondLst>
                              <p:cond delay="5000"/>
                            </p:stCondLst>
                            <p:childTnLst>
                              <p:par>
                                <p:cTn id="34" presetID="9" presetClass="entr" presetSubtype="0" fill="hold" grpId="8" nodeType="afterEffect">
                                  <p:stCondLst>
                                    <p:cond delay="0"/>
                                  </p:stCondLst>
                                  <p:iterate>
                                    <p:tmAbs val="0"/>
                                  </p:iterate>
                                  <p:childTnLst>
                                    <p:set>
                                      <p:cBhvr>
                                        <p:cTn id="35" dur="indefinite" fill="hold"/>
                                        <p:tgtEl>
                                          <p:spTgt spid="978"/>
                                        </p:tgtEl>
                                        <p:attrNameLst>
                                          <p:attrName>style.visibility</p:attrName>
                                        </p:attrNameLst>
                                      </p:cBhvr>
                                      <p:to>
                                        <p:strVal val="visible"/>
                                      </p:to>
                                    </p:set>
                                    <p:animEffect transition="in" filter="dissolve">
                                      <p:cBhvr>
                                        <p:cTn id="36" dur="500"/>
                                        <p:tgtEl>
                                          <p:spTgt spid="978"/>
                                        </p:tgtEl>
                                      </p:cBhvr>
                                    </p:animEffect>
                                  </p:childTnLst>
                                </p:cTn>
                              </p:par>
                            </p:childTnLst>
                          </p:cTn>
                        </p:par>
                        <p:par>
                          <p:cTn id="37" fill="hold">
                            <p:stCondLst>
                              <p:cond delay="5500"/>
                            </p:stCondLst>
                            <p:childTnLst>
                              <p:par>
                                <p:cTn id="38" presetID="9" presetClass="entr" presetSubtype="0" fill="hold" grpId="9" nodeType="afterEffect">
                                  <p:stCondLst>
                                    <p:cond delay="0"/>
                                  </p:stCondLst>
                                  <p:iterate>
                                    <p:tmAbs val="0"/>
                                  </p:iterate>
                                  <p:childTnLst>
                                    <p:set>
                                      <p:cBhvr>
                                        <p:cTn id="39" dur="indefinite" fill="hold"/>
                                        <p:tgtEl>
                                          <p:spTgt spid="999"/>
                                        </p:tgtEl>
                                        <p:attrNameLst>
                                          <p:attrName>style.visibility</p:attrName>
                                        </p:attrNameLst>
                                      </p:cBhvr>
                                      <p:to>
                                        <p:strVal val="visible"/>
                                      </p:to>
                                    </p:set>
                                    <p:animEffect transition="in" filter="dissolve">
                                      <p:cBhvr>
                                        <p:cTn id="40" dur="500"/>
                                        <p:tgtEl>
                                          <p:spTgt spid="999"/>
                                        </p:tgtEl>
                                      </p:cBhvr>
                                    </p:animEffect>
                                  </p:childTnLst>
                                </p:cTn>
                              </p:par>
                            </p:childTnLst>
                          </p:cTn>
                        </p:par>
                        <p:par>
                          <p:cTn id="41" fill="hold">
                            <p:stCondLst>
                              <p:cond delay="6000"/>
                            </p:stCondLst>
                            <p:childTnLst>
                              <p:par>
                                <p:cTn id="42" presetID="22" presetClass="entr" presetSubtype="8" fill="hold" grpId="10" nodeType="afterEffect">
                                  <p:stCondLst>
                                    <p:cond delay="0"/>
                                  </p:stCondLst>
                                  <p:iterate>
                                    <p:tmAbs val="0"/>
                                  </p:iterate>
                                  <p:childTnLst>
                                    <p:set>
                                      <p:cBhvr>
                                        <p:cTn id="43" dur="indefinite" fill="hold"/>
                                        <p:tgtEl>
                                          <p:spTgt spid="990"/>
                                        </p:tgtEl>
                                        <p:attrNameLst>
                                          <p:attrName>style.visibility</p:attrName>
                                        </p:attrNameLst>
                                      </p:cBhvr>
                                      <p:to>
                                        <p:strVal val="visible"/>
                                      </p:to>
                                    </p:set>
                                    <p:animEffect transition="in" filter="wipe(left)">
                                      <p:cBhvr>
                                        <p:cTn id="44" dur="500"/>
                                        <p:tgtEl>
                                          <p:spTgt spid="990"/>
                                        </p:tgtEl>
                                      </p:cBhvr>
                                    </p:animEffect>
                                  </p:childTnLst>
                                </p:cTn>
                              </p:par>
                            </p:childTnLst>
                          </p:cTn>
                        </p:par>
                        <p:par>
                          <p:cTn id="45" fill="hold">
                            <p:stCondLst>
                              <p:cond delay="6500"/>
                            </p:stCondLst>
                            <p:childTnLst>
                              <p:par>
                                <p:cTn id="46" presetID="22" presetClass="entr" presetSubtype="8" fill="hold" grpId="11" nodeType="afterEffect">
                                  <p:stCondLst>
                                    <p:cond delay="0"/>
                                  </p:stCondLst>
                                  <p:iterate>
                                    <p:tmAbs val="0"/>
                                  </p:iterate>
                                  <p:childTnLst>
                                    <p:set>
                                      <p:cBhvr>
                                        <p:cTn id="47" dur="indefinite" fill="hold"/>
                                        <p:tgtEl>
                                          <p:spTgt spid="1018"/>
                                        </p:tgtEl>
                                        <p:attrNameLst>
                                          <p:attrName>style.visibility</p:attrName>
                                        </p:attrNameLst>
                                      </p:cBhvr>
                                      <p:to>
                                        <p:strVal val="visible"/>
                                      </p:to>
                                    </p:set>
                                    <p:animEffect transition="in" filter="wipe(left)">
                                      <p:cBhvr>
                                        <p:cTn id="48" dur="750"/>
                                        <p:tgtEl>
                                          <p:spTgt spid="1018"/>
                                        </p:tgtEl>
                                      </p:cBhvr>
                                    </p:animEffect>
                                  </p:childTnLst>
                                </p:cTn>
                              </p:par>
                            </p:childTnLst>
                          </p:cTn>
                        </p:par>
                        <p:par>
                          <p:cTn id="49" fill="hold">
                            <p:stCondLst>
                              <p:cond delay="7250"/>
                            </p:stCondLst>
                            <p:childTnLst>
                              <p:par>
                                <p:cTn id="50" presetID="9" presetClass="entr" presetSubtype="0" fill="hold" grpId="12" nodeType="afterEffect">
                                  <p:stCondLst>
                                    <p:cond delay="0"/>
                                  </p:stCondLst>
                                  <p:iterate>
                                    <p:tmAbs val="0"/>
                                  </p:iterate>
                                  <p:childTnLst>
                                    <p:set>
                                      <p:cBhvr>
                                        <p:cTn id="51" dur="indefinite" fill="hold"/>
                                        <p:tgtEl>
                                          <p:spTgt spid="1005"/>
                                        </p:tgtEl>
                                        <p:attrNameLst>
                                          <p:attrName>style.visibility</p:attrName>
                                        </p:attrNameLst>
                                      </p:cBhvr>
                                      <p:to>
                                        <p:strVal val="visible"/>
                                      </p:to>
                                    </p:set>
                                    <p:animEffect transition="in" filter="dissolve">
                                      <p:cBhvr>
                                        <p:cTn id="52" dur="500"/>
                                        <p:tgtEl>
                                          <p:spTgt spid="1005"/>
                                        </p:tgtEl>
                                      </p:cBhvr>
                                    </p:animEffect>
                                  </p:childTnLst>
                                </p:cTn>
                              </p:par>
                            </p:childTnLst>
                          </p:cTn>
                        </p:par>
                        <p:par>
                          <p:cTn id="53" fill="hold">
                            <p:stCondLst>
                              <p:cond delay="7750"/>
                            </p:stCondLst>
                            <p:childTnLst>
                              <p:par>
                                <p:cTn id="54" presetID="22" presetClass="entr" presetSubtype="8" fill="hold" grpId="13" nodeType="afterEffect">
                                  <p:stCondLst>
                                    <p:cond delay="0"/>
                                  </p:stCondLst>
                                  <p:iterate>
                                    <p:tmAbs val="0"/>
                                  </p:iterate>
                                  <p:childTnLst>
                                    <p:set>
                                      <p:cBhvr>
                                        <p:cTn id="55" dur="indefinite" fill="hold"/>
                                        <p:tgtEl>
                                          <p:spTgt spid="991"/>
                                        </p:tgtEl>
                                        <p:attrNameLst>
                                          <p:attrName>style.visibility</p:attrName>
                                        </p:attrNameLst>
                                      </p:cBhvr>
                                      <p:to>
                                        <p:strVal val="visible"/>
                                      </p:to>
                                    </p:set>
                                    <p:animEffect transition="in" filter="wipe(left)">
                                      <p:cBhvr>
                                        <p:cTn id="56" dur="500"/>
                                        <p:tgtEl>
                                          <p:spTgt spid="991"/>
                                        </p:tgtEl>
                                      </p:cBhvr>
                                    </p:animEffect>
                                  </p:childTnLst>
                                </p:cTn>
                              </p:par>
                            </p:childTnLst>
                          </p:cTn>
                        </p:par>
                        <p:par>
                          <p:cTn id="57" fill="hold">
                            <p:stCondLst>
                              <p:cond delay="8250"/>
                            </p:stCondLst>
                            <p:childTnLst>
                              <p:par>
                                <p:cTn id="58" presetID="22" presetClass="entr" presetSubtype="8" fill="hold" grpId="14" nodeType="afterEffect">
                                  <p:stCondLst>
                                    <p:cond delay="0"/>
                                  </p:stCondLst>
                                  <p:iterate>
                                    <p:tmAbs val="0"/>
                                  </p:iterate>
                                  <p:childTnLst>
                                    <p:set>
                                      <p:cBhvr>
                                        <p:cTn id="59" dur="indefinite" fill="hold"/>
                                        <p:tgtEl>
                                          <p:spTgt spid="1019"/>
                                        </p:tgtEl>
                                        <p:attrNameLst>
                                          <p:attrName>style.visibility</p:attrName>
                                        </p:attrNameLst>
                                      </p:cBhvr>
                                      <p:to>
                                        <p:strVal val="visible"/>
                                      </p:to>
                                    </p:set>
                                    <p:animEffect transition="in" filter="wipe(left)">
                                      <p:cBhvr>
                                        <p:cTn id="60" dur="750"/>
                                        <p:tgtEl>
                                          <p:spTgt spid="1019"/>
                                        </p:tgtEl>
                                      </p:cBhvr>
                                    </p:animEffect>
                                  </p:childTnLst>
                                </p:cTn>
                              </p:par>
                            </p:childTnLst>
                          </p:cTn>
                        </p:par>
                        <p:par>
                          <p:cTn id="61" fill="hold">
                            <p:stCondLst>
                              <p:cond delay="9000"/>
                            </p:stCondLst>
                            <p:childTnLst>
                              <p:par>
                                <p:cTn id="62" presetID="9" presetClass="entr" presetSubtype="0" fill="hold" grpId="15" nodeType="afterEffect">
                                  <p:stCondLst>
                                    <p:cond delay="0"/>
                                  </p:stCondLst>
                                  <p:iterate>
                                    <p:tmAbs val="0"/>
                                  </p:iterate>
                                  <p:childTnLst>
                                    <p:set>
                                      <p:cBhvr>
                                        <p:cTn id="63" dur="indefinite" fill="hold"/>
                                        <p:tgtEl>
                                          <p:spTgt spid="1011"/>
                                        </p:tgtEl>
                                        <p:attrNameLst>
                                          <p:attrName>style.visibility</p:attrName>
                                        </p:attrNameLst>
                                      </p:cBhvr>
                                      <p:to>
                                        <p:strVal val="visible"/>
                                      </p:to>
                                    </p:set>
                                    <p:animEffect transition="in" filter="dissolve">
                                      <p:cBhvr>
                                        <p:cTn id="64" dur="500"/>
                                        <p:tgtEl>
                                          <p:spTgt spid="1011"/>
                                        </p:tgtEl>
                                      </p:cBhvr>
                                    </p:animEffect>
                                  </p:childTnLst>
                                </p:cTn>
                              </p:par>
                            </p:childTnLst>
                          </p:cTn>
                        </p:par>
                        <p:par>
                          <p:cTn id="65" fill="hold">
                            <p:stCondLst>
                              <p:cond delay="9500"/>
                            </p:stCondLst>
                            <p:childTnLst>
                              <p:par>
                                <p:cTn id="66" presetID="22" presetClass="entr" presetSubtype="8" fill="hold" grpId="16" nodeType="afterEffect">
                                  <p:stCondLst>
                                    <p:cond delay="0"/>
                                  </p:stCondLst>
                                  <p:iterate>
                                    <p:tmAbs val="0"/>
                                  </p:iterate>
                                  <p:childTnLst>
                                    <p:set>
                                      <p:cBhvr>
                                        <p:cTn id="67" dur="indefinite" fill="hold"/>
                                        <p:tgtEl>
                                          <p:spTgt spid="992"/>
                                        </p:tgtEl>
                                        <p:attrNameLst>
                                          <p:attrName>style.visibility</p:attrName>
                                        </p:attrNameLst>
                                      </p:cBhvr>
                                      <p:to>
                                        <p:strVal val="visible"/>
                                      </p:to>
                                    </p:set>
                                    <p:animEffect transition="in" filter="wipe(left)">
                                      <p:cBhvr>
                                        <p:cTn id="68" dur="500"/>
                                        <p:tgtEl>
                                          <p:spTgt spid="992"/>
                                        </p:tgtEl>
                                      </p:cBhvr>
                                    </p:animEffect>
                                  </p:childTnLst>
                                </p:cTn>
                              </p:par>
                            </p:childTnLst>
                          </p:cTn>
                        </p:par>
                        <p:par>
                          <p:cTn id="69" fill="hold">
                            <p:stCondLst>
                              <p:cond delay="10000"/>
                            </p:stCondLst>
                            <p:childTnLst>
                              <p:par>
                                <p:cTn id="70" presetID="22" presetClass="entr" presetSubtype="8" fill="hold" grpId="17" nodeType="afterEffect">
                                  <p:stCondLst>
                                    <p:cond delay="0"/>
                                  </p:stCondLst>
                                  <p:iterate>
                                    <p:tmAbs val="0"/>
                                  </p:iterate>
                                  <p:childTnLst>
                                    <p:set>
                                      <p:cBhvr>
                                        <p:cTn id="71" dur="indefinite" fill="hold"/>
                                        <p:tgtEl>
                                          <p:spTgt spid="1020"/>
                                        </p:tgtEl>
                                        <p:attrNameLst>
                                          <p:attrName>style.visibility</p:attrName>
                                        </p:attrNameLst>
                                      </p:cBhvr>
                                      <p:to>
                                        <p:strVal val="visible"/>
                                      </p:to>
                                    </p:set>
                                    <p:animEffect transition="in" filter="wipe(left)">
                                      <p:cBhvr>
                                        <p:cTn id="72" dur="750"/>
                                        <p:tgtEl>
                                          <p:spTgt spid="1020"/>
                                        </p:tgtEl>
                                      </p:cBhvr>
                                    </p:animEffect>
                                  </p:childTnLst>
                                </p:cTn>
                              </p:par>
                            </p:childTnLst>
                          </p:cTn>
                        </p:par>
                        <p:par>
                          <p:cTn id="73" fill="hold">
                            <p:stCondLst>
                              <p:cond delay="10750"/>
                            </p:stCondLst>
                            <p:childTnLst>
                              <p:par>
                                <p:cTn id="74" presetID="9" presetClass="entr" presetSubtype="0" fill="hold" grpId="18" nodeType="afterEffect">
                                  <p:stCondLst>
                                    <p:cond delay="0"/>
                                  </p:stCondLst>
                                  <p:iterate>
                                    <p:tmAbs val="0"/>
                                  </p:iterate>
                                  <p:childTnLst>
                                    <p:set>
                                      <p:cBhvr>
                                        <p:cTn id="75" dur="indefinite" fill="hold"/>
                                        <p:tgtEl>
                                          <p:spTgt spid="1017"/>
                                        </p:tgtEl>
                                        <p:attrNameLst>
                                          <p:attrName>style.visibility</p:attrName>
                                        </p:attrNameLst>
                                      </p:cBhvr>
                                      <p:to>
                                        <p:strVal val="visible"/>
                                      </p:to>
                                    </p:set>
                                    <p:animEffect transition="in" filter="dissolve">
                                      <p:cBhvr>
                                        <p:cTn id="76" dur="500"/>
                                        <p:tgtEl>
                                          <p:spTgt spid="1017"/>
                                        </p:tgtEl>
                                      </p:cBhvr>
                                    </p:animEffect>
                                  </p:childTnLst>
                                </p:cTn>
                              </p:par>
                            </p:childTnLst>
                          </p:cTn>
                        </p:par>
                        <p:par>
                          <p:cTn id="77" fill="hold">
                            <p:stCondLst>
                              <p:cond delay="11250"/>
                            </p:stCondLst>
                            <p:childTnLst>
                              <p:par>
                                <p:cTn id="78" presetID="22" presetClass="entr" presetSubtype="8" fill="hold" grpId="19" nodeType="afterEffect">
                                  <p:stCondLst>
                                    <p:cond delay="0"/>
                                  </p:stCondLst>
                                  <p:iterate>
                                    <p:tmAbs val="0"/>
                                  </p:iterate>
                                  <p:childTnLst>
                                    <p:set>
                                      <p:cBhvr>
                                        <p:cTn id="79" dur="indefinite" fill="hold"/>
                                        <p:tgtEl>
                                          <p:spTgt spid="993"/>
                                        </p:tgtEl>
                                        <p:attrNameLst>
                                          <p:attrName>style.visibility</p:attrName>
                                        </p:attrNameLst>
                                      </p:cBhvr>
                                      <p:to>
                                        <p:strVal val="visible"/>
                                      </p:to>
                                    </p:set>
                                    <p:animEffect transition="in" filter="wipe(left)">
                                      <p:cBhvr>
                                        <p:cTn id="80" dur="500"/>
                                        <p:tgtEl>
                                          <p:spTgt spid="993"/>
                                        </p:tgtEl>
                                      </p:cBhvr>
                                    </p:animEffect>
                                  </p:childTnLst>
                                </p:cTn>
                              </p:par>
                            </p:childTnLst>
                          </p:cTn>
                        </p:par>
                        <p:par>
                          <p:cTn id="81" fill="hold">
                            <p:stCondLst>
                              <p:cond delay="11750"/>
                            </p:stCondLst>
                            <p:childTnLst>
                              <p:par>
                                <p:cTn id="82" presetID="22" presetClass="entr" presetSubtype="8" fill="hold" grpId="20" nodeType="afterEffect">
                                  <p:stCondLst>
                                    <p:cond delay="0"/>
                                  </p:stCondLst>
                                  <p:iterate>
                                    <p:tmAbs val="0"/>
                                  </p:iterate>
                                  <p:childTnLst>
                                    <p:set>
                                      <p:cBhvr>
                                        <p:cTn id="83" dur="indefinite" fill="hold"/>
                                        <p:tgtEl>
                                          <p:spTgt spid="1021"/>
                                        </p:tgtEl>
                                        <p:attrNameLst>
                                          <p:attrName>style.visibility</p:attrName>
                                        </p:attrNameLst>
                                      </p:cBhvr>
                                      <p:to>
                                        <p:strVal val="visible"/>
                                      </p:to>
                                    </p:set>
                                    <p:animEffect transition="in" filter="wipe(left)">
                                      <p:cBhvr>
                                        <p:cTn id="84" dur="750"/>
                                        <p:tgtEl>
                                          <p:spTgt spid="1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4" grpId="1" animBg="1" advAuto="0"/>
      <p:bldP spid="975" grpId="2" animBg="1" advAuto="0"/>
      <p:bldP spid="978" grpId="8" animBg="1" advAuto="0"/>
      <p:bldP spid="981" grpId="7" animBg="1" advAuto="0"/>
      <p:bldP spid="982" grpId="6" animBg="1" advAuto="0"/>
      <p:bldP spid="983" grpId="4" animBg="1" advAuto="0"/>
      <p:bldP spid="986" grpId="5" animBg="1" advAuto="0"/>
      <p:bldP spid="989" grpId="3" animBg="1" advAuto="0"/>
      <p:bldP spid="990" grpId="10" animBg="1" advAuto="0"/>
      <p:bldP spid="991" grpId="13" animBg="1" advAuto="0"/>
      <p:bldP spid="992" grpId="16" animBg="1" advAuto="0"/>
      <p:bldP spid="993" grpId="19" animBg="1" advAuto="0"/>
      <p:bldP spid="999" grpId="9" animBg="1" advAuto="0"/>
      <p:bldP spid="1005" grpId="12" animBg="1" advAuto="0"/>
      <p:bldP spid="1011" grpId="15" animBg="1" advAuto="0"/>
      <p:bldP spid="1017" grpId="18" animBg="1" advAuto="0"/>
      <p:bldP spid="1018" grpId="11" animBg="1" advAuto="0"/>
      <p:bldP spid="1019" grpId="14" animBg="1" advAuto="0"/>
      <p:bldP spid="1020" grpId="17" animBg="1" advAuto="0"/>
      <p:bldP spid="1021" grpId="2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7" name="Group 1027"/>
          <p:cNvGrpSpPr/>
          <p:nvPr/>
        </p:nvGrpSpPr>
        <p:grpSpPr>
          <a:xfrm>
            <a:off x="-1" y="-1"/>
            <a:ext cx="24384002" cy="13716002"/>
            <a:chOff x="0" y="0"/>
            <a:chExt cx="24384001" cy="13716001"/>
          </a:xfrm>
        </p:grpSpPr>
        <p:pic>
          <p:nvPicPr>
            <p:cNvPr id="1023" name="image1.jpeg"/>
            <p:cNvPicPr>
              <a:picLocks noChangeAspect="1"/>
            </p:cNvPicPr>
            <p:nvPr/>
          </p:nvPicPr>
          <p:blipFill>
            <a:blip r:embed="rId2"/>
            <a:srcRect t="12100" b="7222"/>
            <a:stretch>
              <a:fillRect/>
            </a:stretch>
          </p:blipFill>
          <p:spPr>
            <a:xfrm>
              <a:off x="0" y="-1"/>
              <a:ext cx="24384000" cy="13716001"/>
            </a:xfrm>
            <a:prstGeom prst="rect">
              <a:avLst/>
            </a:prstGeom>
            <a:ln w="12700" cap="flat">
              <a:noFill/>
              <a:miter lim="400000"/>
              <a:headEnd/>
              <a:tailEnd/>
            </a:ln>
            <a:effectLst/>
          </p:spPr>
        </p:pic>
        <p:sp>
          <p:nvSpPr>
            <p:cNvPr id="1024" name="Shape 1024"/>
            <p:cNvSpPr/>
            <p:nvPr/>
          </p:nvSpPr>
          <p:spPr>
            <a:xfrm>
              <a:off x="0" y="0"/>
              <a:ext cx="24384000" cy="13716000"/>
            </a:xfrm>
            <a:prstGeom prst="rect">
              <a:avLst/>
            </a:prstGeom>
            <a:solidFill>
              <a:srgbClr val="262626">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25" name="Shape 1025"/>
            <p:cNvSpPr/>
            <p:nvPr/>
          </p:nvSpPr>
          <p:spPr>
            <a:xfrm>
              <a:off x="0" y="0"/>
              <a:ext cx="24384000" cy="13716000"/>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26" name="Shape 1026"/>
            <p:cNvSpPr/>
            <p:nvPr/>
          </p:nvSpPr>
          <p:spPr>
            <a:xfrm rot="10800000">
              <a:off x="0" y="-1"/>
              <a:ext cx="24384000" cy="13716001"/>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030" name="Group 1030"/>
          <p:cNvGrpSpPr/>
          <p:nvPr/>
        </p:nvGrpSpPr>
        <p:grpSpPr>
          <a:xfrm>
            <a:off x="265491" y="273054"/>
            <a:ext cx="2056797" cy="2159001"/>
            <a:chOff x="0" y="0"/>
            <a:chExt cx="2056796" cy="2159000"/>
          </a:xfrm>
        </p:grpSpPr>
        <p:sp>
          <p:nvSpPr>
            <p:cNvPr id="1028" name="Shape 1028"/>
            <p:cNvSpPr/>
            <p:nvPr/>
          </p:nvSpPr>
          <p:spPr>
            <a:xfrm>
              <a:off x="0"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029" name="Shape 1029"/>
            <p:cNvSpPr/>
            <p:nvPr/>
          </p:nvSpPr>
          <p:spPr>
            <a:xfrm>
              <a:off x="17763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033" name="Group 1033"/>
          <p:cNvGrpSpPr/>
          <p:nvPr/>
        </p:nvGrpSpPr>
        <p:grpSpPr>
          <a:xfrm>
            <a:off x="232827" y="11324776"/>
            <a:ext cx="2056798" cy="2159001"/>
            <a:chOff x="0" y="0"/>
            <a:chExt cx="2056796" cy="2159000"/>
          </a:xfrm>
        </p:grpSpPr>
        <p:sp>
          <p:nvSpPr>
            <p:cNvPr id="1031" name="Shape 1031"/>
            <p:cNvSpPr/>
            <p:nvPr/>
          </p:nvSpPr>
          <p:spPr>
            <a:xfrm rot="10800000" flipH="1">
              <a:off x="0"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032" name="Shape 1032"/>
            <p:cNvSpPr/>
            <p:nvPr/>
          </p:nvSpPr>
          <p:spPr>
            <a:xfrm rot="10800000" flipH="1">
              <a:off x="17763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036" name="Group 1036"/>
          <p:cNvGrpSpPr/>
          <p:nvPr/>
        </p:nvGrpSpPr>
        <p:grpSpPr>
          <a:xfrm>
            <a:off x="22065347" y="11295747"/>
            <a:ext cx="2056798" cy="2159001"/>
            <a:chOff x="0" y="0"/>
            <a:chExt cx="2056796" cy="2159000"/>
          </a:xfrm>
        </p:grpSpPr>
        <p:sp>
          <p:nvSpPr>
            <p:cNvPr id="1034" name="Shape 1034"/>
            <p:cNvSpPr/>
            <p:nvPr/>
          </p:nvSpPr>
          <p:spPr>
            <a:xfrm rot="10800000">
              <a:off x="1546225"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035" name="Shape 1035"/>
            <p:cNvSpPr/>
            <p:nvPr/>
          </p:nvSpPr>
          <p:spPr>
            <a:xfrm rot="10800000">
              <a:off x="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039" name="Group 1039"/>
          <p:cNvGrpSpPr/>
          <p:nvPr/>
        </p:nvGrpSpPr>
        <p:grpSpPr>
          <a:xfrm>
            <a:off x="22065346" y="261252"/>
            <a:ext cx="2056797" cy="2159001"/>
            <a:chOff x="0" y="0"/>
            <a:chExt cx="2056796" cy="2159000"/>
          </a:xfrm>
        </p:grpSpPr>
        <p:sp>
          <p:nvSpPr>
            <p:cNvPr id="1037" name="Shape 1037"/>
            <p:cNvSpPr/>
            <p:nvPr/>
          </p:nvSpPr>
          <p:spPr>
            <a:xfrm flipH="1">
              <a:off x="1546225"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038" name="Shape 1038"/>
            <p:cNvSpPr/>
            <p:nvPr/>
          </p:nvSpPr>
          <p:spPr>
            <a:xfrm flipH="1">
              <a:off x="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052" name="Group 1052"/>
          <p:cNvGrpSpPr/>
          <p:nvPr/>
        </p:nvGrpSpPr>
        <p:grpSpPr>
          <a:xfrm>
            <a:off x="7895772" y="3026225"/>
            <a:ext cx="8592457" cy="8592458"/>
            <a:chOff x="0" y="0"/>
            <a:chExt cx="8592456" cy="8592456"/>
          </a:xfrm>
        </p:grpSpPr>
        <p:grpSp>
          <p:nvGrpSpPr>
            <p:cNvPr id="1042" name="Group 1042"/>
            <p:cNvGrpSpPr/>
            <p:nvPr/>
          </p:nvGrpSpPr>
          <p:grpSpPr>
            <a:xfrm>
              <a:off x="-1" y="-1"/>
              <a:ext cx="8592458" cy="8592458"/>
              <a:chOff x="0" y="0"/>
              <a:chExt cx="8592456" cy="8592456"/>
            </a:xfrm>
          </p:grpSpPr>
          <p:sp>
            <p:nvSpPr>
              <p:cNvPr id="1040" name="Shape 1040"/>
              <p:cNvSpPr/>
              <p:nvPr/>
            </p:nvSpPr>
            <p:spPr>
              <a:xfrm>
                <a:off x="-1" y="-1"/>
                <a:ext cx="8592458" cy="8592458"/>
              </a:xfrm>
              <a:prstGeom prst="rect">
                <a:avLst/>
              </a:prstGeom>
              <a:solidFill>
                <a:srgbClr val="262626">
                  <a:alpha val="49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41" name="Shape 1041"/>
              <p:cNvSpPr/>
              <p:nvPr/>
            </p:nvSpPr>
            <p:spPr>
              <a:xfrm>
                <a:off x="108857" y="108857"/>
                <a:ext cx="8374744" cy="8374744"/>
              </a:xfrm>
              <a:prstGeom prst="rect">
                <a:avLst/>
              </a:prstGeom>
              <a:solidFill>
                <a:srgbClr val="262626">
                  <a:alpha val="37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045" name="Group 1045"/>
            <p:cNvGrpSpPr/>
            <p:nvPr/>
          </p:nvGrpSpPr>
          <p:grpSpPr>
            <a:xfrm>
              <a:off x="821507" y="3066684"/>
              <a:ext cx="6949442" cy="1114486"/>
              <a:chOff x="0" y="0"/>
              <a:chExt cx="6949440" cy="1114485"/>
            </a:xfrm>
          </p:grpSpPr>
          <p:sp>
            <p:nvSpPr>
              <p:cNvPr id="1043" name="Shape 1043"/>
              <p:cNvSpPr/>
              <p:nvPr/>
            </p:nvSpPr>
            <p:spPr>
              <a:xfrm>
                <a:off x="1312205" y="116265"/>
                <a:ext cx="4109213" cy="998221"/>
              </a:xfrm>
              <a:prstGeom prst="rect">
                <a:avLst/>
              </a:prstGeom>
              <a:noFill/>
              <a:ln w="12700" cap="flat">
                <a:noFill/>
                <a:miter lim="400000"/>
              </a:ln>
              <a:effectLst/>
            </p:spPr>
            <p:txBody>
              <a:bodyPr wrap="none" lIns="91439" tIns="91439" rIns="91439" bIns="91439" numCol="1" anchor="t">
                <a:spAutoFit/>
              </a:bodyPr>
              <a:lstStyle>
                <a:lvl1pPr>
                  <a:defRPr sz="64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Our Service</a:t>
                </a:r>
              </a:p>
            </p:txBody>
          </p:sp>
          <p:sp>
            <p:nvSpPr>
              <p:cNvPr id="1044" name="Shape 1044"/>
              <p:cNvSpPr/>
              <p:nvPr/>
            </p:nvSpPr>
            <p:spPr>
              <a:xfrm>
                <a:off x="0" y="0"/>
                <a:ext cx="6949441" cy="1097281"/>
              </a:xfrm>
              <a:prstGeom prst="rect">
                <a:avLst/>
              </a:prstGeom>
              <a:noFill/>
              <a:ln w="25400"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1046" name="Shape 1046"/>
            <p:cNvSpPr/>
            <p:nvPr/>
          </p:nvSpPr>
          <p:spPr>
            <a:xfrm>
              <a:off x="1700945" y="1965368"/>
              <a:ext cx="5190566" cy="690880"/>
            </a:xfrm>
            <a:prstGeom prst="rect">
              <a:avLst/>
            </a:prstGeom>
            <a:noFill/>
            <a:ln w="12700" cap="flat">
              <a:noFill/>
              <a:miter lim="400000"/>
            </a:ln>
            <a:effectLst/>
          </p:spPr>
          <p:txBody>
            <a:bodyPr wrap="square" lIns="91439" tIns="91439" rIns="91439" bIns="91439" numCol="1" anchor="t">
              <a:spAutoFit/>
            </a:bodyPr>
            <a:lstStyle>
              <a:lvl1pPr algn="ctr">
                <a:defRPr sz="4000">
                  <a:solidFill>
                    <a:srgbClr val="FFFFFF"/>
                  </a:solidFill>
                  <a:latin typeface="Chaparral Pro Light Italic"/>
                  <a:ea typeface="Chaparral Pro Light Italic"/>
                  <a:cs typeface="Chaparral Pro Light Italic"/>
                  <a:sym typeface="Chaparral Pro Light Italic"/>
                </a:defRPr>
              </a:lvl1pPr>
            </a:lstStyle>
            <a:p>
              <a:r>
                <a:t>The third part</a:t>
              </a:r>
            </a:p>
          </p:txBody>
        </p:sp>
        <p:sp>
          <p:nvSpPr>
            <p:cNvPr id="1047" name="Shape 1047"/>
            <p:cNvSpPr/>
            <p:nvPr/>
          </p:nvSpPr>
          <p:spPr>
            <a:xfrm>
              <a:off x="997406" y="4454228"/>
              <a:ext cx="6597645" cy="2331720"/>
            </a:xfrm>
            <a:prstGeom prst="rect">
              <a:avLst/>
            </a:prstGeom>
            <a:noFill/>
            <a:ln w="12700" cap="flat">
              <a:noFill/>
              <a:miter lim="400000"/>
            </a:ln>
            <a:effectLst/>
          </p:spPr>
          <p:txBody>
            <a:bodyPr wrap="square" lIns="91439" tIns="91439" rIns="91439" bIns="91439" numCol="1" anchor="t">
              <a:spAutoFit/>
            </a:bodyPr>
            <a:lstStyle>
              <a:lvl1pPr algn="ctr">
                <a:defRPr sz="2400">
                  <a:solidFill>
                    <a:srgbClr val="FFFFFF"/>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FFFFFF"/>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I Will Hear Not Those Who Weep And Complain, For Their Disease Is Contagious. Let Them Join The Sheep. The Slaughterhouse Of Failure Is Not My Destiny.</a:t>
              </a:r>
            </a:p>
          </p:txBody>
        </p:sp>
        <p:grpSp>
          <p:nvGrpSpPr>
            <p:cNvPr id="1051" name="Group 1051"/>
            <p:cNvGrpSpPr/>
            <p:nvPr/>
          </p:nvGrpSpPr>
          <p:grpSpPr>
            <a:xfrm>
              <a:off x="2964024" y="7214548"/>
              <a:ext cx="2664409" cy="72001"/>
              <a:chOff x="0" y="0"/>
              <a:chExt cx="2664407" cy="72000"/>
            </a:xfrm>
          </p:grpSpPr>
          <p:sp>
            <p:nvSpPr>
              <p:cNvPr id="1048" name="Shape 1048"/>
              <p:cNvSpPr/>
              <p:nvPr/>
            </p:nvSpPr>
            <p:spPr>
              <a:xfrm>
                <a:off x="0" y="0"/>
                <a:ext cx="792001"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49" name="Shape 1049"/>
              <p:cNvSpPr/>
              <p:nvPr/>
            </p:nvSpPr>
            <p:spPr>
              <a:xfrm>
                <a:off x="936204" y="0"/>
                <a:ext cx="792001"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50" name="Shape 1050"/>
              <p:cNvSpPr/>
              <p:nvPr/>
            </p:nvSpPr>
            <p:spPr>
              <a:xfrm>
                <a:off x="1872407" y="0"/>
                <a:ext cx="792002"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p14:doors dir="vert"/>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dur="indefinite" fill="hold"/>
                                        <p:tgtEl>
                                          <p:spTgt spid="1052"/>
                                        </p:tgtEl>
                                        <p:attrNameLst>
                                          <p:attrName>style.visibility</p:attrName>
                                        </p:attrNameLst>
                                      </p:cBhvr>
                                      <p:to>
                                        <p:strVal val="visible"/>
                                      </p:to>
                                    </p:set>
                                    <p:anim calcmode="lin" valueType="num">
                                      <p:cBhvr>
                                        <p:cTn id="7" dur="750" fill="hold"/>
                                        <p:tgtEl>
                                          <p:spTgt spid="1052"/>
                                        </p:tgtEl>
                                        <p:attrNameLst>
                                          <p:attrName>ppt_w</p:attrName>
                                        </p:attrNameLst>
                                      </p:cBhvr>
                                      <p:tavLst>
                                        <p:tav tm="0">
                                          <p:val>
                                            <p:strVal val="4*#ppt_w"/>
                                          </p:val>
                                        </p:tav>
                                        <p:tav tm="100000">
                                          <p:val>
                                            <p:strVal val="#ppt_w"/>
                                          </p:val>
                                        </p:tav>
                                      </p:tavLst>
                                    </p:anim>
                                    <p:anim calcmode="lin" valueType="num">
                                      <p:cBhvr>
                                        <p:cTn id="8" dur="750" fill="hold"/>
                                        <p:tgtEl>
                                          <p:spTgt spid="105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2" grpId="1"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6" name="Group 1066"/>
          <p:cNvGrpSpPr/>
          <p:nvPr/>
        </p:nvGrpSpPr>
        <p:grpSpPr>
          <a:xfrm>
            <a:off x="22374020" y="11727792"/>
            <a:ext cx="1777605" cy="1777748"/>
            <a:chOff x="0" y="0"/>
            <a:chExt cx="1777604" cy="1777747"/>
          </a:xfrm>
        </p:grpSpPr>
        <p:sp>
          <p:nvSpPr>
            <p:cNvPr id="1054" name="Shape 1054"/>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55" name="Shape 1055"/>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56" name="Shape 1056"/>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57" name="Shape 1057"/>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58" name="Shape 1058"/>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59" name="Shape 1059"/>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60" name="Shape 1060"/>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61" name="Shape 1061"/>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62" name="Shape 1062"/>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63" name="Shape 1063"/>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64" name="Shape 1064"/>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65" name="Shape 1065"/>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1079" name="Group 1079"/>
          <p:cNvGrpSpPr/>
          <p:nvPr/>
        </p:nvGrpSpPr>
        <p:grpSpPr>
          <a:xfrm>
            <a:off x="225117" y="232231"/>
            <a:ext cx="1777605" cy="1777749"/>
            <a:chOff x="0" y="0"/>
            <a:chExt cx="1777604" cy="1777747"/>
          </a:xfrm>
        </p:grpSpPr>
        <p:sp>
          <p:nvSpPr>
            <p:cNvPr id="1067" name="Shape 1067"/>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68" name="Shape 1068"/>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69" name="Shape 1069"/>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70" name="Shape 1070"/>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71" name="Shape 1071"/>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72" name="Shape 1072"/>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73" name="Shape 1073"/>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74" name="Shape 1074"/>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75" name="Shape 1075"/>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76" name="Shape 1076"/>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77" name="Shape 1077"/>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078" name="Shape 1078"/>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1080" name="Shape 1080"/>
          <p:cNvSpPr/>
          <p:nvPr/>
        </p:nvSpPr>
        <p:spPr>
          <a:xfrm>
            <a:off x="1475923" y="623246"/>
            <a:ext cx="4109213"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Our Service</a:t>
            </a:r>
          </a:p>
        </p:txBody>
      </p:sp>
      <p:sp>
        <p:nvSpPr>
          <p:cNvPr id="1081" name="Shape 1081"/>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grpSp>
        <p:nvGrpSpPr>
          <p:cNvPr id="1084" name="Group 1084"/>
          <p:cNvGrpSpPr/>
          <p:nvPr/>
        </p:nvGrpSpPr>
        <p:grpSpPr>
          <a:xfrm>
            <a:off x="533400" y="9811304"/>
            <a:ext cx="5834975" cy="2420349"/>
            <a:chOff x="0" y="0"/>
            <a:chExt cx="5834974" cy="2420348"/>
          </a:xfrm>
        </p:grpSpPr>
        <p:sp>
          <p:nvSpPr>
            <p:cNvPr id="1082" name="Shape 1082"/>
            <p:cNvSpPr/>
            <p:nvPr/>
          </p:nvSpPr>
          <p:spPr>
            <a:xfrm>
              <a:off x="57151" y="-1"/>
              <a:ext cx="5720672" cy="2420350"/>
            </a:xfrm>
            <a:prstGeom prst="rect">
              <a:avLst/>
            </a:prstGeom>
            <a:solidFill>
              <a:srgbClr val="E7E7E7"/>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83" name="Shape 1083"/>
            <p:cNvSpPr/>
            <p:nvPr/>
          </p:nvSpPr>
          <p:spPr>
            <a:xfrm>
              <a:off x="0" y="100952"/>
              <a:ext cx="5834975" cy="2049185"/>
            </a:xfrm>
            <a:prstGeom prst="rect">
              <a:avLst/>
            </a:prstGeom>
            <a:noFill/>
            <a:ln w="12700" cap="flat">
              <a:noFill/>
              <a:miter lim="400000"/>
            </a:ln>
            <a:effectLst/>
          </p:spPr>
          <p:txBody>
            <a:bodyPr wrap="square" lIns="91439" tIns="91439" rIns="91439" bIns="91439" numCol="1" anchor="t">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t>
              </a:r>
            </a:p>
          </p:txBody>
        </p:sp>
      </p:grpSp>
      <p:grpSp>
        <p:nvGrpSpPr>
          <p:cNvPr id="1087" name="Group 1087"/>
          <p:cNvGrpSpPr/>
          <p:nvPr/>
        </p:nvGrpSpPr>
        <p:grpSpPr>
          <a:xfrm>
            <a:off x="6339797" y="9811304"/>
            <a:ext cx="5834975" cy="2420349"/>
            <a:chOff x="0" y="0"/>
            <a:chExt cx="5834974" cy="2420348"/>
          </a:xfrm>
        </p:grpSpPr>
        <p:sp>
          <p:nvSpPr>
            <p:cNvPr id="1085" name="Shape 1085"/>
            <p:cNvSpPr/>
            <p:nvPr/>
          </p:nvSpPr>
          <p:spPr>
            <a:xfrm>
              <a:off x="28575" y="-1"/>
              <a:ext cx="5720672" cy="2420350"/>
            </a:xfrm>
            <a:prstGeom prst="rect">
              <a:avLst/>
            </a:prstGeom>
            <a:solidFill>
              <a:srgbClr val="E7E7E7"/>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86" name="Shape 1086"/>
            <p:cNvSpPr/>
            <p:nvPr/>
          </p:nvSpPr>
          <p:spPr>
            <a:xfrm>
              <a:off x="0" y="100952"/>
              <a:ext cx="5834975" cy="2049185"/>
            </a:xfrm>
            <a:prstGeom prst="rect">
              <a:avLst/>
            </a:prstGeom>
            <a:noFill/>
            <a:ln w="12700" cap="flat">
              <a:noFill/>
              <a:miter lim="400000"/>
            </a:ln>
            <a:effectLst/>
          </p:spPr>
          <p:txBody>
            <a:bodyPr wrap="square" lIns="91439" tIns="91439" rIns="91439" bIns="91439" numCol="1" anchor="t">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t>
              </a:r>
            </a:p>
          </p:txBody>
        </p:sp>
      </p:grpSp>
      <p:grpSp>
        <p:nvGrpSpPr>
          <p:cNvPr id="1090" name="Group 1090"/>
          <p:cNvGrpSpPr/>
          <p:nvPr/>
        </p:nvGrpSpPr>
        <p:grpSpPr>
          <a:xfrm>
            <a:off x="12146195" y="9811304"/>
            <a:ext cx="5834976" cy="2420349"/>
            <a:chOff x="0" y="0"/>
            <a:chExt cx="5834974" cy="2420348"/>
          </a:xfrm>
        </p:grpSpPr>
        <p:sp>
          <p:nvSpPr>
            <p:cNvPr id="1088" name="Shape 1088"/>
            <p:cNvSpPr/>
            <p:nvPr/>
          </p:nvSpPr>
          <p:spPr>
            <a:xfrm>
              <a:off x="-1" y="-1"/>
              <a:ext cx="5720672" cy="2420350"/>
            </a:xfrm>
            <a:prstGeom prst="rect">
              <a:avLst/>
            </a:prstGeom>
            <a:solidFill>
              <a:srgbClr val="E7E7E7"/>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89" name="Shape 1089"/>
            <p:cNvSpPr/>
            <p:nvPr/>
          </p:nvSpPr>
          <p:spPr>
            <a:xfrm>
              <a:off x="0" y="100952"/>
              <a:ext cx="5834975" cy="2049185"/>
            </a:xfrm>
            <a:prstGeom prst="rect">
              <a:avLst/>
            </a:prstGeom>
            <a:noFill/>
            <a:ln w="12700" cap="flat">
              <a:noFill/>
              <a:miter lim="400000"/>
            </a:ln>
            <a:effectLst/>
          </p:spPr>
          <p:txBody>
            <a:bodyPr wrap="square" lIns="91439" tIns="91439" rIns="91439" bIns="91439" numCol="1" anchor="t">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t>
              </a:r>
            </a:p>
          </p:txBody>
        </p:sp>
      </p:grpSp>
      <p:grpSp>
        <p:nvGrpSpPr>
          <p:cNvPr id="1093" name="Group 1093"/>
          <p:cNvGrpSpPr/>
          <p:nvPr/>
        </p:nvGrpSpPr>
        <p:grpSpPr>
          <a:xfrm>
            <a:off x="17924015" y="9811304"/>
            <a:ext cx="5863552" cy="2420349"/>
            <a:chOff x="0" y="0"/>
            <a:chExt cx="5863550" cy="2420348"/>
          </a:xfrm>
        </p:grpSpPr>
        <p:sp>
          <p:nvSpPr>
            <p:cNvPr id="1091" name="Shape 1091"/>
            <p:cNvSpPr/>
            <p:nvPr/>
          </p:nvSpPr>
          <p:spPr>
            <a:xfrm>
              <a:off x="-1" y="-1"/>
              <a:ext cx="5720671" cy="2420350"/>
            </a:xfrm>
            <a:prstGeom prst="rect">
              <a:avLst/>
            </a:prstGeom>
            <a:solidFill>
              <a:srgbClr val="E7E7E7"/>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092" name="Shape 1092"/>
            <p:cNvSpPr/>
            <p:nvPr/>
          </p:nvSpPr>
          <p:spPr>
            <a:xfrm>
              <a:off x="28576" y="100952"/>
              <a:ext cx="5834975" cy="2049185"/>
            </a:xfrm>
            <a:prstGeom prst="rect">
              <a:avLst/>
            </a:prstGeom>
            <a:noFill/>
            <a:ln w="12700" cap="flat">
              <a:noFill/>
              <a:miter lim="400000"/>
            </a:ln>
            <a:effectLst/>
          </p:spPr>
          <p:txBody>
            <a:bodyPr wrap="square" lIns="91439" tIns="91439" rIns="91439" bIns="91439" numCol="1" anchor="t">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t>
              </a:r>
            </a:p>
          </p:txBody>
        </p:sp>
      </p:grpSp>
      <p:sp>
        <p:nvSpPr>
          <p:cNvPr id="1094" name="Shape 1094"/>
          <p:cNvSpPr/>
          <p:nvPr/>
        </p:nvSpPr>
        <p:spPr>
          <a:xfrm>
            <a:off x="590552" y="4095751"/>
            <a:ext cx="5720670" cy="5715553"/>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endParaRPr/>
          </a:p>
        </p:txBody>
      </p:sp>
      <p:sp>
        <p:nvSpPr>
          <p:cNvPr id="1095" name="Shape 1095"/>
          <p:cNvSpPr/>
          <p:nvPr/>
        </p:nvSpPr>
        <p:spPr>
          <a:xfrm>
            <a:off x="6368374" y="4095751"/>
            <a:ext cx="5720670" cy="5715553"/>
          </a:xfrm>
          <a:prstGeom prst="rect">
            <a:avLst/>
          </a:prstGeom>
          <a:blipFill>
            <a:blip r:embed="rId3"/>
            <a:stretch>
              <a:fillRect/>
            </a:stretch>
          </a:blipFill>
          <a:ln w="12700">
            <a:miter lim="400000"/>
          </a:ln>
        </p:spPr>
        <p:txBody>
          <a:bodyPr tIns="91439" bIns="91439" anchor="ctr"/>
          <a:lstStyle/>
          <a:p>
            <a:pPr algn="ctr">
              <a:defRPr>
                <a:solidFill>
                  <a:srgbClr val="FFFFFF"/>
                </a:solidFill>
              </a:defRPr>
            </a:pPr>
            <a:endParaRPr/>
          </a:p>
        </p:txBody>
      </p:sp>
      <p:sp>
        <p:nvSpPr>
          <p:cNvPr id="1096" name="Shape 1096"/>
          <p:cNvSpPr/>
          <p:nvPr/>
        </p:nvSpPr>
        <p:spPr>
          <a:xfrm>
            <a:off x="12146195" y="4095751"/>
            <a:ext cx="5720671" cy="5715553"/>
          </a:xfrm>
          <a:prstGeom prst="rect">
            <a:avLst/>
          </a:prstGeom>
          <a:blipFill>
            <a:blip r:embed="rId4"/>
            <a:stretch>
              <a:fillRect/>
            </a:stretch>
          </a:blipFill>
          <a:ln w="12700">
            <a:miter lim="400000"/>
          </a:ln>
        </p:spPr>
        <p:txBody>
          <a:bodyPr tIns="91439" bIns="91439" anchor="ctr"/>
          <a:lstStyle/>
          <a:p>
            <a:pPr algn="ctr">
              <a:defRPr>
                <a:solidFill>
                  <a:srgbClr val="FFFFFF"/>
                </a:solidFill>
              </a:defRPr>
            </a:pPr>
            <a:endParaRPr/>
          </a:p>
        </p:txBody>
      </p:sp>
      <p:sp>
        <p:nvSpPr>
          <p:cNvPr id="1097" name="Shape 1097"/>
          <p:cNvSpPr/>
          <p:nvPr/>
        </p:nvSpPr>
        <p:spPr>
          <a:xfrm>
            <a:off x="17924016" y="4095751"/>
            <a:ext cx="5720670" cy="5715553"/>
          </a:xfrm>
          <a:prstGeom prst="rect">
            <a:avLst/>
          </a:prstGeom>
          <a:blipFill>
            <a:blip r:embed="rId5"/>
            <a:stretch>
              <a:fillRect/>
            </a:stretch>
          </a:blipFill>
          <a:ln w="12700">
            <a:miter lim="400000"/>
          </a:ln>
        </p:spPr>
        <p:txBody>
          <a:bodyPr tIns="91439" bIns="91439" anchor="ctr"/>
          <a:lstStyle/>
          <a:p>
            <a:pPr algn="ctr">
              <a:defRPr>
                <a:solidFill>
                  <a:srgbClr val="FFFFFF"/>
                </a:solidFill>
              </a:defRPr>
            </a:pPr>
            <a:endParaRPr/>
          </a:p>
        </p:txBody>
      </p:sp>
      <p:grpSp>
        <p:nvGrpSpPr>
          <p:cNvPr id="1100" name="Group 1100"/>
          <p:cNvGrpSpPr/>
          <p:nvPr/>
        </p:nvGrpSpPr>
        <p:grpSpPr>
          <a:xfrm>
            <a:off x="590551" y="3236048"/>
            <a:ext cx="5720671" cy="859703"/>
            <a:chOff x="0" y="0"/>
            <a:chExt cx="5720669" cy="859701"/>
          </a:xfrm>
        </p:grpSpPr>
        <p:sp>
          <p:nvSpPr>
            <p:cNvPr id="1098" name="Shape 1098"/>
            <p:cNvSpPr/>
            <p:nvPr/>
          </p:nvSpPr>
          <p:spPr>
            <a:xfrm>
              <a:off x="0" y="0"/>
              <a:ext cx="5720670" cy="859702"/>
            </a:xfrm>
            <a:prstGeom prst="rect">
              <a:avLst/>
            </a:prstGeom>
            <a:solidFill>
              <a:srgbClr val="D84555"/>
            </a:solidFill>
            <a:ln w="12700" cap="flat">
              <a:noFill/>
              <a:miter lim="400000"/>
            </a:ln>
            <a:effectLst/>
          </p:spPr>
          <p:txBody>
            <a:bodyPr wrap="square" lIns="91439" tIns="91439" rIns="91439" bIns="91439" numCol="1" anchor="ctr">
              <a:noAutofit/>
            </a:bodyPr>
            <a:lstStyle/>
            <a:p>
              <a:pPr>
                <a:defRPr sz="4800" b="1">
                  <a:solidFill>
                    <a:srgbClr val="FFFFFF"/>
                  </a:solidFill>
                  <a:latin typeface="Adobe Caslon Pro"/>
                  <a:ea typeface="Adobe Caslon Pro"/>
                  <a:cs typeface="Adobe Caslon Pro"/>
                  <a:sym typeface="Adobe Caslon Pro"/>
                </a:defRPr>
              </a:pPr>
              <a:endParaRPr/>
            </a:p>
          </p:txBody>
        </p:sp>
        <p:sp>
          <p:nvSpPr>
            <p:cNvPr id="1099" name="Shape 1099"/>
            <p:cNvSpPr/>
            <p:nvPr/>
          </p:nvSpPr>
          <p:spPr>
            <a:xfrm>
              <a:off x="0" y="31071"/>
              <a:ext cx="5720670" cy="797560"/>
            </a:xfrm>
            <a:prstGeom prst="rect">
              <a:avLst/>
            </a:prstGeom>
            <a:noFill/>
            <a:ln w="12700" cap="flat">
              <a:noFill/>
              <a:miter lim="400000"/>
            </a:ln>
            <a:effectLst/>
          </p:spPr>
          <p:txBody>
            <a:bodyPr wrap="square" lIns="91439" tIns="91439" rIns="91439" bIns="91439" numCol="1" anchor="ctr">
              <a:spAutoFit/>
            </a:bodyPr>
            <a:lstStyle>
              <a:lvl1pPr>
                <a:defRPr sz="4800" b="1">
                  <a:solidFill>
                    <a:srgbClr val="FFFFFF"/>
                  </a:solidFill>
                  <a:latin typeface="Adobe Caslon Pro"/>
                  <a:ea typeface="Adobe Caslon Pro"/>
                  <a:cs typeface="Adobe Caslon Pro"/>
                  <a:sym typeface="Adobe Caslon Pro"/>
                </a:defRPr>
              </a:lvl1pPr>
            </a:lstStyle>
            <a:p>
              <a:pPr>
                <a:defRPr b="0">
                  <a:latin typeface="+mn-lt"/>
                  <a:ea typeface="+mn-ea"/>
                  <a:cs typeface="+mn-cs"/>
                  <a:sym typeface="Trebuchet MS"/>
                </a:defRPr>
              </a:pPr>
              <a:r>
                <a:rPr b="1">
                  <a:latin typeface="Adobe Caslon Pro"/>
                  <a:ea typeface="Adobe Caslon Pro"/>
                  <a:cs typeface="Adobe Caslon Pro"/>
                  <a:sym typeface="Adobe Caslon Pro"/>
                </a:rPr>
                <a:t>Add Your Title Here</a:t>
              </a:r>
            </a:p>
          </p:txBody>
        </p:sp>
      </p:grpSp>
      <p:grpSp>
        <p:nvGrpSpPr>
          <p:cNvPr id="1103" name="Group 1103"/>
          <p:cNvGrpSpPr/>
          <p:nvPr/>
        </p:nvGrpSpPr>
        <p:grpSpPr>
          <a:xfrm>
            <a:off x="6368374" y="3236048"/>
            <a:ext cx="5720670" cy="859703"/>
            <a:chOff x="0" y="0"/>
            <a:chExt cx="5720669" cy="859701"/>
          </a:xfrm>
        </p:grpSpPr>
        <p:sp>
          <p:nvSpPr>
            <p:cNvPr id="1101" name="Shape 1101"/>
            <p:cNvSpPr/>
            <p:nvPr/>
          </p:nvSpPr>
          <p:spPr>
            <a:xfrm>
              <a:off x="0" y="0"/>
              <a:ext cx="5720670" cy="859702"/>
            </a:xfrm>
            <a:prstGeom prst="rect">
              <a:avLst/>
            </a:prstGeom>
            <a:solidFill>
              <a:srgbClr val="F19B2C"/>
            </a:solidFill>
            <a:ln w="12700" cap="flat">
              <a:noFill/>
              <a:miter lim="400000"/>
            </a:ln>
            <a:effectLst/>
          </p:spPr>
          <p:txBody>
            <a:bodyPr wrap="square" lIns="91439" tIns="91439" rIns="91439" bIns="91439" numCol="1" anchor="ctr">
              <a:noAutofit/>
            </a:bodyPr>
            <a:lstStyle/>
            <a:p>
              <a:pPr>
                <a:defRPr sz="4800" b="1">
                  <a:solidFill>
                    <a:srgbClr val="FFFFFF"/>
                  </a:solidFill>
                  <a:latin typeface="Adobe Caslon Pro"/>
                  <a:ea typeface="Adobe Caslon Pro"/>
                  <a:cs typeface="Adobe Caslon Pro"/>
                  <a:sym typeface="Adobe Caslon Pro"/>
                </a:defRPr>
              </a:pPr>
              <a:endParaRPr/>
            </a:p>
          </p:txBody>
        </p:sp>
        <p:sp>
          <p:nvSpPr>
            <p:cNvPr id="1102" name="Shape 1102"/>
            <p:cNvSpPr/>
            <p:nvPr/>
          </p:nvSpPr>
          <p:spPr>
            <a:xfrm>
              <a:off x="0" y="31071"/>
              <a:ext cx="5720670" cy="797560"/>
            </a:xfrm>
            <a:prstGeom prst="rect">
              <a:avLst/>
            </a:prstGeom>
            <a:noFill/>
            <a:ln w="12700" cap="flat">
              <a:noFill/>
              <a:miter lim="400000"/>
            </a:ln>
            <a:effectLst/>
          </p:spPr>
          <p:txBody>
            <a:bodyPr wrap="square" lIns="91439" tIns="91439" rIns="91439" bIns="91439" numCol="1" anchor="ctr">
              <a:spAutoFit/>
            </a:bodyPr>
            <a:lstStyle>
              <a:lvl1pPr>
                <a:defRPr sz="4800" b="1">
                  <a:solidFill>
                    <a:srgbClr val="FFFFFF"/>
                  </a:solidFill>
                  <a:latin typeface="Adobe Caslon Pro"/>
                  <a:ea typeface="Adobe Caslon Pro"/>
                  <a:cs typeface="Adobe Caslon Pro"/>
                  <a:sym typeface="Adobe Caslon Pro"/>
                </a:defRPr>
              </a:lvl1pPr>
            </a:lstStyle>
            <a:p>
              <a:pPr>
                <a:defRPr b="0">
                  <a:latin typeface="+mn-lt"/>
                  <a:ea typeface="+mn-ea"/>
                  <a:cs typeface="+mn-cs"/>
                  <a:sym typeface="Trebuchet MS"/>
                </a:defRPr>
              </a:pPr>
              <a:r>
                <a:rPr b="1">
                  <a:latin typeface="Adobe Caslon Pro"/>
                  <a:ea typeface="Adobe Caslon Pro"/>
                  <a:cs typeface="Adobe Caslon Pro"/>
                  <a:sym typeface="Adobe Caslon Pro"/>
                </a:rPr>
                <a:t>Add Your Title Here</a:t>
              </a:r>
            </a:p>
          </p:txBody>
        </p:sp>
      </p:grpSp>
      <p:grpSp>
        <p:nvGrpSpPr>
          <p:cNvPr id="1106" name="Group 1106"/>
          <p:cNvGrpSpPr/>
          <p:nvPr/>
        </p:nvGrpSpPr>
        <p:grpSpPr>
          <a:xfrm>
            <a:off x="12146195" y="3236048"/>
            <a:ext cx="5720671" cy="859703"/>
            <a:chOff x="0" y="0"/>
            <a:chExt cx="5720669" cy="859701"/>
          </a:xfrm>
        </p:grpSpPr>
        <p:sp>
          <p:nvSpPr>
            <p:cNvPr id="1104" name="Shape 1104"/>
            <p:cNvSpPr/>
            <p:nvPr/>
          </p:nvSpPr>
          <p:spPr>
            <a:xfrm>
              <a:off x="0" y="0"/>
              <a:ext cx="5720670" cy="859702"/>
            </a:xfrm>
            <a:prstGeom prst="rect">
              <a:avLst/>
            </a:prstGeom>
            <a:solidFill>
              <a:srgbClr val="17A086"/>
            </a:solidFill>
            <a:ln w="12700" cap="flat">
              <a:noFill/>
              <a:miter lim="400000"/>
            </a:ln>
            <a:effectLst/>
          </p:spPr>
          <p:txBody>
            <a:bodyPr wrap="square" lIns="91439" tIns="91439" rIns="91439" bIns="91439" numCol="1" anchor="ctr">
              <a:noAutofit/>
            </a:bodyPr>
            <a:lstStyle/>
            <a:p>
              <a:pPr>
                <a:defRPr sz="4800" b="1">
                  <a:solidFill>
                    <a:srgbClr val="FFFFFF"/>
                  </a:solidFill>
                  <a:latin typeface="Adobe Caslon Pro"/>
                  <a:ea typeface="Adobe Caslon Pro"/>
                  <a:cs typeface="Adobe Caslon Pro"/>
                  <a:sym typeface="Adobe Caslon Pro"/>
                </a:defRPr>
              </a:pPr>
              <a:endParaRPr/>
            </a:p>
          </p:txBody>
        </p:sp>
        <p:sp>
          <p:nvSpPr>
            <p:cNvPr id="1105" name="Shape 1105"/>
            <p:cNvSpPr/>
            <p:nvPr/>
          </p:nvSpPr>
          <p:spPr>
            <a:xfrm>
              <a:off x="0" y="31071"/>
              <a:ext cx="5720670" cy="797560"/>
            </a:xfrm>
            <a:prstGeom prst="rect">
              <a:avLst/>
            </a:prstGeom>
            <a:noFill/>
            <a:ln w="12700" cap="flat">
              <a:noFill/>
              <a:miter lim="400000"/>
            </a:ln>
            <a:effectLst/>
          </p:spPr>
          <p:txBody>
            <a:bodyPr wrap="square" lIns="91439" tIns="91439" rIns="91439" bIns="91439" numCol="1" anchor="ctr">
              <a:spAutoFit/>
            </a:bodyPr>
            <a:lstStyle>
              <a:lvl1pPr>
                <a:defRPr sz="4800" b="1">
                  <a:solidFill>
                    <a:srgbClr val="FFFFFF"/>
                  </a:solidFill>
                  <a:latin typeface="Adobe Caslon Pro"/>
                  <a:ea typeface="Adobe Caslon Pro"/>
                  <a:cs typeface="Adobe Caslon Pro"/>
                  <a:sym typeface="Adobe Caslon Pro"/>
                </a:defRPr>
              </a:lvl1pPr>
            </a:lstStyle>
            <a:p>
              <a:pPr>
                <a:defRPr b="0">
                  <a:latin typeface="+mn-lt"/>
                  <a:ea typeface="+mn-ea"/>
                  <a:cs typeface="+mn-cs"/>
                  <a:sym typeface="Trebuchet MS"/>
                </a:defRPr>
              </a:pPr>
              <a:r>
                <a:rPr b="1">
                  <a:latin typeface="Adobe Caslon Pro"/>
                  <a:ea typeface="Adobe Caslon Pro"/>
                  <a:cs typeface="Adobe Caslon Pro"/>
                  <a:sym typeface="Adobe Caslon Pro"/>
                </a:rPr>
                <a:t>Add Your Title Here</a:t>
              </a:r>
            </a:p>
          </p:txBody>
        </p:sp>
      </p:grpSp>
      <p:grpSp>
        <p:nvGrpSpPr>
          <p:cNvPr id="1109" name="Group 1109"/>
          <p:cNvGrpSpPr/>
          <p:nvPr/>
        </p:nvGrpSpPr>
        <p:grpSpPr>
          <a:xfrm>
            <a:off x="17924016" y="3236048"/>
            <a:ext cx="5720670" cy="859703"/>
            <a:chOff x="0" y="0"/>
            <a:chExt cx="5720669" cy="859701"/>
          </a:xfrm>
        </p:grpSpPr>
        <p:sp>
          <p:nvSpPr>
            <p:cNvPr id="1107" name="Shape 1107"/>
            <p:cNvSpPr/>
            <p:nvPr/>
          </p:nvSpPr>
          <p:spPr>
            <a:xfrm>
              <a:off x="0" y="0"/>
              <a:ext cx="5720670" cy="859702"/>
            </a:xfrm>
            <a:prstGeom prst="rect">
              <a:avLst/>
            </a:prstGeom>
            <a:solidFill>
              <a:srgbClr val="1B7AC3"/>
            </a:solidFill>
            <a:ln w="12700" cap="flat">
              <a:noFill/>
              <a:miter lim="400000"/>
            </a:ln>
            <a:effectLst/>
          </p:spPr>
          <p:txBody>
            <a:bodyPr wrap="square" lIns="91439" tIns="91439" rIns="91439" bIns="91439" numCol="1" anchor="ctr">
              <a:noAutofit/>
            </a:bodyPr>
            <a:lstStyle/>
            <a:p>
              <a:pPr>
                <a:defRPr sz="4800" b="1">
                  <a:solidFill>
                    <a:srgbClr val="FFFFFF"/>
                  </a:solidFill>
                  <a:latin typeface="Adobe Caslon Pro"/>
                  <a:ea typeface="Adobe Caslon Pro"/>
                  <a:cs typeface="Adobe Caslon Pro"/>
                  <a:sym typeface="Adobe Caslon Pro"/>
                </a:defRPr>
              </a:pPr>
              <a:endParaRPr/>
            </a:p>
          </p:txBody>
        </p:sp>
        <p:sp>
          <p:nvSpPr>
            <p:cNvPr id="1108" name="Shape 1108"/>
            <p:cNvSpPr/>
            <p:nvPr/>
          </p:nvSpPr>
          <p:spPr>
            <a:xfrm>
              <a:off x="0" y="31071"/>
              <a:ext cx="5720670" cy="797560"/>
            </a:xfrm>
            <a:prstGeom prst="rect">
              <a:avLst/>
            </a:prstGeom>
            <a:noFill/>
            <a:ln w="12700" cap="flat">
              <a:noFill/>
              <a:miter lim="400000"/>
            </a:ln>
            <a:effectLst/>
          </p:spPr>
          <p:txBody>
            <a:bodyPr wrap="square" lIns="91439" tIns="91439" rIns="91439" bIns="91439" numCol="1" anchor="ctr">
              <a:spAutoFit/>
            </a:bodyPr>
            <a:lstStyle>
              <a:lvl1pPr>
                <a:defRPr sz="4800" b="1">
                  <a:solidFill>
                    <a:srgbClr val="FFFFFF"/>
                  </a:solidFill>
                  <a:latin typeface="Adobe Caslon Pro"/>
                  <a:ea typeface="Adobe Caslon Pro"/>
                  <a:cs typeface="Adobe Caslon Pro"/>
                  <a:sym typeface="Adobe Caslon Pro"/>
                </a:defRPr>
              </a:lvl1pPr>
            </a:lstStyle>
            <a:p>
              <a:pPr>
                <a:defRPr b="0">
                  <a:latin typeface="+mn-lt"/>
                  <a:ea typeface="+mn-ea"/>
                  <a:cs typeface="+mn-cs"/>
                  <a:sym typeface="Trebuchet MS"/>
                </a:defRPr>
              </a:pPr>
              <a:r>
                <a:rPr b="1">
                  <a:latin typeface="Adobe Caslon Pro"/>
                  <a:ea typeface="Adobe Caslon Pro"/>
                  <a:cs typeface="Adobe Caslon Pro"/>
                  <a:sym typeface="Adobe Caslon Pro"/>
                </a:rPr>
                <a:t>Add Your Title Here</a:t>
              </a:r>
            </a:p>
          </p:txBody>
        </p:sp>
      </p:grpSp>
    </p:spTree>
  </p:cSld>
  <p:clrMapOvr>
    <a:masterClrMapping/>
  </p:clrMapOvr>
  <mc:AlternateContent xmlns:mc="http://schemas.openxmlformats.org/markup-compatibility/2006" xmlns:p14="http://schemas.microsoft.com/office/powerpoint/2010/main">
    <mc:Choice Requires="p14">
      <p:transition spd="slow" p14:dur="1200">
        <p14:prism isInverted="1"/>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1080"/>
                                        </p:tgtEl>
                                        <p:attrNameLst>
                                          <p:attrName>style.visibility</p:attrName>
                                        </p:attrNameLst>
                                      </p:cBhvr>
                                      <p:to>
                                        <p:strVal val="visible"/>
                                      </p:to>
                                    </p:set>
                                    <p:anim calcmode="lin" valueType="num">
                                      <p:cBhvr>
                                        <p:cTn id="7" dur="500" fill="hold"/>
                                        <p:tgtEl>
                                          <p:spTgt spid="1080"/>
                                        </p:tgtEl>
                                        <p:attrNameLst>
                                          <p:attrName>ppt_x</p:attrName>
                                        </p:attrNameLst>
                                      </p:cBhvr>
                                      <p:tavLst>
                                        <p:tav tm="0">
                                          <p:val>
                                            <p:strVal val="#ppt_x"/>
                                          </p:val>
                                        </p:tav>
                                        <p:tav tm="100000">
                                          <p:val>
                                            <p:strVal val="#ppt_x"/>
                                          </p:val>
                                        </p:tav>
                                      </p:tavLst>
                                    </p:anim>
                                    <p:anim calcmode="lin" valueType="num">
                                      <p:cBhvr>
                                        <p:cTn id="8" dur="500" fill="hold"/>
                                        <p:tgtEl>
                                          <p:spTgt spid="108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1081"/>
                                        </p:tgtEl>
                                        <p:attrNameLst>
                                          <p:attrName>style.visibility</p:attrName>
                                        </p:attrNameLst>
                                      </p:cBhvr>
                                      <p:to>
                                        <p:strVal val="visible"/>
                                      </p:to>
                                    </p:set>
                                    <p:animEffect transition="in" filter="wipe(left)">
                                      <p:cBhvr>
                                        <p:cTn id="12" dur="500"/>
                                        <p:tgtEl>
                                          <p:spTgt spid="1081"/>
                                        </p:tgtEl>
                                      </p:cBhvr>
                                    </p:animEffect>
                                  </p:childTnLst>
                                </p:cTn>
                              </p:par>
                            </p:childTnLst>
                          </p:cTn>
                        </p:par>
                        <p:par>
                          <p:cTn id="13" fill="hold">
                            <p:stCondLst>
                              <p:cond delay="1000"/>
                            </p:stCondLst>
                            <p:childTnLst>
                              <p:par>
                                <p:cTn id="14" presetID="9" presetClass="entr" presetSubtype="0" fill="hold" grpId="3" nodeType="afterEffect">
                                  <p:stCondLst>
                                    <p:cond delay="0"/>
                                  </p:stCondLst>
                                  <p:iterate>
                                    <p:tmAbs val="0"/>
                                  </p:iterate>
                                  <p:childTnLst>
                                    <p:set>
                                      <p:cBhvr>
                                        <p:cTn id="15" dur="indefinite" fill="hold"/>
                                        <p:tgtEl>
                                          <p:spTgt spid="1094"/>
                                        </p:tgtEl>
                                        <p:attrNameLst>
                                          <p:attrName>style.visibility</p:attrName>
                                        </p:attrNameLst>
                                      </p:cBhvr>
                                      <p:to>
                                        <p:strVal val="visible"/>
                                      </p:to>
                                    </p:set>
                                    <p:animEffect transition="in" filter="dissolve">
                                      <p:cBhvr>
                                        <p:cTn id="16" dur="500"/>
                                        <p:tgtEl>
                                          <p:spTgt spid="1094"/>
                                        </p:tgtEl>
                                      </p:cBhvr>
                                    </p:animEffect>
                                  </p:childTnLst>
                                </p:cTn>
                              </p:par>
                            </p:childTnLst>
                          </p:cTn>
                        </p:par>
                        <p:par>
                          <p:cTn id="17" fill="hold">
                            <p:stCondLst>
                              <p:cond delay="1500"/>
                            </p:stCondLst>
                            <p:childTnLst>
                              <p:par>
                                <p:cTn id="18" presetID="9" presetClass="entr" presetSubtype="0" fill="hold" grpId="4" nodeType="afterEffect">
                                  <p:stCondLst>
                                    <p:cond delay="250"/>
                                  </p:stCondLst>
                                  <p:iterate>
                                    <p:tmAbs val="0"/>
                                  </p:iterate>
                                  <p:childTnLst>
                                    <p:set>
                                      <p:cBhvr>
                                        <p:cTn id="19" dur="indefinite" fill="hold"/>
                                        <p:tgtEl>
                                          <p:spTgt spid="1095"/>
                                        </p:tgtEl>
                                        <p:attrNameLst>
                                          <p:attrName>style.visibility</p:attrName>
                                        </p:attrNameLst>
                                      </p:cBhvr>
                                      <p:to>
                                        <p:strVal val="visible"/>
                                      </p:to>
                                    </p:set>
                                    <p:animEffect transition="in" filter="dissolve">
                                      <p:cBhvr>
                                        <p:cTn id="20" dur="500"/>
                                        <p:tgtEl>
                                          <p:spTgt spid="1095"/>
                                        </p:tgtEl>
                                      </p:cBhvr>
                                    </p:animEffect>
                                  </p:childTnLst>
                                </p:cTn>
                              </p:par>
                            </p:childTnLst>
                          </p:cTn>
                        </p:par>
                        <p:par>
                          <p:cTn id="21" fill="hold">
                            <p:stCondLst>
                              <p:cond delay="2250"/>
                            </p:stCondLst>
                            <p:childTnLst>
                              <p:par>
                                <p:cTn id="22" presetID="9" presetClass="entr" presetSubtype="0" fill="hold" grpId="5" nodeType="afterEffect">
                                  <p:stCondLst>
                                    <p:cond delay="500"/>
                                  </p:stCondLst>
                                  <p:iterate>
                                    <p:tmAbs val="0"/>
                                  </p:iterate>
                                  <p:childTnLst>
                                    <p:set>
                                      <p:cBhvr>
                                        <p:cTn id="23" dur="indefinite" fill="hold"/>
                                        <p:tgtEl>
                                          <p:spTgt spid="1096"/>
                                        </p:tgtEl>
                                        <p:attrNameLst>
                                          <p:attrName>style.visibility</p:attrName>
                                        </p:attrNameLst>
                                      </p:cBhvr>
                                      <p:to>
                                        <p:strVal val="visible"/>
                                      </p:to>
                                    </p:set>
                                    <p:animEffect transition="in" filter="dissolve">
                                      <p:cBhvr>
                                        <p:cTn id="24" dur="500"/>
                                        <p:tgtEl>
                                          <p:spTgt spid="1096"/>
                                        </p:tgtEl>
                                      </p:cBhvr>
                                    </p:animEffect>
                                  </p:childTnLst>
                                </p:cTn>
                              </p:par>
                            </p:childTnLst>
                          </p:cTn>
                        </p:par>
                        <p:par>
                          <p:cTn id="25" fill="hold">
                            <p:stCondLst>
                              <p:cond delay="3250"/>
                            </p:stCondLst>
                            <p:childTnLst>
                              <p:par>
                                <p:cTn id="26" presetID="9" presetClass="entr" presetSubtype="0" fill="hold" grpId="6" nodeType="afterEffect">
                                  <p:stCondLst>
                                    <p:cond delay="750"/>
                                  </p:stCondLst>
                                  <p:iterate>
                                    <p:tmAbs val="0"/>
                                  </p:iterate>
                                  <p:childTnLst>
                                    <p:set>
                                      <p:cBhvr>
                                        <p:cTn id="27" dur="indefinite" fill="hold"/>
                                        <p:tgtEl>
                                          <p:spTgt spid="1097"/>
                                        </p:tgtEl>
                                        <p:attrNameLst>
                                          <p:attrName>style.visibility</p:attrName>
                                        </p:attrNameLst>
                                      </p:cBhvr>
                                      <p:to>
                                        <p:strVal val="visible"/>
                                      </p:to>
                                    </p:set>
                                    <p:animEffect transition="in" filter="dissolve">
                                      <p:cBhvr>
                                        <p:cTn id="28" dur="500"/>
                                        <p:tgtEl>
                                          <p:spTgt spid="1097"/>
                                        </p:tgtEl>
                                      </p:cBhvr>
                                    </p:animEffect>
                                  </p:childTnLst>
                                </p:cTn>
                              </p:par>
                            </p:childTnLst>
                          </p:cTn>
                        </p:par>
                        <p:par>
                          <p:cTn id="29" fill="hold">
                            <p:stCondLst>
                              <p:cond delay="4500"/>
                            </p:stCondLst>
                            <p:childTnLst>
                              <p:par>
                                <p:cTn id="30" presetID="22" presetClass="entr" presetSubtype="4" fill="hold" grpId="7" nodeType="afterEffect">
                                  <p:stCondLst>
                                    <p:cond delay="0"/>
                                  </p:stCondLst>
                                  <p:iterate>
                                    <p:tmAbs val="0"/>
                                  </p:iterate>
                                  <p:childTnLst>
                                    <p:set>
                                      <p:cBhvr>
                                        <p:cTn id="31" dur="indefinite" fill="hold"/>
                                        <p:tgtEl>
                                          <p:spTgt spid="1100"/>
                                        </p:tgtEl>
                                        <p:attrNameLst>
                                          <p:attrName>style.visibility</p:attrName>
                                        </p:attrNameLst>
                                      </p:cBhvr>
                                      <p:to>
                                        <p:strVal val="visible"/>
                                      </p:to>
                                    </p:set>
                                    <p:animEffect transition="in" filter="wipe(down)">
                                      <p:cBhvr>
                                        <p:cTn id="32" dur="500"/>
                                        <p:tgtEl>
                                          <p:spTgt spid="1100"/>
                                        </p:tgtEl>
                                      </p:cBhvr>
                                    </p:animEffect>
                                  </p:childTnLst>
                                </p:cTn>
                              </p:par>
                            </p:childTnLst>
                          </p:cTn>
                        </p:par>
                        <p:par>
                          <p:cTn id="33" fill="hold">
                            <p:stCondLst>
                              <p:cond delay="5000"/>
                            </p:stCondLst>
                            <p:childTnLst>
                              <p:par>
                                <p:cTn id="34" presetID="22" presetClass="entr" presetSubtype="4" fill="hold" grpId="8" nodeType="afterEffect">
                                  <p:stCondLst>
                                    <p:cond delay="0"/>
                                  </p:stCondLst>
                                  <p:iterate>
                                    <p:tmAbs val="0"/>
                                  </p:iterate>
                                  <p:childTnLst>
                                    <p:set>
                                      <p:cBhvr>
                                        <p:cTn id="35" dur="indefinite" fill="hold"/>
                                        <p:tgtEl>
                                          <p:spTgt spid="1103"/>
                                        </p:tgtEl>
                                        <p:attrNameLst>
                                          <p:attrName>style.visibility</p:attrName>
                                        </p:attrNameLst>
                                      </p:cBhvr>
                                      <p:to>
                                        <p:strVal val="visible"/>
                                      </p:to>
                                    </p:set>
                                    <p:animEffect transition="in" filter="wipe(down)">
                                      <p:cBhvr>
                                        <p:cTn id="36" dur="500"/>
                                        <p:tgtEl>
                                          <p:spTgt spid="1103"/>
                                        </p:tgtEl>
                                      </p:cBhvr>
                                    </p:animEffect>
                                  </p:childTnLst>
                                </p:cTn>
                              </p:par>
                            </p:childTnLst>
                          </p:cTn>
                        </p:par>
                        <p:par>
                          <p:cTn id="37" fill="hold">
                            <p:stCondLst>
                              <p:cond delay="5500"/>
                            </p:stCondLst>
                            <p:childTnLst>
                              <p:par>
                                <p:cTn id="38" presetID="22" presetClass="entr" presetSubtype="4" fill="hold" grpId="9" nodeType="afterEffect">
                                  <p:stCondLst>
                                    <p:cond delay="0"/>
                                  </p:stCondLst>
                                  <p:iterate>
                                    <p:tmAbs val="0"/>
                                  </p:iterate>
                                  <p:childTnLst>
                                    <p:set>
                                      <p:cBhvr>
                                        <p:cTn id="39" dur="indefinite" fill="hold"/>
                                        <p:tgtEl>
                                          <p:spTgt spid="1106"/>
                                        </p:tgtEl>
                                        <p:attrNameLst>
                                          <p:attrName>style.visibility</p:attrName>
                                        </p:attrNameLst>
                                      </p:cBhvr>
                                      <p:to>
                                        <p:strVal val="visible"/>
                                      </p:to>
                                    </p:set>
                                    <p:animEffect transition="in" filter="wipe(down)">
                                      <p:cBhvr>
                                        <p:cTn id="40" dur="500"/>
                                        <p:tgtEl>
                                          <p:spTgt spid="1106"/>
                                        </p:tgtEl>
                                      </p:cBhvr>
                                    </p:animEffect>
                                  </p:childTnLst>
                                </p:cTn>
                              </p:par>
                            </p:childTnLst>
                          </p:cTn>
                        </p:par>
                        <p:par>
                          <p:cTn id="41" fill="hold">
                            <p:stCondLst>
                              <p:cond delay="6000"/>
                            </p:stCondLst>
                            <p:childTnLst>
                              <p:par>
                                <p:cTn id="42" presetID="22" presetClass="entr" presetSubtype="4" fill="hold" grpId="10" nodeType="afterEffect">
                                  <p:stCondLst>
                                    <p:cond delay="0"/>
                                  </p:stCondLst>
                                  <p:iterate>
                                    <p:tmAbs val="0"/>
                                  </p:iterate>
                                  <p:childTnLst>
                                    <p:set>
                                      <p:cBhvr>
                                        <p:cTn id="43" dur="indefinite" fill="hold"/>
                                        <p:tgtEl>
                                          <p:spTgt spid="1109"/>
                                        </p:tgtEl>
                                        <p:attrNameLst>
                                          <p:attrName>style.visibility</p:attrName>
                                        </p:attrNameLst>
                                      </p:cBhvr>
                                      <p:to>
                                        <p:strVal val="visible"/>
                                      </p:to>
                                    </p:set>
                                    <p:animEffect transition="in" filter="wipe(down)">
                                      <p:cBhvr>
                                        <p:cTn id="44" dur="500"/>
                                        <p:tgtEl>
                                          <p:spTgt spid="1109"/>
                                        </p:tgtEl>
                                      </p:cBhvr>
                                    </p:animEffect>
                                  </p:childTnLst>
                                </p:cTn>
                              </p:par>
                            </p:childTnLst>
                          </p:cTn>
                        </p:par>
                        <p:par>
                          <p:cTn id="45" fill="hold">
                            <p:stCondLst>
                              <p:cond delay="6500"/>
                            </p:stCondLst>
                            <p:childTnLst>
                              <p:par>
                                <p:cTn id="46" presetID="2" presetClass="entr" presetSubtype="1" fill="hold" grpId="11" nodeType="afterEffect">
                                  <p:stCondLst>
                                    <p:cond delay="0"/>
                                  </p:stCondLst>
                                  <p:iterate>
                                    <p:tmAbs val="0"/>
                                  </p:iterate>
                                  <p:childTnLst>
                                    <p:set>
                                      <p:cBhvr>
                                        <p:cTn id="47" dur="indefinite" fill="hold"/>
                                        <p:tgtEl>
                                          <p:spTgt spid="1084"/>
                                        </p:tgtEl>
                                        <p:attrNameLst>
                                          <p:attrName>style.visibility</p:attrName>
                                        </p:attrNameLst>
                                      </p:cBhvr>
                                      <p:to>
                                        <p:strVal val="visible"/>
                                      </p:to>
                                    </p:set>
                                    <p:anim calcmode="lin" valueType="num">
                                      <p:cBhvr>
                                        <p:cTn id="48" dur="500" fill="hold"/>
                                        <p:tgtEl>
                                          <p:spTgt spid="1084"/>
                                        </p:tgtEl>
                                        <p:attrNameLst>
                                          <p:attrName>ppt_x</p:attrName>
                                        </p:attrNameLst>
                                      </p:cBhvr>
                                      <p:tavLst>
                                        <p:tav tm="0">
                                          <p:val>
                                            <p:strVal val="#ppt_x"/>
                                          </p:val>
                                        </p:tav>
                                        <p:tav tm="100000">
                                          <p:val>
                                            <p:strVal val="#ppt_x"/>
                                          </p:val>
                                        </p:tav>
                                      </p:tavLst>
                                    </p:anim>
                                    <p:anim calcmode="lin" valueType="num">
                                      <p:cBhvr>
                                        <p:cTn id="49" dur="500" fill="hold"/>
                                        <p:tgtEl>
                                          <p:spTgt spid="1084"/>
                                        </p:tgtEl>
                                        <p:attrNameLst>
                                          <p:attrName>ppt_y</p:attrName>
                                        </p:attrNameLst>
                                      </p:cBhvr>
                                      <p:tavLst>
                                        <p:tav tm="0">
                                          <p:val>
                                            <p:strVal val="0-#ppt_h/2"/>
                                          </p:val>
                                        </p:tav>
                                        <p:tav tm="100000">
                                          <p:val>
                                            <p:strVal val="#ppt_y"/>
                                          </p:val>
                                        </p:tav>
                                      </p:tavLst>
                                    </p:anim>
                                  </p:childTnLst>
                                </p:cTn>
                              </p:par>
                            </p:childTnLst>
                          </p:cTn>
                        </p:par>
                        <p:par>
                          <p:cTn id="50" fill="hold">
                            <p:stCondLst>
                              <p:cond delay="7000"/>
                            </p:stCondLst>
                            <p:childTnLst>
                              <p:par>
                                <p:cTn id="51" presetID="2" presetClass="entr" presetSubtype="1" fill="hold" grpId="12" nodeType="afterEffect">
                                  <p:stCondLst>
                                    <p:cond delay="0"/>
                                  </p:stCondLst>
                                  <p:iterate>
                                    <p:tmAbs val="0"/>
                                  </p:iterate>
                                  <p:childTnLst>
                                    <p:set>
                                      <p:cBhvr>
                                        <p:cTn id="52" dur="indefinite" fill="hold"/>
                                        <p:tgtEl>
                                          <p:spTgt spid="1087"/>
                                        </p:tgtEl>
                                        <p:attrNameLst>
                                          <p:attrName>style.visibility</p:attrName>
                                        </p:attrNameLst>
                                      </p:cBhvr>
                                      <p:to>
                                        <p:strVal val="visible"/>
                                      </p:to>
                                    </p:set>
                                    <p:anim calcmode="lin" valueType="num">
                                      <p:cBhvr>
                                        <p:cTn id="53" dur="500" fill="hold"/>
                                        <p:tgtEl>
                                          <p:spTgt spid="1087"/>
                                        </p:tgtEl>
                                        <p:attrNameLst>
                                          <p:attrName>ppt_x</p:attrName>
                                        </p:attrNameLst>
                                      </p:cBhvr>
                                      <p:tavLst>
                                        <p:tav tm="0">
                                          <p:val>
                                            <p:strVal val="#ppt_x"/>
                                          </p:val>
                                        </p:tav>
                                        <p:tav tm="100000">
                                          <p:val>
                                            <p:strVal val="#ppt_x"/>
                                          </p:val>
                                        </p:tav>
                                      </p:tavLst>
                                    </p:anim>
                                    <p:anim calcmode="lin" valueType="num">
                                      <p:cBhvr>
                                        <p:cTn id="54" dur="500" fill="hold"/>
                                        <p:tgtEl>
                                          <p:spTgt spid="1087"/>
                                        </p:tgtEl>
                                        <p:attrNameLst>
                                          <p:attrName>ppt_y</p:attrName>
                                        </p:attrNameLst>
                                      </p:cBhvr>
                                      <p:tavLst>
                                        <p:tav tm="0">
                                          <p:val>
                                            <p:strVal val="0-#ppt_h/2"/>
                                          </p:val>
                                        </p:tav>
                                        <p:tav tm="100000">
                                          <p:val>
                                            <p:strVal val="#ppt_y"/>
                                          </p:val>
                                        </p:tav>
                                      </p:tavLst>
                                    </p:anim>
                                  </p:childTnLst>
                                </p:cTn>
                              </p:par>
                            </p:childTnLst>
                          </p:cTn>
                        </p:par>
                        <p:par>
                          <p:cTn id="55" fill="hold">
                            <p:stCondLst>
                              <p:cond delay="7500"/>
                            </p:stCondLst>
                            <p:childTnLst>
                              <p:par>
                                <p:cTn id="56" presetID="2" presetClass="entr" presetSubtype="1" fill="hold" grpId="13" nodeType="afterEffect">
                                  <p:stCondLst>
                                    <p:cond delay="0"/>
                                  </p:stCondLst>
                                  <p:iterate>
                                    <p:tmAbs val="0"/>
                                  </p:iterate>
                                  <p:childTnLst>
                                    <p:set>
                                      <p:cBhvr>
                                        <p:cTn id="57" dur="indefinite" fill="hold"/>
                                        <p:tgtEl>
                                          <p:spTgt spid="1090"/>
                                        </p:tgtEl>
                                        <p:attrNameLst>
                                          <p:attrName>style.visibility</p:attrName>
                                        </p:attrNameLst>
                                      </p:cBhvr>
                                      <p:to>
                                        <p:strVal val="visible"/>
                                      </p:to>
                                    </p:set>
                                    <p:anim calcmode="lin" valueType="num">
                                      <p:cBhvr>
                                        <p:cTn id="58" dur="500" fill="hold"/>
                                        <p:tgtEl>
                                          <p:spTgt spid="1090"/>
                                        </p:tgtEl>
                                        <p:attrNameLst>
                                          <p:attrName>ppt_x</p:attrName>
                                        </p:attrNameLst>
                                      </p:cBhvr>
                                      <p:tavLst>
                                        <p:tav tm="0">
                                          <p:val>
                                            <p:strVal val="#ppt_x"/>
                                          </p:val>
                                        </p:tav>
                                        <p:tav tm="100000">
                                          <p:val>
                                            <p:strVal val="#ppt_x"/>
                                          </p:val>
                                        </p:tav>
                                      </p:tavLst>
                                    </p:anim>
                                    <p:anim calcmode="lin" valueType="num">
                                      <p:cBhvr>
                                        <p:cTn id="59" dur="500" fill="hold"/>
                                        <p:tgtEl>
                                          <p:spTgt spid="1090"/>
                                        </p:tgtEl>
                                        <p:attrNameLst>
                                          <p:attrName>ppt_y</p:attrName>
                                        </p:attrNameLst>
                                      </p:cBhvr>
                                      <p:tavLst>
                                        <p:tav tm="0">
                                          <p:val>
                                            <p:strVal val="0-#ppt_h/2"/>
                                          </p:val>
                                        </p:tav>
                                        <p:tav tm="100000">
                                          <p:val>
                                            <p:strVal val="#ppt_y"/>
                                          </p:val>
                                        </p:tav>
                                      </p:tavLst>
                                    </p:anim>
                                  </p:childTnLst>
                                </p:cTn>
                              </p:par>
                            </p:childTnLst>
                          </p:cTn>
                        </p:par>
                        <p:par>
                          <p:cTn id="60" fill="hold">
                            <p:stCondLst>
                              <p:cond delay="8000"/>
                            </p:stCondLst>
                            <p:childTnLst>
                              <p:par>
                                <p:cTn id="61" presetID="2" presetClass="entr" presetSubtype="1" fill="hold" grpId="14" nodeType="afterEffect">
                                  <p:stCondLst>
                                    <p:cond delay="0"/>
                                  </p:stCondLst>
                                  <p:iterate>
                                    <p:tmAbs val="0"/>
                                  </p:iterate>
                                  <p:childTnLst>
                                    <p:set>
                                      <p:cBhvr>
                                        <p:cTn id="62" dur="indefinite" fill="hold"/>
                                        <p:tgtEl>
                                          <p:spTgt spid="1093"/>
                                        </p:tgtEl>
                                        <p:attrNameLst>
                                          <p:attrName>style.visibility</p:attrName>
                                        </p:attrNameLst>
                                      </p:cBhvr>
                                      <p:to>
                                        <p:strVal val="visible"/>
                                      </p:to>
                                    </p:set>
                                    <p:anim calcmode="lin" valueType="num">
                                      <p:cBhvr>
                                        <p:cTn id="63" dur="500" fill="hold"/>
                                        <p:tgtEl>
                                          <p:spTgt spid="1093"/>
                                        </p:tgtEl>
                                        <p:attrNameLst>
                                          <p:attrName>ppt_x</p:attrName>
                                        </p:attrNameLst>
                                      </p:cBhvr>
                                      <p:tavLst>
                                        <p:tav tm="0">
                                          <p:val>
                                            <p:strVal val="#ppt_x"/>
                                          </p:val>
                                        </p:tav>
                                        <p:tav tm="100000">
                                          <p:val>
                                            <p:strVal val="#ppt_x"/>
                                          </p:val>
                                        </p:tav>
                                      </p:tavLst>
                                    </p:anim>
                                    <p:anim calcmode="lin" valueType="num">
                                      <p:cBhvr>
                                        <p:cTn id="64" dur="500" fill="hold"/>
                                        <p:tgtEl>
                                          <p:spTgt spid="109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0" grpId="1" animBg="1" advAuto="0"/>
      <p:bldP spid="1081" grpId="2" animBg="1" advAuto="0"/>
      <p:bldP spid="1084" grpId="11" animBg="1" advAuto="0"/>
      <p:bldP spid="1087" grpId="12" animBg="1" advAuto="0"/>
      <p:bldP spid="1090" grpId="13" animBg="1" advAuto="0"/>
      <p:bldP spid="1093" grpId="14" animBg="1" advAuto="0"/>
      <p:bldP spid="1094" grpId="3" animBg="1" advAuto="0"/>
      <p:bldP spid="1095" grpId="4" animBg="1" advAuto="0"/>
      <p:bldP spid="1096" grpId="5" animBg="1" advAuto="0"/>
      <p:bldP spid="1097" grpId="6" animBg="1" advAuto="0"/>
      <p:bldP spid="1100" grpId="7" animBg="1" advAuto="0"/>
      <p:bldP spid="1103" grpId="8" animBg="1" advAuto="0"/>
      <p:bldP spid="1106" grpId="9" animBg="1" advAuto="0"/>
      <p:bldP spid="1109" grpId="1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3" name="Group 1123"/>
          <p:cNvGrpSpPr/>
          <p:nvPr/>
        </p:nvGrpSpPr>
        <p:grpSpPr>
          <a:xfrm>
            <a:off x="22374020" y="11727792"/>
            <a:ext cx="1777605" cy="1777748"/>
            <a:chOff x="0" y="0"/>
            <a:chExt cx="1777604" cy="1777747"/>
          </a:xfrm>
        </p:grpSpPr>
        <p:sp>
          <p:nvSpPr>
            <p:cNvPr id="1111" name="Shape 1111"/>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12" name="Shape 1112"/>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13" name="Shape 1113"/>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14" name="Shape 1114"/>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15" name="Shape 1115"/>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16" name="Shape 1116"/>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17" name="Shape 1117"/>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18" name="Shape 1118"/>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19" name="Shape 1119"/>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20" name="Shape 1120"/>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21" name="Shape 1121"/>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22" name="Shape 1122"/>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1136" name="Group 1136"/>
          <p:cNvGrpSpPr/>
          <p:nvPr/>
        </p:nvGrpSpPr>
        <p:grpSpPr>
          <a:xfrm>
            <a:off x="225117" y="232231"/>
            <a:ext cx="1777605" cy="1777749"/>
            <a:chOff x="0" y="0"/>
            <a:chExt cx="1777604" cy="1777747"/>
          </a:xfrm>
        </p:grpSpPr>
        <p:sp>
          <p:nvSpPr>
            <p:cNvPr id="1124" name="Shape 1124"/>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25" name="Shape 1125"/>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26" name="Shape 1126"/>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27" name="Shape 1127"/>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28" name="Shape 1128"/>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29" name="Shape 1129"/>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30" name="Shape 1130"/>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31" name="Shape 1131"/>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32" name="Shape 1132"/>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33" name="Shape 1133"/>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34" name="Shape 1134"/>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135" name="Shape 1135"/>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1137" name="Shape 1137"/>
          <p:cNvSpPr/>
          <p:nvPr/>
        </p:nvSpPr>
        <p:spPr>
          <a:xfrm>
            <a:off x="1475923" y="623246"/>
            <a:ext cx="4109213"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Our Service</a:t>
            </a:r>
          </a:p>
        </p:txBody>
      </p:sp>
      <p:sp>
        <p:nvSpPr>
          <p:cNvPr id="1138" name="Shape 1138"/>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grpSp>
        <p:nvGrpSpPr>
          <p:cNvPr id="1141" name="Group 1141"/>
          <p:cNvGrpSpPr/>
          <p:nvPr/>
        </p:nvGrpSpPr>
        <p:grpSpPr>
          <a:xfrm>
            <a:off x="1856878" y="3367313"/>
            <a:ext cx="2206172" cy="2206173"/>
            <a:chOff x="0" y="0"/>
            <a:chExt cx="2206171" cy="2206171"/>
          </a:xfrm>
        </p:grpSpPr>
        <p:sp>
          <p:nvSpPr>
            <p:cNvPr id="1139" name="Shape 1139"/>
            <p:cNvSpPr/>
            <p:nvPr/>
          </p:nvSpPr>
          <p:spPr>
            <a:xfrm>
              <a:off x="0" y="0"/>
              <a:ext cx="2206172" cy="2206172"/>
            </a:xfrm>
            <a:prstGeom prst="roundRect">
              <a:avLst>
                <a:gd name="adj" fmla="val 12664"/>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40" name="Shape 1140"/>
            <p:cNvSpPr/>
            <p:nvPr/>
          </p:nvSpPr>
          <p:spPr>
            <a:xfrm>
              <a:off x="595975" y="647585"/>
              <a:ext cx="1014219" cy="998119"/>
            </a:xfrm>
            <a:custGeom>
              <a:avLst/>
              <a:gdLst/>
              <a:ahLst/>
              <a:cxnLst>
                <a:cxn ang="0">
                  <a:pos x="wd2" y="hd2"/>
                </a:cxn>
                <a:cxn ang="5400000">
                  <a:pos x="wd2" y="hd2"/>
                </a:cxn>
                <a:cxn ang="10800000">
                  <a:pos x="wd2" y="hd2"/>
                </a:cxn>
                <a:cxn ang="16200000">
                  <a:pos x="wd2" y="hd2"/>
                </a:cxn>
              </a:cxnLst>
              <a:rect l="0" t="0" r="r" b="b"/>
              <a:pathLst>
                <a:path w="21600" h="21600" extrusionOk="0">
                  <a:moveTo>
                    <a:pt x="19440" y="16108"/>
                  </a:moveTo>
                  <a:cubicBezTo>
                    <a:pt x="20880" y="16475"/>
                    <a:pt x="21600" y="17207"/>
                    <a:pt x="21600" y="18305"/>
                  </a:cubicBezTo>
                  <a:cubicBezTo>
                    <a:pt x="21600" y="20136"/>
                    <a:pt x="16920" y="21600"/>
                    <a:pt x="10800" y="21600"/>
                  </a:cubicBezTo>
                  <a:cubicBezTo>
                    <a:pt x="4680" y="21600"/>
                    <a:pt x="0" y="20136"/>
                    <a:pt x="0" y="18305"/>
                  </a:cubicBezTo>
                  <a:cubicBezTo>
                    <a:pt x="0" y="17207"/>
                    <a:pt x="720" y="16475"/>
                    <a:pt x="2160" y="16108"/>
                  </a:cubicBezTo>
                  <a:cubicBezTo>
                    <a:pt x="1800" y="16475"/>
                    <a:pt x="1800" y="16475"/>
                    <a:pt x="1800" y="16841"/>
                  </a:cubicBezTo>
                  <a:cubicBezTo>
                    <a:pt x="1800" y="17939"/>
                    <a:pt x="5760" y="19037"/>
                    <a:pt x="10800" y="19037"/>
                  </a:cubicBezTo>
                  <a:cubicBezTo>
                    <a:pt x="15840" y="19037"/>
                    <a:pt x="19800" y="17939"/>
                    <a:pt x="19800" y="16841"/>
                  </a:cubicBezTo>
                  <a:cubicBezTo>
                    <a:pt x="19800" y="16475"/>
                    <a:pt x="19800" y="16475"/>
                    <a:pt x="19440" y="16108"/>
                  </a:cubicBezTo>
                  <a:close/>
                  <a:moveTo>
                    <a:pt x="5400" y="732"/>
                  </a:moveTo>
                  <a:cubicBezTo>
                    <a:pt x="6480" y="732"/>
                    <a:pt x="7560" y="1464"/>
                    <a:pt x="7560" y="2563"/>
                  </a:cubicBezTo>
                  <a:cubicBezTo>
                    <a:pt x="7560" y="3661"/>
                    <a:pt x="6480" y="4759"/>
                    <a:pt x="5400" y="4759"/>
                  </a:cubicBezTo>
                  <a:cubicBezTo>
                    <a:pt x="4320" y="4759"/>
                    <a:pt x="3600" y="3661"/>
                    <a:pt x="3600" y="2563"/>
                  </a:cubicBezTo>
                  <a:cubicBezTo>
                    <a:pt x="3600" y="1464"/>
                    <a:pt x="4320" y="732"/>
                    <a:pt x="5400" y="732"/>
                  </a:cubicBezTo>
                  <a:close/>
                  <a:moveTo>
                    <a:pt x="16200" y="732"/>
                  </a:moveTo>
                  <a:cubicBezTo>
                    <a:pt x="15120" y="732"/>
                    <a:pt x="14040" y="1464"/>
                    <a:pt x="14040" y="2563"/>
                  </a:cubicBezTo>
                  <a:cubicBezTo>
                    <a:pt x="14040" y="3661"/>
                    <a:pt x="15120" y="4759"/>
                    <a:pt x="16200" y="4759"/>
                  </a:cubicBezTo>
                  <a:cubicBezTo>
                    <a:pt x="17280" y="4759"/>
                    <a:pt x="18000" y="3661"/>
                    <a:pt x="18000" y="2563"/>
                  </a:cubicBezTo>
                  <a:cubicBezTo>
                    <a:pt x="18000" y="1464"/>
                    <a:pt x="17280" y="732"/>
                    <a:pt x="16200" y="732"/>
                  </a:cubicBezTo>
                  <a:close/>
                  <a:moveTo>
                    <a:pt x="14040" y="12081"/>
                  </a:moveTo>
                  <a:cubicBezTo>
                    <a:pt x="14040" y="17573"/>
                    <a:pt x="14040" y="17573"/>
                    <a:pt x="14040" y="17573"/>
                  </a:cubicBezTo>
                  <a:cubicBezTo>
                    <a:pt x="15480" y="17573"/>
                    <a:pt x="15480" y="17573"/>
                    <a:pt x="15480" y="17573"/>
                  </a:cubicBezTo>
                  <a:cubicBezTo>
                    <a:pt x="16200" y="13546"/>
                    <a:pt x="16200" y="13546"/>
                    <a:pt x="16200" y="13546"/>
                  </a:cubicBezTo>
                  <a:cubicBezTo>
                    <a:pt x="16560" y="17573"/>
                    <a:pt x="16560" y="17573"/>
                    <a:pt x="16560" y="17573"/>
                  </a:cubicBezTo>
                  <a:cubicBezTo>
                    <a:pt x="18000" y="17573"/>
                    <a:pt x="18000" y="17573"/>
                    <a:pt x="18000" y="17573"/>
                  </a:cubicBezTo>
                  <a:cubicBezTo>
                    <a:pt x="18000" y="11715"/>
                    <a:pt x="18000" y="11715"/>
                    <a:pt x="18000" y="11715"/>
                  </a:cubicBezTo>
                  <a:cubicBezTo>
                    <a:pt x="18720" y="11349"/>
                    <a:pt x="19080" y="10617"/>
                    <a:pt x="19080" y="9885"/>
                  </a:cubicBezTo>
                  <a:cubicBezTo>
                    <a:pt x="19080" y="6956"/>
                    <a:pt x="19080" y="6956"/>
                    <a:pt x="19080" y="6956"/>
                  </a:cubicBezTo>
                  <a:cubicBezTo>
                    <a:pt x="19080" y="5858"/>
                    <a:pt x="18360" y="5125"/>
                    <a:pt x="17280" y="5125"/>
                  </a:cubicBezTo>
                  <a:cubicBezTo>
                    <a:pt x="15120" y="5125"/>
                    <a:pt x="15120" y="5125"/>
                    <a:pt x="15120" y="5125"/>
                  </a:cubicBezTo>
                  <a:cubicBezTo>
                    <a:pt x="14760" y="5125"/>
                    <a:pt x="14760" y="5125"/>
                    <a:pt x="14400" y="5125"/>
                  </a:cubicBezTo>
                  <a:cubicBezTo>
                    <a:pt x="14760" y="5492"/>
                    <a:pt x="15120" y="6224"/>
                    <a:pt x="15120" y="6590"/>
                  </a:cubicBezTo>
                  <a:cubicBezTo>
                    <a:pt x="15120" y="9885"/>
                    <a:pt x="15120" y="9885"/>
                    <a:pt x="15120" y="9885"/>
                  </a:cubicBezTo>
                  <a:cubicBezTo>
                    <a:pt x="15120" y="10983"/>
                    <a:pt x="14760" y="11715"/>
                    <a:pt x="14040" y="12081"/>
                  </a:cubicBezTo>
                  <a:close/>
                  <a:moveTo>
                    <a:pt x="10800" y="0"/>
                  </a:moveTo>
                  <a:cubicBezTo>
                    <a:pt x="11880" y="0"/>
                    <a:pt x="12960" y="732"/>
                    <a:pt x="12960" y="2197"/>
                  </a:cubicBezTo>
                  <a:cubicBezTo>
                    <a:pt x="12960" y="3295"/>
                    <a:pt x="11880" y="4393"/>
                    <a:pt x="10800" y="4393"/>
                  </a:cubicBezTo>
                  <a:cubicBezTo>
                    <a:pt x="9720" y="4393"/>
                    <a:pt x="8640" y="3295"/>
                    <a:pt x="8640" y="2197"/>
                  </a:cubicBezTo>
                  <a:cubicBezTo>
                    <a:pt x="8640" y="732"/>
                    <a:pt x="9720" y="0"/>
                    <a:pt x="10800" y="0"/>
                  </a:cubicBezTo>
                  <a:close/>
                  <a:moveTo>
                    <a:pt x="12960" y="11715"/>
                  </a:moveTo>
                  <a:cubicBezTo>
                    <a:pt x="13680" y="11349"/>
                    <a:pt x="14040" y="10617"/>
                    <a:pt x="14040" y="9885"/>
                  </a:cubicBezTo>
                  <a:cubicBezTo>
                    <a:pt x="14040" y="6590"/>
                    <a:pt x="14040" y="6590"/>
                    <a:pt x="14040" y="6590"/>
                  </a:cubicBezTo>
                  <a:cubicBezTo>
                    <a:pt x="14040" y="5492"/>
                    <a:pt x="12960" y="4759"/>
                    <a:pt x="11880" y="4759"/>
                  </a:cubicBezTo>
                  <a:cubicBezTo>
                    <a:pt x="9360" y="4759"/>
                    <a:pt x="9360" y="4759"/>
                    <a:pt x="9360" y="4759"/>
                  </a:cubicBezTo>
                  <a:cubicBezTo>
                    <a:pt x="8280" y="4759"/>
                    <a:pt x="7560" y="5492"/>
                    <a:pt x="7560" y="6590"/>
                  </a:cubicBezTo>
                  <a:cubicBezTo>
                    <a:pt x="7560" y="9885"/>
                    <a:pt x="7560" y="9885"/>
                    <a:pt x="7560" y="9885"/>
                  </a:cubicBezTo>
                  <a:cubicBezTo>
                    <a:pt x="7560" y="10617"/>
                    <a:pt x="7920" y="11349"/>
                    <a:pt x="8640" y="11715"/>
                  </a:cubicBezTo>
                  <a:cubicBezTo>
                    <a:pt x="8640" y="18305"/>
                    <a:pt x="8640" y="18305"/>
                    <a:pt x="8640" y="18305"/>
                  </a:cubicBezTo>
                  <a:cubicBezTo>
                    <a:pt x="10080" y="18305"/>
                    <a:pt x="10080" y="18305"/>
                    <a:pt x="10080" y="18305"/>
                  </a:cubicBezTo>
                  <a:cubicBezTo>
                    <a:pt x="10800" y="14278"/>
                    <a:pt x="10800" y="14278"/>
                    <a:pt x="10800" y="14278"/>
                  </a:cubicBezTo>
                  <a:cubicBezTo>
                    <a:pt x="11520" y="18305"/>
                    <a:pt x="11520" y="18305"/>
                    <a:pt x="11520" y="18305"/>
                  </a:cubicBezTo>
                  <a:cubicBezTo>
                    <a:pt x="12960" y="18305"/>
                    <a:pt x="12960" y="18305"/>
                    <a:pt x="12960" y="18305"/>
                  </a:cubicBezTo>
                  <a:cubicBezTo>
                    <a:pt x="12960" y="11715"/>
                    <a:pt x="12960" y="11715"/>
                    <a:pt x="12960" y="11715"/>
                  </a:cubicBezTo>
                  <a:close/>
                  <a:moveTo>
                    <a:pt x="7560" y="12081"/>
                  </a:moveTo>
                  <a:cubicBezTo>
                    <a:pt x="6840" y="11715"/>
                    <a:pt x="6480" y="10983"/>
                    <a:pt x="6480" y="9885"/>
                  </a:cubicBezTo>
                  <a:cubicBezTo>
                    <a:pt x="6480" y="6590"/>
                    <a:pt x="6480" y="6590"/>
                    <a:pt x="6480" y="6590"/>
                  </a:cubicBezTo>
                  <a:cubicBezTo>
                    <a:pt x="6480" y="6224"/>
                    <a:pt x="6840" y="5492"/>
                    <a:pt x="6840" y="5125"/>
                  </a:cubicBezTo>
                  <a:cubicBezTo>
                    <a:pt x="6840" y="5125"/>
                    <a:pt x="6840" y="5125"/>
                    <a:pt x="6480" y="5125"/>
                  </a:cubicBezTo>
                  <a:cubicBezTo>
                    <a:pt x="4320" y="5125"/>
                    <a:pt x="4320" y="5125"/>
                    <a:pt x="4320" y="5125"/>
                  </a:cubicBezTo>
                  <a:cubicBezTo>
                    <a:pt x="3240" y="5125"/>
                    <a:pt x="2520" y="5858"/>
                    <a:pt x="2520" y="6956"/>
                  </a:cubicBezTo>
                  <a:cubicBezTo>
                    <a:pt x="2520" y="9885"/>
                    <a:pt x="2520" y="9885"/>
                    <a:pt x="2520" y="9885"/>
                  </a:cubicBezTo>
                  <a:cubicBezTo>
                    <a:pt x="2520" y="10617"/>
                    <a:pt x="2880" y="11349"/>
                    <a:pt x="3240" y="11715"/>
                  </a:cubicBezTo>
                  <a:cubicBezTo>
                    <a:pt x="3240" y="17573"/>
                    <a:pt x="3240" y="17573"/>
                    <a:pt x="3240" y="17573"/>
                  </a:cubicBezTo>
                  <a:cubicBezTo>
                    <a:pt x="5040" y="17573"/>
                    <a:pt x="5040" y="17573"/>
                    <a:pt x="5040" y="17573"/>
                  </a:cubicBezTo>
                  <a:cubicBezTo>
                    <a:pt x="5400" y="13546"/>
                    <a:pt x="5400" y="13546"/>
                    <a:pt x="5400" y="13546"/>
                  </a:cubicBezTo>
                  <a:cubicBezTo>
                    <a:pt x="6120" y="17573"/>
                    <a:pt x="6120" y="17573"/>
                    <a:pt x="6120" y="17573"/>
                  </a:cubicBezTo>
                  <a:cubicBezTo>
                    <a:pt x="7560" y="17573"/>
                    <a:pt x="7560" y="17573"/>
                    <a:pt x="7560" y="17573"/>
                  </a:cubicBezTo>
                  <a:lnTo>
                    <a:pt x="7560" y="120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44" name="Group 1144"/>
          <p:cNvGrpSpPr/>
          <p:nvPr/>
        </p:nvGrpSpPr>
        <p:grpSpPr>
          <a:xfrm>
            <a:off x="1856878" y="6593113"/>
            <a:ext cx="2206172" cy="2206173"/>
            <a:chOff x="0" y="0"/>
            <a:chExt cx="2206171" cy="2206171"/>
          </a:xfrm>
        </p:grpSpPr>
        <p:sp>
          <p:nvSpPr>
            <p:cNvPr id="1142" name="Shape 1142"/>
            <p:cNvSpPr/>
            <p:nvPr/>
          </p:nvSpPr>
          <p:spPr>
            <a:xfrm>
              <a:off x="0" y="0"/>
              <a:ext cx="2206172" cy="2206172"/>
            </a:xfrm>
            <a:prstGeom prst="roundRect">
              <a:avLst>
                <a:gd name="adj" fmla="val 12664"/>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43" name="Shape 1143"/>
            <p:cNvSpPr/>
            <p:nvPr/>
          </p:nvSpPr>
          <p:spPr>
            <a:xfrm>
              <a:off x="591469" y="640245"/>
              <a:ext cx="1014219" cy="925679"/>
            </a:xfrm>
            <a:custGeom>
              <a:avLst/>
              <a:gdLst/>
              <a:ahLst/>
              <a:cxnLst>
                <a:cxn ang="0">
                  <a:pos x="wd2" y="hd2"/>
                </a:cxn>
                <a:cxn ang="5400000">
                  <a:pos x="wd2" y="hd2"/>
                </a:cxn>
                <a:cxn ang="10800000">
                  <a:pos x="wd2" y="hd2"/>
                </a:cxn>
                <a:cxn ang="16200000">
                  <a:pos x="wd2" y="hd2"/>
                </a:cxn>
              </a:cxnLst>
              <a:rect l="0" t="0" r="r" b="b"/>
              <a:pathLst>
                <a:path w="21600" h="21600" extrusionOk="0">
                  <a:moveTo>
                    <a:pt x="4320" y="21600"/>
                  </a:moveTo>
                  <a:cubicBezTo>
                    <a:pt x="2520" y="15709"/>
                    <a:pt x="4320" y="13353"/>
                    <a:pt x="7200" y="12567"/>
                  </a:cubicBezTo>
                  <a:cubicBezTo>
                    <a:pt x="8280" y="12175"/>
                    <a:pt x="9720" y="11782"/>
                    <a:pt x="10800" y="11782"/>
                  </a:cubicBezTo>
                  <a:cubicBezTo>
                    <a:pt x="11880" y="11389"/>
                    <a:pt x="12960" y="11389"/>
                    <a:pt x="13680" y="10996"/>
                  </a:cubicBezTo>
                  <a:cubicBezTo>
                    <a:pt x="15120" y="10604"/>
                    <a:pt x="16560" y="9425"/>
                    <a:pt x="15840" y="6284"/>
                  </a:cubicBezTo>
                  <a:cubicBezTo>
                    <a:pt x="13680" y="6676"/>
                    <a:pt x="13680" y="6676"/>
                    <a:pt x="13680" y="6676"/>
                  </a:cubicBezTo>
                  <a:cubicBezTo>
                    <a:pt x="14760" y="3535"/>
                    <a:pt x="14760" y="3535"/>
                    <a:pt x="14760" y="3535"/>
                  </a:cubicBezTo>
                  <a:cubicBezTo>
                    <a:pt x="15480" y="0"/>
                    <a:pt x="15480" y="0"/>
                    <a:pt x="15480" y="0"/>
                  </a:cubicBezTo>
                  <a:cubicBezTo>
                    <a:pt x="17640" y="2749"/>
                    <a:pt x="17640" y="2749"/>
                    <a:pt x="17640" y="2749"/>
                  </a:cubicBezTo>
                  <a:cubicBezTo>
                    <a:pt x="20160" y="5105"/>
                    <a:pt x="20160" y="5105"/>
                    <a:pt x="20160" y="5105"/>
                  </a:cubicBezTo>
                  <a:cubicBezTo>
                    <a:pt x="18360" y="5498"/>
                    <a:pt x="18360" y="5498"/>
                    <a:pt x="18360" y="5498"/>
                  </a:cubicBezTo>
                  <a:cubicBezTo>
                    <a:pt x="19440" y="10996"/>
                    <a:pt x="17280" y="12960"/>
                    <a:pt x="14400" y="13745"/>
                  </a:cubicBezTo>
                  <a:cubicBezTo>
                    <a:pt x="13320" y="14138"/>
                    <a:pt x="12240" y="14531"/>
                    <a:pt x="11160" y="14531"/>
                  </a:cubicBezTo>
                  <a:cubicBezTo>
                    <a:pt x="10080" y="14924"/>
                    <a:pt x="9000" y="14924"/>
                    <a:pt x="8280" y="15316"/>
                  </a:cubicBezTo>
                  <a:cubicBezTo>
                    <a:pt x="6480" y="15709"/>
                    <a:pt x="5760" y="16887"/>
                    <a:pt x="6840" y="20815"/>
                  </a:cubicBezTo>
                  <a:cubicBezTo>
                    <a:pt x="4320" y="21600"/>
                    <a:pt x="4320" y="21600"/>
                    <a:pt x="4320" y="21600"/>
                  </a:cubicBezTo>
                  <a:close/>
                  <a:moveTo>
                    <a:pt x="360" y="7069"/>
                  </a:moveTo>
                  <a:cubicBezTo>
                    <a:pt x="0" y="8640"/>
                    <a:pt x="0" y="8640"/>
                    <a:pt x="0" y="8640"/>
                  </a:cubicBezTo>
                  <a:cubicBezTo>
                    <a:pt x="720" y="9033"/>
                    <a:pt x="1080" y="9033"/>
                    <a:pt x="1800" y="9425"/>
                  </a:cubicBezTo>
                  <a:cubicBezTo>
                    <a:pt x="1080" y="10211"/>
                    <a:pt x="720" y="10996"/>
                    <a:pt x="360" y="11782"/>
                  </a:cubicBezTo>
                  <a:cubicBezTo>
                    <a:pt x="1440" y="12567"/>
                    <a:pt x="1440" y="12567"/>
                    <a:pt x="1440" y="12567"/>
                  </a:cubicBezTo>
                  <a:cubicBezTo>
                    <a:pt x="1800" y="11782"/>
                    <a:pt x="2160" y="10996"/>
                    <a:pt x="2880" y="10604"/>
                  </a:cubicBezTo>
                  <a:cubicBezTo>
                    <a:pt x="3240" y="11389"/>
                    <a:pt x="3600" y="12175"/>
                    <a:pt x="3960" y="12960"/>
                  </a:cubicBezTo>
                  <a:cubicBezTo>
                    <a:pt x="5400" y="12175"/>
                    <a:pt x="5400" y="12175"/>
                    <a:pt x="5400" y="12175"/>
                  </a:cubicBezTo>
                  <a:cubicBezTo>
                    <a:pt x="4680" y="10996"/>
                    <a:pt x="4320" y="10211"/>
                    <a:pt x="3600" y="9425"/>
                  </a:cubicBezTo>
                  <a:cubicBezTo>
                    <a:pt x="4320" y="8640"/>
                    <a:pt x="5040" y="8247"/>
                    <a:pt x="5760" y="7855"/>
                  </a:cubicBezTo>
                  <a:cubicBezTo>
                    <a:pt x="5400" y="6676"/>
                    <a:pt x="5400" y="6676"/>
                    <a:pt x="5400" y="6676"/>
                  </a:cubicBezTo>
                  <a:cubicBezTo>
                    <a:pt x="4320" y="7069"/>
                    <a:pt x="3240" y="7855"/>
                    <a:pt x="2520" y="8640"/>
                  </a:cubicBezTo>
                  <a:cubicBezTo>
                    <a:pt x="2160" y="7855"/>
                    <a:pt x="1440" y="7462"/>
                    <a:pt x="360" y="7069"/>
                  </a:cubicBezTo>
                  <a:close/>
                  <a:moveTo>
                    <a:pt x="18720" y="12960"/>
                  </a:moveTo>
                  <a:cubicBezTo>
                    <a:pt x="18000" y="12960"/>
                    <a:pt x="17280" y="13353"/>
                    <a:pt x="16560" y="14138"/>
                  </a:cubicBezTo>
                  <a:cubicBezTo>
                    <a:pt x="16200" y="14531"/>
                    <a:pt x="15840" y="15316"/>
                    <a:pt x="15840" y="16495"/>
                  </a:cubicBezTo>
                  <a:cubicBezTo>
                    <a:pt x="15840" y="17280"/>
                    <a:pt x="16200" y="18065"/>
                    <a:pt x="16560" y="18851"/>
                  </a:cubicBezTo>
                  <a:cubicBezTo>
                    <a:pt x="17280" y="19244"/>
                    <a:pt x="18000" y="19636"/>
                    <a:pt x="18720" y="19636"/>
                  </a:cubicBezTo>
                  <a:cubicBezTo>
                    <a:pt x="19440" y="19636"/>
                    <a:pt x="20520" y="19244"/>
                    <a:pt x="20880" y="18851"/>
                  </a:cubicBezTo>
                  <a:cubicBezTo>
                    <a:pt x="21600" y="18065"/>
                    <a:pt x="21600" y="17280"/>
                    <a:pt x="21600" y="16495"/>
                  </a:cubicBezTo>
                  <a:cubicBezTo>
                    <a:pt x="21600" y="15316"/>
                    <a:pt x="21600" y="14531"/>
                    <a:pt x="20880" y="14138"/>
                  </a:cubicBezTo>
                  <a:cubicBezTo>
                    <a:pt x="20520" y="13353"/>
                    <a:pt x="19440" y="12960"/>
                    <a:pt x="18720" y="12960"/>
                  </a:cubicBezTo>
                  <a:close/>
                  <a:moveTo>
                    <a:pt x="19800" y="15316"/>
                  </a:moveTo>
                  <a:cubicBezTo>
                    <a:pt x="19440" y="15316"/>
                    <a:pt x="19080" y="14924"/>
                    <a:pt x="18720" y="14924"/>
                  </a:cubicBezTo>
                  <a:cubicBezTo>
                    <a:pt x="18360" y="14924"/>
                    <a:pt x="18000" y="15316"/>
                    <a:pt x="18000" y="15316"/>
                  </a:cubicBezTo>
                  <a:cubicBezTo>
                    <a:pt x="17640" y="15709"/>
                    <a:pt x="17640" y="16102"/>
                    <a:pt x="17640" y="16495"/>
                  </a:cubicBezTo>
                  <a:cubicBezTo>
                    <a:pt x="17640" y="16887"/>
                    <a:pt x="17640" y="17280"/>
                    <a:pt x="18000" y="17280"/>
                  </a:cubicBezTo>
                  <a:cubicBezTo>
                    <a:pt x="18000" y="17673"/>
                    <a:pt x="18360" y="17673"/>
                    <a:pt x="18720" y="17673"/>
                  </a:cubicBezTo>
                  <a:cubicBezTo>
                    <a:pt x="19080" y="17673"/>
                    <a:pt x="19440" y="17673"/>
                    <a:pt x="19800" y="17280"/>
                  </a:cubicBezTo>
                  <a:cubicBezTo>
                    <a:pt x="19800" y="17280"/>
                    <a:pt x="20160" y="16887"/>
                    <a:pt x="20160" y="16495"/>
                  </a:cubicBezTo>
                  <a:cubicBezTo>
                    <a:pt x="20160" y="16102"/>
                    <a:pt x="19800" y="15709"/>
                    <a:pt x="19800" y="15316"/>
                  </a:cubicBezTo>
                  <a:close/>
                  <a:moveTo>
                    <a:pt x="13680" y="15709"/>
                  </a:moveTo>
                  <a:cubicBezTo>
                    <a:pt x="12240" y="15709"/>
                    <a:pt x="12240" y="15709"/>
                    <a:pt x="12240" y="15709"/>
                  </a:cubicBezTo>
                  <a:cubicBezTo>
                    <a:pt x="12240" y="16102"/>
                    <a:pt x="11880" y="16887"/>
                    <a:pt x="11520" y="17280"/>
                  </a:cubicBezTo>
                  <a:cubicBezTo>
                    <a:pt x="10800" y="16887"/>
                    <a:pt x="10080" y="16495"/>
                    <a:pt x="9360" y="16495"/>
                  </a:cubicBezTo>
                  <a:cubicBezTo>
                    <a:pt x="9000" y="17673"/>
                    <a:pt x="9000" y="17673"/>
                    <a:pt x="9000" y="17673"/>
                  </a:cubicBezTo>
                  <a:cubicBezTo>
                    <a:pt x="9720" y="18065"/>
                    <a:pt x="10440" y="18458"/>
                    <a:pt x="10800" y="18851"/>
                  </a:cubicBezTo>
                  <a:cubicBezTo>
                    <a:pt x="10440" y="19244"/>
                    <a:pt x="9720" y="20029"/>
                    <a:pt x="9000" y="20422"/>
                  </a:cubicBezTo>
                  <a:cubicBezTo>
                    <a:pt x="9720" y="21600"/>
                    <a:pt x="9720" y="21600"/>
                    <a:pt x="9720" y="21600"/>
                  </a:cubicBezTo>
                  <a:cubicBezTo>
                    <a:pt x="10800" y="21207"/>
                    <a:pt x="11520" y="20422"/>
                    <a:pt x="12240" y="19636"/>
                  </a:cubicBezTo>
                  <a:cubicBezTo>
                    <a:pt x="12600" y="20029"/>
                    <a:pt x="13320" y="20815"/>
                    <a:pt x="14040" y="21600"/>
                  </a:cubicBezTo>
                  <a:cubicBezTo>
                    <a:pt x="15120" y="20815"/>
                    <a:pt x="15120" y="20815"/>
                    <a:pt x="15120" y="20815"/>
                  </a:cubicBezTo>
                  <a:cubicBezTo>
                    <a:pt x="14400" y="19636"/>
                    <a:pt x="13680" y="18851"/>
                    <a:pt x="12960" y="18458"/>
                  </a:cubicBezTo>
                  <a:cubicBezTo>
                    <a:pt x="13320" y="17673"/>
                    <a:pt x="13320" y="16887"/>
                    <a:pt x="13680" y="15709"/>
                  </a:cubicBezTo>
                  <a:close/>
                  <a:moveTo>
                    <a:pt x="10080" y="3535"/>
                  </a:moveTo>
                  <a:cubicBezTo>
                    <a:pt x="9360" y="3535"/>
                    <a:pt x="8280" y="3927"/>
                    <a:pt x="7920" y="4320"/>
                  </a:cubicBezTo>
                  <a:cubicBezTo>
                    <a:pt x="7200" y="5105"/>
                    <a:pt x="7200" y="5891"/>
                    <a:pt x="7200" y="6676"/>
                  </a:cubicBezTo>
                  <a:cubicBezTo>
                    <a:pt x="7200" y="7855"/>
                    <a:pt x="7200" y="8640"/>
                    <a:pt x="7920" y="9033"/>
                  </a:cubicBezTo>
                  <a:cubicBezTo>
                    <a:pt x="8280" y="9818"/>
                    <a:pt x="9360" y="10211"/>
                    <a:pt x="10080" y="10211"/>
                  </a:cubicBezTo>
                  <a:cubicBezTo>
                    <a:pt x="10800" y="10211"/>
                    <a:pt x="11520" y="9818"/>
                    <a:pt x="12240" y="9033"/>
                  </a:cubicBezTo>
                  <a:cubicBezTo>
                    <a:pt x="12600" y="8640"/>
                    <a:pt x="12960" y="7855"/>
                    <a:pt x="12960" y="6676"/>
                  </a:cubicBezTo>
                  <a:cubicBezTo>
                    <a:pt x="12960" y="5891"/>
                    <a:pt x="12600" y="5105"/>
                    <a:pt x="12240" y="4320"/>
                  </a:cubicBezTo>
                  <a:cubicBezTo>
                    <a:pt x="11520" y="3927"/>
                    <a:pt x="10800" y="3535"/>
                    <a:pt x="10080" y="3535"/>
                  </a:cubicBezTo>
                  <a:close/>
                  <a:moveTo>
                    <a:pt x="10800" y="5891"/>
                  </a:moveTo>
                  <a:cubicBezTo>
                    <a:pt x="10800" y="5498"/>
                    <a:pt x="10440" y="5498"/>
                    <a:pt x="10080" y="5498"/>
                  </a:cubicBezTo>
                  <a:cubicBezTo>
                    <a:pt x="9720" y="5498"/>
                    <a:pt x="9360" y="5498"/>
                    <a:pt x="9000" y="5891"/>
                  </a:cubicBezTo>
                  <a:cubicBezTo>
                    <a:pt x="9000" y="5891"/>
                    <a:pt x="8640" y="6284"/>
                    <a:pt x="8640" y="6676"/>
                  </a:cubicBezTo>
                  <a:cubicBezTo>
                    <a:pt x="8640" y="7069"/>
                    <a:pt x="9000" y="7462"/>
                    <a:pt x="9000" y="7855"/>
                  </a:cubicBezTo>
                  <a:cubicBezTo>
                    <a:pt x="9360" y="7855"/>
                    <a:pt x="9720" y="8247"/>
                    <a:pt x="10080" y="8247"/>
                  </a:cubicBezTo>
                  <a:cubicBezTo>
                    <a:pt x="10440" y="8247"/>
                    <a:pt x="10800" y="7855"/>
                    <a:pt x="10800" y="7855"/>
                  </a:cubicBezTo>
                  <a:cubicBezTo>
                    <a:pt x="11160" y="7462"/>
                    <a:pt x="11520" y="7069"/>
                    <a:pt x="11520" y="6676"/>
                  </a:cubicBezTo>
                  <a:cubicBezTo>
                    <a:pt x="11520" y="6284"/>
                    <a:pt x="11160" y="5891"/>
                    <a:pt x="10800" y="5891"/>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47" name="Group 1147"/>
          <p:cNvGrpSpPr/>
          <p:nvPr/>
        </p:nvGrpSpPr>
        <p:grpSpPr>
          <a:xfrm>
            <a:off x="13554276" y="3367313"/>
            <a:ext cx="2206173" cy="2206173"/>
            <a:chOff x="0" y="0"/>
            <a:chExt cx="2206171" cy="2206171"/>
          </a:xfrm>
        </p:grpSpPr>
        <p:sp>
          <p:nvSpPr>
            <p:cNvPr id="1145" name="Shape 1145"/>
            <p:cNvSpPr/>
            <p:nvPr/>
          </p:nvSpPr>
          <p:spPr>
            <a:xfrm>
              <a:off x="0" y="0"/>
              <a:ext cx="2206172" cy="2206172"/>
            </a:xfrm>
            <a:prstGeom prst="roundRect">
              <a:avLst>
                <a:gd name="adj" fmla="val 12664"/>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46" name="Shape 1146"/>
            <p:cNvSpPr/>
            <p:nvPr/>
          </p:nvSpPr>
          <p:spPr>
            <a:xfrm>
              <a:off x="632197" y="595975"/>
              <a:ext cx="941777" cy="1014219"/>
            </a:xfrm>
            <a:custGeom>
              <a:avLst/>
              <a:gdLst/>
              <a:ahLst/>
              <a:cxnLst>
                <a:cxn ang="0">
                  <a:pos x="wd2" y="hd2"/>
                </a:cxn>
                <a:cxn ang="5400000">
                  <a:pos x="wd2" y="hd2"/>
                </a:cxn>
                <a:cxn ang="10800000">
                  <a:pos x="wd2" y="hd2"/>
                </a:cxn>
                <a:cxn ang="16200000">
                  <a:pos x="wd2" y="hd2"/>
                </a:cxn>
              </a:cxnLst>
              <a:rect l="0" t="0" r="r" b="b"/>
              <a:pathLst>
                <a:path w="21600" h="21600" extrusionOk="0">
                  <a:moveTo>
                    <a:pt x="0" y="1800"/>
                  </a:moveTo>
                  <a:cubicBezTo>
                    <a:pt x="1929" y="1800"/>
                    <a:pt x="1929" y="1800"/>
                    <a:pt x="1929" y="1800"/>
                  </a:cubicBezTo>
                  <a:cubicBezTo>
                    <a:pt x="1929" y="19440"/>
                    <a:pt x="1929" y="19440"/>
                    <a:pt x="1929" y="19440"/>
                  </a:cubicBezTo>
                  <a:cubicBezTo>
                    <a:pt x="21600" y="19440"/>
                    <a:pt x="21600" y="19440"/>
                    <a:pt x="21600" y="19440"/>
                  </a:cubicBezTo>
                  <a:cubicBezTo>
                    <a:pt x="21600" y="21600"/>
                    <a:pt x="21600" y="21600"/>
                    <a:pt x="21600" y="21600"/>
                  </a:cubicBezTo>
                  <a:cubicBezTo>
                    <a:pt x="1929" y="21600"/>
                    <a:pt x="1929" y="21600"/>
                    <a:pt x="1929" y="21600"/>
                  </a:cubicBezTo>
                  <a:cubicBezTo>
                    <a:pt x="0" y="21600"/>
                    <a:pt x="0" y="21600"/>
                    <a:pt x="0" y="21600"/>
                  </a:cubicBezTo>
                  <a:cubicBezTo>
                    <a:pt x="0" y="19440"/>
                    <a:pt x="0" y="19440"/>
                    <a:pt x="0" y="19440"/>
                  </a:cubicBezTo>
                  <a:cubicBezTo>
                    <a:pt x="0" y="1800"/>
                    <a:pt x="0" y="1800"/>
                    <a:pt x="0" y="1800"/>
                  </a:cubicBezTo>
                  <a:close/>
                  <a:moveTo>
                    <a:pt x="3086" y="9720"/>
                  </a:moveTo>
                  <a:cubicBezTo>
                    <a:pt x="4243" y="11520"/>
                    <a:pt x="4243" y="11520"/>
                    <a:pt x="4243" y="11520"/>
                  </a:cubicBezTo>
                  <a:cubicBezTo>
                    <a:pt x="4243" y="11520"/>
                    <a:pt x="4243" y="11520"/>
                    <a:pt x="4243" y="11520"/>
                  </a:cubicBezTo>
                  <a:cubicBezTo>
                    <a:pt x="4243" y="11520"/>
                    <a:pt x="4243" y="11160"/>
                    <a:pt x="4243" y="11160"/>
                  </a:cubicBezTo>
                  <a:cubicBezTo>
                    <a:pt x="5786" y="10800"/>
                    <a:pt x="6943" y="10800"/>
                    <a:pt x="8486" y="10800"/>
                  </a:cubicBezTo>
                  <a:cubicBezTo>
                    <a:pt x="11571" y="10800"/>
                    <a:pt x="14657" y="10800"/>
                    <a:pt x="16586" y="4320"/>
                  </a:cubicBezTo>
                  <a:cubicBezTo>
                    <a:pt x="18129" y="4680"/>
                    <a:pt x="18129" y="4680"/>
                    <a:pt x="18129" y="4680"/>
                  </a:cubicBezTo>
                  <a:cubicBezTo>
                    <a:pt x="17357" y="2520"/>
                    <a:pt x="17357" y="2520"/>
                    <a:pt x="17357" y="2520"/>
                  </a:cubicBezTo>
                  <a:cubicBezTo>
                    <a:pt x="16971" y="0"/>
                    <a:pt x="16971" y="0"/>
                    <a:pt x="16971" y="0"/>
                  </a:cubicBezTo>
                  <a:cubicBezTo>
                    <a:pt x="15043" y="1800"/>
                    <a:pt x="15043" y="1800"/>
                    <a:pt x="15043" y="1800"/>
                  </a:cubicBezTo>
                  <a:cubicBezTo>
                    <a:pt x="13114" y="3240"/>
                    <a:pt x="13114" y="3240"/>
                    <a:pt x="13114" y="3240"/>
                  </a:cubicBezTo>
                  <a:cubicBezTo>
                    <a:pt x="14657" y="3960"/>
                    <a:pt x="14657" y="3960"/>
                    <a:pt x="14657" y="3960"/>
                  </a:cubicBezTo>
                  <a:cubicBezTo>
                    <a:pt x="12729" y="8640"/>
                    <a:pt x="10800" y="8640"/>
                    <a:pt x="8486" y="8640"/>
                  </a:cubicBezTo>
                  <a:cubicBezTo>
                    <a:pt x="6943" y="8640"/>
                    <a:pt x="5014" y="8640"/>
                    <a:pt x="3471" y="9360"/>
                  </a:cubicBezTo>
                  <a:cubicBezTo>
                    <a:pt x="3471" y="9360"/>
                    <a:pt x="3471" y="9720"/>
                    <a:pt x="3086" y="9720"/>
                  </a:cubicBezTo>
                  <a:cubicBezTo>
                    <a:pt x="3086" y="9720"/>
                    <a:pt x="3086" y="9720"/>
                    <a:pt x="3086" y="9720"/>
                  </a:cubicBezTo>
                  <a:close/>
                  <a:moveTo>
                    <a:pt x="15429" y="18720"/>
                  </a:moveTo>
                  <a:cubicBezTo>
                    <a:pt x="18900" y="18720"/>
                    <a:pt x="18900" y="18720"/>
                    <a:pt x="18900" y="18720"/>
                  </a:cubicBezTo>
                  <a:cubicBezTo>
                    <a:pt x="18900" y="6480"/>
                    <a:pt x="18900" y="6480"/>
                    <a:pt x="18900" y="6480"/>
                  </a:cubicBezTo>
                  <a:cubicBezTo>
                    <a:pt x="15429" y="10440"/>
                    <a:pt x="15429" y="10440"/>
                    <a:pt x="15429" y="10440"/>
                  </a:cubicBezTo>
                  <a:cubicBezTo>
                    <a:pt x="15429" y="18720"/>
                    <a:pt x="15429" y="18720"/>
                    <a:pt x="15429" y="18720"/>
                  </a:cubicBezTo>
                  <a:close/>
                  <a:moveTo>
                    <a:pt x="10029" y="18720"/>
                  </a:moveTo>
                  <a:cubicBezTo>
                    <a:pt x="13886" y="18720"/>
                    <a:pt x="13886" y="18720"/>
                    <a:pt x="13886" y="18720"/>
                  </a:cubicBezTo>
                  <a:cubicBezTo>
                    <a:pt x="13886" y="14400"/>
                    <a:pt x="13886" y="14400"/>
                    <a:pt x="13886" y="14400"/>
                  </a:cubicBezTo>
                  <a:cubicBezTo>
                    <a:pt x="10029" y="14400"/>
                    <a:pt x="10029" y="14400"/>
                    <a:pt x="10029" y="14400"/>
                  </a:cubicBezTo>
                  <a:cubicBezTo>
                    <a:pt x="10029" y="18720"/>
                    <a:pt x="10029" y="18720"/>
                    <a:pt x="10029" y="18720"/>
                  </a:cubicBezTo>
                  <a:close/>
                  <a:moveTo>
                    <a:pt x="5014" y="18720"/>
                  </a:moveTo>
                  <a:cubicBezTo>
                    <a:pt x="8486" y="18720"/>
                    <a:pt x="8486" y="18720"/>
                    <a:pt x="8486" y="18720"/>
                  </a:cubicBezTo>
                  <a:cubicBezTo>
                    <a:pt x="8486" y="12600"/>
                    <a:pt x="8486" y="12600"/>
                    <a:pt x="8486" y="12600"/>
                  </a:cubicBezTo>
                  <a:cubicBezTo>
                    <a:pt x="5014" y="12600"/>
                    <a:pt x="5014" y="12600"/>
                    <a:pt x="5014" y="12600"/>
                  </a:cubicBezTo>
                  <a:lnTo>
                    <a:pt x="5014" y="1872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50" name="Group 1150"/>
          <p:cNvGrpSpPr/>
          <p:nvPr/>
        </p:nvGrpSpPr>
        <p:grpSpPr>
          <a:xfrm>
            <a:off x="13554276" y="9818913"/>
            <a:ext cx="2206173" cy="2206173"/>
            <a:chOff x="0" y="0"/>
            <a:chExt cx="2206171" cy="2206171"/>
          </a:xfrm>
        </p:grpSpPr>
        <p:sp>
          <p:nvSpPr>
            <p:cNvPr id="1148" name="Shape 1148"/>
            <p:cNvSpPr/>
            <p:nvPr/>
          </p:nvSpPr>
          <p:spPr>
            <a:xfrm>
              <a:off x="0" y="0"/>
              <a:ext cx="2206172" cy="2206172"/>
            </a:xfrm>
            <a:prstGeom prst="roundRect">
              <a:avLst>
                <a:gd name="adj" fmla="val 12664"/>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49" name="Shape 1149"/>
            <p:cNvSpPr/>
            <p:nvPr/>
          </p:nvSpPr>
          <p:spPr>
            <a:xfrm>
              <a:off x="680493" y="537477"/>
              <a:ext cx="893482" cy="1138363"/>
            </a:xfrm>
            <a:custGeom>
              <a:avLst/>
              <a:gdLst/>
              <a:ahLst/>
              <a:cxnLst>
                <a:cxn ang="0">
                  <a:pos x="wd2" y="hd2"/>
                </a:cxn>
                <a:cxn ang="5400000">
                  <a:pos x="wd2" y="hd2"/>
                </a:cxn>
                <a:cxn ang="10800000">
                  <a:pos x="wd2" y="hd2"/>
                </a:cxn>
                <a:cxn ang="16200000">
                  <a:pos x="wd2" y="hd2"/>
                </a:cxn>
              </a:cxnLst>
              <a:rect l="0" t="0" r="r" b="b"/>
              <a:pathLst>
                <a:path w="21600" h="21362" extrusionOk="0">
                  <a:moveTo>
                    <a:pt x="3668" y="715"/>
                  </a:moveTo>
                  <a:cubicBezTo>
                    <a:pt x="8151" y="-238"/>
                    <a:pt x="13042" y="-238"/>
                    <a:pt x="17932" y="715"/>
                  </a:cubicBezTo>
                  <a:cubicBezTo>
                    <a:pt x="17525" y="4209"/>
                    <a:pt x="17117" y="7068"/>
                    <a:pt x="15894" y="9609"/>
                  </a:cubicBezTo>
                  <a:cubicBezTo>
                    <a:pt x="12634" y="9609"/>
                    <a:pt x="12634" y="9609"/>
                    <a:pt x="12634" y="9609"/>
                  </a:cubicBezTo>
                  <a:cubicBezTo>
                    <a:pt x="12634" y="11833"/>
                    <a:pt x="12634" y="11833"/>
                    <a:pt x="12634" y="11833"/>
                  </a:cubicBezTo>
                  <a:cubicBezTo>
                    <a:pt x="9374" y="11833"/>
                    <a:pt x="9374" y="11833"/>
                    <a:pt x="9374" y="11833"/>
                  </a:cubicBezTo>
                  <a:cubicBezTo>
                    <a:pt x="9374" y="9609"/>
                    <a:pt x="9374" y="9609"/>
                    <a:pt x="9374" y="9609"/>
                  </a:cubicBezTo>
                  <a:cubicBezTo>
                    <a:pt x="5706" y="9609"/>
                    <a:pt x="5706" y="9609"/>
                    <a:pt x="5706" y="9609"/>
                  </a:cubicBezTo>
                  <a:cubicBezTo>
                    <a:pt x="4891" y="7068"/>
                    <a:pt x="4075" y="4527"/>
                    <a:pt x="3668" y="715"/>
                  </a:cubicBezTo>
                  <a:close/>
                  <a:moveTo>
                    <a:pt x="11004" y="19456"/>
                  </a:moveTo>
                  <a:cubicBezTo>
                    <a:pt x="11819" y="19456"/>
                    <a:pt x="12226" y="20091"/>
                    <a:pt x="12226" y="20409"/>
                  </a:cubicBezTo>
                  <a:cubicBezTo>
                    <a:pt x="12226" y="21044"/>
                    <a:pt x="11411" y="21362"/>
                    <a:pt x="11004" y="21362"/>
                  </a:cubicBezTo>
                  <a:cubicBezTo>
                    <a:pt x="10189" y="21362"/>
                    <a:pt x="9781" y="21044"/>
                    <a:pt x="9781" y="20409"/>
                  </a:cubicBezTo>
                  <a:cubicBezTo>
                    <a:pt x="9781" y="20091"/>
                    <a:pt x="10189" y="19456"/>
                    <a:pt x="11004" y="19456"/>
                  </a:cubicBezTo>
                  <a:cubicBezTo>
                    <a:pt x="11004" y="19456"/>
                    <a:pt x="11004" y="19456"/>
                    <a:pt x="11004" y="19456"/>
                  </a:cubicBezTo>
                  <a:cubicBezTo>
                    <a:pt x="8966" y="19456"/>
                    <a:pt x="7336" y="19774"/>
                    <a:pt x="5706" y="20091"/>
                  </a:cubicBezTo>
                  <a:cubicBezTo>
                    <a:pt x="6113" y="20091"/>
                    <a:pt x="6113" y="20409"/>
                    <a:pt x="6113" y="20409"/>
                  </a:cubicBezTo>
                  <a:cubicBezTo>
                    <a:pt x="6113" y="21044"/>
                    <a:pt x="5298" y="21362"/>
                    <a:pt x="4891" y="21362"/>
                  </a:cubicBezTo>
                  <a:cubicBezTo>
                    <a:pt x="4075" y="21362"/>
                    <a:pt x="3668" y="21044"/>
                    <a:pt x="3668" y="20409"/>
                  </a:cubicBezTo>
                  <a:cubicBezTo>
                    <a:pt x="3668" y="20091"/>
                    <a:pt x="3668" y="19774"/>
                    <a:pt x="4075" y="19774"/>
                  </a:cubicBezTo>
                  <a:cubicBezTo>
                    <a:pt x="4075" y="19138"/>
                    <a:pt x="4075" y="19138"/>
                    <a:pt x="4075" y="19138"/>
                  </a:cubicBezTo>
                  <a:cubicBezTo>
                    <a:pt x="5706" y="18821"/>
                    <a:pt x="7743" y="18186"/>
                    <a:pt x="9781" y="18186"/>
                  </a:cubicBezTo>
                  <a:cubicBezTo>
                    <a:pt x="9781" y="15009"/>
                    <a:pt x="9781" y="15009"/>
                    <a:pt x="9781" y="15009"/>
                  </a:cubicBezTo>
                  <a:cubicBezTo>
                    <a:pt x="8151" y="15009"/>
                    <a:pt x="6521" y="14691"/>
                    <a:pt x="5298" y="14374"/>
                  </a:cubicBezTo>
                  <a:cubicBezTo>
                    <a:pt x="5298" y="13738"/>
                    <a:pt x="5298" y="13421"/>
                    <a:pt x="5298" y="12786"/>
                  </a:cubicBezTo>
                  <a:cubicBezTo>
                    <a:pt x="8966" y="12786"/>
                    <a:pt x="12634" y="12786"/>
                    <a:pt x="16302" y="12786"/>
                  </a:cubicBezTo>
                  <a:cubicBezTo>
                    <a:pt x="16302" y="13421"/>
                    <a:pt x="16302" y="13738"/>
                    <a:pt x="16302" y="14374"/>
                  </a:cubicBezTo>
                  <a:cubicBezTo>
                    <a:pt x="15079" y="14691"/>
                    <a:pt x="13449" y="15009"/>
                    <a:pt x="11819" y="15009"/>
                  </a:cubicBezTo>
                  <a:cubicBezTo>
                    <a:pt x="11819" y="18186"/>
                    <a:pt x="11819" y="18186"/>
                    <a:pt x="11819" y="18186"/>
                  </a:cubicBezTo>
                  <a:cubicBezTo>
                    <a:pt x="13857" y="18186"/>
                    <a:pt x="15894" y="18503"/>
                    <a:pt x="18340" y="19138"/>
                  </a:cubicBezTo>
                  <a:cubicBezTo>
                    <a:pt x="17932" y="19774"/>
                    <a:pt x="17932" y="19774"/>
                    <a:pt x="17932" y="19774"/>
                  </a:cubicBezTo>
                  <a:cubicBezTo>
                    <a:pt x="18340" y="19774"/>
                    <a:pt x="18747" y="20091"/>
                    <a:pt x="18747" y="20409"/>
                  </a:cubicBezTo>
                  <a:cubicBezTo>
                    <a:pt x="18747" y="21044"/>
                    <a:pt x="17932" y="21362"/>
                    <a:pt x="17525" y="21362"/>
                  </a:cubicBezTo>
                  <a:cubicBezTo>
                    <a:pt x="16709" y="21362"/>
                    <a:pt x="16302" y="21044"/>
                    <a:pt x="16302" y="20409"/>
                  </a:cubicBezTo>
                  <a:cubicBezTo>
                    <a:pt x="16302" y="20409"/>
                    <a:pt x="16302" y="20409"/>
                    <a:pt x="16302" y="20091"/>
                  </a:cubicBezTo>
                  <a:cubicBezTo>
                    <a:pt x="14264" y="19774"/>
                    <a:pt x="12634" y="19456"/>
                    <a:pt x="11004" y="19456"/>
                  </a:cubicBezTo>
                  <a:close/>
                  <a:moveTo>
                    <a:pt x="18747" y="9927"/>
                  </a:moveTo>
                  <a:cubicBezTo>
                    <a:pt x="18747" y="10880"/>
                    <a:pt x="18747" y="11515"/>
                    <a:pt x="18340" y="11833"/>
                  </a:cubicBezTo>
                  <a:cubicBezTo>
                    <a:pt x="17932" y="12468"/>
                    <a:pt x="17525" y="13103"/>
                    <a:pt x="17117" y="13421"/>
                  </a:cubicBezTo>
                  <a:cubicBezTo>
                    <a:pt x="17932" y="14056"/>
                    <a:pt x="17932" y="14056"/>
                    <a:pt x="17932" y="14056"/>
                  </a:cubicBezTo>
                  <a:cubicBezTo>
                    <a:pt x="18747" y="13738"/>
                    <a:pt x="19155" y="13103"/>
                    <a:pt x="19562" y="12468"/>
                  </a:cubicBezTo>
                  <a:cubicBezTo>
                    <a:pt x="19970" y="11833"/>
                    <a:pt x="19970" y="10880"/>
                    <a:pt x="20377" y="9927"/>
                  </a:cubicBezTo>
                  <a:cubicBezTo>
                    <a:pt x="20785" y="9927"/>
                    <a:pt x="21600" y="9609"/>
                    <a:pt x="21600" y="8974"/>
                  </a:cubicBezTo>
                  <a:cubicBezTo>
                    <a:pt x="17932" y="8974"/>
                    <a:pt x="17932" y="8974"/>
                    <a:pt x="17932" y="8974"/>
                  </a:cubicBezTo>
                  <a:cubicBezTo>
                    <a:pt x="17932" y="9609"/>
                    <a:pt x="18340" y="9927"/>
                    <a:pt x="18747" y="9927"/>
                  </a:cubicBezTo>
                  <a:close/>
                  <a:moveTo>
                    <a:pt x="2445" y="9927"/>
                  </a:moveTo>
                  <a:cubicBezTo>
                    <a:pt x="3260" y="9927"/>
                    <a:pt x="3668" y="9609"/>
                    <a:pt x="3668" y="8974"/>
                  </a:cubicBezTo>
                  <a:cubicBezTo>
                    <a:pt x="0" y="8974"/>
                    <a:pt x="0" y="8974"/>
                    <a:pt x="0" y="8974"/>
                  </a:cubicBezTo>
                  <a:cubicBezTo>
                    <a:pt x="0" y="9609"/>
                    <a:pt x="408" y="9927"/>
                    <a:pt x="1223" y="9927"/>
                  </a:cubicBezTo>
                  <a:cubicBezTo>
                    <a:pt x="1223" y="10880"/>
                    <a:pt x="1630" y="11833"/>
                    <a:pt x="2038" y="12468"/>
                  </a:cubicBezTo>
                  <a:cubicBezTo>
                    <a:pt x="2445" y="13103"/>
                    <a:pt x="2853" y="13738"/>
                    <a:pt x="3260" y="14056"/>
                  </a:cubicBezTo>
                  <a:cubicBezTo>
                    <a:pt x="4483" y="13421"/>
                    <a:pt x="4483" y="13421"/>
                    <a:pt x="4483" y="13421"/>
                  </a:cubicBezTo>
                  <a:cubicBezTo>
                    <a:pt x="3668" y="13103"/>
                    <a:pt x="3260" y="12468"/>
                    <a:pt x="3260" y="11833"/>
                  </a:cubicBezTo>
                  <a:cubicBezTo>
                    <a:pt x="2853" y="11515"/>
                    <a:pt x="2445" y="10880"/>
                    <a:pt x="2445" y="9927"/>
                  </a:cubicBezTo>
                  <a:close/>
                  <a:moveTo>
                    <a:pt x="6521" y="2303"/>
                  </a:moveTo>
                  <a:cubicBezTo>
                    <a:pt x="6521" y="2938"/>
                    <a:pt x="6521" y="2938"/>
                    <a:pt x="6521" y="2938"/>
                  </a:cubicBezTo>
                  <a:cubicBezTo>
                    <a:pt x="15487" y="2938"/>
                    <a:pt x="15487" y="2938"/>
                    <a:pt x="15487" y="2938"/>
                  </a:cubicBezTo>
                  <a:cubicBezTo>
                    <a:pt x="15487" y="2303"/>
                    <a:pt x="15487" y="2303"/>
                    <a:pt x="15487" y="2303"/>
                  </a:cubicBezTo>
                  <a:cubicBezTo>
                    <a:pt x="6521" y="2303"/>
                    <a:pt x="6521" y="2303"/>
                    <a:pt x="6521" y="2303"/>
                  </a:cubicBezTo>
                  <a:close/>
                  <a:moveTo>
                    <a:pt x="7743" y="6433"/>
                  </a:moveTo>
                  <a:cubicBezTo>
                    <a:pt x="7743" y="7386"/>
                    <a:pt x="7743" y="7386"/>
                    <a:pt x="7743" y="7386"/>
                  </a:cubicBezTo>
                  <a:cubicBezTo>
                    <a:pt x="14264" y="7386"/>
                    <a:pt x="14264" y="7386"/>
                    <a:pt x="14264" y="7386"/>
                  </a:cubicBezTo>
                  <a:cubicBezTo>
                    <a:pt x="14264" y="6433"/>
                    <a:pt x="14264" y="6433"/>
                    <a:pt x="14264" y="6433"/>
                  </a:cubicBezTo>
                  <a:cubicBezTo>
                    <a:pt x="7743" y="6433"/>
                    <a:pt x="7743" y="6433"/>
                    <a:pt x="7743" y="6433"/>
                  </a:cubicBezTo>
                  <a:close/>
                  <a:moveTo>
                    <a:pt x="7336" y="4209"/>
                  </a:moveTo>
                  <a:cubicBezTo>
                    <a:pt x="7336" y="5162"/>
                    <a:pt x="7336" y="5162"/>
                    <a:pt x="7336" y="5162"/>
                  </a:cubicBezTo>
                  <a:cubicBezTo>
                    <a:pt x="14672" y="5162"/>
                    <a:pt x="14672" y="5162"/>
                    <a:pt x="14672" y="5162"/>
                  </a:cubicBezTo>
                  <a:cubicBezTo>
                    <a:pt x="14672" y="4209"/>
                    <a:pt x="14672" y="4209"/>
                    <a:pt x="14672" y="4209"/>
                  </a:cubicBezTo>
                  <a:lnTo>
                    <a:pt x="7336" y="4209"/>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53" name="Group 1153"/>
          <p:cNvGrpSpPr/>
          <p:nvPr/>
        </p:nvGrpSpPr>
        <p:grpSpPr>
          <a:xfrm>
            <a:off x="13554276" y="6593113"/>
            <a:ext cx="2206173" cy="2206173"/>
            <a:chOff x="0" y="0"/>
            <a:chExt cx="2206171" cy="2206171"/>
          </a:xfrm>
        </p:grpSpPr>
        <p:sp>
          <p:nvSpPr>
            <p:cNvPr id="1151" name="Shape 1151"/>
            <p:cNvSpPr/>
            <p:nvPr/>
          </p:nvSpPr>
          <p:spPr>
            <a:xfrm>
              <a:off x="0" y="0"/>
              <a:ext cx="2206172" cy="2206172"/>
            </a:xfrm>
            <a:prstGeom prst="roundRect">
              <a:avLst>
                <a:gd name="adj" fmla="val 12664"/>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52" name="Shape 1152"/>
            <p:cNvSpPr/>
            <p:nvPr/>
          </p:nvSpPr>
          <p:spPr>
            <a:xfrm>
              <a:off x="511458" y="671505"/>
              <a:ext cx="1183256" cy="885051"/>
            </a:xfrm>
            <a:custGeom>
              <a:avLst/>
              <a:gdLst/>
              <a:ahLst/>
              <a:cxnLst>
                <a:cxn ang="0">
                  <a:pos x="wd2" y="hd2"/>
                </a:cxn>
                <a:cxn ang="5400000">
                  <a:pos x="wd2" y="hd2"/>
                </a:cxn>
                <a:cxn ang="10800000">
                  <a:pos x="wd2" y="hd2"/>
                </a:cxn>
                <a:cxn ang="16200000">
                  <a:pos x="wd2" y="hd2"/>
                </a:cxn>
              </a:cxnLst>
              <a:rect l="0" t="0" r="r" b="b"/>
              <a:pathLst>
                <a:path w="21600" h="21396" extrusionOk="0">
                  <a:moveTo>
                    <a:pt x="13577" y="5909"/>
                  </a:moveTo>
                  <a:cubicBezTo>
                    <a:pt x="13886" y="5909"/>
                    <a:pt x="13886" y="5909"/>
                    <a:pt x="14194" y="5909"/>
                  </a:cubicBezTo>
                  <a:cubicBezTo>
                    <a:pt x="14503" y="5909"/>
                    <a:pt x="14503" y="5909"/>
                    <a:pt x="14811" y="5909"/>
                  </a:cubicBezTo>
                  <a:cubicBezTo>
                    <a:pt x="15737" y="8354"/>
                    <a:pt x="15737" y="8354"/>
                    <a:pt x="15737" y="8354"/>
                  </a:cubicBezTo>
                  <a:cubicBezTo>
                    <a:pt x="16046" y="6724"/>
                    <a:pt x="16046" y="6724"/>
                    <a:pt x="16046" y="6724"/>
                  </a:cubicBezTo>
                  <a:cubicBezTo>
                    <a:pt x="15737" y="6724"/>
                    <a:pt x="15737" y="6724"/>
                    <a:pt x="15737" y="6724"/>
                  </a:cubicBezTo>
                  <a:cubicBezTo>
                    <a:pt x="15737" y="6317"/>
                    <a:pt x="15737" y="6317"/>
                    <a:pt x="15737" y="6317"/>
                  </a:cubicBezTo>
                  <a:cubicBezTo>
                    <a:pt x="16354" y="6317"/>
                    <a:pt x="16354" y="6317"/>
                    <a:pt x="16354" y="6317"/>
                  </a:cubicBezTo>
                  <a:cubicBezTo>
                    <a:pt x="16354" y="6724"/>
                    <a:pt x="16354" y="6724"/>
                    <a:pt x="16354" y="6724"/>
                  </a:cubicBezTo>
                  <a:cubicBezTo>
                    <a:pt x="16354" y="6724"/>
                    <a:pt x="16354" y="6724"/>
                    <a:pt x="16354" y="6724"/>
                  </a:cubicBezTo>
                  <a:cubicBezTo>
                    <a:pt x="16663" y="8354"/>
                    <a:pt x="16663" y="8354"/>
                    <a:pt x="16663" y="8354"/>
                  </a:cubicBezTo>
                  <a:cubicBezTo>
                    <a:pt x="17280" y="5909"/>
                    <a:pt x="17280" y="5909"/>
                    <a:pt x="17280" y="5909"/>
                  </a:cubicBezTo>
                  <a:cubicBezTo>
                    <a:pt x="17589" y="5909"/>
                    <a:pt x="17589" y="5909"/>
                    <a:pt x="17897" y="5909"/>
                  </a:cubicBezTo>
                  <a:cubicBezTo>
                    <a:pt x="17897" y="5909"/>
                    <a:pt x="18206" y="5909"/>
                    <a:pt x="18514" y="5909"/>
                  </a:cubicBezTo>
                  <a:cubicBezTo>
                    <a:pt x="19131" y="6724"/>
                    <a:pt x="19440" y="8762"/>
                    <a:pt x="19440" y="10392"/>
                  </a:cubicBezTo>
                  <a:cubicBezTo>
                    <a:pt x="21600" y="10392"/>
                    <a:pt x="21600" y="10392"/>
                    <a:pt x="21600" y="10392"/>
                  </a:cubicBezTo>
                  <a:cubicBezTo>
                    <a:pt x="21600" y="12430"/>
                    <a:pt x="21600" y="12430"/>
                    <a:pt x="21600" y="12430"/>
                  </a:cubicBezTo>
                  <a:cubicBezTo>
                    <a:pt x="20983" y="12430"/>
                    <a:pt x="20983" y="12430"/>
                    <a:pt x="20983" y="12430"/>
                  </a:cubicBezTo>
                  <a:cubicBezTo>
                    <a:pt x="20983" y="21396"/>
                    <a:pt x="20983" y="21396"/>
                    <a:pt x="20983" y="21396"/>
                  </a:cubicBezTo>
                  <a:cubicBezTo>
                    <a:pt x="19440" y="21396"/>
                    <a:pt x="19440" y="21396"/>
                    <a:pt x="19440" y="21396"/>
                  </a:cubicBezTo>
                  <a:cubicBezTo>
                    <a:pt x="19440" y="12430"/>
                    <a:pt x="19440" y="12430"/>
                    <a:pt x="19440" y="12430"/>
                  </a:cubicBezTo>
                  <a:cubicBezTo>
                    <a:pt x="12034" y="12430"/>
                    <a:pt x="12034" y="12430"/>
                    <a:pt x="12034" y="12430"/>
                  </a:cubicBezTo>
                  <a:cubicBezTo>
                    <a:pt x="12034" y="21396"/>
                    <a:pt x="12034" y="21396"/>
                    <a:pt x="12034" y="21396"/>
                  </a:cubicBezTo>
                  <a:cubicBezTo>
                    <a:pt x="10491" y="21396"/>
                    <a:pt x="10491" y="21396"/>
                    <a:pt x="10491" y="21396"/>
                  </a:cubicBezTo>
                  <a:cubicBezTo>
                    <a:pt x="10491" y="12430"/>
                    <a:pt x="10491" y="12430"/>
                    <a:pt x="10491" y="12430"/>
                  </a:cubicBezTo>
                  <a:cubicBezTo>
                    <a:pt x="9257" y="12430"/>
                    <a:pt x="9257" y="12430"/>
                    <a:pt x="9257" y="12430"/>
                  </a:cubicBezTo>
                  <a:cubicBezTo>
                    <a:pt x="9257" y="10392"/>
                    <a:pt x="9257" y="10392"/>
                    <a:pt x="9257" y="10392"/>
                  </a:cubicBezTo>
                  <a:cubicBezTo>
                    <a:pt x="12343" y="10392"/>
                    <a:pt x="12343" y="10392"/>
                    <a:pt x="12343" y="10392"/>
                  </a:cubicBezTo>
                  <a:cubicBezTo>
                    <a:pt x="12651" y="9170"/>
                    <a:pt x="12651" y="6724"/>
                    <a:pt x="13577" y="5909"/>
                  </a:cubicBezTo>
                  <a:close/>
                  <a:moveTo>
                    <a:pt x="4011" y="7539"/>
                  </a:moveTo>
                  <a:cubicBezTo>
                    <a:pt x="4937" y="11207"/>
                    <a:pt x="4937" y="11207"/>
                    <a:pt x="4937" y="11207"/>
                  </a:cubicBezTo>
                  <a:cubicBezTo>
                    <a:pt x="7097" y="14060"/>
                    <a:pt x="7097" y="14060"/>
                    <a:pt x="7097" y="14060"/>
                  </a:cubicBezTo>
                  <a:cubicBezTo>
                    <a:pt x="6789" y="14468"/>
                    <a:pt x="6789" y="14468"/>
                    <a:pt x="6789" y="14468"/>
                  </a:cubicBezTo>
                  <a:cubicBezTo>
                    <a:pt x="8331" y="14875"/>
                    <a:pt x="8331" y="14875"/>
                    <a:pt x="8331" y="14875"/>
                  </a:cubicBezTo>
                  <a:cubicBezTo>
                    <a:pt x="8331" y="21396"/>
                    <a:pt x="8331" y="21396"/>
                    <a:pt x="8331" y="21396"/>
                  </a:cubicBezTo>
                  <a:cubicBezTo>
                    <a:pt x="7097" y="21396"/>
                    <a:pt x="7097" y="21396"/>
                    <a:pt x="7097" y="21396"/>
                  </a:cubicBezTo>
                  <a:cubicBezTo>
                    <a:pt x="7097" y="21396"/>
                    <a:pt x="6789" y="18543"/>
                    <a:pt x="6789" y="17728"/>
                  </a:cubicBezTo>
                  <a:cubicBezTo>
                    <a:pt x="6480" y="16913"/>
                    <a:pt x="6789" y="16505"/>
                    <a:pt x="6789" y="16505"/>
                  </a:cubicBezTo>
                  <a:cubicBezTo>
                    <a:pt x="4629" y="16098"/>
                    <a:pt x="4629" y="16098"/>
                    <a:pt x="4629" y="16098"/>
                  </a:cubicBezTo>
                  <a:cubicBezTo>
                    <a:pt x="4629" y="17321"/>
                    <a:pt x="4629" y="17321"/>
                    <a:pt x="4629" y="17321"/>
                  </a:cubicBezTo>
                  <a:cubicBezTo>
                    <a:pt x="3086" y="17321"/>
                    <a:pt x="3086" y="17321"/>
                    <a:pt x="3086" y="17321"/>
                  </a:cubicBezTo>
                  <a:cubicBezTo>
                    <a:pt x="3086" y="19358"/>
                    <a:pt x="3086" y="19358"/>
                    <a:pt x="3086" y="19358"/>
                  </a:cubicBezTo>
                  <a:cubicBezTo>
                    <a:pt x="2777" y="19358"/>
                    <a:pt x="2777" y="19358"/>
                    <a:pt x="2777" y="19358"/>
                  </a:cubicBezTo>
                  <a:cubicBezTo>
                    <a:pt x="2777" y="20581"/>
                    <a:pt x="2777" y="20581"/>
                    <a:pt x="2777" y="20581"/>
                  </a:cubicBezTo>
                  <a:cubicBezTo>
                    <a:pt x="4011" y="20581"/>
                    <a:pt x="4011" y="20581"/>
                    <a:pt x="4011" y="20581"/>
                  </a:cubicBezTo>
                  <a:cubicBezTo>
                    <a:pt x="4011" y="21396"/>
                    <a:pt x="4011" y="21396"/>
                    <a:pt x="4011" y="21396"/>
                  </a:cubicBezTo>
                  <a:cubicBezTo>
                    <a:pt x="1234" y="21396"/>
                    <a:pt x="1234" y="21396"/>
                    <a:pt x="1234" y="21396"/>
                  </a:cubicBezTo>
                  <a:cubicBezTo>
                    <a:pt x="1234" y="20581"/>
                    <a:pt x="1234" y="20581"/>
                    <a:pt x="1234" y="20581"/>
                  </a:cubicBezTo>
                  <a:cubicBezTo>
                    <a:pt x="2160" y="20581"/>
                    <a:pt x="2160" y="20581"/>
                    <a:pt x="2160" y="20581"/>
                  </a:cubicBezTo>
                  <a:cubicBezTo>
                    <a:pt x="2160" y="19358"/>
                    <a:pt x="2160" y="19358"/>
                    <a:pt x="2160" y="19358"/>
                  </a:cubicBezTo>
                  <a:cubicBezTo>
                    <a:pt x="1851" y="19358"/>
                    <a:pt x="1851" y="19358"/>
                    <a:pt x="1851" y="19358"/>
                  </a:cubicBezTo>
                  <a:cubicBezTo>
                    <a:pt x="1851" y="17321"/>
                    <a:pt x="1851" y="17321"/>
                    <a:pt x="1851" y="17321"/>
                  </a:cubicBezTo>
                  <a:cubicBezTo>
                    <a:pt x="0" y="17321"/>
                    <a:pt x="0" y="17321"/>
                    <a:pt x="0" y="17321"/>
                  </a:cubicBezTo>
                  <a:cubicBezTo>
                    <a:pt x="0" y="16098"/>
                    <a:pt x="0" y="16098"/>
                    <a:pt x="0" y="16098"/>
                  </a:cubicBezTo>
                  <a:cubicBezTo>
                    <a:pt x="0" y="15690"/>
                    <a:pt x="0" y="15690"/>
                    <a:pt x="0" y="15690"/>
                  </a:cubicBezTo>
                  <a:cubicBezTo>
                    <a:pt x="0" y="9985"/>
                    <a:pt x="0" y="9985"/>
                    <a:pt x="0" y="9985"/>
                  </a:cubicBezTo>
                  <a:cubicBezTo>
                    <a:pt x="926" y="9985"/>
                    <a:pt x="926" y="9985"/>
                    <a:pt x="926" y="9985"/>
                  </a:cubicBezTo>
                  <a:cubicBezTo>
                    <a:pt x="1234" y="15690"/>
                    <a:pt x="1234" y="15690"/>
                    <a:pt x="1234" y="15690"/>
                  </a:cubicBezTo>
                  <a:cubicBezTo>
                    <a:pt x="2160" y="15690"/>
                    <a:pt x="2160" y="15690"/>
                    <a:pt x="2160" y="15690"/>
                  </a:cubicBezTo>
                  <a:cubicBezTo>
                    <a:pt x="926" y="7539"/>
                    <a:pt x="926" y="7539"/>
                    <a:pt x="926" y="7539"/>
                  </a:cubicBezTo>
                  <a:cubicBezTo>
                    <a:pt x="4011" y="7539"/>
                    <a:pt x="4011" y="7539"/>
                    <a:pt x="4011" y="7539"/>
                  </a:cubicBezTo>
                  <a:close/>
                  <a:moveTo>
                    <a:pt x="5554" y="14060"/>
                  </a:moveTo>
                  <a:cubicBezTo>
                    <a:pt x="4320" y="12838"/>
                    <a:pt x="4320" y="12838"/>
                    <a:pt x="4320" y="12838"/>
                  </a:cubicBezTo>
                  <a:cubicBezTo>
                    <a:pt x="4320" y="13653"/>
                    <a:pt x="4320" y="13653"/>
                    <a:pt x="4320" y="13653"/>
                  </a:cubicBezTo>
                  <a:cubicBezTo>
                    <a:pt x="5554" y="14060"/>
                    <a:pt x="5554" y="14060"/>
                    <a:pt x="5554" y="14060"/>
                  </a:cubicBezTo>
                  <a:close/>
                  <a:moveTo>
                    <a:pt x="2469" y="611"/>
                  </a:moveTo>
                  <a:cubicBezTo>
                    <a:pt x="3703" y="611"/>
                    <a:pt x="4629" y="1834"/>
                    <a:pt x="4629" y="3464"/>
                  </a:cubicBezTo>
                  <a:cubicBezTo>
                    <a:pt x="4629" y="4687"/>
                    <a:pt x="3703" y="6317"/>
                    <a:pt x="2469" y="6317"/>
                  </a:cubicBezTo>
                  <a:cubicBezTo>
                    <a:pt x="1234" y="6317"/>
                    <a:pt x="309" y="4687"/>
                    <a:pt x="309" y="3464"/>
                  </a:cubicBezTo>
                  <a:cubicBezTo>
                    <a:pt x="309" y="1834"/>
                    <a:pt x="1234" y="611"/>
                    <a:pt x="2469" y="611"/>
                  </a:cubicBezTo>
                  <a:close/>
                  <a:moveTo>
                    <a:pt x="14503" y="3871"/>
                  </a:moveTo>
                  <a:cubicBezTo>
                    <a:pt x="14503" y="3871"/>
                    <a:pt x="14194" y="3871"/>
                    <a:pt x="14194" y="3464"/>
                  </a:cubicBezTo>
                  <a:cubicBezTo>
                    <a:pt x="14194" y="3464"/>
                    <a:pt x="14194" y="3056"/>
                    <a:pt x="14194" y="3056"/>
                  </a:cubicBezTo>
                  <a:cubicBezTo>
                    <a:pt x="14194" y="2649"/>
                    <a:pt x="14194" y="2649"/>
                    <a:pt x="14194" y="2649"/>
                  </a:cubicBezTo>
                  <a:cubicBezTo>
                    <a:pt x="14194" y="2649"/>
                    <a:pt x="14194" y="2649"/>
                    <a:pt x="14194" y="2649"/>
                  </a:cubicBezTo>
                  <a:cubicBezTo>
                    <a:pt x="14194" y="2649"/>
                    <a:pt x="14194" y="2649"/>
                    <a:pt x="14194" y="2649"/>
                  </a:cubicBezTo>
                  <a:cubicBezTo>
                    <a:pt x="14194" y="1426"/>
                    <a:pt x="14194" y="1019"/>
                    <a:pt x="14811" y="611"/>
                  </a:cubicBezTo>
                  <a:cubicBezTo>
                    <a:pt x="15429" y="-204"/>
                    <a:pt x="16354" y="-204"/>
                    <a:pt x="17280" y="611"/>
                  </a:cubicBezTo>
                  <a:cubicBezTo>
                    <a:pt x="17589" y="1019"/>
                    <a:pt x="17589" y="1426"/>
                    <a:pt x="17589" y="2649"/>
                  </a:cubicBezTo>
                  <a:cubicBezTo>
                    <a:pt x="17589" y="2649"/>
                    <a:pt x="17589" y="2649"/>
                    <a:pt x="17589" y="2649"/>
                  </a:cubicBezTo>
                  <a:cubicBezTo>
                    <a:pt x="17897" y="2649"/>
                    <a:pt x="17897" y="2649"/>
                    <a:pt x="17897" y="2649"/>
                  </a:cubicBezTo>
                  <a:cubicBezTo>
                    <a:pt x="17897" y="3056"/>
                    <a:pt x="17897" y="3056"/>
                    <a:pt x="17897" y="3056"/>
                  </a:cubicBezTo>
                  <a:cubicBezTo>
                    <a:pt x="17897" y="3056"/>
                    <a:pt x="17589" y="3464"/>
                    <a:pt x="17589" y="3464"/>
                  </a:cubicBezTo>
                  <a:cubicBezTo>
                    <a:pt x="17589" y="3871"/>
                    <a:pt x="17589" y="3871"/>
                    <a:pt x="17280" y="3871"/>
                  </a:cubicBezTo>
                  <a:cubicBezTo>
                    <a:pt x="17280" y="4687"/>
                    <a:pt x="16663" y="5502"/>
                    <a:pt x="16046" y="5502"/>
                  </a:cubicBezTo>
                  <a:cubicBezTo>
                    <a:pt x="16046" y="5502"/>
                    <a:pt x="15737" y="5502"/>
                    <a:pt x="15737" y="5502"/>
                  </a:cubicBezTo>
                  <a:cubicBezTo>
                    <a:pt x="15120" y="5094"/>
                    <a:pt x="14811" y="5094"/>
                    <a:pt x="14503" y="3871"/>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56" name="Group 1156"/>
          <p:cNvGrpSpPr/>
          <p:nvPr/>
        </p:nvGrpSpPr>
        <p:grpSpPr>
          <a:xfrm>
            <a:off x="1856878" y="9818913"/>
            <a:ext cx="2206172" cy="2206173"/>
            <a:chOff x="0" y="0"/>
            <a:chExt cx="2206171" cy="2206171"/>
          </a:xfrm>
        </p:grpSpPr>
        <p:sp>
          <p:nvSpPr>
            <p:cNvPr id="1154" name="Shape 1154"/>
            <p:cNvSpPr/>
            <p:nvPr/>
          </p:nvSpPr>
          <p:spPr>
            <a:xfrm>
              <a:off x="0" y="0"/>
              <a:ext cx="2206172" cy="2206172"/>
            </a:xfrm>
            <a:prstGeom prst="roundRect">
              <a:avLst>
                <a:gd name="adj" fmla="val 12664"/>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55" name="Shape 1155"/>
            <p:cNvSpPr/>
            <p:nvPr/>
          </p:nvSpPr>
          <p:spPr>
            <a:xfrm>
              <a:off x="564131" y="698301"/>
              <a:ext cx="1094711" cy="925679"/>
            </a:xfrm>
            <a:custGeom>
              <a:avLst/>
              <a:gdLst/>
              <a:ahLst/>
              <a:cxnLst>
                <a:cxn ang="0">
                  <a:pos x="wd2" y="hd2"/>
                </a:cxn>
                <a:cxn ang="5400000">
                  <a:pos x="wd2" y="hd2"/>
                </a:cxn>
                <a:cxn ang="10800000">
                  <a:pos x="wd2" y="hd2"/>
                </a:cxn>
                <a:cxn ang="16200000">
                  <a:pos x="wd2" y="hd2"/>
                </a:cxn>
              </a:cxnLst>
              <a:rect l="0" t="0" r="r" b="b"/>
              <a:pathLst>
                <a:path w="21600" h="21600" extrusionOk="0">
                  <a:moveTo>
                    <a:pt x="665" y="0"/>
                  </a:moveTo>
                  <a:cubicBezTo>
                    <a:pt x="20603" y="0"/>
                    <a:pt x="20603" y="0"/>
                    <a:pt x="20603" y="0"/>
                  </a:cubicBezTo>
                  <a:cubicBezTo>
                    <a:pt x="21600" y="0"/>
                    <a:pt x="21600" y="0"/>
                    <a:pt x="21600" y="0"/>
                  </a:cubicBezTo>
                  <a:cubicBezTo>
                    <a:pt x="21600" y="1178"/>
                    <a:pt x="21600" y="1178"/>
                    <a:pt x="21600" y="1178"/>
                  </a:cubicBezTo>
                  <a:cubicBezTo>
                    <a:pt x="21600" y="14531"/>
                    <a:pt x="21600" y="14531"/>
                    <a:pt x="21600" y="14531"/>
                  </a:cubicBezTo>
                  <a:cubicBezTo>
                    <a:pt x="21600" y="15709"/>
                    <a:pt x="21600" y="15709"/>
                    <a:pt x="21600" y="15709"/>
                  </a:cubicBezTo>
                  <a:cubicBezTo>
                    <a:pt x="20603" y="15709"/>
                    <a:pt x="20603" y="15709"/>
                    <a:pt x="20603" y="15709"/>
                  </a:cubicBezTo>
                  <a:cubicBezTo>
                    <a:pt x="14954" y="15709"/>
                    <a:pt x="14954" y="15709"/>
                    <a:pt x="14954" y="15709"/>
                  </a:cubicBezTo>
                  <a:cubicBezTo>
                    <a:pt x="14954" y="20029"/>
                    <a:pt x="14954" y="20029"/>
                    <a:pt x="14954" y="20029"/>
                  </a:cubicBezTo>
                  <a:cubicBezTo>
                    <a:pt x="17280" y="20029"/>
                    <a:pt x="17280" y="20029"/>
                    <a:pt x="17280" y="20029"/>
                  </a:cubicBezTo>
                  <a:cubicBezTo>
                    <a:pt x="17280" y="21600"/>
                    <a:pt x="17280" y="21600"/>
                    <a:pt x="17280" y="21600"/>
                  </a:cubicBezTo>
                  <a:cubicBezTo>
                    <a:pt x="5317" y="21600"/>
                    <a:pt x="5317" y="21600"/>
                    <a:pt x="5317" y="21600"/>
                  </a:cubicBezTo>
                  <a:cubicBezTo>
                    <a:pt x="5317" y="20029"/>
                    <a:pt x="5317" y="20029"/>
                    <a:pt x="5317" y="20029"/>
                  </a:cubicBezTo>
                  <a:cubicBezTo>
                    <a:pt x="7311" y="20029"/>
                    <a:pt x="7311" y="20029"/>
                    <a:pt x="7311" y="20029"/>
                  </a:cubicBezTo>
                  <a:cubicBezTo>
                    <a:pt x="7311" y="15709"/>
                    <a:pt x="7311" y="15709"/>
                    <a:pt x="7311" y="15709"/>
                  </a:cubicBezTo>
                  <a:cubicBezTo>
                    <a:pt x="665" y="15709"/>
                    <a:pt x="665" y="15709"/>
                    <a:pt x="665" y="15709"/>
                  </a:cubicBezTo>
                  <a:cubicBezTo>
                    <a:pt x="0" y="15709"/>
                    <a:pt x="0" y="15709"/>
                    <a:pt x="0" y="15709"/>
                  </a:cubicBezTo>
                  <a:cubicBezTo>
                    <a:pt x="0" y="14531"/>
                    <a:pt x="0" y="14531"/>
                    <a:pt x="0" y="14531"/>
                  </a:cubicBezTo>
                  <a:cubicBezTo>
                    <a:pt x="0" y="1178"/>
                    <a:pt x="0" y="1178"/>
                    <a:pt x="0" y="1178"/>
                  </a:cubicBezTo>
                  <a:cubicBezTo>
                    <a:pt x="0" y="0"/>
                    <a:pt x="0" y="0"/>
                    <a:pt x="0" y="0"/>
                  </a:cubicBezTo>
                  <a:cubicBezTo>
                    <a:pt x="665" y="0"/>
                    <a:pt x="665" y="0"/>
                    <a:pt x="665" y="0"/>
                  </a:cubicBezTo>
                  <a:close/>
                  <a:moveTo>
                    <a:pt x="6646" y="6284"/>
                  </a:moveTo>
                  <a:cubicBezTo>
                    <a:pt x="7311" y="7069"/>
                    <a:pt x="7311" y="7069"/>
                    <a:pt x="7311" y="7069"/>
                  </a:cubicBezTo>
                  <a:cubicBezTo>
                    <a:pt x="7311" y="7069"/>
                    <a:pt x="7311" y="7069"/>
                    <a:pt x="7643" y="7069"/>
                  </a:cubicBezTo>
                  <a:cubicBezTo>
                    <a:pt x="8308" y="5498"/>
                    <a:pt x="9637" y="5105"/>
                    <a:pt x="10966" y="5105"/>
                  </a:cubicBezTo>
                  <a:cubicBezTo>
                    <a:pt x="12295" y="5105"/>
                    <a:pt x="13625" y="5891"/>
                    <a:pt x="14622" y="7069"/>
                  </a:cubicBezTo>
                  <a:cubicBezTo>
                    <a:pt x="14622" y="7069"/>
                    <a:pt x="14622" y="7069"/>
                    <a:pt x="14622" y="7069"/>
                  </a:cubicBezTo>
                  <a:cubicBezTo>
                    <a:pt x="15286" y="6284"/>
                    <a:pt x="15286" y="6284"/>
                    <a:pt x="15286" y="6284"/>
                  </a:cubicBezTo>
                  <a:cubicBezTo>
                    <a:pt x="15286" y="5891"/>
                    <a:pt x="15286" y="5891"/>
                    <a:pt x="15286" y="5891"/>
                  </a:cubicBezTo>
                  <a:cubicBezTo>
                    <a:pt x="13957" y="4320"/>
                    <a:pt x="12628" y="3535"/>
                    <a:pt x="10966" y="3535"/>
                  </a:cubicBezTo>
                  <a:cubicBezTo>
                    <a:pt x="9637" y="3535"/>
                    <a:pt x="7975" y="4320"/>
                    <a:pt x="6646" y="5891"/>
                  </a:cubicBezTo>
                  <a:cubicBezTo>
                    <a:pt x="6646" y="5891"/>
                    <a:pt x="6646" y="5891"/>
                    <a:pt x="6646" y="6284"/>
                  </a:cubicBezTo>
                  <a:close/>
                  <a:moveTo>
                    <a:pt x="7975" y="8247"/>
                  </a:moveTo>
                  <a:cubicBezTo>
                    <a:pt x="8640" y="9425"/>
                    <a:pt x="8640" y="9425"/>
                    <a:pt x="8640" y="9425"/>
                  </a:cubicBezTo>
                  <a:cubicBezTo>
                    <a:pt x="8972" y="9425"/>
                    <a:pt x="8972" y="9033"/>
                    <a:pt x="8972" y="9033"/>
                  </a:cubicBezTo>
                  <a:cubicBezTo>
                    <a:pt x="9637" y="8247"/>
                    <a:pt x="10302" y="8247"/>
                    <a:pt x="10966" y="8247"/>
                  </a:cubicBezTo>
                  <a:cubicBezTo>
                    <a:pt x="11631" y="8247"/>
                    <a:pt x="12628" y="8640"/>
                    <a:pt x="12960" y="9033"/>
                  </a:cubicBezTo>
                  <a:cubicBezTo>
                    <a:pt x="12960" y="9033"/>
                    <a:pt x="13292" y="9425"/>
                    <a:pt x="13292" y="9425"/>
                  </a:cubicBezTo>
                  <a:cubicBezTo>
                    <a:pt x="13957" y="8247"/>
                    <a:pt x="13957" y="8247"/>
                    <a:pt x="13957" y="8247"/>
                  </a:cubicBezTo>
                  <a:cubicBezTo>
                    <a:pt x="13957" y="8247"/>
                    <a:pt x="13957" y="8247"/>
                    <a:pt x="13957" y="8247"/>
                  </a:cubicBezTo>
                  <a:cubicBezTo>
                    <a:pt x="12960" y="7069"/>
                    <a:pt x="11963" y="6676"/>
                    <a:pt x="10966" y="6676"/>
                  </a:cubicBezTo>
                  <a:cubicBezTo>
                    <a:pt x="9969" y="6676"/>
                    <a:pt x="8972" y="7069"/>
                    <a:pt x="8308" y="8247"/>
                  </a:cubicBezTo>
                  <a:cubicBezTo>
                    <a:pt x="7975" y="8247"/>
                    <a:pt x="7975" y="8247"/>
                    <a:pt x="7975" y="8247"/>
                  </a:cubicBezTo>
                  <a:close/>
                  <a:moveTo>
                    <a:pt x="10966" y="9425"/>
                  </a:moveTo>
                  <a:cubicBezTo>
                    <a:pt x="10634" y="9425"/>
                    <a:pt x="10302" y="9818"/>
                    <a:pt x="10302" y="10604"/>
                  </a:cubicBezTo>
                  <a:cubicBezTo>
                    <a:pt x="10302" y="10996"/>
                    <a:pt x="10634" y="11782"/>
                    <a:pt x="10966" y="11782"/>
                  </a:cubicBezTo>
                  <a:cubicBezTo>
                    <a:pt x="11631" y="11782"/>
                    <a:pt x="11963" y="10996"/>
                    <a:pt x="11963" y="10604"/>
                  </a:cubicBezTo>
                  <a:cubicBezTo>
                    <a:pt x="11963" y="9818"/>
                    <a:pt x="11631" y="9425"/>
                    <a:pt x="10966" y="9425"/>
                  </a:cubicBezTo>
                  <a:close/>
                  <a:moveTo>
                    <a:pt x="19606" y="2356"/>
                  </a:moveTo>
                  <a:cubicBezTo>
                    <a:pt x="1662" y="2356"/>
                    <a:pt x="1662" y="2356"/>
                    <a:pt x="1662" y="2356"/>
                  </a:cubicBezTo>
                  <a:cubicBezTo>
                    <a:pt x="1662" y="13353"/>
                    <a:pt x="1662" y="13353"/>
                    <a:pt x="1662" y="13353"/>
                  </a:cubicBezTo>
                  <a:cubicBezTo>
                    <a:pt x="19606" y="13353"/>
                    <a:pt x="19606" y="13353"/>
                    <a:pt x="19606" y="13353"/>
                  </a:cubicBezTo>
                  <a:lnTo>
                    <a:pt x="19606" y="2356"/>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1157" name="Shape 1157"/>
          <p:cNvSpPr/>
          <p:nvPr/>
        </p:nvSpPr>
        <p:spPr>
          <a:xfrm>
            <a:off x="4196214" y="3307672"/>
            <a:ext cx="4139749" cy="690880"/>
          </a:xfrm>
          <a:prstGeom prst="rect">
            <a:avLst/>
          </a:prstGeom>
          <a:ln w="12700">
            <a:miter lim="400000"/>
          </a:ln>
        </p:spPr>
        <p:txBody>
          <a:bodyPr tIns="91439" bIns="91439">
            <a:spAutoFit/>
          </a:bodyPr>
          <a:lstStyle>
            <a:lvl1pP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1158" name="Shape 1158"/>
          <p:cNvSpPr/>
          <p:nvPr/>
        </p:nvSpPr>
        <p:spPr>
          <a:xfrm>
            <a:off x="4196214" y="3823134"/>
            <a:ext cx="6645937" cy="1828801"/>
          </a:xfrm>
          <a:prstGeom prst="rect">
            <a:avLst/>
          </a:prstGeom>
          <a:ln w="12700">
            <a:miter lim="400000"/>
          </a:ln>
        </p:spPr>
        <p:txBody>
          <a:bodyPr tIns="91439" bIns="91439">
            <a:spAutoFit/>
          </a:bodyPr>
          <a:lstStyle>
            <a:lvl1pPr algn="just">
              <a:defRPr sz="2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a:t>
            </a:r>
          </a:p>
        </p:txBody>
      </p:sp>
      <p:sp>
        <p:nvSpPr>
          <p:cNvPr id="1159" name="Shape 1159"/>
          <p:cNvSpPr/>
          <p:nvPr/>
        </p:nvSpPr>
        <p:spPr>
          <a:xfrm>
            <a:off x="4196214" y="6515224"/>
            <a:ext cx="4139749" cy="690880"/>
          </a:xfrm>
          <a:prstGeom prst="rect">
            <a:avLst/>
          </a:prstGeom>
          <a:ln w="12700">
            <a:miter lim="400000"/>
          </a:ln>
        </p:spPr>
        <p:txBody>
          <a:bodyPr tIns="91439" bIns="91439">
            <a:spAutoFit/>
          </a:bodyPr>
          <a:lstStyle>
            <a:lvl1pP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1160" name="Shape 1160"/>
          <p:cNvSpPr/>
          <p:nvPr/>
        </p:nvSpPr>
        <p:spPr>
          <a:xfrm>
            <a:off x="4196214" y="7030686"/>
            <a:ext cx="6645937" cy="1828801"/>
          </a:xfrm>
          <a:prstGeom prst="rect">
            <a:avLst/>
          </a:prstGeom>
          <a:ln w="12700">
            <a:miter lim="400000"/>
          </a:ln>
        </p:spPr>
        <p:txBody>
          <a:bodyPr tIns="91439" bIns="91439">
            <a:spAutoFit/>
          </a:bodyPr>
          <a:lstStyle>
            <a:lvl1pPr algn="just">
              <a:defRPr sz="2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a:t>
            </a:r>
          </a:p>
        </p:txBody>
      </p:sp>
      <p:sp>
        <p:nvSpPr>
          <p:cNvPr id="1161" name="Shape 1161"/>
          <p:cNvSpPr/>
          <p:nvPr/>
        </p:nvSpPr>
        <p:spPr>
          <a:xfrm>
            <a:off x="4196214" y="9722773"/>
            <a:ext cx="4139749" cy="690881"/>
          </a:xfrm>
          <a:prstGeom prst="rect">
            <a:avLst/>
          </a:prstGeom>
          <a:ln w="12700">
            <a:miter lim="400000"/>
          </a:ln>
        </p:spPr>
        <p:txBody>
          <a:bodyPr tIns="91439" bIns="91439">
            <a:spAutoFit/>
          </a:bodyPr>
          <a:lstStyle>
            <a:lvl1pP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1162" name="Shape 1162"/>
          <p:cNvSpPr/>
          <p:nvPr/>
        </p:nvSpPr>
        <p:spPr>
          <a:xfrm>
            <a:off x="4196214" y="10238236"/>
            <a:ext cx="6645937" cy="1828801"/>
          </a:xfrm>
          <a:prstGeom prst="rect">
            <a:avLst/>
          </a:prstGeom>
          <a:ln w="12700">
            <a:miter lim="400000"/>
          </a:ln>
        </p:spPr>
        <p:txBody>
          <a:bodyPr tIns="91439" bIns="91439">
            <a:spAutoFit/>
          </a:bodyPr>
          <a:lstStyle>
            <a:lvl1pPr algn="just">
              <a:defRPr sz="2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a:t>
            </a:r>
          </a:p>
        </p:txBody>
      </p:sp>
      <p:sp>
        <p:nvSpPr>
          <p:cNvPr id="1163" name="Shape 1163"/>
          <p:cNvSpPr/>
          <p:nvPr/>
        </p:nvSpPr>
        <p:spPr>
          <a:xfrm>
            <a:off x="15881188" y="3307672"/>
            <a:ext cx="4139749" cy="690880"/>
          </a:xfrm>
          <a:prstGeom prst="rect">
            <a:avLst/>
          </a:prstGeom>
          <a:ln w="12700">
            <a:miter lim="400000"/>
          </a:ln>
        </p:spPr>
        <p:txBody>
          <a:bodyPr tIns="91439" bIns="91439">
            <a:spAutoFit/>
          </a:bodyPr>
          <a:lstStyle>
            <a:lvl1pP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1164" name="Shape 1164"/>
          <p:cNvSpPr/>
          <p:nvPr/>
        </p:nvSpPr>
        <p:spPr>
          <a:xfrm>
            <a:off x="15881188" y="3823134"/>
            <a:ext cx="6645937" cy="1828801"/>
          </a:xfrm>
          <a:prstGeom prst="rect">
            <a:avLst/>
          </a:prstGeom>
          <a:ln w="12700">
            <a:miter lim="400000"/>
          </a:ln>
        </p:spPr>
        <p:txBody>
          <a:bodyPr tIns="91439" bIns="91439">
            <a:spAutoFit/>
          </a:bodyPr>
          <a:lstStyle>
            <a:lvl1pPr algn="just">
              <a:defRPr sz="2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a:t>
            </a:r>
          </a:p>
        </p:txBody>
      </p:sp>
      <p:sp>
        <p:nvSpPr>
          <p:cNvPr id="1165" name="Shape 1165"/>
          <p:cNvSpPr/>
          <p:nvPr/>
        </p:nvSpPr>
        <p:spPr>
          <a:xfrm>
            <a:off x="15881188" y="6515221"/>
            <a:ext cx="4139749" cy="690881"/>
          </a:xfrm>
          <a:prstGeom prst="rect">
            <a:avLst/>
          </a:prstGeom>
          <a:ln w="12700">
            <a:miter lim="400000"/>
          </a:ln>
        </p:spPr>
        <p:txBody>
          <a:bodyPr tIns="91439" bIns="91439">
            <a:spAutoFit/>
          </a:bodyPr>
          <a:lstStyle>
            <a:lvl1pP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1166" name="Shape 1166"/>
          <p:cNvSpPr/>
          <p:nvPr/>
        </p:nvSpPr>
        <p:spPr>
          <a:xfrm>
            <a:off x="15881188" y="7030684"/>
            <a:ext cx="6645937" cy="1828801"/>
          </a:xfrm>
          <a:prstGeom prst="rect">
            <a:avLst/>
          </a:prstGeom>
          <a:ln w="12700">
            <a:miter lim="400000"/>
          </a:ln>
        </p:spPr>
        <p:txBody>
          <a:bodyPr tIns="91439" bIns="91439">
            <a:spAutoFit/>
          </a:bodyPr>
          <a:lstStyle>
            <a:lvl1pPr algn="just">
              <a:defRPr sz="2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a:t>
            </a:r>
          </a:p>
        </p:txBody>
      </p:sp>
      <p:sp>
        <p:nvSpPr>
          <p:cNvPr id="1167" name="Shape 1167"/>
          <p:cNvSpPr/>
          <p:nvPr/>
        </p:nvSpPr>
        <p:spPr>
          <a:xfrm>
            <a:off x="15881188" y="9722773"/>
            <a:ext cx="4139749" cy="690881"/>
          </a:xfrm>
          <a:prstGeom prst="rect">
            <a:avLst/>
          </a:prstGeom>
          <a:ln w="12700">
            <a:miter lim="400000"/>
          </a:ln>
        </p:spPr>
        <p:txBody>
          <a:bodyPr tIns="91439" bIns="91439">
            <a:spAutoFit/>
          </a:bodyPr>
          <a:lstStyle>
            <a:lvl1pPr>
              <a:defRPr sz="40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Add Your Title</a:t>
            </a:r>
          </a:p>
        </p:txBody>
      </p:sp>
      <p:sp>
        <p:nvSpPr>
          <p:cNvPr id="1168" name="Shape 1168"/>
          <p:cNvSpPr/>
          <p:nvPr/>
        </p:nvSpPr>
        <p:spPr>
          <a:xfrm>
            <a:off x="15881188" y="10238236"/>
            <a:ext cx="6645937" cy="1828801"/>
          </a:xfrm>
          <a:prstGeom prst="rect">
            <a:avLst/>
          </a:prstGeom>
          <a:ln w="12700">
            <a:miter lim="400000"/>
          </a:ln>
        </p:spPr>
        <p:txBody>
          <a:bodyPr tIns="91439" bIns="91439">
            <a:spAutoFit/>
          </a:bodyPr>
          <a:lstStyle>
            <a:lvl1pPr algn="just">
              <a:defRPr sz="22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a:t>
            </a:r>
          </a:p>
        </p:txBody>
      </p:sp>
      <p:sp>
        <p:nvSpPr>
          <p:cNvPr id="1169" name="Shape 1169"/>
          <p:cNvSpPr/>
          <p:nvPr/>
        </p:nvSpPr>
        <p:spPr>
          <a:xfrm flipH="1">
            <a:off x="12192000" y="3307672"/>
            <a:ext cx="1" cy="9227229"/>
          </a:xfrm>
          <a:prstGeom prst="line">
            <a:avLst/>
          </a:prstGeom>
          <a:ln w="25400">
            <a:solidFill>
              <a:srgbClr val="262626"/>
            </a:solidFill>
            <a:miter lim="400000"/>
          </a:ln>
        </p:spPr>
        <p:txBody>
          <a:bodyPr lIns="0" tIns="0" rIns="0" bIns="0"/>
          <a:lstStyle/>
          <a:p>
            <a:pPr defTabSz="457200">
              <a:defRPr sz="1200">
                <a:latin typeface="+mj-lt"/>
                <a:ea typeface="+mj-ea"/>
                <a:cs typeface="+mj-cs"/>
                <a:sym typeface="Helvetica"/>
              </a:defRPr>
            </a:pPr>
            <a:endParaRPr/>
          </a:p>
        </p:txBody>
      </p:sp>
    </p:spTree>
  </p:cSld>
  <p:clrMapOvr>
    <a:masterClrMapping/>
  </p:clrMapOvr>
  <mc:AlternateContent xmlns:mc="http://schemas.openxmlformats.org/markup-compatibility/2006" xmlns:p14="http://schemas.microsoft.com/office/powerpoint/2010/main">
    <mc:Choice Requires="p14">
      <p:transition spd="slow" p14:dur="1200">
        <p14:prism dir="r" isInverted="1"/>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1137"/>
                                        </p:tgtEl>
                                        <p:attrNameLst>
                                          <p:attrName>style.visibility</p:attrName>
                                        </p:attrNameLst>
                                      </p:cBhvr>
                                      <p:to>
                                        <p:strVal val="visible"/>
                                      </p:to>
                                    </p:set>
                                    <p:anim calcmode="lin" valueType="num">
                                      <p:cBhvr>
                                        <p:cTn id="7" dur="500" fill="hold"/>
                                        <p:tgtEl>
                                          <p:spTgt spid="1137"/>
                                        </p:tgtEl>
                                        <p:attrNameLst>
                                          <p:attrName>ppt_x</p:attrName>
                                        </p:attrNameLst>
                                      </p:cBhvr>
                                      <p:tavLst>
                                        <p:tav tm="0">
                                          <p:val>
                                            <p:strVal val="#ppt_x"/>
                                          </p:val>
                                        </p:tav>
                                        <p:tav tm="100000">
                                          <p:val>
                                            <p:strVal val="#ppt_x"/>
                                          </p:val>
                                        </p:tav>
                                      </p:tavLst>
                                    </p:anim>
                                    <p:anim calcmode="lin" valueType="num">
                                      <p:cBhvr>
                                        <p:cTn id="8" dur="500" fill="hold"/>
                                        <p:tgtEl>
                                          <p:spTgt spid="11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1138"/>
                                        </p:tgtEl>
                                        <p:attrNameLst>
                                          <p:attrName>style.visibility</p:attrName>
                                        </p:attrNameLst>
                                      </p:cBhvr>
                                      <p:to>
                                        <p:strVal val="visible"/>
                                      </p:to>
                                    </p:set>
                                    <p:animEffect transition="in" filter="wipe(left)">
                                      <p:cBhvr>
                                        <p:cTn id="12" dur="500"/>
                                        <p:tgtEl>
                                          <p:spTgt spid="1138"/>
                                        </p:tgtEl>
                                      </p:cBhvr>
                                    </p:animEffect>
                                  </p:childTnLst>
                                </p:cTn>
                              </p:par>
                            </p:childTnLst>
                          </p:cTn>
                        </p:par>
                        <p:par>
                          <p:cTn id="13" fill="hold">
                            <p:stCondLst>
                              <p:cond delay="1000"/>
                            </p:stCondLst>
                            <p:childTnLst>
                              <p:par>
                                <p:cTn id="14" presetID="23" presetClass="entr" presetSubtype="16" fill="hold" grpId="3" nodeType="afterEffect">
                                  <p:stCondLst>
                                    <p:cond delay="0"/>
                                  </p:stCondLst>
                                  <p:iterate>
                                    <p:tmAbs val="0"/>
                                  </p:iterate>
                                  <p:childTnLst>
                                    <p:set>
                                      <p:cBhvr>
                                        <p:cTn id="15" dur="indefinite" fill="hold"/>
                                        <p:tgtEl>
                                          <p:spTgt spid="1141"/>
                                        </p:tgtEl>
                                        <p:attrNameLst>
                                          <p:attrName>style.visibility</p:attrName>
                                        </p:attrNameLst>
                                      </p:cBhvr>
                                      <p:to>
                                        <p:strVal val="visible"/>
                                      </p:to>
                                    </p:set>
                                    <p:anim calcmode="lin" valueType="num">
                                      <p:cBhvr>
                                        <p:cTn id="16" dur="500" fill="hold"/>
                                        <p:tgtEl>
                                          <p:spTgt spid="1141"/>
                                        </p:tgtEl>
                                        <p:attrNameLst>
                                          <p:attrName>ppt_w</p:attrName>
                                        </p:attrNameLst>
                                      </p:cBhvr>
                                      <p:tavLst>
                                        <p:tav tm="0">
                                          <p:val>
                                            <p:fltVal val="0"/>
                                          </p:val>
                                        </p:tav>
                                        <p:tav tm="100000">
                                          <p:val>
                                            <p:strVal val="#ppt_w"/>
                                          </p:val>
                                        </p:tav>
                                      </p:tavLst>
                                    </p:anim>
                                    <p:anim calcmode="lin" valueType="num">
                                      <p:cBhvr>
                                        <p:cTn id="17" dur="500" fill="hold"/>
                                        <p:tgtEl>
                                          <p:spTgt spid="1141"/>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4" nodeType="afterEffect">
                                  <p:stCondLst>
                                    <p:cond delay="0"/>
                                  </p:stCondLst>
                                  <p:iterate>
                                    <p:tmAbs val="0"/>
                                  </p:iterate>
                                  <p:childTnLst>
                                    <p:set>
                                      <p:cBhvr>
                                        <p:cTn id="20" dur="indefinite" fill="hold"/>
                                        <p:tgtEl>
                                          <p:spTgt spid="1144"/>
                                        </p:tgtEl>
                                        <p:attrNameLst>
                                          <p:attrName>style.visibility</p:attrName>
                                        </p:attrNameLst>
                                      </p:cBhvr>
                                      <p:to>
                                        <p:strVal val="visible"/>
                                      </p:to>
                                    </p:set>
                                    <p:anim calcmode="lin" valueType="num">
                                      <p:cBhvr>
                                        <p:cTn id="21" dur="500" fill="hold"/>
                                        <p:tgtEl>
                                          <p:spTgt spid="1144"/>
                                        </p:tgtEl>
                                        <p:attrNameLst>
                                          <p:attrName>ppt_w</p:attrName>
                                        </p:attrNameLst>
                                      </p:cBhvr>
                                      <p:tavLst>
                                        <p:tav tm="0">
                                          <p:val>
                                            <p:fltVal val="0"/>
                                          </p:val>
                                        </p:tav>
                                        <p:tav tm="100000">
                                          <p:val>
                                            <p:strVal val="#ppt_w"/>
                                          </p:val>
                                        </p:tav>
                                      </p:tavLst>
                                    </p:anim>
                                    <p:anim calcmode="lin" valueType="num">
                                      <p:cBhvr>
                                        <p:cTn id="22" dur="500" fill="hold"/>
                                        <p:tgtEl>
                                          <p:spTgt spid="1144"/>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5" nodeType="afterEffect">
                                  <p:stCondLst>
                                    <p:cond delay="0"/>
                                  </p:stCondLst>
                                  <p:iterate>
                                    <p:tmAbs val="0"/>
                                  </p:iterate>
                                  <p:childTnLst>
                                    <p:set>
                                      <p:cBhvr>
                                        <p:cTn id="25" dur="indefinite" fill="hold"/>
                                        <p:tgtEl>
                                          <p:spTgt spid="1156"/>
                                        </p:tgtEl>
                                        <p:attrNameLst>
                                          <p:attrName>style.visibility</p:attrName>
                                        </p:attrNameLst>
                                      </p:cBhvr>
                                      <p:to>
                                        <p:strVal val="visible"/>
                                      </p:to>
                                    </p:set>
                                    <p:anim calcmode="lin" valueType="num">
                                      <p:cBhvr>
                                        <p:cTn id="26" dur="500" fill="hold"/>
                                        <p:tgtEl>
                                          <p:spTgt spid="1156"/>
                                        </p:tgtEl>
                                        <p:attrNameLst>
                                          <p:attrName>ppt_w</p:attrName>
                                        </p:attrNameLst>
                                      </p:cBhvr>
                                      <p:tavLst>
                                        <p:tav tm="0">
                                          <p:val>
                                            <p:fltVal val="0"/>
                                          </p:val>
                                        </p:tav>
                                        <p:tav tm="100000">
                                          <p:val>
                                            <p:strVal val="#ppt_w"/>
                                          </p:val>
                                        </p:tav>
                                      </p:tavLst>
                                    </p:anim>
                                    <p:anim calcmode="lin" valueType="num">
                                      <p:cBhvr>
                                        <p:cTn id="27" dur="500" fill="hold"/>
                                        <p:tgtEl>
                                          <p:spTgt spid="1156"/>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4" fill="hold" grpId="6" nodeType="afterEffect">
                                  <p:stCondLst>
                                    <p:cond delay="0"/>
                                  </p:stCondLst>
                                  <p:iterate>
                                    <p:tmAbs val="0"/>
                                  </p:iterate>
                                  <p:childTnLst>
                                    <p:set>
                                      <p:cBhvr>
                                        <p:cTn id="30" dur="indefinite" fill="hold"/>
                                        <p:tgtEl>
                                          <p:spTgt spid="1157"/>
                                        </p:tgtEl>
                                        <p:attrNameLst>
                                          <p:attrName>style.visibility</p:attrName>
                                        </p:attrNameLst>
                                      </p:cBhvr>
                                      <p:to>
                                        <p:strVal val="visible"/>
                                      </p:to>
                                    </p:set>
                                    <p:anim calcmode="lin" valueType="num">
                                      <p:cBhvr>
                                        <p:cTn id="31" dur="500" fill="hold"/>
                                        <p:tgtEl>
                                          <p:spTgt spid="1157"/>
                                        </p:tgtEl>
                                        <p:attrNameLst>
                                          <p:attrName>ppt_x</p:attrName>
                                        </p:attrNameLst>
                                      </p:cBhvr>
                                      <p:tavLst>
                                        <p:tav tm="0">
                                          <p:val>
                                            <p:strVal val="#ppt_x"/>
                                          </p:val>
                                        </p:tav>
                                        <p:tav tm="100000">
                                          <p:val>
                                            <p:strVal val="#ppt_x"/>
                                          </p:val>
                                        </p:tav>
                                      </p:tavLst>
                                    </p:anim>
                                    <p:anim calcmode="lin" valueType="num">
                                      <p:cBhvr>
                                        <p:cTn id="32" dur="500" fill="hold"/>
                                        <p:tgtEl>
                                          <p:spTgt spid="1157"/>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7" nodeType="afterEffect">
                                  <p:stCondLst>
                                    <p:cond delay="0"/>
                                  </p:stCondLst>
                                  <p:iterate>
                                    <p:tmAbs val="0"/>
                                  </p:iterate>
                                  <p:childTnLst>
                                    <p:set>
                                      <p:cBhvr>
                                        <p:cTn id="35" dur="indefinite" fill="hold"/>
                                        <p:tgtEl>
                                          <p:spTgt spid="1159"/>
                                        </p:tgtEl>
                                        <p:attrNameLst>
                                          <p:attrName>style.visibility</p:attrName>
                                        </p:attrNameLst>
                                      </p:cBhvr>
                                      <p:to>
                                        <p:strVal val="visible"/>
                                      </p:to>
                                    </p:set>
                                    <p:anim calcmode="lin" valueType="num">
                                      <p:cBhvr>
                                        <p:cTn id="36" dur="500" fill="hold"/>
                                        <p:tgtEl>
                                          <p:spTgt spid="1159"/>
                                        </p:tgtEl>
                                        <p:attrNameLst>
                                          <p:attrName>ppt_x</p:attrName>
                                        </p:attrNameLst>
                                      </p:cBhvr>
                                      <p:tavLst>
                                        <p:tav tm="0">
                                          <p:val>
                                            <p:strVal val="#ppt_x"/>
                                          </p:val>
                                        </p:tav>
                                        <p:tav tm="100000">
                                          <p:val>
                                            <p:strVal val="#ppt_x"/>
                                          </p:val>
                                        </p:tav>
                                      </p:tavLst>
                                    </p:anim>
                                    <p:anim calcmode="lin" valueType="num">
                                      <p:cBhvr>
                                        <p:cTn id="37" dur="500" fill="hold"/>
                                        <p:tgtEl>
                                          <p:spTgt spid="1159"/>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8" nodeType="afterEffect">
                                  <p:stCondLst>
                                    <p:cond delay="0"/>
                                  </p:stCondLst>
                                  <p:iterate>
                                    <p:tmAbs val="0"/>
                                  </p:iterate>
                                  <p:childTnLst>
                                    <p:set>
                                      <p:cBhvr>
                                        <p:cTn id="40" dur="indefinite" fill="hold"/>
                                        <p:tgtEl>
                                          <p:spTgt spid="1161"/>
                                        </p:tgtEl>
                                        <p:attrNameLst>
                                          <p:attrName>style.visibility</p:attrName>
                                        </p:attrNameLst>
                                      </p:cBhvr>
                                      <p:to>
                                        <p:strVal val="visible"/>
                                      </p:to>
                                    </p:set>
                                    <p:anim calcmode="lin" valueType="num">
                                      <p:cBhvr>
                                        <p:cTn id="41" dur="500" fill="hold"/>
                                        <p:tgtEl>
                                          <p:spTgt spid="1161"/>
                                        </p:tgtEl>
                                        <p:attrNameLst>
                                          <p:attrName>ppt_x</p:attrName>
                                        </p:attrNameLst>
                                      </p:cBhvr>
                                      <p:tavLst>
                                        <p:tav tm="0">
                                          <p:val>
                                            <p:strVal val="#ppt_x"/>
                                          </p:val>
                                        </p:tav>
                                        <p:tav tm="100000">
                                          <p:val>
                                            <p:strVal val="#ppt_x"/>
                                          </p:val>
                                        </p:tav>
                                      </p:tavLst>
                                    </p:anim>
                                    <p:anim calcmode="lin" valueType="num">
                                      <p:cBhvr>
                                        <p:cTn id="42" dur="500" fill="hold"/>
                                        <p:tgtEl>
                                          <p:spTgt spid="1161"/>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9" presetClass="entr" presetSubtype="0" fill="hold" grpId="9" nodeType="afterEffect">
                                  <p:stCondLst>
                                    <p:cond delay="0"/>
                                  </p:stCondLst>
                                  <p:iterate>
                                    <p:tmAbs val="0"/>
                                  </p:iterate>
                                  <p:childTnLst>
                                    <p:set>
                                      <p:cBhvr>
                                        <p:cTn id="45" dur="indefinite" fill="hold"/>
                                        <p:tgtEl>
                                          <p:spTgt spid="1158"/>
                                        </p:tgtEl>
                                        <p:attrNameLst>
                                          <p:attrName>style.visibility</p:attrName>
                                        </p:attrNameLst>
                                      </p:cBhvr>
                                      <p:to>
                                        <p:strVal val="visible"/>
                                      </p:to>
                                    </p:set>
                                    <p:animEffect transition="in" filter="dissolve">
                                      <p:cBhvr>
                                        <p:cTn id="46" dur="500"/>
                                        <p:tgtEl>
                                          <p:spTgt spid="1158"/>
                                        </p:tgtEl>
                                      </p:cBhvr>
                                    </p:animEffect>
                                  </p:childTnLst>
                                </p:cTn>
                              </p:par>
                            </p:childTnLst>
                          </p:cTn>
                        </p:par>
                        <p:par>
                          <p:cTn id="47" fill="hold">
                            <p:stCondLst>
                              <p:cond delay="4500"/>
                            </p:stCondLst>
                            <p:childTnLst>
                              <p:par>
                                <p:cTn id="48" presetID="9" presetClass="entr" presetSubtype="0" fill="hold" grpId="10" nodeType="afterEffect">
                                  <p:stCondLst>
                                    <p:cond delay="0"/>
                                  </p:stCondLst>
                                  <p:iterate>
                                    <p:tmAbs val="0"/>
                                  </p:iterate>
                                  <p:childTnLst>
                                    <p:set>
                                      <p:cBhvr>
                                        <p:cTn id="49" dur="indefinite" fill="hold"/>
                                        <p:tgtEl>
                                          <p:spTgt spid="1160"/>
                                        </p:tgtEl>
                                        <p:attrNameLst>
                                          <p:attrName>style.visibility</p:attrName>
                                        </p:attrNameLst>
                                      </p:cBhvr>
                                      <p:to>
                                        <p:strVal val="visible"/>
                                      </p:to>
                                    </p:set>
                                    <p:animEffect transition="in" filter="dissolve">
                                      <p:cBhvr>
                                        <p:cTn id="50" dur="500"/>
                                        <p:tgtEl>
                                          <p:spTgt spid="1160"/>
                                        </p:tgtEl>
                                      </p:cBhvr>
                                    </p:animEffect>
                                  </p:childTnLst>
                                </p:cTn>
                              </p:par>
                            </p:childTnLst>
                          </p:cTn>
                        </p:par>
                        <p:par>
                          <p:cTn id="51" fill="hold">
                            <p:stCondLst>
                              <p:cond delay="5000"/>
                            </p:stCondLst>
                            <p:childTnLst>
                              <p:par>
                                <p:cTn id="52" presetID="9" presetClass="entr" presetSubtype="0" fill="hold" grpId="11" nodeType="afterEffect">
                                  <p:stCondLst>
                                    <p:cond delay="0"/>
                                  </p:stCondLst>
                                  <p:iterate>
                                    <p:tmAbs val="0"/>
                                  </p:iterate>
                                  <p:childTnLst>
                                    <p:set>
                                      <p:cBhvr>
                                        <p:cTn id="53" dur="indefinite" fill="hold"/>
                                        <p:tgtEl>
                                          <p:spTgt spid="1162"/>
                                        </p:tgtEl>
                                        <p:attrNameLst>
                                          <p:attrName>style.visibility</p:attrName>
                                        </p:attrNameLst>
                                      </p:cBhvr>
                                      <p:to>
                                        <p:strVal val="visible"/>
                                      </p:to>
                                    </p:set>
                                    <p:animEffect transition="in" filter="dissolve">
                                      <p:cBhvr>
                                        <p:cTn id="54" dur="500"/>
                                        <p:tgtEl>
                                          <p:spTgt spid="1162"/>
                                        </p:tgtEl>
                                      </p:cBhvr>
                                    </p:animEffect>
                                  </p:childTnLst>
                                </p:cTn>
                              </p:par>
                            </p:childTnLst>
                          </p:cTn>
                        </p:par>
                        <p:par>
                          <p:cTn id="55" fill="hold">
                            <p:stCondLst>
                              <p:cond delay="5500"/>
                            </p:stCondLst>
                            <p:childTnLst>
                              <p:par>
                                <p:cTn id="56" presetID="22" presetClass="entr" presetSubtype="1" fill="hold" grpId="12" nodeType="afterEffect">
                                  <p:stCondLst>
                                    <p:cond delay="0"/>
                                  </p:stCondLst>
                                  <p:iterate>
                                    <p:tmAbs val="0"/>
                                  </p:iterate>
                                  <p:childTnLst>
                                    <p:set>
                                      <p:cBhvr>
                                        <p:cTn id="57" dur="indefinite" fill="hold"/>
                                        <p:tgtEl>
                                          <p:spTgt spid="1169"/>
                                        </p:tgtEl>
                                        <p:attrNameLst>
                                          <p:attrName>style.visibility</p:attrName>
                                        </p:attrNameLst>
                                      </p:cBhvr>
                                      <p:to>
                                        <p:strVal val="visible"/>
                                      </p:to>
                                    </p:set>
                                    <p:animEffect transition="in" filter="wipe(up)">
                                      <p:cBhvr>
                                        <p:cTn id="58" dur="500"/>
                                        <p:tgtEl>
                                          <p:spTgt spid="1169"/>
                                        </p:tgtEl>
                                      </p:cBhvr>
                                    </p:animEffect>
                                  </p:childTnLst>
                                </p:cTn>
                              </p:par>
                            </p:childTnLst>
                          </p:cTn>
                        </p:par>
                        <p:par>
                          <p:cTn id="59" fill="hold">
                            <p:stCondLst>
                              <p:cond delay="6000"/>
                            </p:stCondLst>
                            <p:childTnLst>
                              <p:par>
                                <p:cTn id="60" presetID="23" presetClass="entr" presetSubtype="16" fill="hold" grpId="13" nodeType="afterEffect">
                                  <p:stCondLst>
                                    <p:cond delay="0"/>
                                  </p:stCondLst>
                                  <p:iterate>
                                    <p:tmAbs val="0"/>
                                  </p:iterate>
                                  <p:childTnLst>
                                    <p:set>
                                      <p:cBhvr>
                                        <p:cTn id="61" dur="indefinite" fill="hold"/>
                                        <p:tgtEl>
                                          <p:spTgt spid="1147"/>
                                        </p:tgtEl>
                                        <p:attrNameLst>
                                          <p:attrName>style.visibility</p:attrName>
                                        </p:attrNameLst>
                                      </p:cBhvr>
                                      <p:to>
                                        <p:strVal val="visible"/>
                                      </p:to>
                                    </p:set>
                                    <p:anim calcmode="lin" valueType="num">
                                      <p:cBhvr>
                                        <p:cTn id="62" dur="500" fill="hold"/>
                                        <p:tgtEl>
                                          <p:spTgt spid="1147"/>
                                        </p:tgtEl>
                                        <p:attrNameLst>
                                          <p:attrName>ppt_w</p:attrName>
                                        </p:attrNameLst>
                                      </p:cBhvr>
                                      <p:tavLst>
                                        <p:tav tm="0">
                                          <p:val>
                                            <p:fltVal val="0"/>
                                          </p:val>
                                        </p:tav>
                                        <p:tav tm="100000">
                                          <p:val>
                                            <p:strVal val="#ppt_w"/>
                                          </p:val>
                                        </p:tav>
                                      </p:tavLst>
                                    </p:anim>
                                    <p:anim calcmode="lin" valueType="num">
                                      <p:cBhvr>
                                        <p:cTn id="63" dur="500" fill="hold"/>
                                        <p:tgtEl>
                                          <p:spTgt spid="1147"/>
                                        </p:tgtEl>
                                        <p:attrNameLst>
                                          <p:attrName>ppt_h</p:attrName>
                                        </p:attrNameLst>
                                      </p:cBhvr>
                                      <p:tavLst>
                                        <p:tav tm="0">
                                          <p:val>
                                            <p:fltVal val="0"/>
                                          </p:val>
                                        </p:tav>
                                        <p:tav tm="100000">
                                          <p:val>
                                            <p:strVal val="#ppt_h"/>
                                          </p:val>
                                        </p:tav>
                                      </p:tavLst>
                                    </p:anim>
                                  </p:childTnLst>
                                </p:cTn>
                              </p:par>
                            </p:childTnLst>
                          </p:cTn>
                        </p:par>
                        <p:par>
                          <p:cTn id="64" fill="hold">
                            <p:stCondLst>
                              <p:cond delay="6500"/>
                            </p:stCondLst>
                            <p:childTnLst>
                              <p:par>
                                <p:cTn id="65" presetID="23" presetClass="entr" presetSubtype="16" fill="hold" grpId="14" nodeType="afterEffect">
                                  <p:stCondLst>
                                    <p:cond delay="0"/>
                                  </p:stCondLst>
                                  <p:iterate>
                                    <p:tmAbs val="0"/>
                                  </p:iterate>
                                  <p:childTnLst>
                                    <p:set>
                                      <p:cBhvr>
                                        <p:cTn id="66" dur="indefinite" fill="hold"/>
                                        <p:tgtEl>
                                          <p:spTgt spid="1153"/>
                                        </p:tgtEl>
                                        <p:attrNameLst>
                                          <p:attrName>style.visibility</p:attrName>
                                        </p:attrNameLst>
                                      </p:cBhvr>
                                      <p:to>
                                        <p:strVal val="visible"/>
                                      </p:to>
                                    </p:set>
                                    <p:anim calcmode="lin" valueType="num">
                                      <p:cBhvr>
                                        <p:cTn id="67" dur="500" fill="hold"/>
                                        <p:tgtEl>
                                          <p:spTgt spid="1153"/>
                                        </p:tgtEl>
                                        <p:attrNameLst>
                                          <p:attrName>ppt_w</p:attrName>
                                        </p:attrNameLst>
                                      </p:cBhvr>
                                      <p:tavLst>
                                        <p:tav tm="0">
                                          <p:val>
                                            <p:fltVal val="0"/>
                                          </p:val>
                                        </p:tav>
                                        <p:tav tm="100000">
                                          <p:val>
                                            <p:strVal val="#ppt_w"/>
                                          </p:val>
                                        </p:tav>
                                      </p:tavLst>
                                    </p:anim>
                                    <p:anim calcmode="lin" valueType="num">
                                      <p:cBhvr>
                                        <p:cTn id="68" dur="500" fill="hold"/>
                                        <p:tgtEl>
                                          <p:spTgt spid="1153"/>
                                        </p:tgtEl>
                                        <p:attrNameLst>
                                          <p:attrName>ppt_h</p:attrName>
                                        </p:attrNameLst>
                                      </p:cBhvr>
                                      <p:tavLst>
                                        <p:tav tm="0">
                                          <p:val>
                                            <p:fltVal val="0"/>
                                          </p:val>
                                        </p:tav>
                                        <p:tav tm="100000">
                                          <p:val>
                                            <p:strVal val="#ppt_h"/>
                                          </p:val>
                                        </p:tav>
                                      </p:tavLst>
                                    </p:anim>
                                  </p:childTnLst>
                                </p:cTn>
                              </p:par>
                            </p:childTnLst>
                          </p:cTn>
                        </p:par>
                        <p:par>
                          <p:cTn id="69" fill="hold">
                            <p:stCondLst>
                              <p:cond delay="7000"/>
                            </p:stCondLst>
                            <p:childTnLst>
                              <p:par>
                                <p:cTn id="70" presetID="23" presetClass="entr" presetSubtype="16" fill="hold" grpId="15" nodeType="afterEffect">
                                  <p:stCondLst>
                                    <p:cond delay="0"/>
                                  </p:stCondLst>
                                  <p:iterate>
                                    <p:tmAbs val="0"/>
                                  </p:iterate>
                                  <p:childTnLst>
                                    <p:set>
                                      <p:cBhvr>
                                        <p:cTn id="71" dur="indefinite" fill="hold"/>
                                        <p:tgtEl>
                                          <p:spTgt spid="1150"/>
                                        </p:tgtEl>
                                        <p:attrNameLst>
                                          <p:attrName>style.visibility</p:attrName>
                                        </p:attrNameLst>
                                      </p:cBhvr>
                                      <p:to>
                                        <p:strVal val="visible"/>
                                      </p:to>
                                    </p:set>
                                    <p:anim calcmode="lin" valueType="num">
                                      <p:cBhvr>
                                        <p:cTn id="72" dur="500" fill="hold"/>
                                        <p:tgtEl>
                                          <p:spTgt spid="1150"/>
                                        </p:tgtEl>
                                        <p:attrNameLst>
                                          <p:attrName>ppt_w</p:attrName>
                                        </p:attrNameLst>
                                      </p:cBhvr>
                                      <p:tavLst>
                                        <p:tav tm="0">
                                          <p:val>
                                            <p:fltVal val="0"/>
                                          </p:val>
                                        </p:tav>
                                        <p:tav tm="100000">
                                          <p:val>
                                            <p:strVal val="#ppt_w"/>
                                          </p:val>
                                        </p:tav>
                                      </p:tavLst>
                                    </p:anim>
                                    <p:anim calcmode="lin" valueType="num">
                                      <p:cBhvr>
                                        <p:cTn id="73" dur="500" fill="hold"/>
                                        <p:tgtEl>
                                          <p:spTgt spid="1150"/>
                                        </p:tgtEl>
                                        <p:attrNameLst>
                                          <p:attrName>ppt_h</p:attrName>
                                        </p:attrNameLst>
                                      </p:cBhvr>
                                      <p:tavLst>
                                        <p:tav tm="0">
                                          <p:val>
                                            <p:fltVal val="0"/>
                                          </p:val>
                                        </p:tav>
                                        <p:tav tm="100000">
                                          <p:val>
                                            <p:strVal val="#ppt_h"/>
                                          </p:val>
                                        </p:tav>
                                      </p:tavLst>
                                    </p:anim>
                                  </p:childTnLst>
                                </p:cTn>
                              </p:par>
                            </p:childTnLst>
                          </p:cTn>
                        </p:par>
                        <p:par>
                          <p:cTn id="74" fill="hold">
                            <p:stCondLst>
                              <p:cond delay="7500"/>
                            </p:stCondLst>
                            <p:childTnLst>
                              <p:par>
                                <p:cTn id="75" presetID="2" presetClass="entr" presetSubtype="4" fill="hold" grpId="16" nodeType="afterEffect">
                                  <p:stCondLst>
                                    <p:cond delay="0"/>
                                  </p:stCondLst>
                                  <p:iterate>
                                    <p:tmAbs val="0"/>
                                  </p:iterate>
                                  <p:childTnLst>
                                    <p:set>
                                      <p:cBhvr>
                                        <p:cTn id="76" dur="indefinite" fill="hold"/>
                                        <p:tgtEl>
                                          <p:spTgt spid="1163"/>
                                        </p:tgtEl>
                                        <p:attrNameLst>
                                          <p:attrName>style.visibility</p:attrName>
                                        </p:attrNameLst>
                                      </p:cBhvr>
                                      <p:to>
                                        <p:strVal val="visible"/>
                                      </p:to>
                                    </p:set>
                                    <p:anim calcmode="lin" valueType="num">
                                      <p:cBhvr>
                                        <p:cTn id="77" dur="500" fill="hold"/>
                                        <p:tgtEl>
                                          <p:spTgt spid="1163"/>
                                        </p:tgtEl>
                                        <p:attrNameLst>
                                          <p:attrName>ppt_x</p:attrName>
                                        </p:attrNameLst>
                                      </p:cBhvr>
                                      <p:tavLst>
                                        <p:tav tm="0">
                                          <p:val>
                                            <p:strVal val="#ppt_x"/>
                                          </p:val>
                                        </p:tav>
                                        <p:tav tm="100000">
                                          <p:val>
                                            <p:strVal val="#ppt_x"/>
                                          </p:val>
                                        </p:tav>
                                      </p:tavLst>
                                    </p:anim>
                                    <p:anim calcmode="lin" valueType="num">
                                      <p:cBhvr>
                                        <p:cTn id="78" dur="500" fill="hold"/>
                                        <p:tgtEl>
                                          <p:spTgt spid="1163"/>
                                        </p:tgtEl>
                                        <p:attrNameLst>
                                          <p:attrName>ppt_y</p:attrName>
                                        </p:attrNameLst>
                                      </p:cBhvr>
                                      <p:tavLst>
                                        <p:tav tm="0">
                                          <p:val>
                                            <p:strVal val="1+#ppt_h/2"/>
                                          </p:val>
                                        </p:tav>
                                        <p:tav tm="100000">
                                          <p:val>
                                            <p:strVal val="#ppt_y"/>
                                          </p:val>
                                        </p:tav>
                                      </p:tavLst>
                                    </p:anim>
                                  </p:childTnLst>
                                </p:cTn>
                              </p:par>
                            </p:childTnLst>
                          </p:cTn>
                        </p:par>
                        <p:par>
                          <p:cTn id="79" fill="hold">
                            <p:stCondLst>
                              <p:cond delay="8000"/>
                            </p:stCondLst>
                            <p:childTnLst>
                              <p:par>
                                <p:cTn id="80" presetID="2" presetClass="entr" presetSubtype="4" fill="hold" grpId="17" nodeType="afterEffect">
                                  <p:stCondLst>
                                    <p:cond delay="0"/>
                                  </p:stCondLst>
                                  <p:iterate>
                                    <p:tmAbs val="0"/>
                                  </p:iterate>
                                  <p:childTnLst>
                                    <p:set>
                                      <p:cBhvr>
                                        <p:cTn id="81" dur="indefinite" fill="hold"/>
                                        <p:tgtEl>
                                          <p:spTgt spid="1165"/>
                                        </p:tgtEl>
                                        <p:attrNameLst>
                                          <p:attrName>style.visibility</p:attrName>
                                        </p:attrNameLst>
                                      </p:cBhvr>
                                      <p:to>
                                        <p:strVal val="visible"/>
                                      </p:to>
                                    </p:set>
                                    <p:anim calcmode="lin" valueType="num">
                                      <p:cBhvr>
                                        <p:cTn id="82" dur="500" fill="hold"/>
                                        <p:tgtEl>
                                          <p:spTgt spid="1165"/>
                                        </p:tgtEl>
                                        <p:attrNameLst>
                                          <p:attrName>ppt_x</p:attrName>
                                        </p:attrNameLst>
                                      </p:cBhvr>
                                      <p:tavLst>
                                        <p:tav tm="0">
                                          <p:val>
                                            <p:strVal val="#ppt_x"/>
                                          </p:val>
                                        </p:tav>
                                        <p:tav tm="100000">
                                          <p:val>
                                            <p:strVal val="#ppt_x"/>
                                          </p:val>
                                        </p:tav>
                                      </p:tavLst>
                                    </p:anim>
                                    <p:anim calcmode="lin" valueType="num">
                                      <p:cBhvr>
                                        <p:cTn id="83" dur="500" fill="hold"/>
                                        <p:tgtEl>
                                          <p:spTgt spid="1165"/>
                                        </p:tgtEl>
                                        <p:attrNameLst>
                                          <p:attrName>ppt_y</p:attrName>
                                        </p:attrNameLst>
                                      </p:cBhvr>
                                      <p:tavLst>
                                        <p:tav tm="0">
                                          <p:val>
                                            <p:strVal val="1+#ppt_h/2"/>
                                          </p:val>
                                        </p:tav>
                                        <p:tav tm="100000">
                                          <p:val>
                                            <p:strVal val="#ppt_y"/>
                                          </p:val>
                                        </p:tav>
                                      </p:tavLst>
                                    </p:anim>
                                  </p:childTnLst>
                                </p:cTn>
                              </p:par>
                            </p:childTnLst>
                          </p:cTn>
                        </p:par>
                        <p:par>
                          <p:cTn id="84" fill="hold">
                            <p:stCondLst>
                              <p:cond delay="8500"/>
                            </p:stCondLst>
                            <p:childTnLst>
                              <p:par>
                                <p:cTn id="85" presetID="2" presetClass="entr" presetSubtype="4" fill="hold" grpId="18" nodeType="afterEffect">
                                  <p:stCondLst>
                                    <p:cond delay="0"/>
                                  </p:stCondLst>
                                  <p:iterate>
                                    <p:tmAbs val="0"/>
                                  </p:iterate>
                                  <p:childTnLst>
                                    <p:set>
                                      <p:cBhvr>
                                        <p:cTn id="86" dur="indefinite" fill="hold"/>
                                        <p:tgtEl>
                                          <p:spTgt spid="1167"/>
                                        </p:tgtEl>
                                        <p:attrNameLst>
                                          <p:attrName>style.visibility</p:attrName>
                                        </p:attrNameLst>
                                      </p:cBhvr>
                                      <p:to>
                                        <p:strVal val="visible"/>
                                      </p:to>
                                    </p:set>
                                    <p:anim calcmode="lin" valueType="num">
                                      <p:cBhvr>
                                        <p:cTn id="87" dur="500" fill="hold"/>
                                        <p:tgtEl>
                                          <p:spTgt spid="1167"/>
                                        </p:tgtEl>
                                        <p:attrNameLst>
                                          <p:attrName>ppt_x</p:attrName>
                                        </p:attrNameLst>
                                      </p:cBhvr>
                                      <p:tavLst>
                                        <p:tav tm="0">
                                          <p:val>
                                            <p:strVal val="#ppt_x"/>
                                          </p:val>
                                        </p:tav>
                                        <p:tav tm="100000">
                                          <p:val>
                                            <p:strVal val="#ppt_x"/>
                                          </p:val>
                                        </p:tav>
                                      </p:tavLst>
                                    </p:anim>
                                    <p:anim calcmode="lin" valueType="num">
                                      <p:cBhvr>
                                        <p:cTn id="88" dur="500" fill="hold"/>
                                        <p:tgtEl>
                                          <p:spTgt spid="1167"/>
                                        </p:tgtEl>
                                        <p:attrNameLst>
                                          <p:attrName>ppt_y</p:attrName>
                                        </p:attrNameLst>
                                      </p:cBhvr>
                                      <p:tavLst>
                                        <p:tav tm="0">
                                          <p:val>
                                            <p:strVal val="1+#ppt_h/2"/>
                                          </p:val>
                                        </p:tav>
                                        <p:tav tm="100000">
                                          <p:val>
                                            <p:strVal val="#ppt_y"/>
                                          </p:val>
                                        </p:tav>
                                      </p:tavLst>
                                    </p:anim>
                                  </p:childTnLst>
                                </p:cTn>
                              </p:par>
                            </p:childTnLst>
                          </p:cTn>
                        </p:par>
                        <p:par>
                          <p:cTn id="89" fill="hold">
                            <p:stCondLst>
                              <p:cond delay="9000"/>
                            </p:stCondLst>
                            <p:childTnLst>
                              <p:par>
                                <p:cTn id="90" presetID="9" presetClass="entr" presetSubtype="0" fill="hold" grpId="19" nodeType="afterEffect">
                                  <p:stCondLst>
                                    <p:cond delay="0"/>
                                  </p:stCondLst>
                                  <p:iterate>
                                    <p:tmAbs val="0"/>
                                  </p:iterate>
                                  <p:childTnLst>
                                    <p:set>
                                      <p:cBhvr>
                                        <p:cTn id="91" dur="indefinite" fill="hold"/>
                                        <p:tgtEl>
                                          <p:spTgt spid="1164"/>
                                        </p:tgtEl>
                                        <p:attrNameLst>
                                          <p:attrName>style.visibility</p:attrName>
                                        </p:attrNameLst>
                                      </p:cBhvr>
                                      <p:to>
                                        <p:strVal val="visible"/>
                                      </p:to>
                                    </p:set>
                                    <p:animEffect transition="in" filter="dissolve">
                                      <p:cBhvr>
                                        <p:cTn id="92" dur="500"/>
                                        <p:tgtEl>
                                          <p:spTgt spid="1164"/>
                                        </p:tgtEl>
                                      </p:cBhvr>
                                    </p:animEffect>
                                  </p:childTnLst>
                                </p:cTn>
                              </p:par>
                            </p:childTnLst>
                          </p:cTn>
                        </p:par>
                        <p:par>
                          <p:cTn id="93" fill="hold">
                            <p:stCondLst>
                              <p:cond delay="9500"/>
                            </p:stCondLst>
                            <p:childTnLst>
                              <p:par>
                                <p:cTn id="94" presetID="9" presetClass="entr" presetSubtype="0" fill="hold" grpId="20" nodeType="afterEffect">
                                  <p:stCondLst>
                                    <p:cond delay="0"/>
                                  </p:stCondLst>
                                  <p:iterate>
                                    <p:tmAbs val="0"/>
                                  </p:iterate>
                                  <p:childTnLst>
                                    <p:set>
                                      <p:cBhvr>
                                        <p:cTn id="95" dur="indefinite" fill="hold"/>
                                        <p:tgtEl>
                                          <p:spTgt spid="1166"/>
                                        </p:tgtEl>
                                        <p:attrNameLst>
                                          <p:attrName>style.visibility</p:attrName>
                                        </p:attrNameLst>
                                      </p:cBhvr>
                                      <p:to>
                                        <p:strVal val="visible"/>
                                      </p:to>
                                    </p:set>
                                    <p:animEffect transition="in" filter="dissolve">
                                      <p:cBhvr>
                                        <p:cTn id="96" dur="500"/>
                                        <p:tgtEl>
                                          <p:spTgt spid="1166"/>
                                        </p:tgtEl>
                                      </p:cBhvr>
                                    </p:animEffect>
                                  </p:childTnLst>
                                </p:cTn>
                              </p:par>
                            </p:childTnLst>
                          </p:cTn>
                        </p:par>
                        <p:par>
                          <p:cTn id="97" fill="hold">
                            <p:stCondLst>
                              <p:cond delay="10000"/>
                            </p:stCondLst>
                            <p:childTnLst>
                              <p:par>
                                <p:cTn id="98" presetID="9" presetClass="entr" presetSubtype="0" fill="hold" grpId="21" nodeType="afterEffect">
                                  <p:stCondLst>
                                    <p:cond delay="0"/>
                                  </p:stCondLst>
                                  <p:iterate>
                                    <p:tmAbs val="0"/>
                                  </p:iterate>
                                  <p:childTnLst>
                                    <p:set>
                                      <p:cBhvr>
                                        <p:cTn id="99" dur="indefinite" fill="hold"/>
                                        <p:tgtEl>
                                          <p:spTgt spid="1168"/>
                                        </p:tgtEl>
                                        <p:attrNameLst>
                                          <p:attrName>style.visibility</p:attrName>
                                        </p:attrNameLst>
                                      </p:cBhvr>
                                      <p:to>
                                        <p:strVal val="visible"/>
                                      </p:to>
                                    </p:set>
                                    <p:animEffect transition="in" filter="dissolve">
                                      <p:cBhvr>
                                        <p:cTn id="100" dur="500"/>
                                        <p:tgtEl>
                                          <p:spTgt spid="1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7" grpId="1" animBg="1" advAuto="0"/>
      <p:bldP spid="1138" grpId="2" animBg="1" advAuto="0"/>
      <p:bldP spid="1141" grpId="3" animBg="1" advAuto="0"/>
      <p:bldP spid="1144" grpId="4" animBg="1" advAuto="0"/>
      <p:bldP spid="1147" grpId="13" animBg="1" advAuto="0"/>
      <p:bldP spid="1150" grpId="15" animBg="1" advAuto="0"/>
      <p:bldP spid="1153" grpId="14" animBg="1" advAuto="0"/>
      <p:bldP spid="1156" grpId="5" animBg="1" advAuto="0"/>
      <p:bldP spid="1157" grpId="6" animBg="1" advAuto="0"/>
      <p:bldP spid="1158" grpId="9" animBg="1" advAuto="0"/>
      <p:bldP spid="1159" grpId="7" animBg="1" advAuto="0"/>
      <p:bldP spid="1160" grpId="10" animBg="1" advAuto="0"/>
      <p:bldP spid="1161" grpId="8" animBg="1" advAuto="0"/>
      <p:bldP spid="1162" grpId="11" animBg="1" advAuto="0"/>
      <p:bldP spid="1163" grpId="16" animBg="1" advAuto="0"/>
      <p:bldP spid="1164" grpId="19" animBg="1" advAuto="0"/>
      <p:bldP spid="1165" grpId="17" animBg="1" advAuto="0"/>
      <p:bldP spid="1166" grpId="20" animBg="1" advAuto="0"/>
      <p:bldP spid="1167" grpId="18" animBg="1" advAuto="0"/>
      <p:bldP spid="1168" grpId="21" animBg="1" advAuto="0"/>
      <p:bldP spid="1169" grpId="12"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5" name="Group 1175"/>
          <p:cNvGrpSpPr/>
          <p:nvPr/>
        </p:nvGrpSpPr>
        <p:grpSpPr>
          <a:xfrm>
            <a:off x="-1" y="-1"/>
            <a:ext cx="24384002" cy="13716002"/>
            <a:chOff x="0" y="0"/>
            <a:chExt cx="24384001" cy="13716001"/>
          </a:xfrm>
        </p:grpSpPr>
        <p:pic>
          <p:nvPicPr>
            <p:cNvPr id="1171" name="image1.jpeg"/>
            <p:cNvPicPr>
              <a:picLocks noChangeAspect="1"/>
            </p:cNvPicPr>
            <p:nvPr/>
          </p:nvPicPr>
          <p:blipFill>
            <a:blip r:embed="rId2"/>
            <a:srcRect t="12100" b="7222"/>
            <a:stretch>
              <a:fillRect/>
            </a:stretch>
          </p:blipFill>
          <p:spPr>
            <a:xfrm>
              <a:off x="0" y="-1"/>
              <a:ext cx="24384000" cy="13716001"/>
            </a:xfrm>
            <a:prstGeom prst="rect">
              <a:avLst/>
            </a:prstGeom>
            <a:ln w="12700" cap="flat">
              <a:noFill/>
              <a:miter lim="400000"/>
              <a:headEnd/>
              <a:tailEnd/>
            </a:ln>
            <a:effectLst/>
          </p:spPr>
        </p:pic>
        <p:sp>
          <p:nvSpPr>
            <p:cNvPr id="1172" name="Shape 1172"/>
            <p:cNvSpPr/>
            <p:nvPr/>
          </p:nvSpPr>
          <p:spPr>
            <a:xfrm>
              <a:off x="0" y="0"/>
              <a:ext cx="24384000" cy="13716000"/>
            </a:xfrm>
            <a:prstGeom prst="rect">
              <a:avLst/>
            </a:prstGeom>
            <a:solidFill>
              <a:srgbClr val="262626">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73" name="Shape 1173"/>
            <p:cNvSpPr/>
            <p:nvPr/>
          </p:nvSpPr>
          <p:spPr>
            <a:xfrm>
              <a:off x="0" y="0"/>
              <a:ext cx="24384000" cy="13716000"/>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74" name="Shape 1174"/>
            <p:cNvSpPr/>
            <p:nvPr/>
          </p:nvSpPr>
          <p:spPr>
            <a:xfrm rot="10800000">
              <a:off x="0" y="-1"/>
              <a:ext cx="24384000" cy="13716001"/>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178" name="Group 1178"/>
          <p:cNvGrpSpPr/>
          <p:nvPr/>
        </p:nvGrpSpPr>
        <p:grpSpPr>
          <a:xfrm>
            <a:off x="265491" y="273054"/>
            <a:ext cx="2056797" cy="2159001"/>
            <a:chOff x="0" y="0"/>
            <a:chExt cx="2056796" cy="2159000"/>
          </a:xfrm>
        </p:grpSpPr>
        <p:sp>
          <p:nvSpPr>
            <p:cNvPr id="1176" name="Shape 1176"/>
            <p:cNvSpPr/>
            <p:nvPr/>
          </p:nvSpPr>
          <p:spPr>
            <a:xfrm>
              <a:off x="0"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77" name="Shape 1177"/>
            <p:cNvSpPr/>
            <p:nvPr/>
          </p:nvSpPr>
          <p:spPr>
            <a:xfrm>
              <a:off x="17763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81" name="Group 1181"/>
          <p:cNvGrpSpPr/>
          <p:nvPr/>
        </p:nvGrpSpPr>
        <p:grpSpPr>
          <a:xfrm>
            <a:off x="232827" y="11324776"/>
            <a:ext cx="2056798" cy="2159001"/>
            <a:chOff x="0" y="0"/>
            <a:chExt cx="2056796" cy="2159000"/>
          </a:xfrm>
        </p:grpSpPr>
        <p:sp>
          <p:nvSpPr>
            <p:cNvPr id="1179" name="Shape 1179"/>
            <p:cNvSpPr/>
            <p:nvPr/>
          </p:nvSpPr>
          <p:spPr>
            <a:xfrm rot="10800000" flipH="1">
              <a:off x="0"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80" name="Shape 1180"/>
            <p:cNvSpPr/>
            <p:nvPr/>
          </p:nvSpPr>
          <p:spPr>
            <a:xfrm rot="10800000" flipH="1">
              <a:off x="17763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84" name="Group 1184"/>
          <p:cNvGrpSpPr/>
          <p:nvPr/>
        </p:nvGrpSpPr>
        <p:grpSpPr>
          <a:xfrm>
            <a:off x="22065347" y="11295747"/>
            <a:ext cx="2056798" cy="2159001"/>
            <a:chOff x="0" y="0"/>
            <a:chExt cx="2056796" cy="2159000"/>
          </a:xfrm>
        </p:grpSpPr>
        <p:sp>
          <p:nvSpPr>
            <p:cNvPr id="1182" name="Shape 1182"/>
            <p:cNvSpPr/>
            <p:nvPr/>
          </p:nvSpPr>
          <p:spPr>
            <a:xfrm rot="10800000">
              <a:off x="1546225"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83" name="Shape 1183"/>
            <p:cNvSpPr/>
            <p:nvPr/>
          </p:nvSpPr>
          <p:spPr>
            <a:xfrm rot="10800000">
              <a:off x="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187" name="Group 1187"/>
          <p:cNvGrpSpPr/>
          <p:nvPr/>
        </p:nvGrpSpPr>
        <p:grpSpPr>
          <a:xfrm>
            <a:off x="22065346" y="261252"/>
            <a:ext cx="2056797" cy="2159001"/>
            <a:chOff x="0" y="0"/>
            <a:chExt cx="2056796" cy="2159000"/>
          </a:xfrm>
        </p:grpSpPr>
        <p:sp>
          <p:nvSpPr>
            <p:cNvPr id="1185" name="Shape 1185"/>
            <p:cNvSpPr/>
            <p:nvPr/>
          </p:nvSpPr>
          <p:spPr>
            <a:xfrm flipH="1">
              <a:off x="1546225"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186" name="Shape 1186"/>
            <p:cNvSpPr/>
            <p:nvPr/>
          </p:nvSpPr>
          <p:spPr>
            <a:xfrm flipH="1">
              <a:off x="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200" name="Group 1200"/>
          <p:cNvGrpSpPr/>
          <p:nvPr/>
        </p:nvGrpSpPr>
        <p:grpSpPr>
          <a:xfrm>
            <a:off x="7895772" y="3026225"/>
            <a:ext cx="8592457" cy="8592458"/>
            <a:chOff x="0" y="0"/>
            <a:chExt cx="8592456" cy="8592456"/>
          </a:xfrm>
        </p:grpSpPr>
        <p:grpSp>
          <p:nvGrpSpPr>
            <p:cNvPr id="1190" name="Group 1190"/>
            <p:cNvGrpSpPr/>
            <p:nvPr/>
          </p:nvGrpSpPr>
          <p:grpSpPr>
            <a:xfrm>
              <a:off x="-1" y="-1"/>
              <a:ext cx="8592458" cy="8592458"/>
              <a:chOff x="0" y="0"/>
              <a:chExt cx="8592456" cy="8592456"/>
            </a:xfrm>
          </p:grpSpPr>
          <p:sp>
            <p:nvSpPr>
              <p:cNvPr id="1188" name="Shape 1188"/>
              <p:cNvSpPr/>
              <p:nvPr/>
            </p:nvSpPr>
            <p:spPr>
              <a:xfrm>
                <a:off x="-1" y="-1"/>
                <a:ext cx="8592458" cy="8592458"/>
              </a:xfrm>
              <a:prstGeom prst="rect">
                <a:avLst/>
              </a:prstGeom>
              <a:solidFill>
                <a:srgbClr val="262626">
                  <a:alpha val="49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89" name="Shape 1189"/>
              <p:cNvSpPr/>
              <p:nvPr/>
            </p:nvSpPr>
            <p:spPr>
              <a:xfrm>
                <a:off x="108857" y="108857"/>
                <a:ext cx="8374744" cy="8374744"/>
              </a:xfrm>
              <a:prstGeom prst="rect">
                <a:avLst/>
              </a:prstGeom>
              <a:solidFill>
                <a:srgbClr val="262626">
                  <a:alpha val="37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193" name="Group 1193"/>
            <p:cNvGrpSpPr/>
            <p:nvPr/>
          </p:nvGrpSpPr>
          <p:grpSpPr>
            <a:xfrm>
              <a:off x="821507" y="3066684"/>
              <a:ext cx="6949442" cy="1114486"/>
              <a:chOff x="0" y="0"/>
              <a:chExt cx="6949440" cy="1114485"/>
            </a:xfrm>
          </p:grpSpPr>
          <p:sp>
            <p:nvSpPr>
              <p:cNvPr id="1191" name="Shape 1191"/>
              <p:cNvSpPr/>
              <p:nvPr/>
            </p:nvSpPr>
            <p:spPr>
              <a:xfrm>
                <a:off x="842909" y="116265"/>
                <a:ext cx="5043121" cy="998221"/>
              </a:xfrm>
              <a:prstGeom prst="rect">
                <a:avLst/>
              </a:prstGeom>
              <a:noFill/>
              <a:ln w="12700" cap="flat">
                <a:noFill/>
                <a:miter lim="400000"/>
              </a:ln>
              <a:effectLst/>
            </p:spPr>
            <p:txBody>
              <a:bodyPr wrap="none" lIns="91439" tIns="91439" rIns="91439" bIns="91439" numCol="1" anchor="t">
                <a:spAutoFit/>
              </a:bodyPr>
              <a:lstStyle>
                <a:lvl1pPr>
                  <a:defRPr sz="64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Portfolio Slides</a:t>
                </a:r>
              </a:p>
            </p:txBody>
          </p:sp>
          <p:sp>
            <p:nvSpPr>
              <p:cNvPr id="1192" name="Shape 1192"/>
              <p:cNvSpPr/>
              <p:nvPr/>
            </p:nvSpPr>
            <p:spPr>
              <a:xfrm>
                <a:off x="0" y="0"/>
                <a:ext cx="6949441" cy="1097281"/>
              </a:xfrm>
              <a:prstGeom prst="rect">
                <a:avLst/>
              </a:prstGeom>
              <a:noFill/>
              <a:ln w="25400"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1194" name="Shape 1194"/>
            <p:cNvSpPr/>
            <p:nvPr/>
          </p:nvSpPr>
          <p:spPr>
            <a:xfrm>
              <a:off x="1700945" y="1965368"/>
              <a:ext cx="5190566" cy="690880"/>
            </a:xfrm>
            <a:prstGeom prst="rect">
              <a:avLst/>
            </a:prstGeom>
            <a:noFill/>
            <a:ln w="12700" cap="flat">
              <a:noFill/>
              <a:miter lim="400000"/>
            </a:ln>
            <a:effectLst/>
          </p:spPr>
          <p:txBody>
            <a:bodyPr wrap="square" lIns="91439" tIns="91439" rIns="91439" bIns="91439" numCol="1" anchor="t">
              <a:spAutoFit/>
            </a:bodyPr>
            <a:lstStyle>
              <a:lvl1pPr algn="ctr">
                <a:defRPr sz="4000">
                  <a:solidFill>
                    <a:srgbClr val="FFFFFF"/>
                  </a:solidFill>
                  <a:latin typeface="Chaparral Pro Light Italic"/>
                  <a:ea typeface="Chaparral Pro Light Italic"/>
                  <a:cs typeface="Chaparral Pro Light Italic"/>
                  <a:sym typeface="Chaparral Pro Light Italic"/>
                </a:defRPr>
              </a:lvl1pPr>
            </a:lstStyle>
            <a:p>
              <a:r>
                <a:t>The fourth part</a:t>
              </a:r>
            </a:p>
          </p:txBody>
        </p:sp>
        <p:sp>
          <p:nvSpPr>
            <p:cNvPr id="1195" name="Shape 1195"/>
            <p:cNvSpPr/>
            <p:nvPr/>
          </p:nvSpPr>
          <p:spPr>
            <a:xfrm>
              <a:off x="997406" y="4454228"/>
              <a:ext cx="6597645" cy="2331720"/>
            </a:xfrm>
            <a:prstGeom prst="rect">
              <a:avLst/>
            </a:prstGeom>
            <a:noFill/>
            <a:ln w="12700" cap="flat">
              <a:noFill/>
              <a:miter lim="400000"/>
            </a:ln>
            <a:effectLst/>
          </p:spPr>
          <p:txBody>
            <a:bodyPr wrap="square" lIns="91439" tIns="91439" rIns="91439" bIns="91439" numCol="1" anchor="t">
              <a:spAutoFit/>
            </a:bodyPr>
            <a:lstStyle>
              <a:lvl1pPr algn="ctr">
                <a:defRPr sz="2400">
                  <a:solidFill>
                    <a:srgbClr val="FFFFFF"/>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FFFFFF"/>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I Will Hear Not Those Who Weep And Complain, For Their Disease Is Contagious. Let Them Join The Sheep. The Slaughterhouse Of Failure Is Not My Destiny.</a:t>
              </a:r>
            </a:p>
          </p:txBody>
        </p:sp>
        <p:grpSp>
          <p:nvGrpSpPr>
            <p:cNvPr id="1199" name="Group 1199"/>
            <p:cNvGrpSpPr/>
            <p:nvPr/>
          </p:nvGrpSpPr>
          <p:grpSpPr>
            <a:xfrm>
              <a:off x="2964024" y="7214548"/>
              <a:ext cx="2664409" cy="72001"/>
              <a:chOff x="0" y="0"/>
              <a:chExt cx="2664407" cy="72000"/>
            </a:xfrm>
          </p:grpSpPr>
          <p:sp>
            <p:nvSpPr>
              <p:cNvPr id="1196" name="Shape 1196"/>
              <p:cNvSpPr/>
              <p:nvPr/>
            </p:nvSpPr>
            <p:spPr>
              <a:xfrm>
                <a:off x="0" y="0"/>
                <a:ext cx="792001"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97" name="Shape 1197"/>
              <p:cNvSpPr/>
              <p:nvPr/>
            </p:nvSpPr>
            <p:spPr>
              <a:xfrm>
                <a:off x="936204" y="0"/>
                <a:ext cx="792001"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198" name="Shape 1198"/>
              <p:cNvSpPr/>
              <p:nvPr/>
            </p:nvSpPr>
            <p:spPr>
              <a:xfrm>
                <a:off x="1872407" y="0"/>
                <a:ext cx="792002"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p14:doors dir="vert"/>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dur="indefinite" fill="hold"/>
                                        <p:tgtEl>
                                          <p:spTgt spid="1200"/>
                                        </p:tgtEl>
                                        <p:attrNameLst>
                                          <p:attrName>style.visibility</p:attrName>
                                        </p:attrNameLst>
                                      </p:cBhvr>
                                      <p:to>
                                        <p:strVal val="visible"/>
                                      </p:to>
                                    </p:set>
                                    <p:anim calcmode="lin" valueType="num">
                                      <p:cBhvr>
                                        <p:cTn id="7" dur="750" fill="hold"/>
                                        <p:tgtEl>
                                          <p:spTgt spid="1200"/>
                                        </p:tgtEl>
                                        <p:attrNameLst>
                                          <p:attrName>ppt_w</p:attrName>
                                        </p:attrNameLst>
                                      </p:cBhvr>
                                      <p:tavLst>
                                        <p:tav tm="0">
                                          <p:val>
                                            <p:strVal val="4*#ppt_w"/>
                                          </p:val>
                                        </p:tav>
                                        <p:tav tm="100000">
                                          <p:val>
                                            <p:strVal val="#ppt_w"/>
                                          </p:val>
                                        </p:tav>
                                      </p:tavLst>
                                    </p:anim>
                                    <p:anim calcmode="lin" valueType="num">
                                      <p:cBhvr>
                                        <p:cTn id="8" dur="750" fill="hold"/>
                                        <p:tgtEl>
                                          <p:spTgt spid="120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0" grpId="1"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1" name="Group 221"/>
          <p:cNvGrpSpPr/>
          <p:nvPr/>
        </p:nvGrpSpPr>
        <p:grpSpPr>
          <a:xfrm>
            <a:off x="-1" y="-1"/>
            <a:ext cx="24384002" cy="13716002"/>
            <a:chOff x="0" y="0"/>
            <a:chExt cx="24384001" cy="13716001"/>
          </a:xfrm>
        </p:grpSpPr>
        <p:pic>
          <p:nvPicPr>
            <p:cNvPr id="217" name="image1.jpeg"/>
            <p:cNvPicPr>
              <a:picLocks noChangeAspect="1"/>
            </p:cNvPicPr>
            <p:nvPr/>
          </p:nvPicPr>
          <p:blipFill>
            <a:blip r:embed="rId2"/>
            <a:srcRect t="12100" b="7222"/>
            <a:stretch>
              <a:fillRect/>
            </a:stretch>
          </p:blipFill>
          <p:spPr>
            <a:xfrm>
              <a:off x="0" y="-1"/>
              <a:ext cx="24384000" cy="13716001"/>
            </a:xfrm>
            <a:prstGeom prst="rect">
              <a:avLst/>
            </a:prstGeom>
            <a:ln w="12700" cap="flat">
              <a:noFill/>
              <a:miter lim="400000"/>
              <a:headEnd/>
              <a:tailEnd/>
            </a:ln>
            <a:effectLst/>
          </p:spPr>
        </p:pic>
        <p:sp>
          <p:nvSpPr>
            <p:cNvPr id="218" name="Shape 218"/>
            <p:cNvSpPr/>
            <p:nvPr/>
          </p:nvSpPr>
          <p:spPr>
            <a:xfrm>
              <a:off x="0" y="0"/>
              <a:ext cx="24384000" cy="13716000"/>
            </a:xfrm>
            <a:prstGeom prst="rect">
              <a:avLst/>
            </a:prstGeom>
            <a:solidFill>
              <a:srgbClr val="262626">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19" name="Shape 219"/>
            <p:cNvSpPr/>
            <p:nvPr/>
          </p:nvSpPr>
          <p:spPr>
            <a:xfrm>
              <a:off x="0" y="0"/>
              <a:ext cx="24384000" cy="13716000"/>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20" name="Shape 220"/>
            <p:cNvSpPr/>
            <p:nvPr/>
          </p:nvSpPr>
          <p:spPr>
            <a:xfrm rot="10800000">
              <a:off x="0" y="-1"/>
              <a:ext cx="24384000" cy="13716001"/>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224" name="Group 224"/>
          <p:cNvGrpSpPr/>
          <p:nvPr/>
        </p:nvGrpSpPr>
        <p:grpSpPr>
          <a:xfrm>
            <a:off x="265491" y="273054"/>
            <a:ext cx="2056797" cy="2159001"/>
            <a:chOff x="0" y="0"/>
            <a:chExt cx="2056796" cy="2159000"/>
          </a:xfrm>
        </p:grpSpPr>
        <p:sp>
          <p:nvSpPr>
            <p:cNvPr id="222" name="Shape 222"/>
            <p:cNvSpPr/>
            <p:nvPr/>
          </p:nvSpPr>
          <p:spPr>
            <a:xfrm>
              <a:off x="0"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23" name="Shape 223"/>
            <p:cNvSpPr/>
            <p:nvPr/>
          </p:nvSpPr>
          <p:spPr>
            <a:xfrm>
              <a:off x="17763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227" name="Group 227"/>
          <p:cNvGrpSpPr/>
          <p:nvPr/>
        </p:nvGrpSpPr>
        <p:grpSpPr>
          <a:xfrm>
            <a:off x="232827" y="11324776"/>
            <a:ext cx="2056798" cy="2159001"/>
            <a:chOff x="0" y="0"/>
            <a:chExt cx="2056796" cy="2159000"/>
          </a:xfrm>
        </p:grpSpPr>
        <p:sp>
          <p:nvSpPr>
            <p:cNvPr id="225" name="Shape 225"/>
            <p:cNvSpPr/>
            <p:nvPr/>
          </p:nvSpPr>
          <p:spPr>
            <a:xfrm rot="10800000" flipH="1">
              <a:off x="0"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26" name="Shape 226"/>
            <p:cNvSpPr/>
            <p:nvPr/>
          </p:nvSpPr>
          <p:spPr>
            <a:xfrm rot="10800000" flipH="1">
              <a:off x="17763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230" name="Group 230"/>
          <p:cNvGrpSpPr/>
          <p:nvPr/>
        </p:nvGrpSpPr>
        <p:grpSpPr>
          <a:xfrm>
            <a:off x="22065347" y="11295747"/>
            <a:ext cx="2056798" cy="2159001"/>
            <a:chOff x="0" y="0"/>
            <a:chExt cx="2056796" cy="2159000"/>
          </a:xfrm>
        </p:grpSpPr>
        <p:sp>
          <p:nvSpPr>
            <p:cNvPr id="228" name="Shape 228"/>
            <p:cNvSpPr/>
            <p:nvPr/>
          </p:nvSpPr>
          <p:spPr>
            <a:xfrm rot="10800000">
              <a:off x="1546225"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29" name="Shape 229"/>
            <p:cNvSpPr/>
            <p:nvPr/>
          </p:nvSpPr>
          <p:spPr>
            <a:xfrm rot="10800000">
              <a:off x="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233" name="Group 233"/>
          <p:cNvGrpSpPr/>
          <p:nvPr/>
        </p:nvGrpSpPr>
        <p:grpSpPr>
          <a:xfrm>
            <a:off x="22065346" y="261252"/>
            <a:ext cx="2056797" cy="2159001"/>
            <a:chOff x="0" y="0"/>
            <a:chExt cx="2056796" cy="2159000"/>
          </a:xfrm>
        </p:grpSpPr>
        <p:sp>
          <p:nvSpPr>
            <p:cNvPr id="231" name="Shape 231"/>
            <p:cNvSpPr/>
            <p:nvPr/>
          </p:nvSpPr>
          <p:spPr>
            <a:xfrm flipH="1">
              <a:off x="1546225"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32" name="Shape 232"/>
            <p:cNvSpPr/>
            <p:nvPr/>
          </p:nvSpPr>
          <p:spPr>
            <a:xfrm flipH="1">
              <a:off x="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275" name="Group 275"/>
          <p:cNvGrpSpPr/>
          <p:nvPr/>
        </p:nvGrpSpPr>
        <p:grpSpPr>
          <a:xfrm>
            <a:off x="8176459" y="623539"/>
            <a:ext cx="8031082" cy="2899113"/>
            <a:chOff x="0" y="0"/>
            <a:chExt cx="8031080" cy="2899111"/>
          </a:xfrm>
        </p:grpSpPr>
        <p:grpSp>
          <p:nvGrpSpPr>
            <p:cNvPr id="272" name="Group 272"/>
            <p:cNvGrpSpPr/>
            <p:nvPr/>
          </p:nvGrpSpPr>
          <p:grpSpPr>
            <a:xfrm>
              <a:off x="35678" y="0"/>
              <a:ext cx="7959725" cy="992767"/>
              <a:chOff x="0" y="0"/>
              <a:chExt cx="7959724" cy="992766"/>
            </a:xfrm>
          </p:grpSpPr>
          <p:sp>
            <p:nvSpPr>
              <p:cNvPr id="234" name="Shape 234"/>
              <p:cNvSpPr/>
              <p:nvPr/>
            </p:nvSpPr>
            <p:spPr>
              <a:xfrm>
                <a:off x="3878072" y="483816"/>
                <a:ext cx="1407907" cy="508951"/>
              </a:xfrm>
              <a:custGeom>
                <a:avLst/>
                <a:gdLst/>
                <a:ahLst/>
                <a:cxnLst>
                  <a:cxn ang="0">
                    <a:pos x="wd2" y="hd2"/>
                  </a:cxn>
                  <a:cxn ang="5400000">
                    <a:pos x="wd2" y="hd2"/>
                  </a:cxn>
                  <a:cxn ang="10800000">
                    <a:pos x="wd2" y="hd2"/>
                  </a:cxn>
                  <a:cxn ang="16200000">
                    <a:pos x="wd2" y="hd2"/>
                  </a:cxn>
                </a:cxnLst>
                <a:rect l="0" t="0" r="r" b="b"/>
                <a:pathLst>
                  <a:path w="21568" h="21600" extrusionOk="0">
                    <a:moveTo>
                      <a:pt x="1511" y="15798"/>
                    </a:moveTo>
                    <a:cubicBezTo>
                      <a:pt x="904" y="16700"/>
                      <a:pt x="381" y="18033"/>
                      <a:pt x="0" y="19562"/>
                    </a:cubicBezTo>
                    <a:cubicBezTo>
                      <a:pt x="438" y="18033"/>
                      <a:pt x="1002" y="16778"/>
                      <a:pt x="1638" y="15955"/>
                    </a:cubicBezTo>
                    <a:cubicBezTo>
                      <a:pt x="1595" y="15916"/>
                      <a:pt x="1553" y="15837"/>
                      <a:pt x="1511" y="15798"/>
                    </a:cubicBezTo>
                    <a:moveTo>
                      <a:pt x="5322" y="14113"/>
                    </a:moveTo>
                    <a:cubicBezTo>
                      <a:pt x="5591" y="14348"/>
                      <a:pt x="5859" y="14544"/>
                      <a:pt x="6127" y="14622"/>
                    </a:cubicBezTo>
                    <a:cubicBezTo>
                      <a:pt x="6339" y="14701"/>
                      <a:pt x="6551" y="14740"/>
                      <a:pt x="6776" y="14740"/>
                    </a:cubicBezTo>
                    <a:cubicBezTo>
                      <a:pt x="6833" y="14740"/>
                      <a:pt x="6889" y="14740"/>
                      <a:pt x="6946" y="14740"/>
                    </a:cubicBezTo>
                    <a:cubicBezTo>
                      <a:pt x="6409" y="14465"/>
                      <a:pt x="5873" y="14230"/>
                      <a:pt x="5322" y="14113"/>
                    </a:cubicBezTo>
                    <a:moveTo>
                      <a:pt x="3882" y="14073"/>
                    </a:moveTo>
                    <a:cubicBezTo>
                      <a:pt x="3261" y="14152"/>
                      <a:pt x="2640" y="14465"/>
                      <a:pt x="2047" y="15093"/>
                    </a:cubicBezTo>
                    <a:cubicBezTo>
                      <a:pt x="1906" y="15249"/>
                      <a:pt x="1779" y="15406"/>
                      <a:pt x="1638" y="15602"/>
                    </a:cubicBezTo>
                    <a:cubicBezTo>
                      <a:pt x="1680" y="15681"/>
                      <a:pt x="1736" y="15759"/>
                      <a:pt x="1779" y="15798"/>
                    </a:cubicBezTo>
                    <a:cubicBezTo>
                      <a:pt x="1878" y="15681"/>
                      <a:pt x="1991" y="15602"/>
                      <a:pt x="2104" y="15485"/>
                    </a:cubicBezTo>
                    <a:cubicBezTo>
                      <a:pt x="2725" y="14897"/>
                      <a:pt x="3388" y="14701"/>
                      <a:pt x="4052" y="14701"/>
                    </a:cubicBezTo>
                    <a:cubicBezTo>
                      <a:pt x="4122" y="14701"/>
                      <a:pt x="4207" y="14701"/>
                      <a:pt x="4278" y="14701"/>
                    </a:cubicBezTo>
                    <a:cubicBezTo>
                      <a:pt x="4136" y="14505"/>
                      <a:pt x="4009" y="14269"/>
                      <a:pt x="3882" y="14073"/>
                    </a:cubicBezTo>
                    <a:moveTo>
                      <a:pt x="17986" y="0"/>
                    </a:moveTo>
                    <a:cubicBezTo>
                      <a:pt x="17675" y="0"/>
                      <a:pt x="17365" y="118"/>
                      <a:pt x="17054" y="392"/>
                    </a:cubicBezTo>
                    <a:cubicBezTo>
                      <a:pt x="16602" y="823"/>
                      <a:pt x="16179" y="1646"/>
                      <a:pt x="15868" y="2666"/>
                    </a:cubicBezTo>
                    <a:cubicBezTo>
                      <a:pt x="15247" y="4743"/>
                      <a:pt x="15035" y="7448"/>
                      <a:pt x="15148" y="9996"/>
                    </a:cubicBezTo>
                    <a:cubicBezTo>
                      <a:pt x="15205" y="11290"/>
                      <a:pt x="15374" y="12584"/>
                      <a:pt x="15642" y="13642"/>
                    </a:cubicBezTo>
                    <a:cubicBezTo>
                      <a:pt x="15925" y="14701"/>
                      <a:pt x="16306" y="15563"/>
                      <a:pt x="16744" y="16033"/>
                    </a:cubicBezTo>
                    <a:cubicBezTo>
                      <a:pt x="17054" y="16425"/>
                      <a:pt x="17393" y="16582"/>
                      <a:pt x="17732" y="16582"/>
                    </a:cubicBezTo>
                    <a:cubicBezTo>
                      <a:pt x="18325" y="16582"/>
                      <a:pt x="18904" y="16033"/>
                      <a:pt x="19341" y="14897"/>
                    </a:cubicBezTo>
                    <a:cubicBezTo>
                      <a:pt x="19666" y="14034"/>
                      <a:pt x="19892" y="12897"/>
                      <a:pt x="20019" y="11721"/>
                    </a:cubicBezTo>
                    <a:cubicBezTo>
                      <a:pt x="20132" y="10545"/>
                      <a:pt x="20160" y="9291"/>
                      <a:pt x="20132" y="8075"/>
                    </a:cubicBezTo>
                    <a:cubicBezTo>
                      <a:pt x="20118" y="9291"/>
                      <a:pt x="20061" y="10506"/>
                      <a:pt x="19920" y="11643"/>
                    </a:cubicBezTo>
                    <a:cubicBezTo>
                      <a:pt x="19779" y="12780"/>
                      <a:pt x="19539" y="13760"/>
                      <a:pt x="19214" y="14544"/>
                    </a:cubicBezTo>
                    <a:cubicBezTo>
                      <a:pt x="18833" y="15406"/>
                      <a:pt x="18353" y="15837"/>
                      <a:pt x="17859" y="15837"/>
                    </a:cubicBezTo>
                    <a:cubicBezTo>
                      <a:pt x="17520" y="15837"/>
                      <a:pt x="17181" y="15602"/>
                      <a:pt x="16885" y="15210"/>
                    </a:cubicBezTo>
                    <a:cubicBezTo>
                      <a:pt x="16504" y="14740"/>
                      <a:pt x="16193" y="13956"/>
                      <a:pt x="15967" y="13015"/>
                    </a:cubicBezTo>
                    <a:cubicBezTo>
                      <a:pt x="15755" y="12074"/>
                      <a:pt x="15628" y="11016"/>
                      <a:pt x="15586" y="9879"/>
                    </a:cubicBezTo>
                    <a:cubicBezTo>
                      <a:pt x="15515" y="7644"/>
                      <a:pt x="15741" y="5253"/>
                      <a:pt x="16264" y="3607"/>
                    </a:cubicBezTo>
                    <a:cubicBezTo>
                      <a:pt x="16532" y="2783"/>
                      <a:pt x="16856" y="2195"/>
                      <a:pt x="17224" y="1882"/>
                    </a:cubicBezTo>
                    <a:cubicBezTo>
                      <a:pt x="17449" y="1646"/>
                      <a:pt x="17689" y="1568"/>
                      <a:pt x="17944" y="1568"/>
                    </a:cubicBezTo>
                    <a:cubicBezTo>
                      <a:pt x="18099" y="1568"/>
                      <a:pt x="18254" y="1607"/>
                      <a:pt x="18409" y="1686"/>
                    </a:cubicBezTo>
                    <a:cubicBezTo>
                      <a:pt x="18805" y="1842"/>
                      <a:pt x="19200" y="2274"/>
                      <a:pt x="19553" y="2901"/>
                    </a:cubicBezTo>
                    <a:cubicBezTo>
                      <a:pt x="20033" y="3567"/>
                      <a:pt x="20414" y="4665"/>
                      <a:pt x="20682" y="5919"/>
                    </a:cubicBezTo>
                    <a:cubicBezTo>
                      <a:pt x="20965" y="7213"/>
                      <a:pt x="21120" y="8703"/>
                      <a:pt x="21134" y="10153"/>
                    </a:cubicBezTo>
                    <a:cubicBezTo>
                      <a:pt x="21092" y="9526"/>
                      <a:pt x="21007" y="8938"/>
                      <a:pt x="20922" y="8389"/>
                    </a:cubicBezTo>
                    <a:cubicBezTo>
                      <a:pt x="20979" y="9330"/>
                      <a:pt x="20965" y="10310"/>
                      <a:pt x="20894" y="11251"/>
                    </a:cubicBezTo>
                    <a:cubicBezTo>
                      <a:pt x="20711" y="13407"/>
                      <a:pt x="20245" y="15406"/>
                      <a:pt x="19666" y="16935"/>
                    </a:cubicBezTo>
                    <a:cubicBezTo>
                      <a:pt x="19059" y="18464"/>
                      <a:pt x="18296" y="19405"/>
                      <a:pt x="17478" y="19758"/>
                    </a:cubicBezTo>
                    <a:cubicBezTo>
                      <a:pt x="17096" y="19914"/>
                      <a:pt x="16729" y="19993"/>
                      <a:pt x="16348" y="19993"/>
                    </a:cubicBezTo>
                    <a:cubicBezTo>
                      <a:pt x="15882" y="19993"/>
                      <a:pt x="15402" y="19914"/>
                      <a:pt x="14936" y="19718"/>
                    </a:cubicBezTo>
                    <a:cubicBezTo>
                      <a:pt x="13228" y="19091"/>
                      <a:pt x="11548" y="17758"/>
                      <a:pt x="9854" y="16582"/>
                    </a:cubicBezTo>
                    <a:cubicBezTo>
                      <a:pt x="9473" y="16308"/>
                      <a:pt x="9078" y="16033"/>
                      <a:pt x="8696" y="15759"/>
                    </a:cubicBezTo>
                    <a:cubicBezTo>
                      <a:pt x="8499" y="15916"/>
                      <a:pt x="8301" y="16033"/>
                      <a:pt x="8089" y="16112"/>
                    </a:cubicBezTo>
                    <a:cubicBezTo>
                      <a:pt x="7976" y="16151"/>
                      <a:pt x="7864" y="16229"/>
                      <a:pt x="7765" y="16269"/>
                    </a:cubicBezTo>
                    <a:cubicBezTo>
                      <a:pt x="8428" y="16739"/>
                      <a:pt x="9078" y="17249"/>
                      <a:pt x="9741" y="17758"/>
                    </a:cubicBezTo>
                    <a:cubicBezTo>
                      <a:pt x="11421" y="19091"/>
                      <a:pt x="13101" y="20502"/>
                      <a:pt x="14866" y="21247"/>
                    </a:cubicBezTo>
                    <a:cubicBezTo>
                      <a:pt x="15388" y="21443"/>
                      <a:pt x="15911" y="21600"/>
                      <a:pt x="16447" y="21600"/>
                    </a:cubicBezTo>
                    <a:cubicBezTo>
                      <a:pt x="16814" y="21600"/>
                      <a:pt x="17195" y="21522"/>
                      <a:pt x="17562" y="21365"/>
                    </a:cubicBezTo>
                    <a:cubicBezTo>
                      <a:pt x="18466" y="21012"/>
                      <a:pt x="19369" y="19954"/>
                      <a:pt x="20061" y="18189"/>
                    </a:cubicBezTo>
                    <a:cubicBezTo>
                      <a:pt x="20753" y="16425"/>
                      <a:pt x="21275" y="14191"/>
                      <a:pt x="21501" y="11604"/>
                    </a:cubicBezTo>
                    <a:cubicBezTo>
                      <a:pt x="21586" y="10310"/>
                      <a:pt x="21600" y="8938"/>
                      <a:pt x="21487" y="7605"/>
                    </a:cubicBezTo>
                    <a:cubicBezTo>
                      <a:pt x="21374" y="6311"/>
                      <a:pt x="21162" y="5096"/>
                      <a:pt x="20880" y="4038"/>
                    </a:cubicBezTo>
                    <a:cubicBezTo>
                      <a:pt x="20584" y="2979"/>
                      <a:pt x="20231" y="2117"/>
                      <a:pt x="19821" y="1411"/>
                    </a:cubicBezTo>
                    <a:cubicBezTo>
                      <a:pt x="19412" y="745"/>
                      <a:pt x="18960" y="274"/>
                      <a:pt x="18480" y="118"/>
                    </a:cubicBezTo>
                    <a:cubicBezTo>
                      <a:pt x="18325" y="39"/>
                      <a:pt x="18155" y="0"/>
                      <a:pt x="1798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35" name="Shape 235"/>
              <p:cNvSpPr/>
              <p:nvPr/>
            </p:nvSpPr>
            <p:spPr>
              <a:xfrm>
                <a:off x="4950571" y="537852"/>
                <a:ext cx="292241" cy="263901"/>
              </a:xfrm>
              <a:custGeom>
                <a:avLst/>
                <a:gdLst/>
                <a:ahLst/>
                <a:cxnLst>
                  <a:cxn ang="0">
                    <a:pos x="wd2" y="hd2"/>
                  </a:cxn>
                  <a:cxn ang="5400000">
                    <a:pos x="wd2" y="hd2"/>
                  </a:cxn>
                  <a:cxn ang="10800000">
                    <a:pos x="wd2" y="hd2"/>
                  </a:cxn>
                  <a:cxn ang="16200000">
                    <a:pos x="wd2" y="hd2"/>
                  </a:cxn>
                </a:cxnLst>
                <a:rect l="0" t="0" r="r" b="b"/>
                <a:pathLst>
                  <a:path w="21466" h="21600" extrusionOk="0">
                    <a:moveTo>
                      <a:pt x="10396" y="0"/>
                    </a:moveTo>
                    <a:cubicBezTo>
                      <a:pt x="8978" y="0"/>
                      <a:pt x="7493" y="303"/>
                      <a:pt x="6211" y="1061"/>
                    </a:cubicBezTo>
                    <a:cubicBezTo>
                      <a:pt x="4928" y="1743"/>
                      <a:pt x="3781" y="2653"/>
                      <a:pt x="2836" y="3789"/>
                    </a:cubicBezTo>
                    <a:cubicBezTo>
                      <a:pt x="2296" y="4396"/>
                      <a:pt x="1823" y="5078"/>
                      <a:pt x="1486" y="5760"/>
                    </a:cubicBezTo>
                    <a:cubicBezTo>
                      <a:pt x="1081" y="6442"/>
                      <a:pt x="811" y="7200"/>
                      <a:pt x="541" y="7958"/>
                    </a:cubicBezTo>
                    <a:cubicBezTo>
                      <a:pt x="136" y="9549"/>
                      <a:pt x="-134" y="11217"/>
                      <a:pt x="68" y="12808"/>
                    </a:cubicBezTo>
                    <a:cubicBezTo>
                      <a:pt x="68" y="13642"/>
                      <a:pt x="338" y="14400"/>
                      <a:pt x="473" y="15234"/>
                    </a:cubicBezTo>
                    <a:cubicBezTo>
                      <a:pt x="811" y="15992"/>
                      <a:pt x="1013" y="16825"/>
                      <a:pt x="1486" y="17507"/>
                    </a:cubicBezTo>
                    <a:cubicBezTo>
                      <a:pt x="2701" y="19933"/>
                      <a:pt x="5333" y="21600"/>
                      <a:pt x="7831" y="21600"/>
                    </a:cubicBezTo>
                    <a:cubicBezTo>
                      <a:pt x="8303" y="21600"/>
                      <a:pt x="8776" y="21524"/>
                      <a:pt x="9248" y="21373"/>
                    </a:cubicBezTo>
                    <a:cubicBezTo>
                      <a:pt x="9586" y="21297"/>
                      <a:pt x="9991" y="21221"/>
                      <a:pt x="10328" y="21145"/>
                    </a:cubicBezTo>
                    <a:cubicBezTo>
                      <a:pt x="11273" y="20691"/>
                      <a:pt x="11273" y="20691"/>
                      <a:pt x="11273" y="20691"/>
                    </a:cubicBezTo>
                    <a:cubicBezTo>
                      <a:pt x="11881" y="20387"/>
                      <a:pt x="12623" y="19933"/>
                      <a:pt x="13231" y="19326"/>
                    </a:cubicBezTo>
                    <a:cubicBezTo>
                      <a:pt x="14378" y="18114"/>
                      <a:pt x="14918" y="16446"/>
                      <a:pt x="14986" y="14855"/>
                    </a:cubicBezTo>
                    <a:cubicBezTo>
                      <a:pt x="15054" y="13263"/>
                      <a:pt x="14716" y="11747"/>
                      <a:pt x="13906" y="10459"/>
                    </a:cubicBezTo>
                    <a:cubicBezTo>
                      <a:pt x="13231" y="9246"/>
                      <a:pt x="12083" y="8488"/>
                      <a:pt x="10936" y="8488"/>
                    </a:cubicBezTo>
                    <a:cubicBezTo>
                      <a:pt x="10801" y="8488"/>
                      <a:pt x="10666" y="8488"/>
                      <a:pt x="10531" y="8564"/>
                    </a:cubicBezTo>
                    <a:cubicBezTo>
                      <a:pt x="11813" y="8716"/>
                      <a:pt x="12758" y="9701"/>
                      <a:pt x="13164" y="10914"/>
                    </a:cubicBezTo>
                    <a:cubicBezTo>
                      <a:pt x="13568" y="12126"/>
                      <a:pt x="13636" y="13415"/>
                      <a:pt x="13366" y="14627"/>
                    </a:cubicBezTo>
                    <a:cubicBezTo>
                      <a:pt x="13164" y="15840"/>
                      <a:pt x="12556" y="16901"/>
                      <a:pt x="11813" y="17507"/>
                    </a:cubicBezTo>
                    <a:cubicBezTo>
                      <a:pt x="11476" y="17886"/>
                      <a:pt x="11003" y="18038"/>
                      <a:pt x="10463" y="18189"/>
                    </a:cubicBezTo>
                    <a:cubicBezTo>
                      <a:pt x="9653" y="18493"/>
                      <a:pt x="9653" y="18493"/>
                      <a:pt x="9653" y="18493"/>
                    </a:cubicBezTo>
                    <a:cubicBezTo>
                      <a:pt x="8911" y="18568"/>
                      <a:pt x="8911" y="18568"/>
                      <a:pt x="8911" y="18568"/>
                    </a:cubicBezTo>
                    <a:cubicBezTo>
                      <a:pt x="8708" y="18644"/>
                      <a:pt x="8573" y="18644"/>
                      <a:pt x="8371" y="18644"/>
                    </a:cubicBezTo>
                    <a:cubicBezTo>
                      <a:pt x="8033" y="18644"/>
                      <a:pt x="7696" y="18568"/>
                      <a:pt x="7358" y="18568"/>
                    </a:cubicBezTo>
                    <a:cubicBezTo>
                      <a:pt x="6886" y="18417"/>
                      <a:pt x="6413" y="18341"/>
                      <a:pt x="6008" y="18038"/>
                    </a:cubicBezTo>
                    <a:cubicBezTo>
                      <a:pt x="5536" y="17886"/>
                      <a:pt x="5198" y="17432"/>
                      <a:pt x="4793" y="17128"/>
                    </a:cubicBezTo>
                    <a:cubicBezTo>
                      <a:pt x="4523" y="16674"/>
                      <a:pt x="4118" y="16295"/>
                      <a:pt x="3916" y="15764"/>
                    </a:cubicBezTo>
                    <a:cubicBezTo>
                      <a:pt x="3646" y="15309"/>
                      <a:pt x="3511" y="14779"/>
                      <a:pt x="3308" y="14173"/>
                    </a:cubicBezTo>
                    <a:cubicBezTo>
                      <a:pt x="3173" y="13642"/>
                      <a:pt x="2971" y="13112"/>
                      <a:pt x="2971" y="12505"/>
                    </a:cubicBezTo>
                    <a:cubicBezTo>
                      <a:pt x="2836" y="11293"/>
                      <a:pt x="2971" y="10156"/>
                      <a:pt x="3308" y="9019"/>
                    </a:cubicBezTo>
                    <a:cubicBezTo>
                      <a:pt x="3443" y="8488"/>
                      <a:pt x="3646" y="7882"/>
                      <a:pt x="3916" y="7427"/>
                    </a:cubicBezTo>
                    <a:cubicBezTo>
                      <a:pt x="4186" y="6897"/>
                      <a:pt x="4523" y="6442"/>
                      <a:pt x="4861" y="5987"/>
                    </a:cubicBezTo>
                    <a:cubicBezTo>
                      <a:pt x="5198" y="5533"/>
                      <a:pt x="5671" y="5154"/>
                      <a:pt x="6076" y="4699"/>
                    </a:cubicBezTo>
                    <a:cubicBezTo>
                      <a:pt x="6481" y="4320"/>
                      <a:pt x="6953" y="4017"/>
                      <a:pt x="7426" y="3714"/>
                    </a:cubicBezTo>
                    <a:cubicBezTo>
                      <a:pt x="8506" y="2956"/>
                      <a:pt x="9788" y="2653"/>
                      <a:pt x="11071" y="2653"/>
                    </a:cubicBezTo>
                    <a:cubicBezTo>
                      <a:pt x="11948" y="2653"/>
                      <a:pt x="12826" y="2804"/>
                      <a:pt x="13703" y="3107"/>
                    </a:cubicBezTo>
                    <a:cubicBezTo>
                      <a:pt x="17079" y="4472"/>
                      <a:pt x="19846" y="7731"/>
                      <a:pt x="21466" y="11747"/>
                    </a:cubicBezTo>
                    <a:cubicBezTo>
                      <a:pt x="21399" y="11520"/>
                      <a:pt x="21399" y="11217"/>
                      <a:pt x="21331" y="10989"/>
                    </a:cubicBezTo>
                    <a:cubicBezTo>
                      <a:pt x="20858" y="8943"/>
                      <a:pt x="20049" y="7048"/>
                      <a:pt x="18901" y="5305"/>
                    </a:cubicBezTo>
                    <a:cubicBezTo>
                      <a:pt x="17821" y="3638"/>
                      <a:pt x="16471" y="2198"/>
                      <a:pt x="14918" y="1137"/>
                    </a:cubicBezTo>
                    <a:cubicBezTo>
                      <a:pt x="14783" y="1061"/>
                      <a:pt x="14649" y="985"/>
                      <a:pt x="14513" y="909"/>
                    </a:cubicBezTo>
                    <a:cubicBezTo>
                      <a:pt x="13231" y="303"/>
                      <a:pt x="11813" y="0"/>
                      <a:pt x="1039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36" name="Shape 236"/>
              <p:cNvSpPr/>
              <p:nvPr/>
            </p:nvSpPr>
            <p:spPr>
              <a:xfrm>
                <a:off x="5153588" y="551676"/>
                <a:ext cx="103048" cy="1709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436" y="1635"/>
                      <a:pt x="8293" y="3853"/>
                      <a:pt x="11379" y="6422"/>
                    </a:cubicBezTo>
                    <a:cubicBezTo>
                      <a:pt x="14657" y="9107"/>
                      <a:pt x="16971" y="12026"/>
                      <a:pt x="18321" y="15178"/>
                    </a:cubicBezTo>
                    <a:cubicBezTo>
                      <a:pt x="18514" y="15529"/>
                      <a:pt x="18514" y="15996"/>
                      <a:pt x="18707" y="16346"/>
                    </a:cubicBezTo>
                    <a:cubicBezTo>
                      <a:pt x="19864" y="17981"/>
                      <a:pt x="21021" y="19732"/>
                      <a:pt x="21600" y="21600"/>
                    </a:cubicBezTo>
                    <a:cubicBezTo>
                      <a:pt x="21407" y="17280"/>
                      <a:pt x="19286" y="12843"/>
                      <a:pt x="15429" y="8990"/>
                    </a:cubicBezTo>
                    <a:cubicBezTo>
                      <a:pt x="11764" y="5254"/>
                      <a:pt x="6557" y="1985"/>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37" name="Shape 237"/>
              <p:cNvSpPr/>
              <p:nvPr/>
            </p:nvSpPr>
            <p:spPr>
              <a:xfrm>
                <a:off x="4573008" y="604456"/>
                <a:ext cx="258874" cy="2362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757" y="1181"/>
                      <a:pt x="19991" y="2278"/>
                      <a:pt x="19379" y="3459"/>
                    </a:cubicBezTo>
                    <a:cubicBezTo>
                      <a:pt x="18613" y="4556"/>
                      <a:pt x="17847" y="5653"/>
                      <a:pt x="17157" y="6750"/>
                    </a:cubicBezTo>
                    <a:cubicBezTo>
                      <a:pt x="16391" y="7762"/>
                      <a:pt x="15626" y="8775"/>
                      <a:pt x="14860" y="9872"/>
                    </a:cubicBezTo>
                    <a:cubicBezTo>
                      <a:pt x="14017" y="10800"/>
                      <a:pt x="13174" y="11728"/>
                      <a:pt x="12409" y="12741"/>
                    </a:cubicBezTo>
                    <a:cubicBezTo>
                      <a:pt x="11489" y="13584"/>
                      <a:pt x="10570" y="14428"/>
                      <a:pt x="9651" y="15356"/>
                    </a:cubicBezTo>
                    <a:cubicBezTo>
                      <a:pt x="8655" y="16031"/>
                      <a:pt x="7660" y="16875"/>
                      <a:pt x="6664" y="17634"/>
                    </a:cubicBezTo>
                    <a:cubicBezTo>
                      <a:pt x="5591" y="18309"/>
                      <a:pt x="4596" y="18984"/>
                      <a:pt x="3447" y="19744"/>
                    </a:cubicBezTo>
                    <a:cubicBezTo>
                      <a:pt x="2374" y="20334"/>
                      <a:pt x="1226" y="20925"/>
                      <a:pt x="0" y="21600"/>
                    </a:cubicBezTo>
                    <a:cubicBezTo>
                      <a:pt x="460" y="21600"/>
                      <a:pt x="996" y="21600"/>
                      <a:pt x="1455" y="21516"/>
                    </a:cubicBezTo>
                    <a:cubicBezTo>
                      <a:pt x="1226" y="21516"/>
                      <a:pt x="1072" y="21431"/>
                      <a:pt x="843" y="21431"/>
                    </a:cubicBezTo>
                    <a:cubicBezTo>
                      <a:pt x="1991" y="21009"/>
                      <a:pt x="3064" y="20756"/>
                      <a:pt x="4213" y="20503"/>
                    </a:cubicBezTo>
                    <a:cubicBezTo>
                      <a:pt x="5285" y="20250"/>
                      <a:pt x="6434" y="20081"/>
                      <a:pt x="7583" y="19997"/>
                    </a:cubicBezTo>
                    <a:cubicBezTo>
                      <a:pt x="7660" y="19997"/>
                      <a:pt x="7813" y="19913"/>
                      <a:pt x="7966" y="19913"/>
                    </a:cubicBezTo>
                    <a:cubicBezTo>
                      <a:pt x="9115" y="19322"/>
                      <a:pt x="10264" y="18731"/>
                      <a:pt x="11413" y="18056"/>
                    </a:cubicBezTo>
                    <a:cubicBezTo>
                      <a:pt x="12485" y="17212"/>
                      <a:pt x="13557" y="16284"/>
                      <a:pt x="14630" y="15356"/>
                    </a:cubicBezTo>
                    <a:cubicBezTo>
                      <a:pt x="15549" y="14344"/>
                      <a:pt x="16468" y="13247"/>
                      <a:pt x="17387" y="12150"/>
                    </a:cubicBezTo>
                    <a:cubicBezTo>
                      <a:pt x="18153" y="10969"/>
                      <a:pt x="18919" y="9703"/>
                      <a:pt x="19609" y="8437"/>
                    </a:cubicBezTo>
                    <a:cubicBezTo>
                      <a:pt x="20145" y="7087"/>
                      <a:pt x="20604" y="5737"/>
                      <a:pt x="21064" y="4303"/>
                    </a:cubicBezTo>
                    <a:cubicBezTo>
                      <a:pt x="21294" y="2869"/>
                      <a:pt x="21523" y="1434"/>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38" name="Shape 238"/>
              <p:cNvSpPr/>
              <p:nvPr/>
            </p:nvSpPr>
            <p:spPr>
              <a:xfrm>
                <a:off x="4589345" y="821859"/>
                <a:ext cx="305371" cy="70374"/>
              </a:xfrm>
              <a:custGeom>
                <a:avLst/>
                <a:gdLst/>
                <a:ahLst/>
                <a:cxnLst>
                  <a:cxn ang="0">
                    <a:pos x="wd2" y="hd2"/>
                  </a:cxn>
                  <a:cxn ang="5400000">
                    <a:pos x="wd2" y="hd2"/>
                  </a:cxn>
                  <a:cxn ang="10800000">
                    <a:pos x="wd2" y="hd2"/>
                  </a:cxn>
                  <a:cxn ang="16200000">
                    <a:pos x="wd2" y="hd2"/>
                  </a:cxn>
                </a:cxnLst>
                <a:rect l="0" t="0" r="r" b="b"/>
                <a:pathLst>
                  <a:path w="21600" h="21600" extrusionOk="0">
                    <a:moveTo>
                      <a:pt x="8092" y="0"/>
                    </a:moveTo>
                    <a:cubicBezTo>
                      <a:pt x="7244" y="0"/>
                      <a:pt x="6395" y="284"/>
                      <a:pt x="5547" y="284"/>
                    </a:cubicBezTo>
                    <a:cubicBezTo>
                      <a:pt x="5482" y="568"/>
                      <a:pt x="5416" y="568"/>
                      <a:pt x="5416" y="568"/>
                    </a:cubicBezTo>
                    <a:cubicBezTo>
                      <a:pt x="4307" y="2274"/>
                      <a:pt x="3198" y="3695"/>
                      <a:pt x="2153" y="4832"/>
                    </a:cubicBezTo>
                    <a:cubicBezTo>
                      <a:pt x="1436" y="5116"/>
                      <a:pt x="718" y="5400"/>
                      <a:pt x="0" y="5684"/>
                    </a:cubicBezTo>
                    <a:cubicBezTo>
                      <a:pt x="783" y="6537"/>
                      <a:pt x="1566" y="7105"/>
                      <a:pt x="2349" y="7674"/>
                    </a:cubicBezTo>
                    <a:cubicBezTo>
                      <a:pt x="3263" y="8242"/>
                      <a:pt x="4242" y="9095"/>
                      <a:pt x="5155" y="9379"/>
                    </a:cubicBezTo>
                    <a:cubicBezTo>
                      <a:pt x="6069" y="9947"/>
                      <a:pt x="6982" y="10800"/>
                      <a:pt x="7896" y="11084"/>
                    </a:cubicBezTo>
                    <a:cubicBezTo>
                      <a:pt x="8810" y="11937"/>
                      <a:pt x="9723" y="12505"/>
                      <a:pt x="10637" y="13074"/>
                    </a:cubicBezTo>
                    <a:cubicBezTo>
                      <a:pt x="11550" y="13926"/>
                      <a:pt x="12399" y="14495"/>
                      <a:pt x="13312" y="15063"/>
                    </a:cubicBezTo>
                    <a:cubicBezTo>
                      <a:pt x="14226" y="15916"/>
                      <a:pt x="15074" y="16768"/>
                      <a:pt x="15988" y="17337"/>
                    </a:cubicBezTo>
                    <a:cubicBezTo>
                      <a:pt x="16902" y="18189"/>
                      <a:pt x="17815" y="19042"/>
                      <a:pt x="18729" y="19326"/>
                    </a:cubicBezTo>
                    <a:cubicBezTo>
                      <a:pt x="19642" y="20463"/>
                      <a:pt x="20621" y="21032"/>
                      <a:pt x="21600" y="21600"/>
                    </a:cubicBezTo>
                    <a:cubicBezTo>
                      <a:pt x="20882" y="18474"/>
                      <a:pt x="20099" y="15916"/>
                      <a:pt x="19316" y="13358"/>
                    </a:cubicBezTo>
                    <a:cubicBezTo>
                      <a:pt x="18468" y="11084"/>
                      <a:pt x="17619" y="9095"/>
                      <a:pt x="16706" y="7105"/>
                    </a:cubicBezTo>
                    <a:cubicBezTo>
                      <a:pt x="15792" y="5684"/>
                      <a:pt x="14879" y="4263"/>
                      <a:pt x="13900" y="3126"/>
                    </a:cubicBezTo>
                    <a:cubicBezTo>
                      <a:pt x="12986" y="2274"/>
                      <a:pt x="12007" y="1421"/>
                      <a:pt x="11028" y="853"/>
                    </a:cubicBezTo>
                    <a:cubicBezTo>
                      <a:pt x="10050" y="568"/>
                      <a:pt x="9071" y="284"/>
                      <a:pt x="809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39" name="Shape 239"/>
              <p:cNvSpPr/>
              <p:nvPr/>
            </p:nvSpPr>
            <p:spPr>
              <a:xfrm>
                <a:off x="4583062" y="823116"/>
                <a:ext cx="85454" cy="1759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35" y="0"/>
                      <a:pt x="20671" y="1137"/>
                      <a:pt x="20439" y="1137"/>
                    </a:cubicBezTo>
                    <a:cubicBezTo>
                      <a:pt x="16955" y="2274"/>
                      <a:pt x="13471" y="4547"/>
                      <a:pt x="10219" y="7958"/>
                    </a:cubicBezTo>
                    <a:cubicBezTo>
                      <a:pt x="6735" y="11368"/>
                      <a:pt x="3484" y="14779"/>
                      <a:pt x="0" y="20463"/>
                    </a:cubicBezTo>
                    <a:cubicBezTo>
                      <a:pt x="697" y="20463"/>
                      <a:pt x="1161" y="21600"/>
                      <a:pt x="1858" y="21600"/>
                    </a:cubicBezTo>
                    <a:cubicBezTo>
                      <a:pt x="4413" y="20463"/>
                      <a:pt x="6968" y="19326"/>
                      <a:pt x="9523" y="18189"/>
                    </a:cubicBezTo>
                    <a:cubicBezTo>
                      <a:pt x="13239" y="13642"/>
                      <a:pt x="17187" y="7958"/>
                      <a:pt x="21135" y="1137"/>
                    </a:cubicBezTo>
                    <a:cubicBezTo>
                      <a:pt x="21135" y="1137"/>
                      <a:pt x="21368" y="1137"/>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0" name="Shape 240"/>
              <p:cNvSpPr/>
              <p:nvPr/>
            </p:nvSpPr>
            <p:spPr>
              <a:xfrm>
                <a:off x="2282105" y="-1"/>
                <a:ext cx="1771196" cy="870871"/>
              </a:xfrm>
              <a:custGeom>
                <a:avLst/>
                <a:gdLst/>
                <a:ahLst/>
                <a:cxnLst>
                  <a:cxn ang="0">
                    <a:pos x="wd2" y="hd2"/>
                  </a:cxn>
                  <a:cxn ang="5400000">
                    <a:pos x="wd2" y="hd2"/>
                  </a:cxn>
                  <a:cxn ang="10800000">
                    <a:pos x="wd2" y="hd2"/>
                  </a:cxn>
                  <a:cxn ang="16200000">
                    <a:pos x="wd2" y="hd2"/>
                  </a:cxn>
                </a:cxnLst>
                <a:rect l="0" t="0" r="r" b="b"/>
                <a:pathLst>
                  <a:path w="21500" h="21600" extrusionOk="0">
                    <a:moveTo>
                      <a:pt x="18625" y="20522"/>
                    </a:moveTo>
                    <a:cubicBezTo>
                      <a:pt x="18490" y="20522"/>
                      <a:pt x="18356" y="20545"/>
                      <a:pt x="18211" y="20568"/>
                    </a:cubicBezTo>
                    <a:cubicBezTo>
                      <a:pt x="17361" y="20683"/>
                      <a:pt x="16522" y="21027"/>
                      <a:pt x="15694" y="21462"/>
                    </a:cubicBezTo>
                    <a:cubicBezTo>
                      <a:pt x="15772" y="21485"/>
                      <a:pt x="15862" y="21508"/>
                      <a:pt x="15940" y="21531"/>
                    </a:cubicBezTo>
                    <a:cubicBezTo>
                      <a:pt x="16074" y="21554"/>
                      <a:pt x="16208" y="21577"/>
                      <a:pt x="16343" y="21600"/>
                    </a:cubicBezTo>
                    <a:cubicBezTo>
                      <a:pt x="16443" y="21600"/>
                      <a:pt x="16544" y="21600"/>
                      <a:pt x="16645" y="21600"/>
                    </a:cubicBezTo>
                    <a:cubicBezTo>
                      <a:pt x="16812" y="21600"/>
                      <a:pt x="16991" y="21577"/>
                      <a:pt x="17159" y="21531"/>
                    </a:cubicBezTo>
                    <a:cubicBezTo>
                      <a:pt x="17685" y="21394"/>
                      <a:pt x="18177" y="21050"/>
                      <a:pt x="18625" y="20522"/>
                    </a:cubicBezTo>
                    <a:moveTo>
                      <a:pt x="20392" y="15317"/>
                    </a:moveTo>
                    <a:cubicBezTo>
                      <a:pt x="20179" y="16166"/>
                      <a:pt x="19922" y="16968"/>
                      <a:pt x="19609" y="17656"/>
                    </a:cubicBezTo>
                    <a:cubicBezTo>
                      <a:pt x="19128" y="18757"/>
                      <a:pt x="18524" y="19651"/>
                      <a:pt x="17864" y="20155"/>
                    </a:cubicBezTo>
                    <a:cubicBezTo>
                      <a:pt x="17976" y="20132"/>
                      <a:pt x="18088" y="20132"/>
                      <a:pt x="18199" y="20132"/>
                    </a:cubicBezTo>
                    <a:cubicBezTo>
                      <a:pt x="18267" y="20132"/>
                      <a:pt x="18323" y="20132"/>
                      <a:pt x="18390" y="20132"/>
                    </a:cubicBezTo>
                    <a:cubicBezTo>
                      <a:pt x="18569" y="20132"/>
                      <a:pt x="18748" y="20132"/>
                      <a:pt x="18927" y="20155"/>
                    </a:cubicBezTo>
                    <a:cubicBezTo>
                      <a:pt x="19307" y="19651"/>
                      <a:pt x="19665" y="19009"/>
                      <a:pt x="19967" y="18321"/>
                    </a:cubicBezTo>
                    <a:cubicBezTo>
                      <a:pt x="20224" y="17702"/>
                      <a:pt x="20459" y="17060"/>
                      <a:pt x="20660" y="16349"/>
                    </a:cubicBezTo>
                    <a:cubicBezTo>
                      <a:pt x="20560" y="16028"/>
                      <a:pt x="20481" y="15684"/>
                      <a:pt x="20392" y="15317"/>
                    </a:cubicBezTo>
                    <a:moveTo>
                      <a:pt x="6163" y="8851"/>
                    </a:moveTo>
                    <a:cubicBezTo>
                      <a:pt x="5470" y="8851"/>
                      <a:pt x="4788" y="9264"/>
                      <a:pt x="4172" y="9929"/>
                    </a:cubicBezTo>
                    <a:cubicBezTo>
                      <a:pt x="4228" y="9929"/>
                      <a:pt x="4284" y="9952"/>
                      <a:pt x="4340" y="9952"/>
                    </a:cubicBezTo>
                    <a:cubicBezTo>
                      <a:pt x="4239" y="9975"/>
                      <a:pt x="4150" y="10020"/>
                      <a:pt x="4060" y="10066"/>
                    </a:cubicBezTo>
                    <a:cubicBezTo>
                      <a:pt x="3893" y="10273"/>
                      <a:pt x="3736" y="10479"/>
                      <a:pt x="3591" y="10708"/>
                    </a:cubicBezTo>
                    <a:cubicBezTo>
                      <a:pt x="2752" y="12061"/>
                      <a:pt x="2114" y="13804"/>
                      <a:pt x="1555" y="15592"/>
                    </a:cubicBezTo>
                    <a:cubicBezTo>
                      <a:pt x="996" y="17404"/>
                      <a:pt x="515" y="19261"/>
                      <a:pt x="0" y="21118"/>
                    </a:cubicBezTo>
                    <a:cubicBezTo>
                      <a:pt x="559" y="19330"/>
                      <a:pt x="1085" y="17496"/>
                      <a:pt x="1678" y="15753"/>
                    </a:cubicBezTo>
                    <a:cubicBezTo>
                      <a:pt x="2271" y="14033"/>
                      <a:pt x="2931" y="12382"/>
                      <a:pt x="3747" y="11144"/>
                    </a:cubicBezTo>
                    <a:cubicBezTo>
                      <a:pt x="4430" y="10158"/>
                      <a:pt x="5246" y="9539"/>
                      <a:pt x="6074" y="9539"/>
                    </a:cubicBezTo>
                    <a:cubicBezTo>
                      <a:pt x="6242" y="9539"/>
                      <a:pt x="6398" y="9562"/>
                      <a:pt x="6566" y="9631"/>
                    </a:cubicBezTo>
                    <a:cubicBezTo>
                      <a:pt x="6812" y="9722"/>
                      <a:pt x="7058" y="9745"/>
                      <a:pt x="7293" y="9906"/>
                    </a:cubicBezTo>
                    <a:cubicBezTo>
                      <a:pt x="7539" y="10043"/>
                      <a:pt x="7763" y="10250"/>
                      <a:pt x="7987" y="10479"/>
                    </a:cubicBezTo>
                    <a:cubicBezTo>
                      <a:pt x="8434" y="10915"/>
                      <a:pt x="8848" y="11534"/>
                      <a:pt x="9228" y="12199"/>
                    </a:cubicBezTo>
                    <a:cubicBezTo>
                      <a:pt x="10000" y="13529"/>
                      <a:pt x="10694" y="15134"/>
                      <a:pt x="11443" y="16624"/>
                    </a:cubicBezTo>
                    <a:cubicBezTo>
                      <a:pt x="12193" y="18115"/>
                      <a:pt x="13020" y="19536"/>
                      <a:pt x="14005" y="20454"/>
                    </a:cubicBezTo>
                    <a:cubicBezTo>
                      <a:pt x="14318" y="20752"/>
                      <a:pt x="14642" y="20981"/>
                      <a:pt x="14978" y="21164"/>
                    </a:cubicBezTo>
                    <a:cubicBezTo>
                      <a:pt x="15403" y="20958"/>
                      <a:pt x="15839" y="20752"/>
                      <a:pt x="16264" y="20591"/>
                    </a:cubicBezTo>
                    <a:cubicBezTo>
                      <a:pt x="16052" y="20568"/>
                      <a:pt x="15839" y="20499"/>
                      <a:pt x="15627" y="20431"/>
                    </a:cubicBezTo>
                    <a:cubicBezTo>
                      <a:pt x="15135" y="20270"/>
                      <a:pt x="14654" y="19972"/>
                      <a:pt x="14206" y="19559"/>
                    </a:cubicBezTo>
                    <a:cubicBezTo>
                      <a:pt x="13289" y="18711"/>
                      <a:pt x="12495" y="17404"/>
                      <a:pt x="11756" y="15959"/>
                    </a:cubicBezTo>
                    <a:cubicBezTo>
                      <a:pt x="11007" y="14515"/>
                      <a:pt x="10313" y="12932"/>
                      <a:pt x="9497" y="11534"/>
                    </a:cubicBezTo>
                    <a:cubicBezTo>
                      <a:pt x="9083" y="10846"/>
                      <a:pt x="8647" y="10227"/>
                      <a:pt x="8155" y="9745"/>
                    </a:cubicBezTo>
                    <a:cubicBezTo>
                      <a:pt x="7908" y="9516"/>
                      <a:pt x="7662" y="9332"/>
                      <a:pt x="7394" y="9172"/>
                    </a:cubicBezTo>
                    <a:cubicBezTo>
                      <a:pt x="7137" y="9011"/>
                      <a:pt x="6868" y="8989"/>
                      <a:pt x="6600" y="8897"/>
                    </a:cubicBezTo>
                    <a:cubicBezTo>
                      <a:pt x="6454" y="8851"/>
                      <a:pt x="6309" y="8851"/>
                      <a:pt x="6163" y="8851"/>
                    </a:cubicBezTo>
                    <a:moveTo>
                      <a:pt x="20906" y="5297"/>
                    </a:moveTo>
                    <a:cubicBezTo>
                      <a:pt x="20817" y="5618"/>
                      <a:pt x="20739" y="5939"/>
                      <a:pt x="20660" y="6283"/>
                    </a:cubicBezTo>
                    <a:cubicBezTo>
                      <a:pt x="20660" y="6283"/>
                      <a:pt x="20660" y="6306"/>
                      <a:pt x="20672" y="6306"/>
                    </a:cubicBezTo>
                    <a:cubicBezTo>
                      <a:pt x="21063" y="8163"/>
                      <a:pt x="21141" y="10273"/>
                      <a:pt x="20929" y="12268"/>
                    </a:cubicBezTo>
                    <a:cubicBezTo>
                      <a:pt x="20862" y="12910"/>
                      <a:pt x="20772" y="13529"/>
                      <a:pt x="20660" y="14125"/>
                    </a:cubicBezTo>
                    <a:cubicBezTo>
                      <a:pt x="20739" y="14538"/>
                      <a:pt x="20828" y="14927"/>
                      <a:pt x="20929" y="15317"/>
                    </a:cubicBezTo>
                    <a:cubicBezTo>
                      <a:pt x="21130" y="14400"/>
                      <a:pt x="21287" y="13437"/>
                      <a:pt x="21387" y="12451"/>
                    </a:cubicBezTo>
                    <a:cubicBezTo>
                      <a:pt x="21600" y="10296"/>
                      <a:pt x="21522" y="7980"/>
                      <a:pt x="21063" y="5939"/>
                    </a:cubicBezTo>
                    <a:cubicBezTo>
                      <a:pt x="21018" y="5732"/>
                      <a:pt x="20962" y="5503"/>
                      <a:pt x="20906" y="5297"/>
                    </a:cubicBezTo>
                    <a:moveTo>
                      <a:pt x="16488" y="0"/>
                    </a:moveTo>
                    <a:cubicBezTo>
                      <a:pt x="16376" y="0"/>
                      <a:pt x="16264" y="46"/>
                      <a:pt x="16152" y="69"/>
                    </a:cubicBezTo>
                    <a:cubicBezTo>
                      <a:pt x="16018" y="115"/>
                      <a:pt x="15884" y="115"/>
                      <a:pt x="15750" y="183"/>
                    </a:cubicBezTo>
                    <a:cubicBezTo>
                      <a:pt x="15224" y="390"/>
                      <a:pt x="14721" y="803"/>
                      <a:pt x="14262" y="1376"/>
                    </a:cubicBezTo>
                    <a:cubicBezTo>
                      <a:pt x="13815" y="1995"/>
                      <a:pt x="13401" y="2729"/>
                      <a:pt x="13099" y="3646"/>
                    </a:cubicBezTo>
                    <a:cubicBezTo>
                      <a:pt x="12808" y="4586"/>
                      <a:pt x="12584" y="5595"/>
                      <a:pt x="12495" y="6696"/>
                    </a:cubicBezTo>
                    <a:cubicBezTo>
                      <a:pt x="12450" y="7246"/>
                      <a:pt x="12450" y="7796"/>
                      <a:pt x="12472" y="8346"/>
                    </a:cubicBezTo>
                    <a:cubicBezTo>
                      <a:pt x="12495" y="8897"/>
                      <a:pt x="12551" y="9424"/>
                      <a:pt x="12640" y="9952"/>
                    </a:cubicBezTo>
                    <a:cubicBezTo>
                      <a:pt x="12741" y="10456"/>
                      <a:pt x="12864" y="10961"/>
                      <a:pt x="13020" y="11396"/>
                    </a:cubicBezTo>
                    <a:cubicBezTo>
                      <a:pt x="13177" y="11855"/>
                      <a:pt x="13367" y="12245"/>
                      <a:pt x="13569" y="12589"/>
                    </a:cubicBezTo>
                    <a:cubicBezTo>
                      <a:pt x="13949" y="13231"/>
                      <a:pt x="14441" y="13620"/>
                      <a:pt x="14933" y="13620"/>
                    </a:cubicBezTo>
                    <a:cubicBezTo>
                      <a:pt x="14978" y="13620"/>
                      <a:pt x="15011" y="13620"/>
                      <a:pt x="15056" y="13620"/>
                    </a:cubicBezTo>
                    <a:cubicBezTo>
                      <a:pt x="15325" y="13575"/>
                      <a:pt x="15582" y="13414"/>
                      <a:pt x="15817" y="13139"/>
                    </a:cubicBezTo>
                    <a:cubicBezTo>
                      <a:pt x="16041" y="12864"/>
                      <a:pt x="16231" y="12474"/>
                      <a:pt x="16399" y="12061"/>
                    </a:cubicBezTo>
                    <a:cubicBezTo>
                      <a:pt x="16712" y="11190"/>
                      <a:pt x="16902" y="10181"/>
                      <a:pt x="17014" y="9149"/>
                    </a:cubicBezTo>
                    <a:cubicBezTo>
                      <a:pt x="16880" y="10181"/>
                      <a:pt x="16678" y="11167"/>
                      <a:pt x="16354" y="11992"/>
                    </a:cubicBezTo>
                    <a:cubicBezTo>
                      <a:pt x="16186" y="12382"/>
                      <a:pt x="15996" y="12726"/>
                      <a:pt x="15772" y="12978"/>
                    </a:cubicBezTo>
                    <a:cubicBezTo>
                      <a:pt x="15548" y="13231"/>
                      <a:pt x="15302" y="13368"/>
                      <a:pt x="15056" y="13391"/>
                    </a:cubicBezTo>
                    <a:cubicBezTo>
                      <a:pt x="15034" y="13391"/>
                      <a:pt x="15023" y="13391"/>
                      <a:pt x="15000" y="13391"/>
                    </a:cubicBezTo>
                    <a:cubicBezTo>
                      <a:pt x="14620" y="13391"/>
                      <a:pt x="14251" y="13116"/>
                      <a:pt x="13926" y="12703"/>
                    </a:cubicBezTo>
                    <a:cubicBezTo>
                      <a:pt x="13848" y="12680"/>
                      <a:pt x="13781" y="12634"/>
                      <a:pt x="13714" y="12589"/>
                    </a:cubicBezTo>
                    <a:cubicBezTo>
                      <a:pt x="13747" y="12566"/>
                      <a:pt x="13770" y="12543"/>
                      <a:pt x="13803" y="12543"/>
                    </a:cubicBezTo>
                    <a:cubicBezTo>
                      <a:pt x="13759" y="12474"/>
                      <a:pt x="13714" y="12405"/>
                      <a:pt x="13680" y="12313"/>
                    </a:cubicBezTo>
                    <a:cubicBezTo>
                      <a:pt x="13490" y="11992"/>
                      <a:pt x="13311" y="11603"/>
                      <a:pt x="13177" y="11190"/>
                    </a:cubicBezTo>
                    <a:cubicBezTo>
                      <a:pt x="13032" y="10754"/>
                      <a:pt x="12931" y="10296"/>
                      <a:pt x="12841" y="9814"/>
                    </a:cubicBezTo>
                    <a:cubicBezTo>
                      <a:pt x="12763" y="9310"/>
                      <a:pt x="12718" y="8805"/>
                      <a:pt x="12696" y="8301"/>
                    </a:cubicBezTo>
                    <a:cubicBezTo>
                      <a:pt x="12696" y="7796"/>
                      <a:pt x="12696" y="7292"/>
                      <a:pt x="12752" y="6787"/>
                    </a:cubicBezTo>
                    <a:cubicBezTo>
                      <a:pt x="12841" y="5778"/>
                      <a:pt x="13065" y="4838"/>
                      <a:pt x="13334" y="3990"/>
                    </a:cubicBezTo>
                    <a:cubicBezTo>
                      <a:pt x="13624" y="3164"/>
                      <a:pt x="14016" y="2499"/>
                      <a:pt x="14430" y="1949"/>
                    </a:cubicBezTo>
                    <a:cubicBezTo>
                      <a:pt x="14866" y="1445"/>
                      <a:pt x="15336" y="1078"/>
                      <a:pt x="15817" y="894"/>
                    </a:cubicBezTo>
                    <a:cubicBezTo>
                      <a:pt x="15940" y="825"/>
                      <a:pt x="16063" y="825"/>
                      <a:pt x="16186" y="803"/>
                    </a:cubicBezTo>
                    <a:cubicBezTo>
                      <a:pt x="16287" y="780"/>
                      <a:pt x="16387" y="757"/>
                      <a:pt x="16477" y="757"/>
                    </a:cubicBezTo>
                    <a:cubicBezTo>
                      <a:pt x="16510" y="757"/>
                      <a:pt x="16533" y="757"/>
                      <a:pt x="16566" y="757"/>
                    </a:cubicBezTo>
                    <a:cubicBezTo>
                      <a:pt x="16935" y="780"/>
                      <a:pt x="16935" y="780"/>
                      <a:pt x="16935" y="780"/>
                    </a:cubicBezTo>
                    <a:cubicBezTo>
                      <a:pt x="17305" y="894"/>
                      <a:pt x="17305" y="894"/>
                      <a:pt x="17305" y="894"/>
                    </a:cubicBezTo>
                    <a:cubicBezTo>
                      <a:pt x="17484" y="940"/>
                      <a:pt x="17484" y="940"/>
                      <a:pt x="17484" y="940"/>
                    </a:cubicBezTo>
                    <a:cubicBezTo>
                      <a:pt x="17663" y="1055"/>
                      <a:pt x="17663" y="1055"/>
                      <a:pt x="17663" y="1055"/>
                    </a:cubicBezTo>
                    <a:cubicBezTo>
                      <a:pt x="18021" y="1261"/>
                      <a:pt x="18021" y="1261"/>
                      <a:pt x="18021" y="1261"/>
                    </a:cubicBezTo>
                    <a:cubicBezTo>
                      <a:pt x="18367" y="1559"/>
                      <a:pt x="18367" y="1559"/>
                      <a:pt x="18367" y="1559"/>
                    </a:cubicBezTo>
                    <a:cubicBezTo>
                      <a:pt x="18535" y="1697"/>
                      <a:pt x="18535" y="1697"/>
                      <a:pt x="18535" y="1697"/>
                    </a:cubicBezTo>
                    <a:cubicBezTo>
                      <a:pt x="18591" y="1766"/>
                      <a:pt x="18647" y="1834"/>
                      <a:pt x="18692" y="1903"/>
                    </a:cubicBezTo>
                    <a:cubicBezTo>
                      <a:pt x="19396" y="2706"/>
                      <a:pt x="20000" y="3898"/>
                      <a:pt x="20414" y="5297"/>
                    </a:cubicBezTo>
                    <a:cubicBezTo>
                      <a:pt x="20493" y="4999"/>
                      <a:pt x="20571" y="4724"/>
                      <a:pt x="20660" y="4448"/>
                    </a:cubicBezTo>
                    <a:cubicBezTo>
                      <a:pt x="20515" y="4013"/>
                      <a:pt x="20347" y="3577"/>
                      <a:pt x="20168" y="3187"/>
                    </a:cubicBezTo>
                    <a:cubicBezTo>
                      <a:pt x="19978" y="2797"/>
                      <a:pt x="19788" y="2408"/>
                      <a:pt x="19564" y="2087"/>
                    </a:cubicBezTo>
                    <a:cubicBezTo>
                      <a:pt x="19452" y="1926"/>
                      <a:pt x="19352" y="1743"/>
                      <a:pt x="19240" y="1582"/>
                    </a:cubicBezTo>
                    <a:cubicBezTo>
                      <a:pt x="18893" y="1169"/>
                      <a:pt x="18893" y="1169"/>
                      <a:pt x="18893" y="1169"/>
                    </a:cubicBezTo>
                    <a:cubicBezTo>
                      <a:pt x="18826" y="1101"/>
                      <a:pt x="18770" y="1032"/>
                      <a:pt x="18714" y="963"/>
                    </a:cubicBezTo>
                    <a:cubicBezTo>
                      <a:pt x="18524" y="803"/>
                      <a:pt x="18524" y="803"/>
                      <a:pt x="18524" y="803"/>
                    </a:cubicBezTo>
                    <a:cubicBezTo>
                      <a:pt x="18155" y="504"/>
                      <a:pt x="18155" y="504"/>
                      <a:pt x="18155" y="504"/>
                    </a:cubicBezTo>
                    <a:cubicBezTo>
                      <a:pt x="17763" y="275"/>
                      <a:pt x="17763" y="275"/>
                      <a:pt x="17763" y="275"/>
                    </a:cubicBezTo>
                    <a:cubicBezTo>
                      <a:pt x="17562" y="183"/>
                      <a:pt x="17562" y="183"/>
                      <a:pt x="17562" y="183"/>
                    </a:cubicBezTo>
                    <a:cubicBezTo>
                      <a:pt x="17361" y="115"/>
                      <a:pt x="17361" y="115"/>
                      <a:pt x="17361" y="115"/>
                    </a:cubicBezTo>
                    <a:cubicBezTo>
                      <a:pt x="16958" y="23"/>
                      <a:pt x="16958" y="23"/>
                      <a:pt x="16958" y="23"/>
                    </a:cubicBezTo>
                    <a:cubicBezTo>
                      <a:pt x="16555" y="0"/>
                      <a:pt x="16555" y="0"/>
                      <a:pt x="16555" y="0"/>
                    </a:cubicBezTo>
                    <a:cubicBezTo>
                      <a:pt x="16533" y="0"/>
                      <a:pt x="16510" y="0"/>
                      <a:pt x="1648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1" name="Shape 241"/>
              <p:cNvSpPr/>
              <p:nvPr/>
            </p:nvSpPr>
            <p:spPr>
              <a:xfrm>
                <a:off x="3503585" y="86709"/>
                <a:ext cx="316448" cy="573041"/>
              </a:xfrm>
              <a:custGeom>
                <a:avLst/>
                <a:gdLst/>
                <a:ahLst/>
                <a:cxnLst>
                  <a:cxn ang="0">
                    <a:pos x="wd2" y="hd2"/>
                  </a:cxn>
                  <a:cxn ang="5400000">
                    <a:pos x="wd2" y="hd2"/>
                  </a:cxn>
                  <a:cxn ang="10800000">
                    <a:pos x="wd2" y="hd2"/>
                  </a:cxn>
                  <a:cxn ang="16200000">
                    <a:pos x="wd2" y="hd2"/>
                  </a:cxn>
                </a:cxnLst>
                <a:rect l="0" t="0" r="r" b="b"/>
                <a:pathLst>
                  <a:path w="21499" h="21600" extrusionOk="0">
                    <a:moveTo>
                      <a:pt x="13461" y="0"/>
                    </a:moveTo>
                    <a:cubicBezTo>
                      <a:pt x="13336" y="105"/>
                      <a:pt x="13210" y="174"/>
                      <a:pt x="13148" y="279"/>
                    </a:cubicBezTo>
                    <a:cubicBezTo>
                      <a:pt x="13148" y="279"/>
                      <a:pt x="13210" y="279"/>
                      <a:pt x="13210" y="279"/>
                    </a:cubicBezTo>
                    <a:cubicBezTo>
                      <a:pt x="13148" y="314"/>
                      <a:pt x="13085" y="348"/>
                      <a:pt x="12960" y="383"/>
                    </a:cubicBezTo>
                    <a:cubicBezTo>
                      <a:pt x="11958" y="1394"/>
                      <a:pt x="11645" y="2648"/>
                      <a:pt x="11833" y="3797"/>
                    </a:cubicBezTo>
                    <a:cubicBezTo>
                      <a:pt x="12021" y="5156"/>
                      <a:pt x="12710" y="6410"/>
                      <a:pt x="13461" y="7595"/>
                    </a:cubicBezTo>
                    <a:cubicBezTo>
                      <a:pt x="14275" y="8779"/>
                      <a:pt x="14963" y="9790"/>
                      <a:pt x="15402" y="10870"/>
                    </a:cubicBezTo>
                    <a:cubicBezTo>
                      <a:pt x="15840" y="11915"/>
                      <a:pt x="16153" y="12995"/>
                      <a:pt x="16153" y="14040"/>
                    </a:cubicBezTo>
                    <a:cubicBezTo>
                      <a:pt x="16090" y="16165"/>
                      <a:pt x="14963" y="18186"/>
                      <a:pt x="11958" y="19196"/>
                    </a:cubicBezTo>
                    <a:cubicBezTo>
                      <a:pt x="10456" y="19719"/>
                      <a:pt x="8515" y="19997"/>
                      <a:pt x="6449" y="20067"/>
                    </a:cubicBezTo>
                    <a:cubicBezTo>
                      <a:pt x="6073" y="20067"/>
                      <a:pt x="5635" y="20067"/>
                      <a:pt x="5197" y="20067"/>
                    </a:cubicBezTo>
                    <a:cubicBezTo>
                      <a:pt x="3506" y="20067"/>
                      <a:pt x="1753" y="19963"/>
                      <a:pt x="0" y="19788"/>
                    </a:cubicBezTo>
                    <a:cubicBezTo>
                      <a:pt x="1878" y="20485"/>
                      <a:pt x="3944" y="21043"/>
                      <a:pt x="6261" y="21356"/>
                    </a:cubicBezTo>
                    <a:cubicBezTo>
                      <a:pt x="7263" y="21495"/>
                      <a:pt x="8390" y="21600"/>
                      <a:pt x="9517" y="21600"/>
                    </a:cubicBezTo>
                    <a:cubicBezTo>
                      <a:pt x="10894" y="21600"/>
                      <a:pt x="12271" y="21461"/>
                      <a:pt x="13649" y="21182"/>
                    </a:cubicBezTo>
                    <a:cubicBezTo>
                      <a:pt x="16153" y="20694"/>
                      <a:pt x="18282" y="19545"/>
                      <a:pt x="19534" y="18255"/>
                    </a:cubicBezTo>
                    <a:cubicBezTo>
                      <a:pt x="20849" y="16966"/>
                      <a:pt x="21412" y="15503"/>
                      <a:pt x="21475" y="14145"/>
                    </a:cubicBezTo>
                    <a:cubicBezTo>
                      <a:pt x="21600" y="12751"/>
                      <a:pt x="21224" y="11357"/>
                      <a:pt x="20598" y="10068"/>
                    </a:cubicBezTo>
                    <a:cubicBezTo>
                      <a:pt x="19910" y="8779"/>
                      <a:pt x="18783" y="7560"/>
                      <a:pt x="17718" y="6515"/>
                    </a:cubicBezTo>
                    <a:cubicBezTo>
                      <a:pt x="16654" y="5470"/>
                      <a:pt x="15527" y="4459"/>
                      <a:pt x="14713" y="3414"/>
                    </a:cubicBezTo>
                    <a:cubicBezTo>
                      <a:pt x="13837" y="2404"/>
                      <a:pt x="13273" y="1289"/>
                      <a:pt x="13461"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2" name="Shape 242"/>
              <p:cNvSpPr/>
              <p:nvPr/>
            </p:nvSpPr>
            <p:spPr>
              <a:xfrm>
                <a:off x="3419388" y="94249"/>
                <a:ext cx="277725" cy="4222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662" y="95"/>
                      <a:pt x="17725" y="520"/>
                      <a:pt x="16074" y="1323"/>
                    </a:cubicBezTo>
                    <a:cubicBezTo>
                      <a:pt x="14352" y="2127"/>
                      <a:pt x="12989" y="3261"/>
                      <a:pt x="12056" y="4490"/>
                    </a:cubicBezTo>
                    <a:cubicBezTo>
                      <a:pt x="10262" y="6995"/>
                      <a:pt x="9831" y="9595"/>
                      <a:pt x="9544" y="11911"/>
                    </a:cubicBezTo>
                    <a:cubicBezTo>
                      <a:pt x="9185" y="14227"/>
                      <a:pt x="9042" y="16354"/>
                      <a:pt x="7607" y="17866"/>
                    </a:cubicBezTo>
                    <a:cubicBezTo>
                      <a:pt x="6961" y="18622"/>
                      <a:pt x="5813" y="19284"/>
                      <a:pt x="4377" y="19804"/>
                    </a:cubicBezTo>
                    <a:cubicBezTo>
                      <a:pt x="3086" y="20324"/>
                      <a:pt x="1579" y="20655"/>
                      <a:pt x="0" y="21033"/>
                    </a:cubicBezTo>
                    <a:cubicBezTo>
                      <a:pt x="287" y="21127"/>
                      <a:pt x="502" y="21269"/>
                      <a:pt x="789" y="21364"/>
                    </a:cubicBezTo>
                    <a:cubicBezTo>
                      <a:pt x="1794" y="21505"/>
                      <a:pt x="2799" y="21600"/>
                      <a:pt x="3875" y="21600"/>
                    </a:cubicBezTo>
                    <a:cubicBezTo>
                      <a:pt x="4306" y="21600"/>
                      <a:pt x="4736" y="21553"/>
                      <a:pt x="5167" y="21553"/>
                    </a:cubicBezTo>
                    <a:cubicBezTo>
                      <a:pt x="7176" y="21411"/>
                      <a:pt x="9329" y="20844"/>
                      <a:pt x="11051" y="19804"/>
                    </a:cubicBezTo>
                    <a:cubicBezTo>
                      <a:pt x="12702" y="18764"/>
                      <a:pt x="13778" y="17393"/>
                      <a:pt x="14424" y="16117"/>
                    </a:cubicBezTo>
                    <a:cubicBezTo>
                      <a:pt x="15070" y="14841"/>
                      <a:pt x="15429" y="13565"/>
                      <a:pt x="15644" y="12383"/>
                    </a:cubicBezTo>
                    <a:cubicBezTo>
                      <a:pt x="16218" y="9973"/>
                      <a:pt x="16361" y="7704"/>
                      <a:pt x="17079" y="5719"/>
                    </a:cubicBezTo>
                    <a:cubicBezTo>
                      <a:pt x="17653" y="3781"/>
                      <a:pt x="18873" y="1985"/>
                      <a:pt x="21385" y="142"/>
                    </a:cubicBezTo>
                    <a:cubicBezTo>
                      <a:pt x="21456" y="95"/>
                      <a:pt x="21528" y="47"/>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3" name="Shape 243"/>
              <p:cNvSpPr/>
              <p:nvPr/>
            </p:nvSpPr>
            <p:spPr>
              <a:xfrm>
                <a:off x="3411849" y="505146"/>
                <a:ext cx="17594" cy="6351"/>
              </a:xfrm>
              <a:custGeom>
                <a:avLst/>
                <a:gdLst/>
                <a:ahLst/>
                <a:cxnLst>
                  <a:cxn ang="0">
                    <a:pos x="wd2" y="hd2"/>
                  </a:cxn>
                  <a:cxn ang="5400000">
                    <a:pos x="wd2" y="hd2"/>
                  </a:cxn>
                  <a:cxn ang="10800000">
                    <a:pos x="wd2" y="hd2"/>
                  </a:cxn>
                  <a:cxn ang="16200000">
                    <a:pos x="wd2" y="hd2"/>
                  </a:cxn>
                </a:cxnLst>
                <a:rect l="0" t="0" r="r" b="b"/>
                <a:pathLst>
                  <a:path w="21600" h="21600" extrusionOk="0">
                    <a:moveTo>
                      <a:pt x="9095" y="0"/>
                    </a:moveTo>
                    <a:cubicBezTo>
                      <a:pt x="5684" y="0"/>
                      <a:pt x="3411" y="3086"/>
                      <a:pt x="0" y="6171"/>
                    </a:cubicBezTo>
                    <a:cubicBezTo>
                      <a:pt x="6821" y="12343"/>
                      <a:pt x="13642" y="18514"/>
                      <a:pt x="21600" y="21600"/>
                    </a:cubicBezTo>
                    <a:cubicBezTo>
                      <a:pt x="17053" y="15429"/>
                      <a:pt x="13642" y="6171"/>
                      <a:pt x="9095"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4" name="Shape 244"/>
              <p:cNvSpPr/>
              <p:nvPr/>
            </p:nvSpPr>
            <p:spPr>
              <a:xfrm>
                <a:off x="3693308" y="92331"/>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6200" y="0"/>
                      <a:pt x="16200" y="0"/>
                    </a:cubicBezTo>
                    <a:cubicBezTo>
                      <a:pt x="10800" y="7200"/>
                      <a:pt x="5400" y="14400"/>
                      <a:pt x="0" y="21600"/>
                    </a:cubicBezTo>
                    <a:cubicBezTo>
                      <a:pt x="10800" y="14400"/>
                      <a:pt x="16200" y="7200"/>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5" name="Shape 245"/>
              <p:cNvSpPr/>
              <p:nvPr/>
            </p:nvSpPr>
            <p:spPr>
              <a:xfrm>
                <a:off x="3513639" y="368203"/>
                <a:ext cx="178896" cy="233740"/>
              </a:xfrm>
              <a:custGeom>
                <a:avLst/>
                <a:gdLst/>
                <a:ahLst/>
                <a:cxnLst>
                  <a:cxn ang="0">
                    <a:pos x="wd2" y="hd2"/>
                  </a:cxn>
                  <a:cxn ang="5400000">
                    <a:pos x="wd2" y="hd2"/>
                  </a:cxn>
                  <a:cxn ang="10800000">
                    <a:pos x="wd2" y="hd2"/>
                  </a:cxn>
                  <a:cxn ang="16200000">
                    <a:pos x="wd2" y="hd2"/>
                  </a:cxn>
                </a:cxnLst>
                <a:rect l="0" t="0" r="r" b="b"/>
                <a:pathLst>
                  <a:path w="21354" h="21600" extrusionOk="0">
                    <a:moveTo>
                      <a:pt x="20388" y="0"/>
                    </a:moveTo>
                    <a:cubicBezTo>
                      <a:pt x="20718" y="2571"/>
                      <a:pt x="20718" y="5057"/>
                      <a:pt x="20167" y="7457"/>
                    </a:cubicBezTo>
                    <a:cubicBezTo>
                      <a:pt x="19506" y="9943"/>
                      <a:pt x="18294" y="12257"/>
                      <a:pt x="16310" y="14143"/>
                    </a:cubicBezTo>
                    <a:cubicBezTo>
                      <a:pt x="14327" y="16114"/>
                      <a:pt x="11792" y="17657"/>
                      <a:pt x="8927" y="18857"/>
                    </a:cubicBezTo>
                    <a:cubicBezTo>
                      <a:pt x="6171" y="20057"/>
                      <a:pt x="3086" y="20914"/>
                      <a:pt x="0" y="21600"/>
                    </a:cubicBezTo>
                    <a:cubicBezTo>
                      <a:pt x="3196" y="21257"/>
                      <a:pt x="6392" y="20571"/>
                      <a:pt x="9367" y="19457"/>
                    </a:cubicBezTo>
                    <a:cubicBezTo>
                      <a:pt x="12343" y="18343"/>
                      <a:pt x="15098" y="16800"/>
                      <a:pt x="17192" y="14743"/>
                    </a:cubicBezTo>
                    <a:cubicBezTo>
                      <a:pt x="19286" y="12686"/>
                      <a:pt x="20718" y="10200"/>
                      <a:pt x="21159" y="7629"/>
                    </a:cubicBezTo>
                    <a:cubicBezTo>
                      <a:pt x="21600" y="5057"/>
                      <a:pt x="21269" y="2486"/>
                      <a:pt x="2038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6" name="Shape 246"/>
              <p:cNvSpPr/>
              <p:nvPr/>
            </p:nvSpPr>
            <p:spPr>
              <a:xfrm>
                <a:off x="3915220" y="-1"/>
                <a:ext cx="1771195" cy="870871"/>
              </a:xfrm>
              <a:custGeom>
                <a:avLst/>
                <a:gdLst/>
                <a:ahLst/>
                <a:cxnLst>
                  <a:cxn ang="0">
                    <a:pos x="wd2" y="hd2"/>
                  </a:cxn>
                  <a:cxn ang="5400000">
                    <a:pos x="wd2" y="hd2"/>
                  </a:cxn>
                  <a:cxn ang="10800000">
                    <a:pos x="wd2" y="hd2"/>
                  </a:cxn>
                  <a:cxn ang="16200000">
                    <a:pos x="wd2" y="hd2"/>
                  </a:cxn>
                </a:cxnLst>
                <a:rect l="0" t="0" r="r" b="b"/>
                <a:pathLst>
                  <a:path w="21500" h="21600" extrusionOk="0">
                    <a:moveTo>
                      <a:pt x="2931" y="20591"/>
                    </a:moveTo>
                    <a:cubicBezTo>
                      <a:pt x="3368" y="21073"/>
                      <a:pt x="3837" y="21394"/>
                      <a:pt x="4341" y="21531"/>
                    </a:cubicBezTo>
                    <a:cubicBezTo>
                      <a:pt x="4509" y="21577"/>
                      <a:pt x="4688" y="21600"/>
                      <a:pt x="4855" y="21600"/>
                    </a:cubicBezTo>
                    <a:cubicBezTo>
                      <a:pt x="4956" y="21600"/>
                      <a:pt x="5057" y="21600"/>
                      <a:pt x="5157" y="21600"/>
                    </a:cubicBezTo>
                    <a:cubicBezTo>
                      <a:pt x="5292" y="21577"/>
                      <a:pt x="5426" y="21554"/>
                      <a:pt x="5560" y="21531"/>
                    </a:cubicBezTo>
                    <a:cubicBezTo>
                      <a:pt x="5605" y="21531"/>
                      <a:pt x="5650" y="21508"/>
                      <a:pt x="5694" y="21508"/>
                    </a:cubicBezTo>
                    <a:cubicBezTo>
                      <a:pt x="4878" y="21073"/>
                      <a:pt x="4061" y="20729"/>
                      <a:pt x="3233" y="20614"/>
                    </a:cubicBezTo>
                    <a:cubicBezTo>
                      <a:pt x="3133" y="20614"/>
                      <a:pt x="3032" y="20591"/>
                      <a:pt x="2931" y="20591"/>
                    </a:cubicBezTo>
                    <a:moveTo>
                      <a:pt x="1108" y="15317"/>
                    </a:moveTo>
                    <a:cubicBezTo>
                      <a:pt x="1019" y="15684"/>
                      <a:pt x="940" y="16028"/>
                      <a:pt x="840" y="16349"/>
                    </a:cubicBezTo>
                    <a:cubicBezTo>
                      <a:pt x="1041" y="17060"/>
                      <a:pt x="1276" y="17702"/>
                      <a:pt x="1533" y="18321"/>
                    </a:cubicBezTo>
                    <a:cubicBezTo>
                      <a:pt x="1846" y="19032"/>
                      <a:pt x="2215" y="19674"/>
                      <a:pt x="2618" y="20224"/>
                    </a:cubicBezTo>
                    <a:cubicBezTo>
                      <a:pt x="2764" y="20201"/>
                      <a:pt x="2909" y="20178"/>
                      <a:pt x="3054" y="20178"/>
                    </a:cubicBezTo>
                    <a:cubicBezTo>
                      <a:pt x="3122" y="20178"/>
                      <a:pt x="3177" y="20178"/>
                      <a:pt x="3233" y="20178"/>
                    </a:cubicBezTo>
                    <a:cubicBezTo>
                      <a:pt x="3412" y="20201"/>
                      <a:pt x="3591" y="20224"/>
                      <a:pt x="3759" y="20247"/>
                    </a:cubicBezTo>
                    <a:cubicBezTo>
                      <a:pt x="3054" y="19766"/>
                      <a:pt x="2406" y="18825"/>
                      <a:pt x="1891" y="17656"/>
                    </a:cubicBezTo>
                    <a:cubicBezTo>
                      <a:pt x="1589" y="16968"/>
                      <a:pt x="1321" y="16166"/>
                      <a:pt x="1108" y="15317"/>
                    </a:cubicBezTo>
                    <a:moveTo>
                      <a:pt x="15337" y="8851"/>
                    </a:moveTo>
                    <a:cubicBezTo>
                      <a:pt x="15191" y="8851"/>
                      <a:pt x="15046" y="8851"/>
                      <a:pt x="14900" y="8897"/>
                    </a:cubicBezTo>
                    <a:cubicBezTo>
                      <a:pt x="14632" y="8989"/>
                      <a:pt x="14363" y="9011"/>
                      <a:pt x="14106" y="9172"/>
                    </a:cubicBezTo>
                    <a:cubicBezTo>
                      <a:pt x="13838" y="9332"/>
                      <a:pt x="13592" y="9516"/>
                      <a:pt x="13345" y="9745"/>
                    </a:cubicBezTo>
                    <a:cubicBezTo>
                      <a:pt x="12853" y="10227"/>
                      <a:pt x="12417" y="10846"/>
                      <a:pt x="12003" y="11534"/>
                    </a:cubicBezTo>
                    <a:cubicBezTo>
                      <a:pt x="11187" y="12932"/>
                      <a:pt x="10493" y="14515"/>
                      <a:pt x="9744" y="15959"/>
                    </a:cubicBezTo>
                    <a:cubicBezTo>
                      <a:pt x="9005" y="17404"/>
                      <a:pt x="8211" y="18711"/>
                      <a:pt x="7294" y="19559"/>
                    </a:cubicBezTo>
                    <a:cubicBezTo>
                      <a:pt x="6846" y="19972"/>
                      <a:pt x="6365" y="20270"/>
                      <a:pt x="5873" y="20431"/>
                    </a:cubicBezTo>
                    <a:cubicBezTo>
                      <a:pt x="5605" y="20522"/>
                      <a:pt x="5325" y="20591"/>
                      <a:pt x="5046" y="20614"/>
                    </a:cubicBezTo>
                    <a:cubicBezTo>
                      <a:pt x="5515" y="20775"/>
                      <a:pt x="5974" y="20981"/>
                      <a:pt x="6433" y="21210"/>
                    </a:cubicBezTo>
                    <a:cubicBezTo>
                      <a:pt x="6791" y="21027"/>
                      <a:pt x="7148" y="20775"/>
                      <a:pt x="7495" y="20454"/>
                    </a:cubicBezTo>
                    <a:cubicBezTo>
                      <a:pt x="8480" y="19536"/>
                      <a:pt x="9307" y="18115"/>
                      <a:pt x="10057" y="16624"/>
                    </a:cubicBezTo>
                    <a:cubicBezTo>
                      <a:pt x="10806" y="15134"/>
                      <a:pt x="11500" y="13529"/>
                      <a:pt x="12272" y="12199"/>
                    </a:cubicBezTo>
                    <a:cubicBezTo>
                      <a:pt x="12652" y="11534"/>
                      <a:pt x="13066" y="10915"/>
                      <a:pt x="13513" y="10479"/>
                    </a:cubicBezTo>
                    <a:cubicBezTo>
                      <a:pt x="13737" y="10250"/>
                      <a:pt x="13961" y="10043"/>
                      <a:pt x="14207" y="9906"/>
                    </a:cubicBezTo>
                    <a:cubicBezTo>
                      <a:pt x="14442" y="9745"/>
                      <a:pt x="14688" y="9722"/>
                      <a:pt x="14934" y="9631"/>
                    </a:cubicBezTo>
                    <a:cubicBezTo>
                      <a:pt x="15102" y="9562"/>
                      <a:pt x="15258" y="9539"/>
                      <a:pt x="15426" y="9539"/>
                    </a:cubicBezTo>
                    <a:cubicBezTo>
                      <a:pt x="16254" y="9539"/>
                      <a:pt x="17070" y="10158"/>
                      <a:pt x="17753" y="11144"/>
                    </a:cubicBezTo>
                    <a:cubicBezTo>
                      <a:pt x="18569" y="12382"/>
                      <a:pt x="19240" y="14033"/>
                      <a:pt x="19822" y="15753"/>
                    </a:cubicBezTo>
                    <a:cubicBezTo>
                      <a:pt x="20415" y="17496"/>
                      <a:pt x="20941" y="19330"/>
                      <a:pt x="21500" y="21118"/>
                    </a:cubicBezTo>
                    <a:cubicBezTo>
                      <a:pt x="20985" y="19261"/>
                      <a:pt x="20504" y="17404"/>
                      <a:pt x="19945" y="15592"/>
                    </a:cubicBezTo>
                    <a:cubicBezTo>
                      <a:pt x="19386" y="13804"/>
                      <a:pt x="18748" y="12061"/>
                      <a:pt x="17909" y="10708"/>
                    </a:cubicBezTo>
                    <a:cubicBezTo>
                      <a:pt x="17697" y="10387"/>
                      <a:pt x="17462" y="10066"/>
                      <a:pt x="17205" y="9814"/>
                    </a:cubicBezTo>
                    <a:cubicBezTo>
                      <a:pt x="17149" y="9768"/>
                      <a:pt x="17082" y="9745"/>
                      <a:pt x="17014" y="9722"/>
                    </a:cubicBezTo>
                    <a:cubicBezTo>
                      <a:pt x="17048" y="9722"/>
                      <a:pt x="17082" y="9722"/>
                      <a:pt x="17115" y="9722"/>
                    </a:cubicBezTo>
                    <a:cubicBezTo>
                      <a:pt x="16567" y="9172"/>
                      <a:pt x="15952" y="8851"/>
                      <a:pt x="15337" y="8851"/>
                    </a:cubicBezTo>
                    <a:moveTo>
                      <a:pt x="594" y="5297"/>
                    </a:moveTo>
                    <a:cubicBezTo>
                      <a:pt x="538" y="5503"/>
                      <a:pt x="482" y="5732"/>
                      <a:pt x="437" y="5939"/>
                    </a:cubicBezTo>
                    <a:cubicBezTo>
                      <a:pt x="-22" y="7980"/>
                      <a:pt x="-100" y="10296"/>
                      <a:pt x="113" y="12451"/>
                    </a:cubicBezTo>
                    <a:cubicBezTo>
                      <a:pt x="213" y="13437"/>
                      <a:pt x="370" y="14400"/>
                      <a:pt x="571" y="15317"/>
                    </a:cubicBezTo>
                    <a:cubicBezTo>
                      <a:pt x="672" y="14927"/>
                      <a:pt x="761" y="14538"/>
                      <a:pt x="840" y="14125"/>
                    </a:cubicBezTo>
                    <a:cubicBezTo>
                      <a:pt x="728" y="13529"/>
                      <a:pt x="638" y="12910"/>
                      <a:pt x="571" y="12268"/>
                    </a:cubicBezTo>
                    <a:cubicBezTo>
                      <a:pt x="370" y="10273"/>
                      <a:pt x="437" y="8163"/>
                      <a:pt x="840" y="6306"/>
                    </a:cubicBezTo>
                    <a:cubicBezTo>
                      <a:pt x="840" y="6306"/>
                      <a:pt x="840" y="6283"/>
                      <a:pt x="840" y="6283"/>
                    </a:cubicBezTo>
                    <a:cubicBezTo>
                      <a:pt x="773" y="5939"/>
                      <a:pt x="683" y="5618"/>
                      <a:pt x="594" y="5297"/>
                    </a:cubicBezTo>
                    <a:moveTo>
                      <a:pt x="5012" y="0"/>
                    </a:moveTo>
                    <a:cubicBezTo>
                      <a:pt x="4990" y="0"/>
                      <a:pt x="4967" y="0"/>
                      <a:pt x="4945" y="0"/>
                    </a:cubicBezTo>
                    <a:cubicBezTo>
                      <a:pt x="4542" y="23"/>
                      <a:pt x="4542" y="23"/>
                      <a:pt x="4542" y="23"/>
                    </a:cubicBezTo>
                    <a:cubicBezTo>
                      <a:pt x="4139" y="115"/>
                      <a:pt x="4139" y="115"/>
                      <a:pt x="4139" y="115"/>
                    </a:cubicBezTo>
                    <a:cubicBezTo>
                      <a:pt x="3938" y="183"/>
                      <a:pt x="3938" y="183"/>
                      <a:pt x="3938" y="183"/>
                    </a:cubicBezTo>
                    <a:cubicBezTo>
                      <a:pt x="3737" y="275"/>
                      <a:pt x="3737" y="275"/>
                      <a:pt x="3737" y="275"/>
                    </a:cubicBezTo>
                    <a:cubicBezTo>
                      <a:pt x="3345" y="504"/>
                      <a:pt x="3345" y="504"/>
                      <a:pt x="3345" y="504"/>
                    </a:cubicBezTo>
                    <a:cubicBezTo>
                      <a:pt x="2976" y="803"/>
                      <a:pt x="2976" y="803"/>
                      <a:pt x="2976" y="803"/>
                    </a:cubicBezTo>
                    <a:cubicBezTo>
                      <a:pt x="2786" y="963"/>
                      <a:pt x="2786" y="963"/>
                      <a:pt x="2786" y="963"/>
                    </a:cubicBezTo>
                    <a:cubicBezTo>
                      <a:pt x="2730" y="1032"/>
                      <a:pt x="2674" y="1101"/>
                      <a:pt x="2607" y="1169"/>
                    </a:cubicBezTo>
                    <a:cubicBezTo>
                      <a:pt x="2260" y="1582"/>
                      <a:pt x="2260" y="1582"/>
                      <a:pt x="2260" y="1582"/>
                    </a:cubicBezTo>
                    <a:cubicBezTo>
                      <a:pt x="2148" y="1743"/>
                      <a:pt x="2048" y="1926"/>
                      <a:pt x="1936" y="2087"/>
                    </a:cubicBezTo>
                    <a:cubicBezTo>
                      <a:pt x="1712" y="2408"/>
                      <a:pt x="1522" y="2797"/>
                      <a:pt x="1332" y="3187"/>
                    </a:cubicBezTo>
                    <a:cubicBezTo>
                      <a:pt x="1153" y="3577"/>
                      <a:pt x="985" y="4013"/>
                      <a:pt x="840" y="4448"/>
                    </a:cubicBezTo>
                    <a:cubicBezTo>
                      <a:pt x="929" y="4724"/>
                      <a:pt x="1019" y="4999"/>
                      <a:pt x="1086" y="5297"/>
                    </a:cubicBezTo>
                    <a:cubicBezTo>
                      <a:pt x="1500" y="3898"/>
                      <a:pt x="2104" y="2706"/>
                      <a:pt x="2808" y="1903"/>
                    </a:cubicBezTo>
                    <a:cubicBezTo>
                      <a:pt x="2853" y="1834"/>
                      <a:pt x="2909" y="1766"/>
                      <a:pt x="2965" y="1697"/>
                    </a:cubicBezTo>
                    <a:cubicBezTo>
                      <a:pt x="3133" y="1559"/>
                      <a:pt x="3133" y="1559"/>
                      <a:pt x="3133" y="1559"/>
                    </a:cubicBezTo>
                    <a:cubicBezTo>
                      <a:pt x="3479" y="1261"/>
                      <a:pt x="3479" y="1261"/>
                      <a:pt x="3479" y="1261"/>
                    </a:cubicBezTo>
                    <a:cubicBezTo>
                      <a:pt x="3837" y="1055"/>
                      <a:pt x="3837" y="1055"/>
                      <a:pt x="3837" y="1055"/>
                    </a:cubicBezTo>
                    <a:cubicBezTo>
                      <a:pt x="4016" y="940"/>
                      <a:pt x="4016" y="940"/>
                      <a:pt x="4016" y="940"/>
                    </a:cubicBezTo>
                    <a:cubicBezTo>
                      <a:pt x="4195" y="894"/>
                      <a:pt x="4195" y="894"/>
                      <a:pt x="4195" y="894"/>
                    </a:cubicBezTo>
                    <a:cubicBezTo>
                      <a:pt x="4565" y="780"/>
                      <a:pt x="4565" y="780"/>
                      <a:pt x="4565" y="780"/>
                    </a:cubicBezTo>
                    <a:cubicBezTo>
                      <a:pt x="4934" y="757"/>
                      <a:pt x="4934" y="757"/>
                      <a:pt x="4934" y="757"/>
                    </a:cubicBezTo>
                    <a:cubicBezTo>
                      <a:pt x="4967" y="757"/>
                      <a:pt x="4990" y="757"/>
                      <a:pt x="5023" y="757"/>
                    </a:cubicBezTo>
                    <a:cubicBezTo>
                      <a:pt x="5124" y="757"/>
                      <a:pt x="5213" y="780"/>
                      <a:pt x="5314" y="803"/>
                    </a:cubicBezTo>
                    <a:cubicBezTo>
                      <a:pt x="5437" y="825"/>
                      <a:pt x="5560" y="825"/>
                      <a:pt x="5683" y="894"/>
                    </a:cubicBezTo>
                    <a:cubicBezTo>
                      <a:pt x="6175" y="1078"/>
                      <a:pt x="6634" y="1445"/>
                      <a:pt x="7070" y="1949"/>
                    </a:cubicBezTo>
                    <a:cubicBezTo>
                      <a:pt x="7484" y="2499"/>
                      <a:pt x="7876" y="3164"/>
                      <a:pt x="8166" y="3990"/>
                    </a:cubicBezTo>
                    <a:cubicBezTo>
                      <a:pt x="8435" y="4838"/>
                      <a:pt x="8670" y="5778"/>
                      <a:pt x="8748" y="6787"/>
                    </a:cubicBezTo>
                    <a:cubicBezTo>
                      <a:pt x="8804" y="7292"/>
                      <a:pt x="8815" y="7796"/>
                      <a:pt x="8804" y="8301"/>
                    </a:cubicBezTo>
                    <a:cubicBezTo>
                      <a:pt x="8782" y="8805"/>
                      <a:pt x="8737" y="9310"/>
                      <a:pt x="8659" y="9814"/>
                    </a:cubicBezTo>
                    <a:cubicBezTo>
                      <a:pt x="8569" y="10296"/>
                      <a:pt x="8468" y="10754"/>
                      <a:pt x="8323" y="11190"/>
                    </a:cubicBezTo>
                    <a:cubicBezTo>
                      <a:pt x="8189" y="11603"/>
                      <a:pt x="8021" y="11992"/>
                      <a:pt x="7820" y="12313"/>
                    </a:cubicBezTo>
                    <a:cubicBezTo>
                      <a:pt x="7775" y="12405"/>
                      <a:pt x="7730" y="12474"/>
                      <a:pt x="7685" y="12543"/>
                    </a:cubicBezTo>
                    <a:cubicBezTo>
                      <a:pt x="7719" y="12566"/>
                      <a:pt x="7753" y="12589"/>
                      <a:pt x="7786" y="12589"/>
                    </a:cubicBezTo>
                    <a:cubicBezTo>
                      <a:pt x="7697" y="12657"/>
                      <a:pt x="7596" y="12726"/>
                      <a:pt x="7495" y="12795"/>
                    </a:cubicBezTo>
                    <a:cubicBezTo>
                      <a:pt x="7193" y="13162"/>
                      <a:pt x="6846" y="13391"/>
                      <a:pt x="6500" y="13391"/>
                    </a:cubicBezTo>
                    <a:cubicBezTo>
                      <a:pt x="6477" y="13391"/>
                      <a:pt x="6466" y="13391"/>
                      <a:pt x="6455" y="13391"/>
                    </a:cubicBezTo>
                    <a:cubicBezTo>
                      <a:pt x="6198" y="13368"/>
                      <a:pt x="5952" y="13231"/>
                      <a:pt x="5728" y="12978"/>
                    </a:cubicBezTo>
                    <a:cubicBezTo>
                      <a:pt x="5504" y="12726"/>
                      <a:pt x="5314" y="12382"/>
                      <a:pt x="5146" y="11992"/>
                    </a:cubicBezTo>
                    <a:cubicBezTo>
                      <a:pt x="4822" y="11167"/>
                      <a:pt x="4620" y="10181"/>
                      <a:pt x="4486" y="9149"/>
                    </a:cubicBezTo>
                    <a:cubicBezTo>
                      <a:pt x="4598" y="10181"/>
                      <a:pt x="4788" y="11190"/>
                      <a:pt x="5101" y="12061"/>
                    </a:cubicBezTo>
                    <a:cubicBezTo>
                      <a:pt x="5269" y="12474"/>
                      <a:pt x="5459" y="12864"/>
                      <a:pt x="5683" y="13139"/>
                    </a:cubicBezTo>
                    <a:cubicBezTo>
                      <a:pt x="5918" y="13414"/>
                      <a:pt x="6175" y="13575"/>
                      <a:pt x="6444" y="13620"/>
                    </a:cubicBezTo>
                    <a:cubicBezTo>
                      <a:pt x="6489" y="13620"/>
                      <a:pt x="6522" y="13620"/>
                      <a:pt x="6567" y="13620"/>
                    </a:cubicBezTo>
                    <a:cubicBezTo>
                      <a:pt x="7059" y="13620"/>
                      <a:pt x="7551" y="13231"/>
                      <a:pt x="7931" y="12589"/>
                    </a:cubicBezTo>
                    <a:cubicBezTo>
                      <a:pt x="8133" y="12245"/>
                      <a:pt x="8323" y="11855"/>
                      <a:pt x="8480" y="11396"/>
                    </a:cubicBezTo>
                    <a:cubicBezTo>
                      <a:pt x="8636" y="10961"/>
                      <a:pt x="8759" y="10456"/>
                      <a:pt x="8860" y="9952"/>
                    </a:cubicBezTo>
                    <a:cubicBezTo>
                      <a:pt x="8949" y="9424"/>
                      <a:pt x="9005" y="8897"/>
                      <a:pt x="9039" y="8346"/>
                    </a:cubicBezTo>
                    <a:cubicBezTo>
                      <a:pt x="9050" y="7796"/>
                      <a:pt x="9050" y="7246"/>
                      <a:pt x="9005" y="6696"/>
                    </a:cubicBezTo>
                    <a:cubicBezTo>
                      <a:pt x="8916" y="5595"/>
                      <a:pt x="8692" y="4586"/>
                      <a:pt x="8401" y="3646"/>
                    </a:cubicBezTo>
                    <a:cubicBezTo>
                      <a:pt x="8099" y="2729"/>
                      <a:pt x="7685" y="1995"/>
                      <a:pt x="7238" y="1376"/>
                    </a:cubicBezTo>
                    <a:cubicBezTo>
                      <a:pt x="6779" y="803"/>
                      <a:pt x="6276" y="390"/>
                      <a:pt x="5750" y="183"/>
                    </a:cubicBezTo>
                    <a:cubicBezTo>
                      <a:pt x="5616" y="115"/>
                      <a:pt x="5482" y="115"/>
                      <a:pt x="5348" y="69"/>
                    </a:cubicBezTo>
                    <a:cubicBezTo>
                      <a:pt x="5236" y="46"/>
                      <a:pt x="5124" y="0"/>
                      <a:pt x="501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7" name="Shape 247"/>
              <p:cNvSpPr/>
              <p:nvPr/>
            </p:nvSpPr>
            <p:spPr>
              <a:xfrm>
                <a:off x="4130662" y="813062"/>
                <a:ext cx="314167" cy="54038"/>
              </a:xfrm>
              <a:custGeom>
                <a:avLst/>
                <a:gdLst/>
                <a:ahLst/>
                <a:cxnLst>
                  <a:cxn ang="0">
                    <a:pos x="wd2" y="hd2"/>
                  </a:cxn>
                  <a:cxn ang="5400000">
                    <a:pos x="wd2" y="hd2"/>
                  </a:cxn>
                  <a:cxn ang="10800000">
                    <a:pos x="wd2" y="hd2"/>
                  </a:cxn>
                  <a:cxn ang="16200000">
                    <a:pos x="wd2" y="hd2"/>
                  </a:cxn>
                </a:cxnLst>
                <a:rect l="0" t="0" r="r" b="b"/>
                <a:pathLst>
                  <a:path w="21600" h="21600" extrusionOk="0">
                    <a:moveTo>
                      <a:pt x="2470" y="0"/>
                    </a:moveTo>
                    <a:cubicBezTo>
                      <a:pt x="1647" y="0"/>
                      <a:pt x="823" y="372"/>
                      <a:pt x="0" y="745"/>
                    </a:cubicBezTo>
                    <a:cubicBezTo>
                      <a:pt x="570" y="2607"/>
                      <a:pt x="1140" y="4841"/>
                      <a:pt x="1774" y="6703"/>
                    </a:cubicBezTo>
                    <a:cubicBezTo>
                      <a:pt x="2344" y="6703"/>
                      <a:pt x="2914" y="7076"/>
                      <a:pt x="3484" y="7076"/>
                    </a:cubicBezTo>
                    <a:cubicBezTo>
                      <a:pt x="8171" y="8938"/>
                      <a:pt x="12795" y="14524"/>
                      <a:pt x="17419" y="21600"/>
                    </a:cubicBezTo>
                    <a:cubicBezTo>
                      <a:pt x="17863" y="21228"/>
                      <a:pt x="18370" y="20483"/>
                      <a:pt x="18876" y="20110"/>
                    </a:cubicBezTo>
                    <a:cubicBezTo>
                      <a:pt x="19826" y="19366"/>
                      <a:pt x="20713" y="18248"/>
                      <a:pt x="21600" y="16759"/>
                    </a:cubicBezTo>
                    <a:cubicBezTo>
                      <a:pt x="19003" y="13034"/>
                      <a:pt x="16406" y="9683"/>
                      <a:pt x="13745" y="7076"/>
                    </a:cubicBezTo>
                    <a:cubicBezTo>
                      <a:pt x="13492" y="7076"/>
                      <a:pt x="13239" y="7076"/>
                      <a:pt x="12985" y="7076"/>
                    </a:cubicBezTo>
                    <a:cubicBezTo>
                      <a:pt x="11972" y="7076"/>
                      <a:pt x="11022" y="6703"/>
                      <a:pt x="10072" y="5959"/>
                    </a:cubicBezTo>
                    <a:cubicBezTo>
                      <a:pt x="8868" y="5214"/>
                      <a:pt x="7665" y="3352"/>
                      <a:pt x="6461" y="1117"/>
                    </a:cubicBezTo>
                    <a:cubicBezTo>
                      <a:pt x="5511" y="745"/>
                      <a:pt x="4497" y="372"/>
                      <a:pt x="3484" y="0"/>
                    </a:cubicBezTo>
                    <a:cubicBezTo>
                      <a:pt x="3167" y="0"/>
                      <a:pt x="2850" y="0"/>
                      <a:pt x="247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8" name="Shape 248"/>
              <p:cNvSpPr/>
              <p:nvPr/>
            </p:nvSpPr>
            <p:spPr>
              <a:xfrm>
                <a:off x="3962268" y="179703"/>
                <a:ext cx="43984" cy="478790"/>
              </a:xfrm>
              <a:custGeom>
                <a:avLst/>
                <a:gdLst/>
                <a:ahLst/>
                <a:cxnLst>
                  <a:cxn ang="0">
                    <a:pos x="wd2" y="hd2"/>
                  </a:cxn>
                  <a:cxn ang="5400000">
                    <a:pos x="wd2" y="hd2"/>
                  </a:cxn>
                  <a:cxn ang="10800000">
                    <a:pos x="wd2" y="hd2"/>
                  </a:cxn>
                  <a:cxn ang="16200000">
                    <a:pos x="wd2" y="hd2"/>
                  </a:cxn>
                </a:cxnLst>
                <a:rect l="0" t="0" r="r" b="b"/>
                <a:pathLst>
                  <a:path w="21600" h="21600" extrusionOk="0">
                    <a:moveTo>
                      <a:pt x="10800" y="17563"/>
                    </a:moveTo>
                    <a:cubicBezTo>
                      <a:pt x="7650" y="18312"/>
                      <a:pt x="4050" y="19020"/>
                      <a:pt x="0" y="19727"/>
                    </a:cubicBezTo>
                    <a:cubicBezTo>
                      <a:pt x="3600" y="20393"/>
                      <a:pt x="6750" y="21017"/>
                      <a:pt x="10800" y="21600"/>
                    </a:cubicBezTo>
                    <a:cubicBezTo>
                      <a:pt x="14850" y="21017"/>
                      <a:pt x="18000" y="20393"/>
                      <a:pt x="21600" y="19727"/>
                    </a:cubicBezTo>
                    <a:cubicBezTo>
                      <a:pt x="17550" y="19020"/>
                      <a:pt x="13950" y="18312"/>
                      <a:pt x="10800" y="17563"/>
                    </a:cubicBezTo>
                    <a:moveTo>
                      <a:pt x="10800" y="0"/>
                    </a:moveTo>
                    <a:cubicBezTo>
                      <a:pt x="7200" y="499"/>
                      <a:pt x="4050" y="999"/>
                      <a:pt x="900" y="1540"/>
                    </a:cubicBezTo>
                    <a:cubicBezTo>
                      <a:pt x="4500" y="2123"/>
                      <a:pt x="8100" y="2705"/>
                      <a:pt x="10800" y="3329"/>
                    </a:cubicBezTo>
                    <a:cubicBezTo>
                      <a:pt x="13950" y="2705"/>
                      <a:pt x="17100" y="2123"/>
                      <a:pt x="20700" y="1540"/>
                    </a:cubicBezTo>
                    <a:cubicBezTo>
                      <a:pt x="18000" y="999"/>
                      <a:pt x="14400" y="499"/>
                      <a:pt x="108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49" name="Shape 249"/>
              <p:cNvSpPr/>
              <p:nvPr/>
            </p:nvSpPr>
            <p:spPr>
              <a:xfrm>
                <a:off x="4149826" y="86709"/>
                <a:ext cx="315110" cy="574298"/>
              </a:xfrm>
              <a:custGeom>
                <a:avLst/>
                <a:gdLst/>
                <a:ahLst/>
                <a:cxnLst>
                  <a:cxn ang="0">
                    <a:pos x="wd2" y="hd2"/>
                  </a:cxn>
                  <a:cxn ang="5400000">
                    <a:pos x="wd2" y="hd2"/>
                  </a:cxn>
                  <a:cxn ang="10800000">
                    <a:pos x="wd2" y="hd2"/>
                  </a:cxn>
                  <a:cxn ang="16200000">
                    <a:pos x="wd2" y="hd2"/>
                  </a:cxn>
                </a:cxnLst>
                <a:rect l="0" t="0" r="r" b="b"/>
                <a:pathLst>
                  <a:path w="21408" h="21600" extrusionOk="0">
                    <a:moveTo>
                      <a:pt x="7986" y="0"/>
                    </a:moveTo>
                    <a:cubicBezTo>
                      <a:pt x="8173" y="1252"/>
                      <a:pt x="7674" y="2365"/>
                      <a:pt x="6925" y="3409"/>
                    </a:cubicBezTo>
                    <a:cubicBezTo>
                      <a:pt x="6176" y="4452"/>
                      <a:pt x="5239" y="5426"/>
                      <a:pt x="4178" y="6365"/>
                    </a:cubicBezTo>
                    <a:cubicBezTo>
                      <a:pt x="3616" y="6852"/>
                      <a:pt x="3054" y="7304"/>
                      <a:pt x="2492" y="7791"/>
                    </a:cubicBezTo>
                    <a:cubicBezTo>
                      <a:pt x="1806" y="8383"/>
                      <a:pt x="1181" y="9009"/>
                      <a:pt x="807" y="9704"/>
                    </a:cubicBezTo>
                    <a:cubicBezTo>
                      <a:pt x="-67" y="11096"/>
                      <a:pt x="-192" y="12557"/>
                      <a:pt x="245" y="13948"/>
                    </a:cubicBezTo>
                    <a:cubicBezTo>
                      <a:pt x="1057" y="16730"/>
                      <a:pt x="4053" y="19200"/>
                      <a:pt x="8298" y="20626"/>
                    </a:cubicBezTo>
                    <a:cubicBezTo>
                      <a:pt x="10109" y="21252"/>
                      <a:pt x="12231" y="21600"/>
                      <a:pt x="14354" y="21600"/>
                    </a:cubicBezTo>
                    <a:cubicBezTo>
                      <a:pt x="14728" y="21600"/>
                      <a:pt x="15040" y="21600"/>
                      <a:pt x="15415" y="21565"/>
                    </a:cubicBezTo>
                    <a:cubicBezTo>
                      <a:pt x="16601" y="21496"/>
                      <a:pt x="17787" y="21287"/>
                      <a:pt x="18786" y="20974"/>
                    </a:cubicBezTo>
                    <a:cubicBezTo>
                      <a:pt x="19847" y="20661"/>
                      <a:pt x="20721" y="20209"/>
                      <a:pt x="21408" y="19757"/>
                    </a:cubicBezTo>
                    <a:cubicBezTo>
                      <a:pt x="20409" y="20000"/>
                      <a:pt x="19410" y="20209"/>
                      <a:pt x="18349" y="20278"/>
                    </a:cubicBezTo>
                    <a:cubicBezTo>
                      <a:pt x="17912" y="20313"/>
                      <a:pt x="17475" y="20348"/>
                      <a:pt x="17038" y="20348"/>
                    </a:cubicBezTo>
                    <a:cubicBezTo>
                      <a:pt x="16476" y="20348"/>
                      <a:pt x="15977" y="20313"/>
                      <a:pt x="15415" y="20243"/>
                    </a:cubicBezTo>
                    <a:cubicBezTo>
                      <a:pt x="13542" y="20035"/>
                      <a:pt x="11919" y="19513"/>
                      <a:pt x="10546" y="18817"/>
                    </a:cubicBezTo>
                    <a:cubicBezTo>
                      <a:pt x="7799" y="17461"/>
                      <a:pt x="5988" y="15478"/>
                      <a:pt x="5489" y="13496"/>
                    </a:cubicBezTo>
                    <a:cubicBezTo>
                      <a:pt x="5302" y="12522"/>
                      <a:pt x="5426" y="11548"/>
                      <a:pt x="5863" y="10609"/>
                    </a:cubicBezTo>
                    <a:cubicBezTo>
                      <a:pt x="6051" y="10122"/>
                      <a:pt x="6425" y="9704"/>
                      <a:pt x="6800" y="9252"/>
                    </a:cubicBezTo>
                    <a:cubicBezTo>
                      <a:pt x="7362" y="8696"/>
                      <a:pt x="7861" y="8104"/>
                      <a:pt x="8298" y="7513"/>
                    </a:cubicBezTo>
                    <a:cubicBezTo>
                      <a:pt x="9172" y="6330"/>
                      <a:pt x="9796" y="5043"/>
                      <a:pt x="9859" y="3722"/>
                    </a:cubicBezTo>
                    <a:cubicBezTo>
                      <a:pt x="9921" y="2574"/>
                      <a:pt x="9484" y="1357"/>
                      <a:pt x="8485" y="383"/>
                    </a:cubicBezTo>
                    <a:cubicBezTo>
                      <a:pt x="8423" y="348"/>
                      <a:pt x="8298" y="313"/>
                      <a:pt x="8236" y="278"/>
                    </a:cubicBezTo>
                    <a:cubicBezTo>
                      <a:pt x="8298" y="278"/>
                      <a:pt x="8298" y="278"/>
                      <a:pt x="8298" y="278"/>
                    </a:cubicBezTo>
                    <a:cubicBezTo>
                      <a:pt x="8236" y="174"/>
                      <a:pt x="8111" y="104"/>
                      <a:pt x="798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0" name="Shape 250"/>
              <p:cNvSpPr/>
              <p:nvPr/>
            </p:nvSpPr>
            <p:spPr>
              <a:xfrm>
                <a:off x="4271408" y="94249"/>
                <a:ext cx="276468" cy="4322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2" y="46"/>
                      <a:pt x="144" y="93"/>
                      <a:pt x="216" y="139"/>
                    </a:cubicBezTo>
                    <a:cubicBezTo>
                      <a:pt x="1512" y="1064"/>
                      <a:pt x="2448" y="1943"/>
                      <a:pt x="3024" y="2868"/>
                    </a:cubicBezTo>
                    <a:cubicBezTo>
                      <a:pt x="3672" y="3885"/>
                      <a:pt x="3960" y="4857"/>
                      <a:pt x="4104" y="5920"/>
                    </a:cubicBezTo>
                    <a:cubicBezTo>
                      <a:pt x="4536" y="8002"/>
                      <a:pt x="4320" y="10314"/>
                      <a:pt x="4680" y="12858"/>
                    </a:cubicBezTo>
                    <a:cubicBezTo>
                      <a:pt x="4824" y="14107"/>
                      <a:pt x="5040" y="15448"/>
                      <a:pt x="5760" y="16836"/>
                    </a:cubicBezTo>
                    <a:cubicBezTo>
                      <a:pt x="6480" y="18177"/>
                      <a:pt x="7848" y="19657"/>
                      <a:pt x="9936" y="20582"/>
                    </a:cubicBezTo>
                    <a:cubicBezTo>
                      <a:pt x="11808" y="21322"/>
                      <a:pt x="13824" y="21600"/>
                      <a:pt x="15696" y="21600"/>
                    </a:cubicBezTo>
                    <a:cubicBezTo>
                      <a:pt x="15912" y="21600"/>
                      <a:pt x="16200" y="21600"/>
                      <a:pt x="16416" y="21554"/>
                    </a:cubicBezTo>
                    <a:cubicBezTo>
                      <a:pt x="17856" y="21554"/>
                      <a:pt x="19152" y="21369"/>
                      <a:pt x="20376" y="21091"/>
                    </a:cubicBezTo>
                    <a:cubicBezTo>
                      <a:pt x="20808" y="20952"/>
                      <a:pt x="21240" y="20767"/>
                      <a:pt x="21600" y="20582"/>
                    </a:cubicBezTo>
                    <a:cubicBezTo>
                      <a:pt x="19872" y="20397"/>
                      <a:pt x="18216" y="20166"/>
                      <a:pt x="16776" y="19842"/>
                    </a:cubicBezTo>
                    <a:cubicBezTo>
                      <a:pt x="15120" y="19472"/>
                      <a:pt x="13680" y="18964"/>
                      <a:pt x="12816" y="18316"/>
                    </a:cubicBezTo>
                    <a:cubicBezTo>
                      <a:pt x="11088" y="17067"/>
                      <a:pt x="10944" y="14986"/>
                      <a:pt x="10800" y="12627"/>
                    </a:cubicBezTo>
                    <a:cubicBezTo>
                      <a:pt x="10728" y="10314"/>
                      <a:pt x="10728" y="7724"/>
                      <a:pt x="9288" y="5088"/>
                    </a:cubicBezTo>
                    <a:cubicBezTo>
                      <a:pt x="8640" y="3793"/>
                      <a:pt x="7416" y="2498"/>
                      <a:pt x="5688" y="1526"/>
                    </a:cubicBezTo>
                    <a:cubicBezTo>
                      <a:pt x="4032" y="601"/>
                      <a:pt x="2016" y="93"/>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1" name="Shape 251"/>
              <p:cNvSpPr/>
              <p:nvPr/>
            </p:nvSpPr>
            <p:spPr>
              <a:xfrm>
                <a:off x="4532795" y="505179"/>
                <a:ext cx="23878" cy="10055"/>
              </a:xfrm>
              <a:custGeom>
                <a:avLst/>
                <a:gdLst/>
                <a:ahLst/>
                <a:cxnLst>
                  <a:cxn ang="0">
                    <a:pos x="wd2" y="hd2"/>
                  </a:cxn>
                  <a:cxn ang="5400000">
                    <a:pos x="wd2" y="hd2"/>
                  </a:cxn>
                  <a:cxn ang="10800000">
                    <a:pos x="wd2" y="hd2"/>
                  </a:cxn>
                  <a:cxn ang="16200000">
                    <a:pos x="wd2" y="hd2"/>
                  </a:cxn>
                </a:cxnLst>
                <a:rect l="0" t="0" r="r" b="b"/>
                <a:pathLst>
                  <a:path w="21600" h="21600" extrusionOk="0">
                    <a:moveTo>
                      <a:pt x="14123" y="0"/>
                    </a:moveTo>
                    <a:cubicBezTo>
                      <a:pt x="9969" y="7855"/>
                      <a:pt x="4985" y="15709"/>
                      <a:pt x="0" y="21600"/>
                    </a:cubicBezTo>
                    <a:cubicBezTo>
                      <a:pt x="7477" y="15709"/>
                      <a:pt x="14954" y="9818"/>
                      <a:pt x="21600" y="3927"/>
                    </a:cubicBezTo>
                    <a:cubicBezTo>
                      <a:pt x="19108" y="3927"/>
                      <a:pt x="16615" y="1964"/>
                      <a:pt x="14123"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2" name="Shape 252"/>
              <p:cNvSpPr/>
              <p:nvPr/>
            </p:nvSpPr>
            <p:spPr>
              <a:xfrm>
                <a:off x="4270118" y="92331"/>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7200"/>
                      <a:pt x="16200" y="14400"/>
                      <a:pt x="21600" y="21600"/>
                    </a:cubicBezTo>
                    <a:cubicBezTo>
                      <a:pt x="16200" y="14400"/>
                      <a:pt x="10800" y="7200"/>
                      <a:pt x="5400" y="0"/>
                    </a:cubicBezTo>
                    <a:cubicBezTo>
                      <a:pt x="5400" y="0"/>
                      <a:pt x="5400"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3" name="Shape 253"/>
              <p:cNvSpPr/>
              <p:nvPr/>
            </p:nvSpPr>
            <p:spPr>
              <a:xfrm>
                <a:off x="4277228" y="368203"/>
                <a:ext cx="177655" cy="233740"/>
              </a:xfrm>
              <a:custGeom>
                <a:avLst/>
                <a:gdLst/>
                <a:ahLst/>
                <a:cxnLst>
                  <a:cxn ang="0">
                    <a:pos x="wd2" y="hd2"/>
                  </a:cxn>
                  <a:cxn ang="5400000">
                    <a:pos x="wd2" y="hd2"/>
                  </a:cxn>
                  <a:cxn ang="10800000">
                    <a:pos x="wd2" y="hd2"/>
                  </a:cxn>
                  <a:cxn ang="16200000">
                    <a:pos x="wd2" y="hd2"/>
                  </a:cxn>
                </a:cxnLst>
                <a:rect l="0" t="0" r="r" b="b"/>
                <a:pathLst>
                  <a:path w="21354" h="21600" extrusionOk="0">
                    <a:moveTo>
                      <a:pt x="966" y="0"/>
                    </a:moveTo>
                    <a:cubicBezTo>
                      <a:pt x="85" y="2486"/>
                      <a:pt x="-246" y="5057"/>
                      <a:pt x="195" y="7629"/>
                    </a:cubicBezTo>
                    <a:cubicBezTo>
                      <a:pt x="636" y="10200"/>
                      <a:pt x="2068" y="12686"/>
                      <a:pt x="4162" y="14743"/>
                    </a:cubicBezTo>
                    <a:cubicBezTo>
                      <a:pt x="6256" y="16714"/>
                      <a:pt x="9011" y="18343"/>
                      <a:pt x="11987" y="19457"/>
                    </a:cubicBezTo>
                    <a:cubicBezTo>
                      <a:pt x="14962" y="20571"/>
                      <a:pt x="18158" y="21257"/>
                      <a:pt x="21354" y="21600"/>
                    </a:cubicBezTo>
                    <a:cubicBezTo>
                      <a:pt x="18268" y="20914"/>
                      <a:pt x="15183" y="20057"/>
                      <a:pt x="12427" y="18857"/>
                    </a:cubicBezTo>
                    <a:cubicBezTo>
                      <a:pt x="9562" y="17657"/>
                      <a:pt x="7027" y="16114"/>
                      <a:pt x="5044" y="14143"/>
                    </a:cubicBezTo>
                    <a:cubicBezTo>
                      <a:pt x="3170" y="12257"/>
                      <a:pt x="1848" y="9943"/>
                      <a:pt x="1187" y="7457"/>
                    </a:cubicBezTo>
                    <a:cubicBezTo>
                      <a:pt x="636" y="5057"/>
                      <a:pt x="636" y="2571"/>
                      <a:pt x="96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4" name="Shape 254"/>
              <p:cNvSpPr/>
              <p:nvPr/>
            </p:nvSpPr>
            <p:spPr>
              <a:xfrm>
                <a:off x="2678772" y="480046"/>
                <a:ext cx="1407907" cy="510207"/>
              </a:xfrm>
              <a:custGeom>
                <a:avLst/>
                <a:gdLst/>
                <a:ahLst/>
                <a:cxnLst>
                  <a:cxn ang="0">
                    <a:pos x="wd2" y="hd2"/>
                  </a:cxn>
                  <a:cxn ang="5400000">
                    <a:pos x="wd2" y="hd2"/>
                  </a:cxn>
                  <a:cxn ang="10800000">
                    <a:pos x="wd2" y="hd2"/>
                  </a:cxn>
                  <a:cxn ang="16200000">
                    <a:pos x="wd2" y="hd2"/>
                  </a:cxn>
                </a:cxnLst>
                <a:rect l="0" t="0" r="r" b="b"/>
                <a:pathLst>
                  <a:path w="21568" h="21600" extrusionOk="0">
                    <a:moveTo>
                      <a:pt x="20142" y="15916"/>
                    </a:moveTo>
                    <a:cubicBezTo>
                      <a:pt x="20100" y="15994"/>
                      <a:pt x="20043" y="16033"/>
                      <a:pt x="20001" y="16073"/>
                    </a:cubicBezTo>
                    <a:cubicBezTo>
                      <a:pt x="20608" y="16896"/>
                      <a:pt x="21144" y="18111"/>
                      <a:pt x="21568" y="19562"/>
                    </a:cubicBezTo>
                    <a:cubicBezTo>
                      <a:pt x="21201" y="18111"/>
                      <a:pt x="20707" y="16857"/>
                      <a:pt x="20142" y="15916"/>
                    </a:cubicBezTo>
                    <a:moveTo>
                      <a:pt x="17813" y="14073"/>
                    </a:moveTo>
                    <a:cubicBezTo>
                      <a:pt x="17686" y="14309"/>
                      <a:pt x="17559" y="14505"/>
                      <a:pt x="17432" y="14701"/>
                    </a:cubicBezTo>
                    <a:cubicBezTo>
                      <a:pt x="17460" y="14701"/>
                      <a:pt x="17488" y="14701"/>
                      <a:pt x="17516" y="14701"/>
                    </a:cubicBezTo>
                    <a:cubicBezTo>
                      <a:pt x="18166" y="14701"/>
                      <a:pt x="18829" y="14936"/>
                      <a:pt x="19464" y="15485"/>
                    </a:cubicBezTo>
                    <a:cubicBezTo>
                      <a:pt x="19606" y="15602"/>
                      <a:pt x="19733" y="15759"/>
                      <a:pt x="19874" y="15916"/>
                    </a:cubicBezTo>
                    <a:cubicBezTo>
                      <a:pt x="19916" y="15837"/>
                      <a:pt x="19959" y="15798"/>
                      <a:pt x="20001" y="15720"/>
                    </a:cubicBezTo>
                    <a:cubicBezTo>
                      <a:pt x="19846" y="15485"/>
                      <a:pt x="19676" y="15289"/>
                      <a:pt x="19521" y="15132"/>
                    </a:cubicBezTo>
                    <a:cubicBezTo>
                      <a:pt x="18970" y="14544"/>
                      <a:pt x="18392" y="14230"/>
                      <a:pt x="17813" y="14073"/>
                    </a:cubicBezTo>
                    <a:moveTo>
                      <a:pt x="16472" y="14073"/>
                    </a:moveTo>
                    <a:cubicBezTo>
                      <a:pt x="15794" y="14191"/>
                      <a:pt x="15116" y="14465"/>
                      <a:pt x="14453" y="14818"/>
                    </a:cubicBezTo>
                    <a:cubicBezTo>
                      <a:pt x="14594" y="14818"/>
                      <a:pt x="14735" y="14857"/>
                      <a:pt x="14862" y="14857"/>
                    </a:cubicBezTo>
                    <a:cubicBezTo>
                      <a:pt x="15088" y="14857"/>
                      <a:pt x="15300" y="14818"/>
                      <a:pt x="15512" y="14740"/>
                    </a:cubicBezTo>
                    <a:cubicBezTo>
                      <a:pt x="15836" y="14622"/>
                      <a:pt x="16161" y="14387"/>
                      <a:pt x="16472" y="14073"/>
                    </a:cubicBezTo>
                    <a:moveTo>
                      <a:pt x="3568" y="0"/>
                    </a:moveTo>
                    <a:cubicBezTo>
                      <a:pt x="3413" y="0"/>
                      <a:pt x="3243" y="39"/>
                      <a:pt x="3088" y="118"/>
                    </a:cubicBezTo>
                    <a:cubicBezTo>
                      <a:pt x="2608" y="274"/>
                      <a:pt x="2156" y="745"/>
                      <a:pt x="1747" y="1450"/>
                    </a:cubicBezTo>
                    <a:cubicBezTo>
                      <a:pt x="1337" y="2117"/>
                      <a:pt x="970" y="2979"/>
                      <a:pt x="688" y="4038"/>
                    </a:cubicBezTo>
                    <a:cubicBezTo>
                      <a:pt x="406" y="5096"/>
                      <a:pt x="194" y="6311"/>
                      <a:pt x="81" y="7644"/>
                    </a:cubicBezTo>
                    <a:cubicBezTo>
                      <a:pt x="-32" y="8938"/>
                      <a:pt x="-18" y="10310"/>
                      <a:pt x="67" y="11604"/>
                    </a:cubicBezTo>
                    <a:cubicBezTo>
                      <a:pt x="293" y="14230"/>
                      <a:pt x="815" y="16425"/>
                      <a:pt x="1493" y="18189"/>
                    </a:cubicBezTo>
                    <a:cubicBezTo>
                      <a:pt x="2184" y="19954"/>
                      <a:pt x="3102" y="21051"/>
                      <a:pt x="4006" y="21404"/>
                    </a:cubicBezTo>
                    <a:cubicBezTo>
                      <a:pt x="4373" y="21522"/>
                      <a:pt x="4740" y="21600"/>
                      <a:pt x="5107" y="21600"/>
                    </a:cubicBezTo>
                    <a:cubicBezTo>
                      <a:pt x="5643" y="21600"/>
                      <a:pt x="6180" y="21482"/>
                      <a:pt x="6702" y="21247"/>
                    </a:cubicBezTo>
                    <a:cubicBezTo>
                      <a:pt x="8467" y="20542"/>
                      <a:pt x="10147" y="19091"/>
                      <a:pt x="11827" y="17758"/>
                    </a:cubicBezTo>
                    <a:cubicBezTo>
                      <a:pt x="12462" y="17288"/>
                      <a:pt x="13097" y="16778"/>
                      <a:pt x="13733" y="16308"/>
                    </a:cubicBezTo>
                    <a:cubicBezTo>
                      <a:pt x="13676" y="16308"/>
                      <a:pt x="13606" y="16269"/>
                      <a:pt x="13549" y="16229"/>
                    </a:cubicBezTo>
                    <a:cubicBezTo>
                      <a:pt x="13309" y="16112"/>
                      <a:pt x="13069" y="15994"/>
                      <a:pt x="12829" y="15798"/>
                    </a:cubicBezTo>
                    <a:cubicBezTo>
                      <a:pt x="12448" y="16073"/>
                      <a:pt x="12081" y="16308"/>
                      <a:pt x="11714" y="16582"/>
                    </a:cubicBezTo>
                    <a:cubicBezTo>
                      <a:pt x="10020" y="17797"/>
                      <a:pt x="8326" y="19091"/>
                      <a:pt x="6632" y="19758"/>
                    </a:cubicBezTo>
                    <a:cubicBezTo>
                      <a:pt x="6152" y="19914"/>
                      <a:pt x="5686" y="19993"/>
                      <a:pt x="5220" y="19993"/>
                    </a:cubicBezTo>
                    <a:cubicBezTo>
                      <a:pt x="4839" y="19993"/>
                      <a:pt x="4457" y="19954"/>
                      <a:pt x="4090" y="19758"/>
                    </a:cubicBezTo>
                    <a:cubicBezTo>
                      <a:pt x="3272" y="19444"/>
                      <a:pt x="2495" y="18503"/>
                      <a:pt x="1902" y="16974"/>
                    </a:cubicBezTo>
                    <a:cubicBezTo>
                      <a:pt x="1309" y="15445"/>
                      <a:pt x="843" y="13407"/>
                      <a:pt x="674" y="11251"/>
                    </a:cubicBezTo>
                    <a:cubicBezTo>
                      <a:pt x="603" y="10310"/>
                      <a:pt x="589" y="9369"/>
                      <a:pt x="646" y="8428"/>
                    </a:cubicBezTo>
                    <a:cubicBezTo>
                      <a:pt x="547" y="8977"/>
                      <a:pt x="476" y="9565"/>
                      <a:pt x="434" y="10153"/>
                    </a:cubicBezTo>
                    <a:cubicBezTo>
                      <a:pt x="448" y="8703"/>
                      <a:pt x="603" y="7213"/>
                      <a:pt x="886" y="5919"/>
                    </a:cubicBezTo>
                    <a:cubicBezTo>
                      <a:pt x="1140" y="4704"/>
                      <a:pt x="1521" y="3607"/>
                      <a:pt x="2015" y="2901"/>
                    </a:cubicBezTo>
                    <a:cubicBezTo>
                      <a:pt x="2368" y="2274"/>
                      <a:pt x="2763" y="1842"/>
                      <a:pt x="3159" y="1686"/>
                    </a:cubicBezTo>
                    <a:cubicBezTo>
                      <a:pt x="3314" y="1607"/>
                      <a:pt x="3469" y="1568"/>
                      <a:pt x="3624" y="1568"/>
                    </a:cubicBezTo>
                    <a:cubicBezTo>
                      <a:pt x="3864" y="1568"/>
                      <a:pt x="4104" y="1686"/>
                      <a:pt x="4330" y="1882"/>
                    </a:cubicBezTo>
                    <a:cubicBezTo>
                      <a:pt x="4712" y="2195"/>
                      <a:pt x="5036" y="2783"/>
                      <a:pt x="5290" y="3607"/>
                    </a:cubicBezTo>
                    <a:cubicBezTo>
                      <a:pt x="5827" y="5253"/>
                      <a:pt x="6039" y="7644"/>
                      <a:pt x="5982" y="9879"/>
                    </a:cubicBezTo>
                    <a:cubicBezTo>
                      <a:pt x="5940" y="11016"/>
                      <a:pt x="5813" y="12113"/>
                      <a:pt x="5587" y="13054"/>
                    </a:cubicBezTo>
                    <a:cubicBezTo>
                      <a:pt x="5375" y="13956"/>
                      <a:pt x="5064" y="14740"/>
                      <a:pt x="4683" y="15210"/>
                    </a:cubicBezTo>
                    <a:cubicBezTo>
                      <a:pt x="4387" y="15602"/>
                      <a:pt x="4048" y="15837"/>
                      <a:pt x="3695" y="15837"/>
                    </a:cubicBezTo>
                    <a:cubicBezTo>
                      <a:pt x="3215" y="15837"/>
                      <a:pt x="2735" y="15406"/>
                      <a:pt x="2354" y="14544"/>
                    </a:cubicBezTo>
                    <a:cubicBezTo>
                      <a:pt x="2029" y="13799"/>
                      <a:pt x="1789" y="12780"/>
                      <a:pt x="1648" y="11643"/>
                    </a:cubicBezTo>
                    <a:cubicBezTo>
                      <a:pt x="1493" y="10545"/>
                      <a:pt x="1436" y="9291"/>
                      <a:pt x="1436" y="8115"/>
                    </a:cubicBezTo>
                    <a:cubicBezTo>
                      <a:pt x="1408" y="9291"/>
                      <a:pt x="1436" y="10545"/>
                      <a:pt x="1549" y="11721"/>
                    </a:cubicBezTo>
                    <a:cubicBezTo>
                      <a:pt x="1662" y="12936"/>
                      <a:pt x="1902" y="14034"/>
                      <a:pt x="2227" y="14936"/>
                    </a:cubicBezTo>
                    <a:cubicBezTo>
                      <a:pt x="2664" y="16033"/>
                      <a:pt x="3243" y="16621"/>
                      <a:pt x="3836" y="16621"/>
                    </a:cubicBezTo>
                    <a:cubicBezTo>
                      <a:pt x="4175" y="16621"/>
                      <a:pt x="4514" y="16425"/>
                      <a:pt x="4824" y="16073"/>
                    </a:cubicBezTo>
                    <a:cubicBezTo>
                      <a:pt x="5262" y="15563"/>
                      <a:pt x="5629" y="14701"/>
                      <a:pt x="5912" y="13642"/>
                    </a:cubicBezTo>
                    <a:cubicBezTo>
                      <a:pt x="6194" y="12584"/>
                      <a:pt x="6363" y="11329"/>
                      <a:pt x="6420" y="10036"/>
                    </a:cubicBezTo>
                    <a:cubicBezTo>
                      <a:pt x="6519" y="7487"/>
                      <a:pt x="6321" y="4743"/>
                      <a:pt x="5700" y="2666"/>
                    </a:cubicBezTo>
                    <a:cubicBezTo>
                      <a:pt x="5389" y="1646"/>
                      <a:pt x="4966" y="823"/>
                      <a:pt x="4500" y="431"/>
                    </a:cubicBezTo>
                    <a:cubicBezTo>
                      <a:pt x="4203" y="118"/>
                      <a:pt x="3893" y="0"/>
                      <a:pt x="356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5" name="Shape 255"/>
              <p:cNvSpPr/>
              <p:nvPr/>
            </p:nvSpPr>
            <p:spPr>
              <a:xfrm>
                <a:off x="3976092" y="850762"/>
                <a:ext cx="17594" cy="8798"/>
              </a:xfrm>
              <a:custGeom>
                <a:avLst/>
                <a:gdLst/>
                <a:ahLst/>
                <a:cxnLst>
                  <a:cxn ang="0">
                    <a:pos x="wd2" y="hd2"/>
                  </a:cxn>
                  <a:cxn ang="5400000">
                    <a:pos x="wd2" y="hd2"/>
                  </a:cxn>
                  <a:cxn ang="10800000">
                    <a:pos x="wd2" y="hd2"/>
                  </a:cxn>
                  <a:cxn ang="16200000">
                    <a:pos x="wd2" y="hd2"/>
                  </a:cxn>
                </a:cxnLst>
                <a:rect l="0" t="0" r="r" b="b"/>
                <a:pathLst>
                  <a:path w="21600" h="21600" extrusionOk="0">
                    <a:moveTo>
                      <a:pt x="10232" y="0"/>
                    </a:moveTo>
                    <a:cubicBezTo>
                      <a:pt x="6821" y="4800"/>
                      <a:pt x="3411" y="7200"/>
                      <a:pt x="0" y="12000"/>
                    </a:cubicBezTo>
                    <a:cubicBezTo>
                      <a:pt x="3411" y="14400"/>
                      <a:pt x="6821" y="19200"/>
                      <a:pt x="10232" y="21600"/>
                    </a:cubicBezTo>
                    <a:cubicBezTo>
                      <a:pt x="13642" y="19200"/>
                      <a:pt x="18189" y="16800"/>
                      <a:pt x="21600" y="12000"/>
                    </a:cubicBezTo>
                    <a:cubicBezTo>
                      <a:pt x="18189" y="9600"/>
                      <a:pt x="13642" y="4800"/>
                      <a:pt x="1023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6" name="Shape 256"/>
              <p:cNvSpPr/>
              <p:nvPr/>
            </p:nvSpPr>
            <p:spPr>
              <a:xfrm>
                <a:off x="3516152" y="811806"/>
                <a:ext cx="325477" cy="52781"/>
              </a:xfrm>
              <a:custGeom>
                <a:avLst/>
                <a:gdLst/>
                <a:ahLst/>
                <a:cxnLst>
                  <a:cxn ang="0">
                    <a:pos x="wd2" y="hd2"/>
                  </a:cxn>
                  <a:cxn ang="5400000">
                    <a:pos x="wd2" y="hd2"/>
                  </a:cxn>
                  <a:cxn ang="10800000">
                    <a:pos x="wd2" y="hd2"/>
                  </a:cxn>
                  <a:cxn ang="16200000">
                    <a:pos x="wd2" y="hd2"/>
                  </a:cxn>
                </a:cxnLst>
                <a:rect l="0" t="0" r="r" b="b"/>
                <a:pathLst>
                  <a:path w="21600" h="21600" extrusionOk="0">
                    <a:moveTo>
                      <a:pt x="18663" y="0"/>
                    </a:moveTo>
                    <a:cubicBezTo>
                      <a:pt x="18296" y="0"/>
                      <a:pt x="17990" y="0"/>
                      <a:pt x="17623" y="0"/>
                    </a:cubicBezTo>
                    <a:cubicBezTo>
                      <a:pt x="17011" y="0"/>
                      <a:pt x="16399" y="0"/>
                      <a:pt x="15787" y="372"/>
                    </a:cubicBezTo>
                    <a:cubicBezTo>
                      <a:pt x="14441" y="3352"/>
                      <a:pt x="13033" y="5586"/>
                      <a:pt x="11626" y="6703"/>
                    </a:cubicBezTo>
                    <a:cubicBezTo>
                      <a:pt x="10708" y="7448"/>
                      <a:pt x="9790" y="7821"/>
                      <a:pt x="8811" y="7821"/>
                    </a:cubicBezTo>
                    <a:cubicBezTo>
                      <a:pt x="8261" y="7821"/>
                      <a:pt x="7649" y="7448"/>
                      <a:pt x="7037" y="7448"/>
                    </a:cubicBezTo>
                    <a:cubicBezTo>
                      <a:pt x="4712" y="10055"/>
                      <a:pt x="2325" y="13407"/>
                      <a:pt x="0" y="16759"/>
                    </a:cubicBezTo>
                    <a:cubicBezTo>
                      <a:pt x="1040" y="18621"/>
                      <a:pt x="2080" y="19738"/>
                      <a:pt x="3121" y="20855"/>
                    </a:cubicBezTo>
                    <a:cubicBezTo>
                      <a:pt x="3365" y="21228"/>
                      <a:pt x="3671" y="21600"/>
                      <a:pt x="3916" y="21600"/>
                    </a:cubicBezTo>
                    <a:cubicBezTo>
                      <a:pt x="8444" y="14524"/>
                      <a:pt x="13033" y="8938"/>
                      <a:pt x="17684" y="7076"/>
                    </a:cubicBezTo>
                    <a:cubicBezTo>
                      <a:pt x="18479" y="6703"/>
                      <a:pt x="19214" y="6331"/>
                      <a:pt x="19948" y="6331"/>
                    </a:cubicBezTo>
                    <a:cubicBezTo>
                      <a:pt x="20499" y="4469"/>
                      <a:pt x="21049" y="2607"/>
                      <a:pt x="21600" y="372"/>
                    </a:cubicBezTo>
                    <a:cubicBezTo>
                      <a:pt x="20621" y="0"/>
                      <a:pt x="19642" y="0"/>
                      <a:pt x="18663"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7" name="Shape 257"/>
              <p:cNvSpPr/>
              <p:nvPr/>
            </p:nvSpPr>
            <p:spPr>
              <a:xfrm>
                <a:off x="2720682" y="535339"/>
                <a:ext cx="293490" cy="263901"/>
              </a:xfrm>
              <a:custGeom>
                <a:avLst/>
                <a:gdLst/>
                <a:ahLst/>
                <a:cxnLst>
                  <a:cxn ang="0">
                    <a:pos x="wd2" y="hd2"/>
                  </a:cxn>
                  <a:cxn ang="5400000">
                    <a:pos x="wd2" y="hd2"/>
                  </a:cxn>
                  <a:cxn ang="10800000">
                    <a:pos x="wd2" y="hd2"/>
                  </a:cxn>
                  <a:cxn ang="16200000">
                    <a:pos x="wd2" y="hd2"/>
                  </a:cxn>
                </a:cxnLst>
                <a:rect l="0" t="0" r="r" b="b"/>
                <a:pathLst>
                  <a:path w="21466" h="21600" extrusionOk="0">
                    <a:moveTo>
                      <a:pt x="11070" y="0"/>
                    </a:moveTo>
                    <a:cubicBezTo>
                      <a:pt x="9652" y="0"/>
                      <a:pt x="8235" y="303"/>
                      <a:pt x="6952" y="909"/>
                    </a:cubicBezTo>
                    <a:cubicBezTo>
                      <a:pt x="6817" y="985"/>
                      <a:pt x="6682" y="1061"/>
                      <a:pt x="6547" y="1137"/>
                    </a:cubicBezTo>
                    <a:cubicBezTo>
                      <a:pt x="4995" y="2274"/>
                      <a:pt x="3577" y="3714"/>
                      <a:pt x="2497" y="5305"/>
                    </a:cubicBezTo>
                    <a:cubicBezTo>
                      <a:pt x="1417" y="7048"/>
                      <a:pt x="540" y="9019"/>
                      <a:pt x="135" y="10989"/>
                    </a:cubicBezTo>
                    <a:cubicBezTo>
                      <a:pt x="67" y="11293"/>
                      <a:pt x="0" y="11520"/>
                      <a:pt x="0" y="11823"/>
                    </a:cubicBezTo>
                    <a:cubicBezTo>
                      <a:pt x="1552" y="7806"/>
                      <a:pt x="4387" y="4547"/>
                      <a:pt x="7762" y="3183"/>
                    </a:cubicBezTo>
                    <a:cubicBezTo>
                      <a:pt x="8640" y="2804"/>
                      <a:pt x="9518" y="2653"/>
                      <a:pt x="10395" y="2653"/>
                    </a:cubicBezTo>
                    <a:cubicBezTo>
                      <a:pt x="11677" y="2653"/>
                      <a:pt x="12892" y="3032"/>
                      <a:pt x="14040" y="3714"/>
                    </a:cubicBezTo>
                    <a:cubicBezTo>
                      <a:pt x="14512" y="4093"/>
                      <a:pt x="14985" y="4320"/>
                      <a:pt x="15390" y="4699"/>
                    </a:cubicBezTo>
                    <a:cubicBezTo>
                      <a:pt x="15795" y="5154"/>
                      <a:pt x="16268" y="5533"/>
                      <a:pt x="16605" y="5987"/>
                    </a:cubicBezTo>
                    <a:cubicBezTo>
                      <a:pt x="16942" y="6442"/>
                      <a:pt x="17280" y="6897"/>
                      <a:pt x="17483" y="7427"/>
                    </a:cubicBezTo>
                    <a:cubicBezTo>
                      <a:pt x="17820" y="7882"/>
                      <a:pt x="17955" y="8488"/>
                      <a:pt x="18157" y="9019"/>
                    </a:cubicBezTo>
                    <a:cubicBezTo>
                      <a:pt x="18427" y="10156"/>
                      <a:pt x="18630" y="11368"/>
                      <a:pt x="18495" y="12505"/>
                    </a:cubicBezTo>
                    <a:cubicBezTo>
                      <a:pt x="18495" y="13112"/>
                      <a:pt x="18293" y="13642"/>
                      <a:pt x="18157" y="14248"/>
                    </a:cubicBezTo>
                    <a:cubicBezTo>
                      <a:pt x="17955" y="14779"/>
                      <a:pt x="17820" y="15309"/>
                      <a:pt x="17550" y="15764"/>
                    </a:cubicBezTo>
                    <a:cubicBezTo>
                      <a:pt x="17280" y="16295"/>
                      <a:pt x="16942" y="16674"/>
                      <a:pt x="16605" y="17128"/>
                    </a:cubicBezTo>
                    <a:cubicBezTo>
                      <a:pt x="16268" y="17432"/>
                      <a:pt x="15930" y="17886"/>
                      <a:pt x="15458" y="18038"/>
                    </a:cubicBezTo>
                    <a:cubicBezTo>
                      <a:pt x="15053" y="18341"/>
                      <a:pt x="14512" y="18417"/>
                      <a:pt x="14107" y="18568"/>
                    </a:cubicBezTo>
                    <a:cubicBezTo>
                      <a:pt x="13702" y="18568"/>
                      <a:pt x="13365" y="18644"/>
                      <a:pt x="13028" y="18644"/>
                    </a:cubicBezTo>
                    <a:cubicBezTo>
                      <a:pt x="12892" y="18644"/>
                      <a:pt x="12690" y="18644"/>
                      <a:pt x="12555" y="18644"/>
                    </a:cubicBezTo>
                    <a:cubicBezTo>
                      <a:pt x="11745" y="18493"/>
                      <a:pt x="11745" y="18493"/>
                      <a:pt x="11745" y="18493"/>
                    </a:cubicBezTo>
                    <a:cubicBezTo>
                      <a:pt x="11003" y="18265"/>
                      <a:pt x="11003" y="18265"/>
                      <a:pt x="11003" y="18265"/>
                    </a:cubicBezTo>
                    <a:cubicBezTo>
                      <a:pt x="10395" y="18038"/>
                      <a:pt x="9990" y="17886"/>
                      <a:pt x="9652" y="17583"/>
                    </a:cubicBezTo>
                    <a:cubicBezTo>
                      <a:pt x="8842" y="16901"/>
                      <a:pt x="8303" y="15916"/>
                      <a:pt x="8032" y="14703"/>
                    </a:cubicBezTo>
                    <a:cubicBezTo>
                      <a:pt x="7830" y="13491"/>
                      <a:pt x="7898" y="12126"/>
                      <a:pt x="8303" y="10914"/>
                    </a:cubicBezTo>
                    <a:cubicBezTo>
                      <a:pt x="8708" y="9777"/>
                      <a:pt x="9652" y="8716"/>
                      <a:pt x="10935" y="8564"/>
                    </a:cubicBezTo>
                    <a:cubicBezTo>
                      <a:pt x="10800" y="8564"/>
                      <a:pt x="10665" y="8488"/>
                      <a:pt x="10530" y="8488"/>
                    </a:cubicBezTo>
                    <a:cubicBezTo>
                      <a:pt x="9382" y="8488"/>
                      <a:pt x="8167" y="9246"/>
                      <a:pt x="7560" y="10459"/>
                    </a:cubicBezTo>
                    <a:cubicBezTo>
                      <a:pt x="6750" y="11747"/>
                      <a:pt x="6412" y="13339"/>
                      <a:pt x="6480" y="14931"/>
                    </a:cubicBezTo>
                    <a:cubicBezTo>
                      <a:pt x="6547" y="16446"/>
                      <a:pt x="7087" y="18189"/>
                      <a:pt x="8235" y="19326"/>
                    </a:cubicBezTo>
                    <a:cubicBezTo>
                      <a:pt x="8775" y="20008"/>
                      <a:pt x="9518" y="20463"/>
                      <a:pt x="10125" y="20691"/>
                    </a:cubicBezTo>
                    <a:cubicBezTo>
                      <a:pt x="11137" y="21145"/>
                      <a:pt x="11137" y="21145"/>
                      <a:pt x="11137" y="21145"/>
                    </a:cubicBezTo>
                    <a:cubicBezTo>
                      <a:pt x="11475" y="21221"/>
                      <a:pt x="11813" y="21297"/>
                      <a:pt x="12218" y="21373"/>
                    </a:cubicBezTo>
                    <a:cubicBezTo>
                      <a:pt x="12690" y="21524"/>
                      <a:pt x="13162" y="21600"/>
                      <a:pt x="13635" y="21600"/>
                    </a:cubicBezTo>
                    <a:cubicBezTo>
                      <a:pt x="16132" y="21600"/>
                      <a:pt x="18765" y="19933"/>
                      <a:pt x="19980" y="17507"/>
                    </a:cubicBezTo>
                    <a:cubicBezTo>
                      <a:pt x="20452" y="16825"/>
                      <a:pt x="20655" y="15992"/>
                      <a:pt x="20992" y="15234"/>
                    </a:cubicBezTo>
                    <a:cubicBezTo>
                      <a:pt x="21128" y="14476"/>
                      <a:pt x="21397" y="13642"/>
                      <a:pt x="21397" y="12808"/>
                    </a:cubicBezTo>
                    <a:cubicBezTo>
                      <a:pt x="21600" y="11217"/>
                      <a:pt x="21330" y="9549"/>
                      <a:pt x="20925" y="8034"/>
                    </a:cubicBezTo>
                    <a:cubicBezTo>
                      <a:pt x="20655" y="7200"/>
                      <a:pt x="20385" y="6442"/>
                      <a:pt x="19980" y="5760"/>
                    </a:cubicBezTo>
                    <a:cubicBezTo>
                      <a:pt x="19642" y="5078"/>
                      <a:pt x="19103" y="4472"/>
                      <a:pt x="18630" y="3865"/>
                    </a:cubicBezTo>
                    <a:cubicBezTo>
                      <a:pt x="17617" y="2653"/>
                      <a:pt x="16537" y="1819"/>
                      <a:pt x="15255" y="1061"/>
                    </a:cubicBezTo>
                    <a:cubicBezTo>
                      <a:pt x="13905" y="303"/>
                      <a:pt x="12487" y="0"/>
                      <a:pt x="1107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8" name="Shape 258"/>
              <p:cNvSpPr/>
              <p:nvPr/>
            </p:nvSpPr>
            <p:spPr>
              <a:xfrm>
                <a:off x="2706859" y="549162"/>
                <a:ext cx="103047" cy="17090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2102"/>
                      <a:pt x="9643" y="5371"/>
                      <a:pt x="6171" y="8990"/>
                    </a:cubicBezTo>
                    <a:cubicBezTo>
                      <a:pt x="2314" y="12843"/>
                      <a:pt x="193" y="17280"/>
                      <a:pt x="0" y="21600"/>
                    </a:cubicBezTo>
                    <a:cubicBezTo>
                      <a:pt x="579" y="19849"/>
                      <a:pt x="1543" y="18097"/>
                      <a:pt x="2893" y="16463"/>
                    </a:cubicBezTo>
                    <a:cubicBezTo>
                      <a:pt x="2893" y="15996"/>
                      <a:pt x="3086" y="15645"/>
                      <a:pt x="3279" y="15178"/>
                    </a:cubicBezTo>
                    <a:cubicBezTo>
                      <a:pt x="4436" y="12143"/>
                      <a:pt x="6943" y="9107"/>
                      <a:pt x="10029" y="6422"/>
                    </a:cubicBezTo>
                    <a:cubicBezTo>
                      <a:pt x="13114" y="3970"/>
                      <a:pt x="17164" y="1751"/>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59" name="Shape 259"/>
              <p:cNvSpPr/>
              <p:nvPr/>
            </p:nvSpPr>
            <p:spPr>
              <a:xfrm>
                <a:off x="3131612" y="601942"/>
                <a:ext cx="258874" cy="2362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7" y="1434"/>
                      <a:pt x="307" y="2869"/>
                      <a:pt x="538" y="4303"/>
                    </a:cubicBezTo>
                    <a:cubicBezTo>
                      <a:pt x="922" y="5737"/>
                      <a:pt x="1460" y="7087"/>
                      <a:pt x="1999" y="8437"/>
                    </a:cubicBezTo>
                    <a:cubicBezTo>
                      <a:pt x="2690" y="9703"/>
                      <a:pt x="3459" y="10969"/>
                      <a:pt x="4228" y="12150"/>
                    </a:cubicBezTo>
                    <a:cubicBezTo>
                      <a:pt x="5073" y="13247"/>
                      <a:pt x="6073" y="14344"/>
                      <a:pt x="6995" y="15356"/>
                    </a:cubicBezTo>
                    <a:cubicBezTo>
                      <a:pt x="8071" y="16284"/>
                      <a:pt x="9147" y="17212"/>
                      <a:pt x="10223" y="18056"/>
                    </a:cubicBezTo>
                    <a:cubicBezTo>
                      <a:pt x="11377" y="18731"/>
                      <a:pt x="12530" y="19406"/>
                      <a:pt x="13683" y="19997"/>
                    </a:cubicBezTo>
                    <a:cubicBezTo>
                      <a:pt x="13836" y="19997"/>
                      <a:pt x="13913" y="19997"/>
                      <a:pt x="14067" y="19997"/>
                    </a:cubicBezTo>
                    <a:cubicBezTo>
                      <a:pt x="15220" y="20081"/>
                      <a:pt x="16373" y="20250"/>
                      <a:pt x="17449" y="20503"/>
                    </a:cubicBezTo>
                    <a:cubicBezTo>
                      <a:pt x="18602" y="20756"/>
                      <a:pt x="19678" y="21094"/>
                      <a:pt x="20754" y="21431"/>
                    </a:cubicBezTo>
                    <a:cubicBezTo>
                      <a:pt x="20601" y="21431"/>
                      <a:pt x="20370" y="21516"/>
                      <a:pt x="20216" y="21516"/>
                    </a:cubicBezTo>
                    <a:cubicBezTo>
                      <a:pt x="20678" y="21600"/>
                      <a:pt x="21139" y="21600"/>
                      <a:pt x="21600" y="21600"/>
                    </a:cubicBezTo>
                    <a:cubicBezTo>
                      <a:pt x="20447" y="20925"/>
                      <a:pt x="19294" y="20334"/>
                      <a:pt x="18141" y="19744"/>
                    </a:cubicBezTo>
                    <a:cubicBezTo>
                      <a:pt x="17065" y="19069"/>
                      <a:pt x="15989" y="18309"/>
                      <a:pt x="14912" y="17719"/>
                    </a:cubicBezTo>
                    <a:cubicBezTo>
                      <a:pt x="13913" y="16875"/>
                      <a:pt x="12991" y="16116"/>
                      <a:pt x="11991" y="15356"/>
                    </a:cubicBezTo>
                    <a:cubicBezTo>
                      <a:pt x="11069" y="14428"/>
                      <a:pt x="10147" y="13584"/>
                      <a:pt x="9224" y="12741"/>
                    </a:cubicBezTo>
                    <a:cubicBezTo>
                      <a:pt x="8456" y="11728"/>
                      <a:pt x="7610" y="10800"/>
                      <a:pt x="6764" y="9872"/>
                    </a:cubicBezTo>
                    <a:cubicBezTo>
                      <a:pt x="5996" y="8775"/>
                      <a:pt x="5227" y="7847"/>
                      <a:pt x="4458" y="6750"/>
                    </a:cubicBezTo>
                    <a:cubicBezTo>
                      <a:pt x="3767" y="5653"/>
                      <a:pt x="2998" y="4556"/>
                      <a:pt x="2229" y="3459"/>
                    </a:cubicBezTo>
                    <a:cubicBezTo>
                      <a:pt x="1537" y="2362"/>
                      <a:pt x="846" y="1181"/>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60" name="Shape 260"/>
              <p:cNvSpPr/>
              <p:nvPr/>
            </p:nvSpPr>
            <p:spPr>
              <a:xfrm>
                <a:off x="3068778" y="819346"/>
                <a:ext cx="305371" cy="70374"/>
              </a:xfrm>
              <a:custGeom>
                <a:avLst/>
                <a:gdLst/>
                <a:ahLst/>
                <a:cxnLst>
                  <a:cxn ang="0">
                    <a:pos x="wd2" y="hd2"/>
                  </a:cxn>
                  <a:cxn ang="5400000">
                    <a:pos x="wd2" y="hd2"/>
                  </a:cxn>
                  <a:cxn ang="10800000">
                    <a:pos x="wd2" y="hd2"/>
                  </a:cxn>
                  <a:cxn ang="16200000">
                    <a:pos x="wd2" y="hd2"/>
                  </a:cxn>
                </a:cxnLst>
                <a:rect l="0" t="0" r="r" b="b"/>
                <a:pathLst>
                  <a:path w="21600" h="21600" extrusionOk="0">
                    <a:moveTo>
                      <a:pt x="13508" y="0"/>
                    </a:moveTo>
                    <a:cubicBezTo>
                      <a:pt x="12529" y="284"/>
                      <a:pt x="11550" y="568"/>
                      <a:pt x="10572" y="1137"/>
                    </a:cubicBezTo>
                    <a:cubicBezTo>
                      <a:pt x="9593" y="1705"/>
                      <a:pt x="8614" y="2274"/>
                      <a:pt x="7700" y="3126"/>
                    </a:cubicBezTo>
                    <a:cubicBezTo>
                      <a:pt x="6721" y="4547"/>
                      <a:pt x="5808" y="5684"/>
                      <a:pt x="4894" y="7105"/>
                    </a:cubicBezTo>
                    <a:cubicBezTo>
                      <a:pt x="3981" y="9095"/>
                      <a:pt x="3132" y="11084"/>
                      <a:pt x="2284" y="13358"/>
                    </a:cubicBezTo>
                    <a:cubicBezTo>
                      <a:pt x="1436" y="15916"/>
                      <a:pt x="718" y="18758"/>
                      <a:pt x="0" y="21600"/>
                    </a:cubicBezTo>
                    <a:cubicBezTo>
                      <a:pt x="979" y="21032"/>
                      <a:pt x="1958" y="20463"/>
                      <a:pt x="2871" y="19611"/>
                    </a:cubicBezTo>
                    <a:cubicBezTo>
                      <a:pt x="3785" y="19042"/>
                      <a:pt x="4698" y="18189"/>
                      <a:pt x="5547" y="17337"/>
                    </a:cubicBezTo>
                    <a:cubicBezTo>
                      <a:pt x="6526" y="16768"/>
                      <a:pt x="7374" y="15916"/>
                      <a:pt x="8288" y="15063"/>
                    </a:cubicBezTo>
                    <a:cubicBezTo>
                      <a:pt x="9201" y="14495"/>
                      <a:pt x="10050" y="13926"/>
                      <a:pt x="10963" y="13074"/>
                    </a:cubicBezTo>
                    <a:cubicBezTo>
                      <a:pt x="11877" y="12505"/>
                      <a:pt x="12790" y="11937"/>
                      <a:pt x="13704" y="11368"/>
                    </a:cubicBezTo>
                    <a:cubicBezTo>
                      <a:pt x="14618" y="10800"/>
                      <a:pt x="15531" y="10232"/>
                      <a:pt x="16445" y="9379"/>
                    </a:cubicBezTo>
                    <a:cubicBezTo>
                      <a:pt x="17358" y="9095"/>
                      <a:pt x="18272" y="8526"/>
                      <a:pt x="19251" y="7674"/>
                    </a:cubicBezTo>
                    <a:cubicBezTo>
                      <a:pt x="20034" y="7105"/>
                      <a:pt x="20817" y="6537"/>
                      <a:pt x="21600" y="5684"/>
                    </a:cubicBezTo>
                    <a:cubicBezTo>
                      <a:pt x="20882" y="5684"/>
                      <a:pt x="20164" y="5116"/>
                      <a:pt x="19447" y="4832"/>
                    </a:cubicBezTo>
                    <a:cubicBezTo>
                      <a:pt x="18337" y="3695"/>
                      <a:pt x="17293" y="2274"/>
                      <a:pt x="16184" y="853"/>
                    </a:cubicBezTo>
                    <a:cubicBezTo>
                      <a:pt x="16118" y="568"/>
                      <a:pt x="16118" y="568"/>
                      <a:pt x="16053" y="568"/>
                    </a:cubicBezTo>
                    <a:cubicBezTo>
                      <a:pt x="15205" y="284"/>
                      <a:pt x="14356" y="284"/>
                      <a:pt x="1350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61" name="Shape 261"/>
              <p:cNvSpPr/>
              <p:nvPr/>
            </p:nvSpPr>
            <p:spPr>
              <a:xfrm>
                <a:off x="3296235" y="820602"/>
                <a:ext cx="84198" cy="163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35" y="0"/>
                      <a:pt x="235" y="0"/>
                      <a:pt x="470" y="1200"/>
                    </a:cubicBezTo>
                    <a:cubicBezTo>
                      <a:pt x="4461" y="7200"/>
                      <a:pt x="8217" y="13200"/>
                      <a:pt x="12209" y="18000"/>
                    </a:cubicBezTo>
                    <a:cubicBezTo>
                      <a:pt x="14791" y="19200"/>
                      <a:pt x="17374" y="21600"/>
                      <a:pt x="19957" y="21600"/>
                    </a:cubicBezTo>
                    <a:cubicBezTo>
                      <a:pt x="20426" y="21600"/>
                      <a:pt x="21130" y="20400"/>
                      <a:pt x="21600" y="20400"/>
                    </a:cubicBezTo>
                    <a:cubicBezTo>
                      <a:pt x="18313" y="15600"/>
                      <a:pt x="15026" y="10800"/>
                      <a:pt x="11504" y="7200"/>
                    </a:cubicBezTo>
                    <a:cubicBezTo>
                      <a:pt x="8217" y="3600"/>
                      <a:pt x="4696" y="1200"/>
                      <a:pt x="1174" y="0"/>
                    </a:cubicBezTo>
                    <a:cubicBezTo>
                      <a:pt x="704" y="0"/>
                      <a:pt x="470"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62" name="Shape 262"/>
              <p:cNvSpPr/>
              <p:nvPr/>
            </p:nvSpPr>
            <p:spPr>
              <a:xfrm>
                <a:off x="5285538" y="452399"/>
                <a:ext cx="442347" cy="4398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025" y="1815"/>
                      <a:pt x="3870" y="3766"/>
                      <a:pt x="5175" y="6081"/>
                    </a:cubicBezTo>
                    <a:cubicBezTo>
                      <a:pt x="5850" y="7261"/>
                      <a:pt x="6435" y="8440"/>
                      <a:pt x="6930" y="9711"/>
                    </a:cubicBezTo>
                    <a:cubicBezTo>
                      <a:pt x="8415" y="13523"/>
                      <a:pt x="8415" y="13523"/>
                      <a:pt x="8415" y="13523"/>
                    </a:cubicBezTo>
                    <a:cubicBezTo>
                      <a:pt x="8910" y="14793"/>
                      <a:pt x="9540" y="16064"/>
                      <a:pt x="10350" y="17244"/>
                    </a:cubicBezTo>
                    <a:cubicBezTo>
                      <a:pt x="11205" y="18378"/>
                      <a:pt x="12285" y="19376"/>
                      <a:pt x="13545" y="20057"/>
                    </a:cubicBezTo>
                    <a:cubicBezTo>
                      <a:pt x="14175" y="20420"/>
                      <a:pt x="14805" y="20692"/>
                      <a:pt x="15480" y="20919"/>
                    </a:cubicBezTo>
                    <a:cubicBezTo>
                      <a:pt x="16155" y="21101"/>
                      <a:pt x="16830" y="21282"/>
                      <a:pt x="17505" y="21373"/>
                    </a:cubicBezTo>
                    <a:cubicBezTo>
                      <a:pt x="18315" y="21509"/>
                      <a:pt x="19125" y="21600"/>
                      <a:pt x="19935" y="21600"/>
                    </a:cubicBezTo>
                    <a:cubicBezTo>
                      <a:pt x="20475" y="21600"/>
                      <a:pt x="21060" y="21555"/>
                      <a:pt x="21600" y="21509"/>
                    </a:cubicBezTo>
                    <a:cubicBezTo>
                      <a:pt x="20250" y="21192"/>
                      <a:pt x="18990" y="20602"/>
                      <a:pt x="17820" y="19921"/>
                    </a:cubicBezTo>
                    <a:cubicBezTo>
                      <a:pt x="17235" y="19603"/>
                      <a:pt x="16695" y="19195"/>
                      <a:pt x="16155" y="18832"/>
                    </a:cubicBezTo>
                    <a:cubicBezTo>
                      <a:pt x="15705" y="18424"/>
                      <a:pt x="15255" y="18061"/>
                      <a:pt x="14850" y="17697"/>
                    </a:cubicBezTo>
                    <a:cubicBezTo>
                      <a:pt x="14085" y="16881"/>
                      <a:pt x="13545" y="16109"/>
                      <a:pt x="13050" y="15247"/>
                    </a:cubicBezTo>
                    <a:cubicBezTo>
                      <a:pt x="12555" y="14385"/>
                      <a:pt x="12015" y="13432"/>
                      <a:pt x="11475" y="12252"/>
                    </a:cubicBezTo>
                    <a:cubicBezTo>
                      <a:pt x="10935" y="11118"/>
                      <a:pt x="10395" y="9847"/>
                      <a:pt x="9630" y="8576"/>
                    </a:cubicBezTo>
                    <a:cubicBezTo>
                      <a:pt x="8955" y="7306"/>
                      <a:pt x="8010" y="6081"/>
                      <a:pt x="7065" y="4946"/>
                    </a:cubicBezTo>
                    <a:cubicBezTo>
                      <a:pt x="6525" y="4402"/>
                      <a:pt x="5985" y="3903"/>
                      <a:pt x="5445" y="3403"/>
                    </a:cubicBezTo>
                    <a:cubicBezTo>
                      <a:pt x="4815" y="2950"/>
                      <a:pt x="4275" y="2450"/>
                      <a:pt x="3690" y="2087"/>
                    </a:cubicBezTo>
                    <a:cubicBezTo>
                      <a:pt x="3060" y="1679"/>
                      <a:pt x="2430" y="1316"/>
                      <a:pt x="1845" y="953"/>
                    </a:cubicBezTo>
                    <a:cubicBezTo>
                      <a:pt x="1170" y="635"/>
                      <a:pt x="585" y="363"/>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63" name="Shape 263"/>
              <p:cNvSpPr/>
              <p:nvPr/>
            </p:nvSpPr>
            <p:spPr>
              <a:xfrm>
                <a:off x="5325751" y="392079"/>
                <a:ext cx="402700" cy="497641"/>
              </a:xfrm>
              <a:custGeom>
                <a:avLst/>
                <a:gdLst/>
                <a:ahLst/>
                <a:cxnLst>
                  <a:cxn ang="0">
                    <a:pos x="wd2" y="hd2"/>
                  </a:cxn>
                  <a:cxn ang="5400000">
                    <a:pos x="wd2" y="hd2"/>
                  </a:cxn>
                  <a:cxn ang="10800000">
                    <a:pos x="wd2" y="hd2"/>
                  </a:cxn>
                  <a:cxn ang="16200000">
                    <a:pos x="wd2" y="hd2"/>
                  </a:cxn>
                </a:cxnLst>
                <a:rect l="0" t="0" r="r" b="b"/>
                <a:pathLst>
                  <a:path w="21563" h="21600" extrusionOk="0">
                    <a:moveTo>
                      <a:pt x="592" y="0"/>
                    </a:moveTo>
                    <a:cubicBezTo>
                      <a:pt x="395" y="0"/>
                      <a:pt x="197" y="0"/>
                      <a:pt x="0" y="0"/>
                    </a:cubicBezTo>
                    <a:cubicBezTo>
                      <a:pt x="148" y="40"/>
                      <a:pt x="296" y="80"/>
                      <a:pt x="395" y="160"/>
                    </a:cubicBezTo>
                    <a:cubicBezTo>
                      <a:pt x="3205" y="681"/>
                      <a:pt x="5770" y="1843"/>
                      <a:pt x="7792" y="3246"/>
                    </a:cubicBezTo>
                    <a:cubicBezTo>
                      <a:pt x="10060" y="4729"/>
                      <a:pt x="11737" y="6532"/>
                      <a:pt x="13266" y="8456"/>
                    </a:cubicBezTo>
                    <a:cubicBezTo>
                      <a:pt x="14696" y="10419"/>
                      <a:pt x="16027" y="12463"/>
                      <a:pt x="17507" y="14627"/>
                    </a:cubicBezTo>
                    <a:cubicBezTo>
                      <a:pt x="18937" y="16791"/>
                      <a:pt x="20614" y="19075"/>
                      <a:pt x="21551" y="21600"/>
                    </a:cubicBezTo>
                    <a:cubicBezTo>
                      <a:pt x="21600" y="20318"/>
                      <a:pt x="21501" y="18995"/>
                      <a:pt x="21255" y="17713"/>
                    </a:cubicBezTo>
                    <a:cubicBezTo>
                      <a:pt x="20959" y="16430"/>
                      <a:pt x="20614" y="15188"/>
                      <a:pt x="20121" y="13946"/>
                    </a:cubicBezTo>
                    <a:cubicBezTo>
                      <a:pt x="19184" y="11461"/>
                      <a:pt x="17852" y="9057"/>
                      <a:pt x="16027" y="6893"/>
                    </a:cubicBezTo>
                    <a:cubicBezTo>
                      <a:pt x="15090" y="5811"/>
                      <a:pt x="14055" y="4809"/>
                      <a:pt x="12822" y="3927"/>
                    </a:cubicBezTo>
                    <a:cubicBezTo>
                      <a:pt x="11638" y="3046"/>
                      <a:pt x="10307" y="2284"/>
                      <a:pt x="8877" y="1643"/>
                    </a:cubicBezTo>
                    <a:cubicBezTo>
                      <a:pt x="6312" y="521"/>
                      <a:pt x="3452" y="0"/>
                      <a:pt x="59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64" name="Shape 264"/>
              <p:cNvSpPr/>
              <p:nvPr/>
            </p:nvSpPr>
            <p:spPr>
              <a:xfrm>
                <a:off x="5316954" y="390789"/>
                <a:ext cx="16338" cy="6351"/>
              </a:xfrm>
              <a:custGeom>
                <a:avLst/>
                <a:gdLst/>
                <a:ahLst/>
                <a:cxnLst>
                  <a:cxn ang="0">
                    <a:pos x="wd2" y="hd2"/>
                  </a:cxn>
                  <a:cxn ang="5400000">
                    <a:pos x="wd2" y="hd2"/>
                  </a:cxn>
                  <a:cxn ang="10800000">
                    <a:pos x="wd2" y="hd2"/>
                  </a:cxn>
                  <a:cxn ang="16200000">
                    <a:pos x="wd2" y="hd2"/>
                  </a:cxn>
                </a:cxnLst>
                <a:rect l="0" t="0" r="r" b="b"/>
                <a:pathLst>
                  <a:path w="21600" h="21600" extrusionOk="0">
                    <a:moveTo>
                      <a:pt x="11435" y="0"/>
                    </a:moveTo>
                    <a:cubicBezTo>
                      <a:pt x="7624" y="0"/>
                      <a:pt x="3812" y="0"/>
                      <a:pt x="0" y="0"/>
                    </a:cubicBezTo>
                    <a:cubicBezTo>
                      <a:pt x="7624" y="5400"/>
                      <a:pt x="15247" y="10800"/>
                      <a:pt x="21600" y="21600"/>
                    </a:cubicBezTo>
                    <a:cubicBezTo>
                      <a:pt x="19059" y="10800"/>
                      <a:pt x="15247" y="5400"/>
                      <a:pt x="11435"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65" name="Shape 265"/>
              <p:cNvSpPr/>
              <p:nvPr/>
            </p:nvSpPr>
            <p:spPr>
              <a:xfrm>
                <a:off x="2229325" y="461196"/>
                <a:ext cx="442348" cy="4385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015" y="318"/>
                      <a:pt x="20385" y="637"/>
                      <a:pt x="19755" y="955"/>
                    </a:cubicBezTo>
                    <a:cubicBezTo>
                      <a:pt x="19170" y="1273"/>
                      <a:pt x="18540" y="1683"/>
                      <a:pt x="17910" y="2046"/>
                    </a:cubicBezTo>
                    <a:cubicBezTo>
                      <a:pt x="17325" y="2456"/>
                      <a:pt x="16740" y="2910"/>
                      <a:pt x="16155" y="3365"/>
                    </a:cubicBezTo>
                    <a:cubicBezTo>
                      <a:pt x="15615" y="3865"/>
                      <a:pt x="15075" y="4411"/>
                      <a:pt x="14535" y="4957"/>
                    </a:cubicBezTo>
                    <a:cubicBezTo>
                      <a:pt x="13590" y="6093"/>
                      <a:pt x="12645" y="7321"/>
                      <a:pt x="11970" y="8595"/>
                    </a:cubicBezTo>
                    <a:cubicBezTo>
                      <a:pt x="11205" y="9868"/>
                      <a:pt x="10620" y="11096"/>
                      <a:pt x="10125" y="12278"/>
                    </a:cubicBezTo>
                    <a:cubicBezTo>
                      <a:pt x="9540" y="13415"/>
                      <a:pt x="9045" y="14370"/>
                      <a:pt x="8550" y="15279"/>
                    </a:cubicBezTo>
                    <a:cubicBezTo>
                      <a:pt x="8055" y="16143"/>
                      <a:pt x="7515" y="16916"/>
                      <a:pt x="6705" y="17689"/>
                    </a:cubicBezTo>
                    <a:cubicBezTo>
                      <a:pt x="6345" y="18099"/>
                      <a:pt x="5895" y="18462"/>
                      <a:pt x="5445" y="18872"/>
                    </a:cubicBezTo>
                    <a:cubicBezTo>
                      <a:pt x="4905" y="19190"/>
                      <a:pt x="4365" y="19599"/>
                      <a:pt x="3780" y="19917"/>
                    </a:cubicBezTo>
                    <a:cubicBezTo>
                      <a:pt x="2610" y="20645"/>
                      <a:pt x="1305" y="21236"/>
                      <a:pt x="0" y="21555"/>
                    </a:cubicBezTo>
                    <a:cubicBezTo>
                      <a:pt x="540" y="21600"/>
                      <a:pt x="1080" y="21600"/>
                      <a:pt x="1665" y="21600"/>
                    </a:cubicBezTo>
                    <a:cubicBezTo>
                      <a:pt x="2475" y="21600"/>
                      <a:pt x="3285" y="21555"/>
                      <a:pt x="4095" y="21418"/>
                    </a:cubicBezTo>
                    <a:cubicBezTo>
                      <a:pt x="4770" y="21327"/>
                      <a:pt x="5445" y="21100"/>
                      <a:pt x="6120" y="20918"/>
                    </a:cubicBezTo>
                    <a:cubicBezTo>
                      <a:pt x="6795" y="20691"/>
                      <a:pt x="7425" y="20418"/>
                      <a:pt x="8055" y="20099"/>
                    </a:cubicBezTo>
                    <a:cubicBezTo>
                      <a:pt x="9270" y="19372"/>
                      <a:pt x="10395" y="18417"/>
                      <a:pt x="11250" y="17280"/>
                    </a:cubicBezTo>
                    <a:cubicBezTo>
                      <a:pt x="12060" y="16098"/>
                      <a:pt x="12690" y="14824"/>
                      <a:pt x="13185" y="13551"/>
                    </a:cubicBezTo>
                    <a:cubicBezTo>
                      <a:pt x="14670" y="9731"/>
                      <a:pt x="14670" y="9731"/>
                      <a:pt x="14670" y="9731"/>
                    </a:cubicBezTo>
                    <a:cubicBezTo>
                      <a:pt x="15165" y="8458"/>
                      <a:pt x="15750" y="7276"/>
                      <a:pt x="16425" y="6093"/>
                    </a:cubicBezTo>
                    <a:cubicBezTo>
                      <a:pt x="17730" y="3774"/>
                      <a:pt x="19575" y="1819"/>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66" name="Shape 266"/>
              <p:cNvSpPr/>
              <p:nvPr/>
            </p:nvSpPr>
            <p:spPr>
              <a:xfrm>
                <a:off x="2228760" y="399619"/>
                <a:ext cx="397673" cy="500154"/>
              </a:xfrm>
              <a:custGeom>
                <a:avLst/>
                <a:gdLst/>
                <a:ahLst/>
                <a:cxnLst>
                  <a:cxn ang="0">
                    <a:pos x="wd2" y="hd2"/>
                  </a:cxn>
                  <a:cxn ang="5400000">
                    <a:pos x="wd2" y="hd2"/>
                  </a:cxn>
                  <a:cxn ang="10800000">
                    <a:pos x="wd2" y="hd2"/>
                  </a:cxn>
                  <a:cxn ang="16200000">
                    <a:pos x="wd2" y="hd2"/>
                  </a:cxn>
                </a:cxnLst>
                <a:rect l="0" t="0" r="r" b="b"/>
                <a:pathLst>
                  <a:path w="21563" h="21600" extrusionOk="0">
                    <a:moveTo>
                      <a:pt x="21263" y="0"/>
                    </a:moveTo>
                    <a:cubicBezTo>
                      <a:pt x="18363" y="0"/>
                      <a:pt x="15463" y="560"/>
                      <a:pt x="12863" y="1680"/>
                    </a:cubicBezTo>
                    <a:cubicBezTo>
                      <a:pt x="11413" y="2280"/>
                      <a:pt x="10063" y="3040"/>
                      <a:pt x="8813" y="3920"/>
                    </a:cubicBezTo>
                    <a:cubicBezTo>
                      <a:pt x="7613" y="4840"/>
                      <a:pt x="6563" y="5840"/>
                      <a:pt x="5613" y="6920"/>
                    </a:cubicBezTo>
                    <a:cubicBezTo>
                      <a:pt x="3713" y="9040"/>
                      <a:pt x="2413" y="11480"/>
                      <a:pt x="1413" y="13960"/>
                    </a:cubicBezTo>
                    <a:cubicBezTo>
                      <a:pt x="963" y="15200"/>
                      <a:pt x="563" y="16440"/>
                      <a:pt x="313" y="17720"/>
                    </a:cubicBezTo>
                    <a:cubicBezTo>
                      <a:pt x="63" y="19000"/>
                      <a:pt x="-37" y="20280"/>
                      <a:pt x="13" y="21600"/>
                    </a:cubicBezTo>
                    <a:cubicBezTo>
                      <a:pt x="963" y="19080"/>
                      <a:pt x="2663" y="16760"/>
                      <a:pt x="4113" y="14600"/>
                    </a:cubicBezTo>
                    <a:cubicBezTo>
                      <a:pt x="5563" y="12440"/>
                      <a:pt x="6963" y="10400"/>
                      <a:pt x="8413" y="8480"/>
                    </a:cubicBezTo>
                    <a:cubicBezTo>
                      <a:pt x="9963" y="6560"/>
                      <a:pt x="11613" y="4760"/>
                      <a:pt x="13913" y="3240"/>
                    </a:cubicBezTo>
                    <a:cubicBezTo>
                      <a:pt x="15913" y="1920"/>
                      <a:pt x="18363" y="840"/>
                      <a:pt x="21063" y="240"/>
                    </a:cubicBezTo>
                    <a:cubicBezTo>
                      <a:pt x="21213" y="160"/>
                      <a:pt x="21413" y="80"/>
                      <a:pt x="21563" y="0"/>
                    </a:cubicBezTo>
                    <a:cubicBezTo>
                      <a:pt x="21463" y="0"/>
                      <a:pt x="21363" y="0"/>
                      <a:pt x="21263"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67" name="Shape 267"/>
              <p:cNvSpPr/>
              <p:nvPr/>
            </p:nvSpPr>
            <p:spPr>
              <a:xfrm>
                <a:off x="2616379" y="399586"/>
                <a:ext cx="23877" cy="6351"/>
              </a:xfrm>
              <a:custGeom>
                <a:avLst/>
                <a:gdLst/>
                <a:ahLst/>
                <a:cxnLst>
                  <a:cxn ang="0">
                    <a:pos x="wd2" y="hd2"/>
                  </a:cxn>
                  <a:cxn ang="5400000">
                    <a:pos x="wd2" y="hd2"/>
                  </a:cxn>
                  <a:cxn ang="10800000">
                    <a:pos x="wd2" y="hd2"/>
                  </a:cxn>
                  <a:cxn ang="16200000">
                    <a:pos x="wd2" y="hd2"/>
                  </a:cxn>
                </a:cxnLst>
                <a:rect l="0" t="0" r="r" b="b"/>
                <a:pathLst>
                  <a:path w="21600" h="21600" extrusionOk="0">
                    <a:moveTo>
                      <a:pt x="8640" y="0"/>
                    </a:moveTo>
                    <a:cubicBezTo>
                      <a:pt x="6048" y="7200"/>
                      <a:pt x="2592" y="14400"/>
                      <a:pt x="0" y="21600"/>
                    </a:cubicBezTo>
                    <a:cubicBezTo>
                      <a:pt x="6912" y="14400"/>
                      <a:pt x="13824" y="7200"/>
                      <a:pt x="21600" y="3600"/>
                    </a:cubicBezTo>
                    <a:cubicBezTo>
                      <a:pt x="17280" y="3600"/>
                      <a:pt x="12960" y="0"/>
                      <a:pt x="864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268" name="Shape 268"/>
              <p:cNvSpPr/>
              <p:nvPr/>
            </p:nvSpPr>
            <p:spPr>
              <a:xfrm>
                <a:off x="3842885" y="911082"/>
                <a:ext cx="69117" cy="67861"/>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269" name="Shape 269"/>
              <p:cNvSpPr/>
              <p:nvPr/>
            </p:nvSpPr>
            <p:spPr>
              <a:xfrm>
                <a:off x="4046465" y="911082"/>
                <a:ext cx="67861" cy="67861"/>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270" name="Shape 270"/>
              <p:cNvSpPr/>
              <p:nvPr/>
            </p:nvSpPr>
            <p:spPr>
              <a:xfrm>
                <a:off x="-1" y="942499"/>
                <a:ext cx="2901643" cy="37699"/>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271" name="Shape 271"/>
              <p:cNvSpPr/>
              <p:nvPr/>
            </p:nvSpPr>
            <p:spPr>
              <a:xfrm>
                <a:off x="5058081" y="942499"/>
                <a:ext cx="2901644" cy="37699"/>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273" name="Shape 273"/>
            <p:cNvSpPr/>
            <p:nvPr/>
          </p:nvSpPr>
          <p:spPr>
            <a:xfrm>
              <a:off x="1004994" y="958910"/>
              <a:ext cx="6021095" cy="1402081"/>
            </a:xfrm>
            <a:prstGeom prst="rect">
              <a:avLst/>
            </a:prstGeom>
            <a:noFill/>
            <a:ln w="12700" cap="flat">
              <a:noFill/>
              <a:miter lim="400000"/>
            </a:ln>
            <a:effectLst/>
          </p:spPr>
          <p:txBody>
            <a:bodyPr wrap="square" lIns="91439" tIns="91439" rIns="91439" bIns="91439" numCol="1" anchor="t">
              <a:spAutoFit/>
            </a:bodyPr>
            <a:lstStyle>
              <a:lvl1pPr algn="ctr">
                <a:defRPr sz="8000" i="1">
                  <a:solidFill>
                    <a:srgbClr val="FFFFFF"/>
                  </a:solidFill>
                  <a:latin typeface="+mj-lt"/>
                  <a:ea typeface="+mj-ea"/>
                  <a:cs typeface="+mj-cs"/>
                  <a:sym typeface="Helvetica"/>
                </a:defRPr>
              </a:lvl1pPr>
            </a:lstStyle>
            <a:p>
              <a:pPr>
                <a:defRPr i="0">
                  <a:solidFill>
                    <a:srgbClr val="000000"/>
                  </a:solidFill>
                  <a:latin typeface="+mn-lt"/>
                  <a:ea typeface="+mn-ea"/>
                  <a:cs typeface="+mn-cs"/>
                  <a:sym typeface="Trebuchet MS"/>
                </a:defRPr>
              </a:pPr>
              <a:r>
                <a:rPr i="1">
                  <a:solidFill>
                    <a:srgbClr val="FFFFFF"/>
                  </a:solidFill>
                  <a:latin typeface="+mj-lt"/>
                  <a:ea typeface="+mj-ea"/>
                  <a:cs typeface="+mj-cs"/>
                  <a:sym typeface="Helvetica"/>
                </a:rPr>
                <a:t>CONTENTS</a:t>
              </a:r>
            </a:p>
          </p:txBody>
        </p:sp>
        <p:sp>
          <p:nvSpPr>
            <p:cNvPr id="274" name="Shape 274"/>
            <p:cNvSpPr/>
            <p:nvPr/>
          </p:nvSpPr>
          <p:spPr>
            <a:xfrm>
              <a:off x="0" y="2111711"/>
              <a:ext cx="8031081" cy="787401"/>
            </a:xfrm>
            <a:prstGeom prst="rect">
              <a:avLst/>
            </a:prstGeom>
            <a:noFill/>
            <a:ln w="12700" cap="flat">
              <a:noFill/>
              <a:miter lim="400000"/>
            </a:ln>
            <a:effectLst/>
          </p:spPr>
          <p:txBody>
            <a:bodyPr wrap="square" lIns="91439" tIns="91439" rIns="91439" bIns="91439" numCol="1" anchor="t">
              <a:spAutoFit/>
            </a:bodyPr>
            <a:lstStyle>
              <a:lvl1pPr algn="ctr">
                <a:defRPr sz="2200">
                  <a:solidFill>
                    <a:srgbClr val="FFFFFF"/>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FFFFFF"/>
                  </a:solidFill>
                  <a:latin typeface="Chaparral Pro Light Italic"/>
                  <a:ea typeface="Chaparral Pro Light Italic"/>
                  <a:cs typeface="Chaparral Pro Light Italic"/>
                  <a:sym typeface="Chaparral Pro Light Italic"/>
                </a:rPr>
                <a:t>I Was Not Delivered Unto This World In Defeat, Nor Does Failure Course In My Veins. </a:t>
              </a:r>
            </a:p>
          </p:txBody>
        </p:sp>
      </p:grpSp>
      <p:grpSp>
        <p:nvGrpSpPr>
          <p:cNvPr id="279" name="Group 279"/>
          <p:cNvGrpSpPr/>
          <p:nvPr/>
        </p:nvGrpSpPr>
        <p:grpSpPr>
          <a:xfrm>
            <a:off x="5787573" y="3528179"/>
            <a:ext cx="14522705" cy="2616201"/>
            <a:chOff x="0" y="0"/>
            <a:chExt cx="14522703" cy="2616199"/>
          </a:xfrm>
        </p:grpSpPr>
        <p:sp>
          <p:nvSpPr>
            <p:cNvPr id="276" name="Shape 276"/>
            <p:cNvSpPr/>
            <p:nvPr/>
          </p:nvSpPr>
          <p:spPr>
            <a:xfrm>
              <a:off x="0" y="0"/>
              <a:ext cx="3138716" cy="2616200"/>
            </a:xfrm>
            <a:prstGeom prst="rect">
              <a:avLst/>
            </a:prstGeom>
            <a:noFill/>
            <a:ln w="12700" cap="flat">
              <a:noFill/>
              <a:miter lim="400000"/>
            </a:ln>
            <a:effectLst/>
          </p:spPr>
          <p:txBody>
            <a:bodyPr wrap="square" lIns="91439" tIns="91439" rIns="91439" bIns="91439" numCol="1" anchor="t">
              <a:spAutoFit/>
            </a:bodyPr>
            <a:lstStyle/>
            <a:p>
              <a:pPr>
                <a:defRPr sz="16000"/>
              </a:pPr>
              <a:r>
                <a:rPr>
                  <a:solidFill>
                    <a:srgbClr val="FFFFFF"/>
                  </a:solidFill>
                  <a:latin typeface="Chaparral Pro"/>
                  <a:ea typeface="Chaparral Pro"/>
                  <a:cs typeface="Chaparral Pro"/>
                  <a:sym typeface="Chaparral Pro"/>
                </a:rPr>
                <a:t>0</a:t>
              </a:r>
              <a:r>
                <a:rPr sz="19200">
                  <a:solidFill>
                    <a:srgbClr val="FFFFFF"/>
                  </a:solidFill>
                  <a:latin typeface="Chaparral Pro"/>
                  <a:ea typeface="Chaparral Pro"/>
                  <a:cs typeface="Chaparral Pro"/>
                  <a:sym typeface="Chaparral Pro"/>
                </a:rPr>
                <a:t>1</a:t>
              </a:r>
            </a:p>
          </p:txBody>
        </p:sp>
        <p:sp>
          <p:nvSpPr>
            <p:cNvPr id="277" name="Shape 277"/>
            <p:cNvSpPr/>
            <p:nvPr/>
          </p:nvSpPr>
          <p:spPr>
            <a:xfrm>
              <a:off x="9049157" y="597406"/>
              <a:ext cx="5473547" cy="1727981"/>
            </a:xfrm>
            <a:prstGeom prst="rect">
              <a:avLst/>
            </a:prstGeom>
            <a:blipFill rotWithShape="1">
              <a:blip r:embed="rId3"/>
              <a:srcRect/>
              <a:stretch>
                <a:fillRect/>
              </a:stretch>
            </a:blip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78" name="Shape 278"/>
            <p:cNvSpPr/>
            <p:nvPr/>
          </p:nvSpPr>
          <p:spPr>
            <a:xfrm>
              <a:off x="2284146" y="1056483"/>
              <a:ext cx="7923881" cy="998221"/>
            </a:xfrm>
            <a:prstGeom prst="rect">
              <a:avLst/>
            </a:prstGeom>
            <a:noFill/>
            <a:ln w="12700" cap="flat">
              <a:noFill/>
              <a:miter lim="400000"/>
            </a:ln>
            <a:effectLst/>
          </p:spPr>
          <p:txBody>
            <a:bodyPr wrap="square" lIns="91439" tIns="91439" rIns="91439" bIns="91439" numCol="1" anchor="t">
              <a:spAutoFit/>
            </a:bodyPr>
            <a:lstStyle>
              <a:lvl1pPr>
                <a:defRPr sz="64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About Our Business</a:t>
              </a:r>
            </a:p>
          </p:txBody>
        </p:sp>
      </p:grpSp>
      <p:grpSp>
        <p:nvGrpSpPr>
          <p:cNvPr id="283" name="Group 283"/>
          <p:cNvGrpSpPr/>
          <p:nvPr/>
        </p:nvGrpSpPr>
        <p:grpSpPr>
          <a:xfrm>
            <a:off x="4190999" y="5733305"/>
            <a:ext cx="15500539" cy="2616200"/>
            <a:chOff x="0" y="0"/>
            <a:chExt cx="15500538" cy="2616199"/>
          </a:xfrm>
        </p:grpSpPr>
        <p:sp>
          <p:nvSpPr>
            <p:cNvPr id="280" name="Shape 280"/>
            <p:cNvSpPr/>
            <p:nvPr/>
          </p:nvSpPr>
          <p:spPr>
            <a:xfrm>
              <a:off x="5538212" y="0"/>
              <a:ext cx="3138717" cy="2616200"/>
            </a:xfrm>
            <a:prstGeom prst="rect">
              <a:avLst/>
            </a:prstGeom>
            <a:noFill/>
            <a:ln w="12700" cap="flat">
              <a:noFill/>
              <a:miter lim="400000"/>
            </a:ln>
            <a:effectLst/>
          </p:spPr>
          <p:txBody>
            <a:bodyPr wrap="square" lIns="91439" tIns="91439" rIns="91439" bIns="91439" numCol="1" anchor="t">
              <a:spAutoFit/>
            </a:bodyPr>
            <a:lstStyle/>
            <a:p>
              <a:pPr>
                <a:defRPr sz="16000"/>
              </a:pPr>
              <a:r>
                <a:rPr>
                  <a:solidFill>
                    <a:srgbClr val="FFFFFF"/>
                  </a:solidFill>
                  <a:latin typeface="Chaparral Pro"/>
                  <a:ea typeface="Chaparral Pro"/>
                  <a:cs typeface="Chaparral Pro"/>
                  <a:sym typeface="Chaparral Pro"/>
                </a:rPr>
                <a:t>0</a:t>
              </a:r>
              <a:r>
                <a:rPr sz="19200">
                  <a:solidFill>
                    <a:srgbClr val="FFFFFF"/>
                  </a:solidFill>
                  <a:latin typeface="Chaparral Pro"/>
                  <a:ea typeface="Chaparral Pro"/>
                  <a:cs typeface="Chaparral Pro"/>
                  <a:sym typeface="Chaparral Pro"/>
                </a:rPr>
                <a:t>2</a:t>
              </a:r>
            </a:p>
          </p:txBody>
        </p:sp>
        <p:sp>
          <p:nvSpPr>
            <p:cNvPr id="281" name="Shape 281"/>
            <p:cNvSpPr/>
            <p:nvPr/>
          </p:nvSpPr>
          <p:spPr>
            <a:xfrm>
              <a:off x="0" y="590712"/>
              <a:ext cx="5473547" cy="1727980"/>
            </a:xfrm>
            <a:prstGeom prst="rect">
              <a:avLst/>
            </a:prstGeom>
            <a:blipFill rotWithShape="1">
              <a:blip r:embed="rId4"/>
              <a:srcRect/>
              <a:stretch>
                <a:fillRect/>
              </a:stretch>
            </a:blip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82" name="Shape 282"/>
            <p:cNvSpPr/>
            <p:nvPr/>
          </p:nvSpPr>
          <p:spPr>
            <a:xfrm>
              <a:off x="8356132" y="1114858"/>
              <a:ext cx="7144407" cy="1305560"/>
            </a:xfrm>
            <a:prstGeom prst="rect">
              <a:avLst/>
            </a:prstGeom>
            <a:noFill/>
            <a:ln w="12700" cap="flat">
              <a:noFill/>
              <a:miter lim="400000"/>
            </a:ln>
            <a:effectLst/>
          </p:spPr>
          <p:txBody>
            <a:bodyPr wrap="square" lIns="91439" tIns="91439" rIns="91439" bIns="91439" numCol="1" anchor="t">
              <a:spAutoFit/>
            </a:bodyPr>
            <a:lstStyle>
              <a:lvl1pPr>
                <a:defRPr sz="88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Data Analysis</a:t>
              </a:r>
            </a:p>
          </p:txBody>
        </p:sp>
      </p:grpSp>
      <p:grpSp>
        <p:nvGrpSpPr>
          <p:cNvPr id="287" name="Group 287"/>
          <p:cNvGrpSpPr/>
          <p:nvPr/>
        </p:nvGrpSpPr>
        <p:grpSpPr>
          <a:xfrm>
            <a:off x="5787574" y="7938431"/>
            <a:ext cx="14522703" cy="2616200"/>
            <a:chOff x="0" y="0"/>
            <a:chExt cx="14522702" cy="2616199"/>
          </a:xfrm>
        </p:grpSpPr>
        <p:sp>
          <p:nvSpPr>
            <p:cNvPr id="284" name="Shape 284"/>
            <p:cNvSpPr/>
            <p:nvPr/>
          </p:nvSpPr>
          <p:spPr>
            <a:xfrm>
              <a:off x="0" y="0"/>
              <a:ext cx="3138716" cy="2616200"/>
            </a:xfrm>
            <a:prstGeom prst="rect">
              <a:avLst/>
            </a:prstGeom>
            <a:noFill/>
            <a:ln w="12700" cap="flat">
              <a:noFill/>
              <a:miter lim="400000"/>
            </a:ln>
            <a:effectLst/>
          </p:spPr>
          <p:txBody>
            <a:bodyPr wrap="square" lIns="91439" tIns="91439" rIns="91439" bIns="91439" numCol="1" anchor="t">
              <a:spAutoFit/>
            </a:bodyPr>
            <a:lstStyle/>
            <a:p>
              <a:pPr>
                <a:defRPr sz="16000"/>
              </a:pPr>
              <a:r>
                <a:rPr>
                  <a:solidFill>
                    <a:srgbClr val="FFFFFF"/>
                  </a:solidFill>
                  <a:latin typeface="Chaparral Pro"/>
                  <a:ea typeface="Chaparral Pro"/>
                  <a:cs typeface="Chaparral Pro"/>
                  <a:sym typeface="Chaparral Pro"/>
                </a:rPr>
                <a:t>0</a:t>
              </a:r>
              <a:r>
                <a:rPr sz="19200">
                  <a:solidFill>
                    <a:srgbClr val="FFFFFF"/>
                  </a:solidFill>
                  <a:latin typeface="Chaparral Pro"/>
                  <a:ea typeface="Chaparral Pro"/>
                  <a:cs typeface="Chaparral Pro"/>
                  <a:sym typeface="Chaparral Pro"/>
                </a:rPr>
                <a:t>3</a:t>
              </a:r>
            </a:p>
          </p:txBody>
        </p:sp>
        <p:sp>
          <p:nvSpPr>
            <p:cNvPr id="285" name="Shape 285"/>
            <p:cNvSpPr/>
            <p:nvPr/>
          </p:nvSpPr>
          <p:spPr>
            <a:xfrm>
              <a:off x="9049156" y="611270"/>
              <a:ext cx="5473547" cy="1727980"/>
            </a:xfrm>
            <a:prstGeom prst="rect">
              <a:avLst/>
            </a:prstGeom>
            <a:blipFill rotWithShape="1">
              <a:blip r:embed="rId5"/>
              <a:srcRect/>
              <a:stretch>
                <a:fillRect/>
              </a:stretch>
            </a:blip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86" name="Shape 286"/>
            <p:cNvSpPr/>
            <p:nvPr/>
          </p:nvSpPr>
          <p:spPr>
            <a:xfrm>
              <a:off x="2759336" y="1050107"/>
              <a:ext cx="7144406" cy="1305561"/>
            </a:xfrm>
            <a:prstGeom prst="rect">
              <a:avLst/>
            </a:prstGeom>
            <a:noFill/>
            <a:ln w="12700" cap="flat">
              <a:noFill/>
              <a:miter lim="400000"/>
            </a:ln>
            <a:effectLst/>
          </p:spPr>
          <p:txBody>
            <a:bodyPr wrap="square" lIns="91439" tIns="91439" rIns="91439" bIns="91439" numCol="1" anchor="t">
              <a:spAutoFit/>
            </a:bodyPr>
            <a:lstStyle>
              <a:lvl1pPr>
                <a:defRPr sz="88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Our Service</a:t>
              </a:r>
            </a:p>
          </p:txBody>
        </p:sp>
      </p:grpSp>
      <p:grpSp>
        <p:nvGrpSpPr>
          <p:cNvPr id="291" name="Group 291"/>
          <p:cNvGrpSpPr/>
          <p:nvPr/>
        </p:nvGrpSpPr>
        <p:grpSpPr>
          <a:xfrm>
            <a:off x="4190999" y="10143558"/>
            <a:ext cx="15500539" cy="2616200"/>
            <a:chOff x="0" y="0"/>
            <a:chExt cx="15500538" cy="2616199"/>
          </a:xfrm>
        </p:grpSpPr>
        <p:sp>
          <p:nvSpPr>
            <p:cNvPr id="288" name="Shape 288"/>
            <p:cNvSpPr/>
            <p:nvPr/>
          </p:nvSpPr>
          <p:spPr>
            <a:xfrm>
              <a:off x="5510502" y="0"/>
              <a:ext cx="3138717" cy="2616200"/>
            </a:xfrm>
            <a:prstGeom prst="rect">
              <a:avLst/>
            </a:prstGeom>
            <a:noFill/>
            <a:ln w="12700" cap="flat">
              <a:noFill/>
              <a:miter lim="400000"/>
            </a:ln>
            <a:effectLst/>
          </p:spPr>
          <p:txBody>
            <a:bodyPr wrap="square" lIns="91439" tIns="91439" rIns="91439" bIns="91439" numCol="1" anchor="t">
              <a:spAutoFit/>
            </a:bodyPr>
            <a:lstStyle/>
            <a:p>
              <a:pPr>
                <a:defRPr sz="16000"/>
              </a:pPr>
              <a:r>
                <a:rPr>
                  <a:solidFill>
                    <a:srgbClr val="FFFFFF"/>
                  </a:solidFill>
                  <a:latin typeface="Chaparral Pro"/>
                  <a:ea typeface="Chaparral Pro"/>
                  <a:cs typeface="Chaparral Pro"/>
                  <a:sym typeface="Chaparral Pro"/>
                </a:rPr>
                <a:t>0</a:t>
              </a:r>
              <a:r>
                <a:rPr sz="19200">
                  <a:solidFill>
                    <a:srgbClr val="FFFFFF"/>
                  </a:solidFill>
                  <a:latin typeface="Chaparral Pro"/>
                  <a:ea typeface="Chaparral Pro"/>
                  <a:cs typeface="Chaparral Pro"/>
                  <a:sym typeface="Chaparral Pro"/>
                </a:rPr>
                <a:t>4</a:t>
              </a:r>
            </a:p>
          </p:txBody>
        </p:sp>
        <p:sp>
          <p:nvSpPr>
            <p:cNvPr id="289" name="Shape 289"/>
            <p:cNvSpPr/>
            <p:nvPr/>
          </p:nvSpPr>
          <p:spPr>
            <a:xfrm>
              <a:off x="0" y="561684"/>
              <a:ext cx="5473547" cy="1727981"/>
            </a:xfrm>
            <a:prstGeom prst="rect">
              <a:avLst/>
            </a:prstGeom>
            <a:blipFill rotWithShape="1">
              <a:blip r:embed="rId6"/>
              <a:srcRect/>
              <a:stretch>
                <a:fillRect/>
              </a:stretch>
            </a:blip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90" name="Shape 290"/>
            <p:cNvSpPr/>
            <p:nvPr/>
          </p:nvSpPr>
          <p:spPr>
            <a:xfrm>
              <a:off x="8356132" y="990719"/>
              <a:ext cx="7144407" cy="1305561"/>
            </a:xfrm>
            <a:prstGeom prst="rect">
              <a:avLst/>
            </a:prstGeom>
            <a:noFill/>
            <a:ln w="12700" cap="flat">
              <a:noFill/>
              <a:miter lim="400000"/>
            </a:ln>
            <a:effectLst/>
          </p:spPr>
          <p:txBody>
            <a:bodyPr wrap="square" lIns="91439" tIns="91439" rIns="91439" bIns="91439" numCol="1" anchor="t">
              <a:spAutoFit/>
            </a:bodyPr>
            <a:lstStyle>
              <a:lvl1pPr>
                <a:defRPr sz="88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Portfolio Slides</a:t>
              </a:r>
            </a:p>
          </p:txBody>
        </p:sp>
      </p:grpSp>
      <p:sp>
        <p:nvSpPr>
          <p:cNvPr id="292" name="Shape 292"/>
          <p:cNvSpPr/>
          <p:nvPr/>
        </p:nvSpPr>
        <p:spPr>
          <a:xfrm>
            <a:off x="5847550" y="6049793"/>
            <a:ext cx="14760000"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293" name="Shape 293"/>
          <p:cNvSpPr/>
          <p:nvPr/>
        </p:nvSpPr>
        <p:spPr>
          <a:xfrm>
            <a:off x="4018746" y="8282784"/>
            <a:ext cx="14760001"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294" name="Shape 294"/>
          <p:cNvSpPr/>
          <p:nvPr/>
        </p:nvSpPr>
        <p:spPr>
          <a:xfrm>
            <a:off x="5847550" y="10479006"/>
            <a:ext cx="14760000"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endParaRP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275"/>
                                        </p:tgtEl>
                                        <p:attrNameLst>
                                          <p:attrName>style.visibility</p:attrName>
                                        </p:attrNameLst>
                                      </p:cBhvr>
                                      <p:to>
                                        <p:strVal val="visible"/>
                                      </p:to>
                                    </p:set>
                                    <p:animEffect transition="in" filter="dissolve">
                                      <p:cBhvr>
                                        <p:cTn id="7" dur="750"/>
                                        <p:tgtEl>
                                          <p:spTgt spid="275"/>
                                        </p:tgtEl>
                                      </p:cBhvr>
                                    </p:animEffect>
                                  </p:childTnLst>
                                </p:cTn>
                              </p:par>
                            </p:childTnLst>
                          </p:cTn>
                        </p:par>
                        <p:par>
                          <p:cTn id="8" fill="hold">
                            <p:stCondLst>
                              <p:cond delay="750"/>
                            </p:stCondLst>
                            <p:childTnLst>
                              <p:par>
                                <p:cTn id="9" presetID="2" presetClass="entr" presetSubtype="4" fill="hold" grpId="2" nodeType="afterEffect">
                                  <p:stCondLst>
                                    <p:cond delay="0"/>
                                  </p:stCondLst>
                                  <p:iterate>
                                    <p:tmAbs val="0"/>
                                  </p:iterate>
                                  <p:childTnLst>
                                    <p:set>
                                      <p:cBhvr>
                                        <p:cTn id="10" dur="indefinite" fill="hold"/>
                                        <p:tgtEl>
                                          <p:spTgt spid="279"/>
                                        </p:tgtEl>
                                        <p:attrNameLst>
                                          <p:attrName>style.visibility</p:attrName>
                                        </p:attrNameLst>
                                      </p:cBhvr>
                                      <p:to>
                                        <p:strVal val="visible"/>
                                      </p:to>
                                    </p:set>
                                    <p:anim calcmode="lin" valueType="num">
                                      <p:cBhvr>
                                        <p:cTn id="11" dur="750" fill="hold"/>
                                        <p:tgtEl>
                                          <p:spTgt spid="279"/>
                                        </p:tgtEl>
                                        <p:attrNameLst>
                                          <p:attrName>ppt_x</p:attrName>
                                        </p:attrNameLst>
                                      </p:cBhvr>
                                      <p:tavLst>
                                        <p:tav tm="0">
                                          <p:val>
                                            <p:strVal val="#ppt_x"/>
                                          </p:val>
                                        </p:tav>
                                        <p:tav tm="100000">
                                          <p:val>
                                            <p:strVal val="#ppt_x"/>
                                          </p:val>
                                        </p:tav>
                                      </p:tavLst>
                                    </p:anim>
                                    <p:anim calcmode="lin" valueType="num">
                                      <p:cBhvr>
                                        <p:cTn id="12" dur="750" fill="hold"/>
                                        <p:tgtEl>
                                          <p:spTgt spid="279"/>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2" fill="hold" grpId="3" nodeType="afterEffect">
                                  <p:stCondLst>
                                    <p:cond delay="0"/>
                                  </p:stCondLst>
                                  <p:iterate>
                                    <p:tmAbs val="0"/>
                                  </p:iterate>
                                  <p:childTnLst>
                                    <p:set>
                                      <p:cBhvr>
                                        <p:cTn id="15" dur="indefinite" fill="hold"/>
                                        <p:tgtEl>
                                          <p:spTgt spid="292"/>
                                        </p:tgtEl>
                                        <p:attrNameLst>
                                          <p:attrName>style.visibility</p:attrName>
                                        </p:attrNameLst>
                                      </p:cBhvr>
                                      <p:to>
                                        <p:strVal val="visible"/>
                                      </p:to>
                                    </p:set>
                                    <p:animEffect transition="in" filter="wipe(right)">
                                      <p:cBhvr>
                                        <p:cTn id="16" dur="500"/>
                                        <p:tgtEl>
                                          <p:spTgt spid="292"/>
                                        </p:tgtEl>
                                      </p:cBhvr>
                                    </p:animEffect>
                                  </p:childTnLst>
                                </p:cTn>
                              </p:par>
                            </p:childTnLst>
                          </p:cTn>
                        </p:par>
                        <p:par>
                          <p:cTn id="17" fill="hold">
                            <p:stCondLst>
                              <p:cond delay="2000"/>
                            </p:stCondLst>
                            <p:childTnLst>
                              <p:par>
                                <p:cTn id="18" presetID="2" presetClass="entr" presetSubtype="4" fill="hold" grpId="4" nodeType="afterEffect">
                                  <p:stCondLst>
                                    <p:cond delay="0"/>
                                  </p:stCondLst>
                                  <p:iterate>
                                    <p:tmAbs val="0"/>
                                  </p:iterate>
                                  <p:childTnLst>
                                    <p:set>
                                      <p:cBhvr>
                                        <p:cTn id="19" dur="indefinite" fill="hold"/>
                                        <p:tgtEl>
                                          <p:spTgt spid="283"/>
                                        </p:tgtEl>
                                        <p:attrNameLst>
                                          <p:attrName>style.visibility</p:attrName>
                                        </p:attrNameLst>
                                      </p:cBhvr>
                                      <p:to>
                                        <p:strVal val="visible"/>
                                      </p:to>
                                    </p:set>
                                    <p:anim calcmode="lin" valueType="num">
                                      <p:cBhvr>
                                        <p:cTn id="20" dur="750" fill="hold"/>
                                        <p:tgtEl>
                                          <p:spTgt spid="283"/>
                                        </p:tgtEl>
                                        <p:attrNameLst>
                                          <p:attrName>ppt_x</p:attrName>
                                        </p:attrNameLst>
                                      </p:cBhvr>
                                      <p:tavLst>
                                        <p:tav tm="0">
                                          <p:val>
                                            <p:strVal val="#ppt_x"/>
                                          </p:val>
                                        </p:tav>
                                        <p:tav tm="100000">
                                          <p:val>
                                            <p:strVal val="#ppt_x"/>
                                          </p:val>
                                        </p:tav>
                                      </p:tavLst>
                                    </p:anim>
                                    <p:anim calcmode="lin" valueType="num">
                                      <p:cBhvr>
                                        <p:cTn id="21" dur="750" fill="hold"/>
                                        <p:tgtEl>
                                          <p:spTgt spid="283"/>
                                        </p:tgtEl>
                                        <p:attrNameLst>
                                          <p:attrName>ppt_y</p:attrName>
                                        </p:attrNameLst>
                                      </p:cBhvr>
                                      <p:tavLst>
                                        <p:tav tm="0">
                                          <p:val>
                                            <p:strVal val="1+#ppt_h/2"/>
                                          </p:val>
                                        </p:tav>
                                        <p:tav tm="100000">
                                          <p:val>
                                            <p:strVal val="#ppt_y"/>
                                          </p:val>
                                        </p:tav>
                                      </p:tavLst>
                                    </p:anim>
                                  </p:childTnLst>
                                </p:cTn>
                              </p:par>
                            </p:childTnLst>
                          </p:cTn>
                        </p:par>
                        <p:par>
                          <p:cTn id="22" fill="hold">
                            <p:stCondLst>
                              <p:cond delay="2750"/>
                            </p:stCondLst>
                            <p:childTnLst>
                              <p:par>
                                <p:cTn id="23" presetID="22" presetClass="entr" presetSubtype="8" fill="hold" grpId="5" nodeType="afterEffect">
                                  <p:stCondLst>
                                    <p:cond delay="0"/>
                                  </p:stCondLst>
                                  <p:iterate>
                                    <p:tmAbs val="0"/>
                                  </p:iterate>
                                  <p:childTnLst>
                                    <p:set>
                                      <p:cBhvr>
                                        <p:cTn id="24" dur="indefinite" fill="hold"/>
                                        <p:tgtEl>
                                          <p:spTgt spid="293"/>
                                        </p:tgtEl>
                                        <p:attrNameLst>
                                          <p:attrName>style.visibility</p:attrName>
                                        </p:attrNameLst>
                                      </p:cBhvr>
                                      <p:to>
                                        <p:strVal val="visible"/>
                                      </p:to>
                                    </p:set>
                                    <p:animEffect transition="in" filter="wipe(left)">
                                      <p:cBhvr>
                                        <p:cTn id="25" dur="500"/>
                                        <p:tgtEl>
                                          <p:spTgt spid="293"/>
                                        </p:tgtEl>
                                      </p:cBhvr>
                                    </p:animEffect>
                                  </p:childTnLst>
                                </p:cTn>
                              </p:par>
                            </p:childTnLst>
                          </p:cTn>
                        </p:par>
                        <p:par>
                          <p:cTn id="26" fill="hold">
                            <p:stCondLst>
                              <p:cond delay="3250"/>
                            </p:stCondLst>
                            <p:childTnLst>
                              <p:par>
                                <p:cTn id="27" presetID="2" presetClass="entr" presetSubtype="4" fill="hold" grpId="6" nodeType="afterEffect">
                                  <p:stCondLst>
                                    <p:cond delay="0"/>
                                  </p:stCondLst>
                                  <p:iterate>
                                    <p:tmAbs val="0"/>
                                  </p:iterate>
                                  <p:childTnLst>
                                    <p:set>
                                      <p:cBhvr>
                                        <p:cTn id="28" dur="indefinite" fill="hold"/>
                                        <p:tgtEl>
                                          <p:spTgt spid="287"/>
                                        </p:tgtEl>
                                        <p:attrNameLst>
                                          <p:attrName>style.visibility</p:attrName>
                                        </p:attrNameLst>
                                      </p:cBhvr>
                                      <p:to>
                                        <p:strVal val="visible"/>
                                      </p:to>
                                    </p:set>
                                    <p:anim calcmode="lin" valueType="num">
                                      <p:cBhvr>
                                        <p:cTn id="29" dur="750" fill="hold"/>
                                        <p:tgtEl>
                                          <p:spTgt spid="287"/>
                                        </p:tgtEl>
                                        <p:attrNameLst>
                                          <p:attrName>ppt_x</p:attrName>
                                        </p:attrNameLst>
                                      </p:cBhvr>
                                      <p:tavLst>
                                        <p:tav tm="0">
                                          <p:val>
                                            <p:strVal val="#ppt_x"/>
                                          </p:val>
                                        </p:tav>
                                        <p:tav tm="100000">
                                          <p:val>
                                            <p:strVal val="#ppt_x"/>
                                          </p:val>
                                        </p:tav>
                                      </p:tavLst>
                                    </p:anim>
                                    <p:anim calcmode="lin" valueType="num">
                                      <p:cBhvr>
                                        <p:cTn id="30" dur="750" fill="hold"/>
                                        <p:tgtEl>
                                          <p:spTgt spid="287"/>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2" presetClass="entr" presetSubtype="2" fill="hold" grpId="7" nodeType="afterEffect">
                                  <p:stCondLst>
                                    <p:cond delay="0"/>
                                  </p:stCondLst>
                                  <p:iterate>
                                    <p:tmAbs val="0"/>
                                  </p:iterate>
                                  <p:childTnLst>
                                    <p:set>
                                      <p:cBhvr>
                                        <p:cTn id="33" dur="indefinite" fill="hold"/>
                                        <p:tgtEl>
                                          <p:spTgt spid="294"/>
                                        </p:tgtEl>
                                        <p:attrNameLst>
                                          <p:attrName>style.visibility</p:attrName>
                                        </p:attrNameLst>
                                      </p:cBhvr>
                                      <p:to>
                                        <p:strVal val="visible"/>
                                      </p:to>
                                    </p:set>
                                    <p:animEffect transition="in" filter="wipe(right)">
                                      <p:cBhvr>
                                        <p:cTn id="34" dur="500"/>
                                        <p:tgtEl>
                                          <p:spTgt spid="294"/>
                                        </p:tgtEl>
                                      </p:cBhvr>
                                    </p:animEffect>
                                  </p:childTnLst>
                                </p:cTn>
                              </p:par>
                            </p:childTnLst>
                          </p:cTn>
                        </p:par>
                        <p:par>
                          <p:cTn id="35" fill="hold">
                            <p:stCondLst>
                              <p:cond delay="4500"/>
                            </p:stCondLst>
                            <p:childTnLst>
                              <p:par>
                                <p:cTn id="36" presetID="2" presetClass="entr" presetSubtype="4" fill="hold" grpId="8" nodeType="afterEffect">
                                  <p:stCondLst>
                                    <p:cond delay="0"/>
                                  </p:stCondLst>
                                  <p:iterate>
                                    <p:tmAbs val="0"/>
                                  </p:iterate>
                                  <p:childTnLst>
                                    <p:set>
                                      <p:cBhvr>
                                        <p:cTn id="37" dur="indefinite" fill="hold"/>
                                        <p:tgtEl>
                                          <p:spTgt spid="291"/>
                                        </p:tgtEl>
                                        <p:attrNameLst>
                                          <p:attrName>style.visibility</p:attrName>
                                        </p:attrNameLst>
                                      </p:cBhvr>
                                      <p:to>
                                        <p:strVal val="visible"/>
                                      </p:to>
                                    </p:set>
                                    <p:anim calcmode="lin" valueType="num">
                                      <p:cBhvr>
                                        <p:cTn id="38" dur="750" fill="hold"/>
                                        <p:tgtEl>
                                          <p:spTgt spid="291"/>
                                        </p:tgtEl>
                                        <p:attrNameLst>
                                          <p:attrName>ppt_x</p:attrName>
                                        </p:attrNameLst>
                                      </p:cBhvr>
                                      <p:tavLst>
                                        <p:tav tm="0">
                                          <p:val>
                                            <p:strVal val="#ppt_x"/>
                                          </p:val>
                                        </p:tav>
                                        <p:tav tm="100000">
                                          <p:val>
                                            <p:strVal val="#ppt_x"/>
                                          </p:val>
                                        </p:tav>
                                      </p:tavLst>
                                    </p:anim>
                                    <p:anim calcmode="lin" valueType="num">
                                      <p:cBhvr>
                                        <p:cTn id="39" dur="750" fill="hold"/>
                                        <p:tgtEl>
                                          <p:spTgt spid="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 grpId="1" animBg="1" advAuto="0"/>
      <p:bldP spid="279" grpId="2" animBg="1" advAuto="0"/>
      <p:bldP spid="283" grpId="4" animBg="1" advAuto="0"/>
      <p:bldP spid="287" grpId="6" animBg="1" advAuto="0"/>
      <p:bldP spid="291" grpId="8" animBg="1" advAuto="0"/>
      <p:bldP spid="292" grpId="3" animBg="1" advAuto="0"/>
      <p:bldP spid="293" grpId="5" animBg="1" advAuto="0"/>
      <p:bldP spid="294" grpId="7"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4" name="Group 1214"/>
          <p:cNvGrpSpPr/>
          <p:nvPr/>
        </p:nvGrpSpPr>
        <p:grpSpPr>
          <a:xfrm>
            <a:off x="22374020" y="11727792"/>
            <a:ext cx="1777605" cy="1777748"/>
            <a:chOff x="0" y="0"/>
            <a:chExt cx="1777604" cy="1777747"/>
          </a:xfrm>
        </p:grpSpPr>
        <p:sp>
          <p:nvSpPr>
            <p:cNvPr id="1202" name="Shape 1202"/>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03" name="Shape 1203"/>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04" name="Shape 1204"/>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05" name="Shape 1205"/>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06" name="Shape 1206"/>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07" name="Shape 1207"/>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08" name="Shape 1208"/>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09" name="Shape 1209"/>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10" name="Shape 1210"/>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11" name="Shape 1211"/>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12" name="Shape 1212"/>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13" name="Shape 1213"/>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1227" name="Group 1227"/>
          <p:cNvGrpSpPr/>
          <p:nvPr/>
        </p:nvGrpSpPr>
        <p:grpSpPr>
          <a:xfrm>
            <a:off x="225117" y="232231"/>
            <a:ext cx="1777605" cy="1777749"/>
            <a:chOff x="0" y="0"/>
            <a:chExt cx="1777604" cy="1777747"/>
          </a:xfrm>
        </p:grpSpPr>
        <p:sp>
          <p:nvSpPr>
            <p:cNvPr id="1215" name="Shape 1215"/>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16" name="Shape 1216"/>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17" name="Shape 1217"/>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18" name="Shape 1218"/>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19" name="Shape 1219"/>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20" name="Shape 1220"/>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21" name="Shape 1221"/>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22" name="Shape 1222"/>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23" name="Shape 1223"/>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24" name="Shape 1224"/>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25" name="Shape 1225"/>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26" name="Shape 1226"/>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1228" name="Shape 1228"/>
          <p:cNvSpPr/>
          <p:nvPr/>
        </p:nvSpPr>
        <p:spPr>
          <a:xfrm>
            <a:off x="1475923" y="585146"/>
            <a:ext cx="5043121"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Portfolio Slides</a:t>
            </a:r>
          </a:p>
        </p:txBody>
      </p:sp>
      <p:sp>
        <p:nvSpPr>
          <p:cNvPr id="1229" name="Shape 1229"/>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sp>
        <p:nvSpPr>
          <p:cNvPr id="1230" name="Shape 1230"/>
          <p:cNvSpPr/>
          <p:nvPr/>
        </p:nvSpPr>
        <p:spPr>
          <a:xfrm>
            <a:off x="482446" y="3287490"/>
            <a:ext cx="4737552" cy="4737552"/>
          </a:xfrm>
          <a:prstGeom prst="ellipse">
            <a:avLst/>
          </a:prstGeom>
          <a:blipFill>
            <a:blip r:embed="rId2"/>
            <a:stretch>
              <a:fillRect/>
            </a:stretch>
          </a:blipFill>
          <a:ln w="12700">
            <a:miter lim="400000"/>
          </a:ln>
        </p:spPr>
        <p:txBody>
          <a:bodyPr tIns="91439" bIns="91439" anchor="ctr"/>
          <a:lstStyle/>
          <a:p>
            <a:pPr algn="ctr">
              <a:defRPr>
                <a:solidFill>
                  <a:srgbClr val="FFFFFF"/>
                </a:solidFill>
              </a:defRPr>
            </a:pPr>
            <a:endParaRPr/>
          </a:p>
        </p:txBody>
      </p:sp>
      <p:sp>
        <p:nvSpPr>
          <p:cNvPr id="1231" name="Shape 1231"/>
          <p:cNvSpPr/>
          <p:nvPr/>
        </p:nvSpPr>
        <p:spPr>
          <a:xfrm>
            <a:off x="7197652" y="8107637"/>
            <a:ext cx="4737553" cy="4737553"/>
          </a:xfrm>
          <a:prstGeom prst="ellipse">
            <a:avLst/>
          </a:prstGeom>
          <a:blipFill>
            <a:blip r:embed="rId3"/>
            <a:stretch>
              <a:fillRect/>
            </a:stretch>
          </a:blipFill>
          <a:ln w="12700">
            <a:miter lim="400000"/>
          </a:ln>
        </p:spPr>
        <p:txBody>
          <a:bodyPr tIns="91439" bIns="91439" anchor="ctr"/>
          <a:lstStyle/>
          <a:p>
            <a:pPr algn="ctr">
              <a:defRPr>
                <a:solidFill>
                  <a:srgbClr val="FFFFFF"/>
                </a:solidFill>
              </a:defRPr>
            </a:pPr>
            <a:endParaRPr/>
          </a:p>
        </p:txBody>
      </p:sp>
      <p:sp>
        <p:nvSpPr>
          <p:cNvPr id="1232" name="Shape 1232"/>
          <p:cNvSpPr/>
          <p:nvPr/>
        </p:nvSpPr>
        <p:spPr>
          <a:xfrm>
            <a:off x="12179902" y="3287490"/>
            <a:ext cx="4737553" cy="4737552"/>
          </a:xfrm>
          <a:prstGeom prst="ellipse">
            <a:avLst/>
          </a:prstGeom>
          <a:blipFill>
            <a:blip r:embed="rId4"/>
            <a:stretch>
              <a:fillRect/>
            </a:stretch>
          </a:blipFill>
          <a:ln w="12700">
            <a:miter lim="400000"/>
          </a:ln>
        </p:spPr>
        <p:txBody>
          <a:bodyPr tIns="91439" bIns="91439" anchor="ctr"/>
          <a:lstStyle/>
          <a:p>
            <a:pPr algn="ctr">
              <a:defRPr>
                <a:solidFill>
                  <a:srgbClr val="FFFFFF"/>
                </a:solidFill>
              </a:defRPr>
            </a:pPr>
            <a:endParaRPr/>
          </a:p>
        </p:txBody>
      </p:sp>
      <p:sp>
        <p:nvSpPr>
          <p:cNvPr id="1233" name="Shape 1233"/>
          <p:cNvSpPr/>
          <p:nvPr/>
        </p:nvSpPr>
        <p:spPr>
          <a:xfrm>
            <a:off x="18895105" y="8107637"/>
            <a:ext cx="4737553" cy="4737553"/>
          </a:xfrm>
          <a:prstGeom prst="ellipse">
            <a:avLst/>
          </a:prstGeom>
          <a:blipFill>
            <a:blip r:embed="rId5"/>
            <a:stretch>
              <a:fillRect/>
            </a:stretch>
          </a:blipFill>
          <a:ln w="12700">
            <a:miter lim="400000"/>
          </a:ln>
        </p:spPr>
        <p:txBody>
          <a:bodyPr tIns="91439" bIns="91439" anchor="ctr"/>
          <a:lstStyle/>
          <a:p>
            <a:pPr algn="ctr">
              <a:defRPr>
                <a:solidFill>
                  <a:srgbClr val="FFFFFF"/>
                </a:solidFill>
              </a:defRPr>
            </a:pPr>
            <a:endParaRPr/>
          </a:p>
        </p:txBody>
      </p:sp>
      <p:grpSp>
        <p:nvGrpSpPr>
          <p:cNvPr id="1236" name="Group 1236"/>
          <p:cNvGrpSpPr/>
          <p:nvPr/>
        </p:nvGrpSpPr>
        <p:grpSpPr>
          <a:xfrm>
            <a:off x="3821636" y="3052622"/>
            <a:ext cx="1398361" cy="1398361"/>
            <a:chOff x="0" y="0"/>
            <a:chExt cx="1398359" cy="1398359"/>
          </a:xfrm>
        </p:grpSpPr>
        <p:sp>
          <p:nvSpPr>
            <p:cNvPr id="1234" name="Shape 1234"/>
            <p:cNvSpPr/>
            <p:nvPr/>
          </p:nvSpPr>
          <p:spPr>
            <a:xfrm>
              <a:off x="0" y="0"/>
              <a:ext cx="1398360" cy="1398360"/>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sz="6400" b="1" i="1">
                  <a:solidFill>
                    <a:srgbClr val="FFFFFF"/>
                  </a:solidFill>
                  <a:latin typeface="Adobe Caslon Pro"/>
                  <a:ea typeface="Adobe Caslon Pro"/>
                  <a:cs typeface="Adobe Caslon Pro"/>
                  <a:sym typeface="Adobe Caslon Pro"/>
                </a:defRPr>
              </a:pPr>
              <a:endParaRPr/>
            </a:p>
          </p:txBody>
        </p:sp>
        <p:sp>
          <p:nvSpPr>
            <p:cNvPr id="1235" name="Shape 1235"/>
            <p:cNvSpPr/>
            <p:nvPr/>
          </p:nvSpPr>
          <p:spPr>
            <a:xfrm>
              <a:off x="204785" y="200070"/>
              <a:ext cx="988789" cy="998220"/>
            </a:xfrm>
            <a:prstGeom prst="rect">
              <a:avLst/>
            </a:prstGeom>
            <a:noFill/>
            <a:ln w="12700" cap="flat">
              <a:noFill/>
              <a:miter lim="400000"/>
            </a:ln>
            <a:effectLst/>
          </p:spPr>
          <p:txBody>
            <a:bodyPr wrap="square" lIns="91439" tIns="91439" rIns="91439" bIns="91439" numCol="1" anchor="ctr">
              <a:spAutoFit/>
            </a:bodyPr>
            <a:lstStyle>
              <a:lvl1pPr algn="ctr">
                <a:defRPr sz="6400" b="1" i="1">
                  <a:solidFill>
                    <a:srgbClr val="FFFFFF"/>
                  </a:solidFill>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1</a:t>
              </a:r>
            </a:p>
          </p:txBody>
        </p:sp>
      </p:grpSp>
      <p:grpSp>
        <p:nvGrpSpPr>
          <p:cNvPr id="1239" name="Group 1239"/>
          <p:cNvGrpSpPr/>
          <p:nvPr/>
        </p:nvGrpSpPr>
        <p:grpSpPr>
          <a:xfrm>
            <a:off x="15519091" y="3287490"/>
            <a:ext cx="1398361" cy="1398361"/>
            <a:chOff x="0" y="0"/>
            <a:chExt cx="1398359" cy="1398359"/>
          </a:xfrm>
        </p:grpSpPr>
        <p:sp>
          <p:nvSpPr>
            <p:cNvPr id="1237" name="Shape 1237"/>
            <p:cNvSpPr/>
            <p:nvPr/>
          </p:nvSpPr>
          <p:spPr>
            <a:xfrm>
              <a:off x="0" y="0"/>
              <a:ext cx="1398360" cy="1398360"/>
            </a:xfrm>
            <a:prstGeom prst="ellipse">
              <a:avLst/>
            </a:prstGeom>
            <a:solidFill>
              <a:srgbClr val="F19B2C"/>
            </a:solidFill>
            <a:ln w="12700" cap="flat">
              <a:noFill/>
              <a:miter lim="400000"/>
            </a:ln>
            <a:effectLst/>
          </p:spPr>
          <p:txBody>
            <a:bodyPr wrap="square" lIns="91439" tIns="91439" rIns="91439" bIns="91439" numCol="1" anchor="ctr">
              <a:noAutofit/>
            </a:bodyPr>
            <a:lstStyle/>
            <a:p>
              <a:pPr algn="ctr">
                <a:defRPr sz="6400" b="1" i="1">
                  <a:solidFill>
                    <a:srgbClr val="FFFFFF"/>
                  </a:solidFill>
                  <a:latin typeface="Adobe Caslon Pro"/>
                  <a:ea typeface="Adobe Caslon Pro"/>
                  <a:cs typeface="Adobe Caslon Pro"/>
                  <a:sym typeface="Adobe Caslon Pro"/>
                </a:defRPr>
              </a:pPr>
              <a:endParaRPr/>
            </a:p>
          </p:txBody>
        </p:sp>
        <p:sp>
          <p:nvSpPr>
            <p:cNvPr id="1238" name="Shape 1238"/>
            <p:cNvSpPr/>
            <p:nvPr/>
          </p:nvSpPr>
          <p:spPr>
            <a:xfrm>
              <a:off x="204785" y="200070"/>
              <a:ext cx="988789" cy="998220"/>
            </a:xfrm>
            <a:prstGeom prst="rect">
              <a:avLst/>
            </a:prstGeom>
            <a:noFill/>
            <a:ln w="12700" cap="flat">
              <a:noFill/>
              <a:miter lim="400000"/>
            </a:ln>
            <a:effectLst/>
          </p:spPr>
          <p:txBody>
            <a:bodyPr wrap="square" lIns="91439" tIns="91439" rIns="91439" bIns="91439" numCol="1" anchor="ctr">
              <a:spAutoFit/>
            </a:bodyPr>
            <a:lstStyle>
              <a:lvl1pPr algn="ctr">
                <a:defRPr sz="6400" b="1" i="1">
                  <a:solidFill>
                    <a:srgbClr val="FFFFFF"/>
                  </a:solidFill>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2</a:t>
              </a:r>
            </a:p>
          </p:txBody>
        </p:sp>
      </p:grpSp>
      <p:grpSp>
        <p:nvGrpSpPr>
          <p:cNvPr id="1242" name="Group 1242"/>
          <p:cNvGrpSpPr/>
          <p:nvPr/>
        </p:nvGrpSpPr>
        <p:grpSpPr>
          <a:xfrm>
            <a:off x="18895105" y="7979508"/>
            <a:ext cx="1398361" cy="1398361"/>
            <a:chOff x="0" y="0"/>
            <a:chExt cx="1398359" cy="1398359"/>
          </a:xfrm>
        </p:grpSpPr>
        <p:sp>
          <p:nvSpPr>
            <p:cNvPr id="1240" name="Shape 1240"/>
            <p:cNvSpPr/>
            <p:nvPr/>
          </p:nvSpPr>
          <p:spPr>
            <a:xfrm>
              <a:off x="0" y="0"/>
              <a:ext cx="1398360" cy="1398360"/>
            </a:xfrm>
            <a:prstGeom prst="ellipse">
              <a:avLst/>
            </a:prstGeom>
            <a:solidFill>
              <a:srgbClr val="1B7AC3"/>
            </a:solidFill>
            <a:ln w="12700" cap="flat">
              <a:noFill/>
              <a:miter lim="400000"/>
            </a:ln>
            <a:effectLst/>
          </p:spPr>
          <p:txBody>
            <a:bodyPr wrap="square" lIns="91439" tIns="91439" rIns="91439" bIns="91439" numCol="1" anchor="ctr">
              <a:noAutofit/>
            </a:bodyPr>
            <a:lstStyle/>
            <a:p>
              <a:pPr algn="ctr">
                <a:defRPr sz="6400" b="1" i="1">
                  <a:solidFill>
                    <a:srgbClr val="FFFFFF"/>
                  </a:solidFill>
                  <a:latin typeface="Adobe Caslon Pro"/>
                  <a:ea typeface="Adobe Caslon Pro"/>
                  <a:cs typeface="Adobe Caslon Pro"/>
                  <a:sym typeface="Adobe Caslon Pro"/>
                </a:defRPr>
              </a:pPr>
              <a:endParaRPr/>
            </a:p>
          </p:txBody>
        </p:sp>
        <p:sp>
          <p:nvSpPr>
            <p:cNvPr id="1241" name="Shape 1241"/>
            <p:cNvSpPr/>
            <p:nvPr/>
          </p:nvSpPr>
          <p:spPr>
            <a:xfrm>
              <a:off x="204785" y="200070"/>
              <a:ext cx="988789" cy="998220"/>
            </a:xfrm>
            <a:prstGeom prst="rect">
              <a:avLst/>
            </a:prstGeom>
            <a:noFill/>
            <a:ln w="12700" cap="flat">
              <a:noFill/>
              <a:miter lim="400000"/>
            </a:ln>
            <a:effectLst/>
          </p:spPr>
          <p:txBody>
            <a:bodyPr wrap="square" lIns="91439" tIns="91439" rIns="91439" bIns="91439" numCol="1" anchor="ctr">
              <a:spAutoFit/>
            </a:bodyPr>
            <a:lstStyle>
              <a:lvl1pPr algn="ctr">
                <a:defRPr sz="6400" b="1" i="1">
                  <a:solidFill>
                    <a:srgbClr val="FFFFFF"/>
                  </a:solidFill>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4</a:t>
              </a:r>
            </a:p>
          </p:txBody>
        </p:sp>
      </p:grpSp>
      <p:grpSp>
        <p:nvGrpSpPr>
          <p:cNvPr id="1245" name="Group 1245"/>
          <p:cNvGrpSpPr/>
          <p:nvPr/>
        </p:nvGrpSpPr>
        <p:grpSpPr>
          <a:xfrm>
            <a:off x="7139482" y="8071918"/>
            <a:ext cx="1398361" cy="1398361"/>
            <a:chOff x="0" y="0"/>
            <a:chExt cx="1398359" cy="1398359"/>
          </a:xfrm>
        </p:grpSpPr>
        <p:sp>
          <p:nvSpPr>
            <p:cNvPr id="1243" name="Shape 1243"/>
            <p:cNvSpPr/>
            <p:nvPr/>
          </p:nvSpPr>
          <p:spPr>
            <a:xfrm>
              <a:off x="0" y="0"/>
              <a:ext cx="1398360" cy="1398360"/>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sz="6400" b="1" i="1">
                  <a:solidFill>
                    <a:srgbClr val="FFFFFF"/>
                  </a:solidFill>
                  <a:latin typeface="Adobe Caslon Pro"/>
                  <a:ea typeface="Adobe Caslon Pro"/>
                  <a:cs typeface="Adobe Caslon Pro"/>
                  <a:sym typeface="Adobe Caslon Pro"/>
                </a:defRPr>
              </a:pPr>
              <a:endParaRPr/>
            </a:p>
          </p:txBody>
        </p:sp>
        <p:sp>
          <p:nvSpPr>
            <p:cNvPr id="1244" name="Shape 1244"/>
            <p:cNvSpPr/>
            <p:nvPr/>
          </p:nvSpPr>
          <p:spPr>
            <a:xfrm>
              <a:off x="204785" y="200070"/>
              <a:ext cx="988789" cy="998220"/>
            </a:xfrm>
            <a:prstGeom prst="rect">
              <a:avLst/>
            </a:prstGeom>
            <a:noFill/>
            <a:ln w="12700" cap="flat">
              <a:noFill/>
              <a:miter lim="400000"/>
            </a:ln>
            <a:effectLst/>
          </p:spPr>
          <p:txBody>
            <a:bodyPr wrap="square" lIns="91439" tIns="91439" rIns="91439" bIns="91439" numCol="1" anchor="ctr">
              <a:spAutoFit/>
            </a:bodyPr>
            <a:lstStyle>
              <a:lvl1pPr algn="ctr">
                <a:defRPr sz="6400" b="1" i="1">
                  <a:solidFill>
                    <a:srgbClr val="FFFFFF"/>
                  </a:solidFill>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3</a:t>
              </a:r>
            </a:p>
          </p:txBody>
        </p:sp>
      </p:grpSp>
      <p:sp>
        <p:nvSpPr>
          <p:cNvPr id="1246" name="Shape 1246"/>
          <p:cNvSpPr/>
          <p:nvPr/>
        </p:nvSpPr>
        <p:spPr>
          <a:xfrm>
            <a:off x="5468213" y="4026449"/>
            <a:ext cx="6410328" cy="800101"/>
          </a:xfrm>
          <a:prstGeom prst="rect">
            <a:avLst/>
          </a:prstGeom>
          <a:ln w="12700">
            <a:miter lim="400000"/>
          </a:ln>
        </p:spPr>
        <p:txBody>
          <a:bodyPr tIns="91439" bIns="91439">
            <a:spAutoFit/>
          </a:bodyPr>
          <a:lstStyle>
            <a:lvl1pPr>
              <a:defRPr sz="4800" b="1" i="1">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The Project Title</a:t>
            </a:r>
          </a:p>
        </p:txBody>
      </p:sp>
      <p:sp>
        <p:nvSpPr>
          <p:cNvPr id="1247" name="Shape 1247"/>
          <p:cNvSpPr/>
          <p:nvPr/>
        </p:nvSpPr>
        <p:spPr>
          <a:xfrm>
            <a:off x="5468213" y="4639200"/>
            <a:ext cx="6761317" cy="2519085"/>
          </a:xfrm>
          <a:prstGeom prst="rect">
            <a:avLst/>
          </a:prstGeom>
          <a:ln w="12700">
            <a:miter lim="400000"/>
          </a:ln>
        </p:spPr>
        <p:txBody>
          <a:bodyPr tIns="91439" bIns="91439">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 good book may be among the best of friends. It is the same today.</a:t>
            </a:r>
          </a:p>
        </p:txBody>
      </p:sp>
      <p:sp>
        <p:nvSpPr>
          <p:cNvPr id="1248" name="Shape 1248"/>
          <p:cNvSpPr/>
          <p:nvPr/>
        </p:nvSpPr>
        <p:spPr>
          <a:xfrm>
            <a:off x="17116042" y="4026449"/>
            <a:ext cx="6410327" cy="800101"/>
          </a:xfrm>
          <a:prstGeom prst="rect">
            <a:avLst/>
          </a:prstGeom>
          <a:ln w="12700">
            <a:miter lim="400000"/>
          </a:ln>
        </p:spPr>
        <p:txBody>
          <a:bodyPr tIns="91439" bIns="91439">
            <a:spAutoFit/>
          </a:bodyPr>
          <a:lstStyle>
            <a:lvl1pPr>
              <a:defRPr sz="4800" b="1" i="1">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The Project Title</a:t>
            </a:r>
          </a:p>
        </p:txBody>
      </p:sp>
      <p:sp>
        <p:nvSpPr>
          <p:cNvPr id="1249" name="Shape 1249"/>
          <p:cNvSpPr/>
          <p:nvPr/>
        </p:nvSpPr>
        <p:spPr>
          <a:xfrm>
            <a:off x="17116042" y="4639200"/>
            <a:ext cx="6761317" cy="2519085"/>
          </a:xfrm>
          <a:prstGeom prst="rect">
            <a:avLst/>
          </a:prstGeom>
          <a:ln w="12700">
            <a:miter lim="400000"/>
          </a:ln>
        </p:spPr>
        <p:txBody>
          <a:bodyPr tIns="91439" bIns="91439">
            <a:spAutoFit/>
          </a:bodyPr>
          <a:lstStyle>
            <a:lvl1pP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 good book may be among the best of friends. It is the same today.</a:t>
            </a:r>
          </a:p>
        </p:txBody>
      </p:sp>
      <p:sp>
        <p:nvSpPr>
          <p:cNvPr id="1250" name="Shape 1250"/>
          <p:cNvSpPr/>
          <p:nvPr/>
        </p:nvSpPr>
        <p:spPr>
          <a:xfrm>
            <a:off x="12426456" y="9036794"/>
            <a:ext cx="6410327" cy="800101"/>
          </a:xfrm>
          <a:prstGeom prst="rect">
            <a:avLst/>
          </a:prstGeom>
          <a:ln w="12700">
            <a:miter lim="400000"/>
          </a:ln>
        </p:spPr>
        <p:txBody>
          <a:bodyPr tIns="91439" bIns="91439">
            <a:spAutoFit/>
          </a:bodyPr>
          <a:lstStyle>
            <a:lvl1pPr algn="r">
              <a:defRPr sz="4800" b="1" i="1">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The Project Title</a:t>
            </a:r>
          </a:p>
        </p:txBody>
      </p:sp>
      <p:sp>
        <p:nvSpPr>
          <p:cNvPr id="1251" name="Shape 1251"/>
          <p:cNvSpPr/>
          <p:nvPr/>
        </p:nvSpPr>
        <p:spPr>
          <a:xfrm>
            <a:off x="12075466" y="9649544"/>
            <a:ext cx="6761317" cy="2519086"/>
          </a:xfrm>
          <a:prstGeom prst="rect">
            <a:avLst/>
          </a:prstGeom>
          <a:ln w="12700">
            <a:miter lim="400000"/>
          </a:ln>
        </p:spPr>
        <p:txBody>
          <a:bodyPr tIns="91439" bIns="91439">
            <a:spAutoFit/>
          </a:bodyPr>
          <a:lstStyle>
            <a:lvl1pPr algn="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 good book may be among the best of friends. It is the same today.</a:t>
            </a:r>
          </a:p>
        </p:txBody>
      </p:sp>
      <p:sp>
        <p:nvSpPr>
          <p:cNvPr id="1252" name="Shape 1252"/>
          <p:cNvSpPr/>
          <p:nvPr/>
        </p:nvSpPr>
        <p:spPr>
          <a:xfrm>
            <a:off x="653333" y="9036794"/>
            <a:ext cx="6410328" cy="800101"/>
          </a:xfrm>
          <a:prstGeom prst="rect">
            <a:avLst/>
          </a:prstGeom>
          <a:ln w="12700">
            <a:miter lim="400000"/>
          </a:ln>
        </p:spPr>
        <p:txBody>
          <a:bodyPr tIns="91439" bIns="91439">
            <a:spAutoFit/>
          </a:bodyPr>
          <a:lstStyle>
            <a:lvl1pPr algn="r">
              <a:defRPr sz="4800" b="1" i="1">
                <a:latin typeface="Adobe Caslon Pro"/>
                <a:ea typeface="Adobe Caslon Pro"/>
                <a:cs typeface="Adobe Caslon Pro"/>
                <a:sym typeface="Adobe Caslon Pro"/>
              </a:defRPr>
            </a:lvl1pPr>
          </a:lstStyle>
          <a:p>
            <a:pPr>
              <a:defRPr b="0" i="0">
                <a:latin typeface="+mn-lt"/>
                <a:ea typeface="+mn-ea"/>
                <a:cs typeface="+mn-cs"/>
                <a:sym typeface="Trebuchet MS"/>
              </a:defRPr>
            </a:pPr>
            <a:r>
              <a:rPr b="1" i="1">
                <a:latin typeface="Adobe Caslon Pro"/>
                <a:ea typeface="Adobe Caslon Pro"/>
                <a:cs typeface="Adobe Caslon Pro"/>
                <a:sym typeface="Adobe Caslon Pro"/>
              </a:rPr>
              <a:t>The Project Title</a:t>
            </a:r>
          </a:p>
        </p:txBody>
      </p:sp>
      <p:sp>
        <p:nvSpPr>
          <p:cNvPr id="1253" name="Shape 1253"/>
          <p:cNvSpPr/>
          <p:nvPr/>
        </p:nvSpPr>
        <p:spPr>
          <a:xfrm>
            <a:off x="302343" y="9649544"/>
            <a:ext cx="6761317" cy="2519086"/>
          </a:xfrm>
          <a:prstGeom prst="rect">
            <a:avLst/>
          </a:prstGeom>
          <a:ln w="12700">
            <a:miter lim="400000"/>
          </a:ln>
        </p:spPr>
        <p:txBody>
          <a:bodyPr tIns="91439" bIns="91439">
            <a:spAutoFit/>
          </a:bodyPr>
          <a:lstStyle>
            <a:lvl1pPr algn="r">
              <a:defRPr sz="3200">
                <a:solidFill>
                  <a:srgbClr val="3B3838"/>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3B3838"/>
                </a:solidFill>
                <a:latin typeface="Arial"/>
                <a:ea typeface="Arial"/>
                <a:cs typeface="Arial"/>
                <a:sym typeface="Arial"/>
              </a:rPr>
              <a:t>We are travelling by train. Out the windows, we drink in the passing scene of cars on highways. A good book may be among the best of friends. It is the same today.</a:t>
            </a:r>
          </a:p>
        </p:txBody>
      </p:sp>
    </p:spTree>
  </p:cSld>
  <p:clrMapOvr>
    <a:masterClrMapping/>
  </p:clrMapOvr>
  <mc:AlternateContent xmlns:mc="http://schemas.openxmlformats.org/markup-compatibility/2006" xmlns:p14="http://schemas.microsoft.com/office/powerpoint/2010/main">
    <mc:Choice Requires="p14">
      <p:transition spd="slow" p14:dur="1200">
        <p14:prism isInverted="1"/>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1228"/>
                                        </p:tgtEl>
                                        <p:attrNameLst>
                                          <p:attrName>style.visibility</p:attrName>
                                        </p:attrNameLst>
                                      </p:cBhvr>
                                      <p:to>
                                        <p:strVal val="visible"/>
                                      </p:to>
                                    </p:set>
                                    <p:anim calcmode="lin" valueType="num">
                                      <p:cBhvr>
                                        <p:cTn id="7" dur="500" fill="hold"/>
                                        <p:tgtEl>
                                          <p:spTgt spid="1228"/>
                                        </p:tgtEl>
                                        <p:attrNameLst>
                                          <p:attrName>ppt_x</p:attrName>
                                        </p:attrNameLst>
                                      </p:cBhvr>
                                      <p:tavLst>
                                        <p:tav tm="0">
                                          <p:val>
                                            <p:strVal val="#ppt_x"/>
                                          </p:val>
                                        </p:tav>
                                        <p:tav tm="100000">
                                          <p:val>
                                            <p:strVal val="#ppt_x"/>
                                          </p:val>
                                        </p:tav>
                                      </p:tavLst>
                                    </p:anim>
                                    <p:anim calcmode="lin" valueType="num">
                                      <p:cBhvr>
                                        <p:cTn id="8" dur="500" fill="hold"/>
                                        <p:tgtEl>
                                          <p:spTgt spid="12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1229"/>
                                        </p:tgtEl>
                                        <p:attrNameLst>
                                          <p:attrName>style.visibility</p:attrName>
                                        </p:attrNameLst>
                                      </p:cBhvr>
                                      <p:to>
                                        <p:strVal val="visible"/>
                                      </p:to>
                                    </p:set>
                                    <p:animEffect transition="in" filter="wipe(left)">
                                      <p:cBhvr>
                                        <p:cTn id="12" dur="500"/>
                                        <p:tgtEl>
                                          <p:spTgt spid="1229"/>
                                        </p:tgtEl>
                                      </p:cBhvr>
                                    </p:animEffect>
                                  </p:childTnLst>
                                </p:cTn>
                              </p:par>
                            </p:childTnLst>
                          </p:cTn>
                        </p:par>
                        <p:par>
                          <p:cTn id="13" fill="hold">
                            <p:stCondLst>
                              <p:cond delay="1000"/>
                            </p:stCondLst>
                            <p:childTnLst>
                              <p:par>
                                <p:cTn id="14" presetID="15" presetClass="entr" presetSubtype="0" fill="hold" grpId="3" nodeType="afterEffect">
                                  <p:stCondLst>
                                    <p:cond delay="0"/>
                                  </p:stCondLst>
                                  <p:iterate>
                                    <p:tmAbs val="0"/>
                                  </p:iterate>
                                  <p:childTnLst>
                                    <p:set>
                                      <p:cBhvr>
                                        <p:cTn id="15" dur="indefinite" fill="hold"/>
                                        <p:tgtEl>
                                          <p:spTgt spid="1230"/>
                                        </p:tgtEl>
                                        <p:attrNameLst>
                                          <p:attrName>style.visibility</p:attrName>
                                        </p:attrNameLst>
                                      </p:cBhvr>
                                      <p:to>
                                        <p:strVal val="visible"/>
                                      </p:to>
                                    </p:set>
                                    <p:anim calcmode="lin" valueType="num">
                                      <p:cBhvr>
                                        <p:cTn id="16" dur="750" fill="hold"/>
                                        <p:tgtEl>
                                          <p:spTgt spid="1230"/>
                                        </p:tgtEl>
                                        <p:attrNameLst>
                                          <p:attrName>ppt_w</p:attrName>
                                        </p:attrNameLst>
                                      </p:cBhvr>
                                      <p:tavLst>
                                        <p:tav tm="0">
                                          <p:val>
                                            <p:fltVal val="0"/>
                                          </p:val>
                                        </p:tav>
                                        <p:tav tm="100000">
                                          <p:val>
                                            <p:strVal val="#ppt_w"/>
                                          </p:val>
                                        </p:tav>
                                      </p:tavLst>
                                    </p:anim>
                                    <p:anim calcmode="lin" valueType="num">
                                      <p:cBhvr>
                                        <p:cTn id="17" dur="750" fill="hold"/>
                                        <p:tgtEl>
                                          <p:spTgt spid="1230"/>
                                        </p:tgtEl>
                                        <p:attrNameLst>
                                          <p:attrName>ppt_h</p:attrName>
                                        </p:attrNameLst>
                                      </p:cBhvr>
                                      <p:tavLst>
                                        <p:tav tm="0">
                                          <p:val>
                                            <p:fltVal val="0"/>
                                          </p:val>
                                        </p:tav>
                                        <p:tav tm="100000">
                                          <p:val>
                                            <p:strVal val="#ppt_h"/>
                                          </p:val>
                                        </p:tav>
                                      </p:tavLst>
                                    </p:anim>
                                    <p:anim calcmode="lin" valueType="num">
                                      <p:cBhvr>
                                        <p:cTn id="18" dur="750" fill="hold"/>
                                        <p:tgtEl>
                                          <p:spTgt spid="1230"/>
                                        </p:tgtEl>
                                        <p:attrNameLst>
                                          <p:attrName>ppt_x</p:attrName>
                                        </p:attrNameLst>
                                      </p:cBhvr>
                                      <p:tavLst>
                                        <p:tav tm="0" fmla="#ppt_x+(cos(-2*pi*(1-$))*-#ppt_x-sin(-2*pi*(1-$))*(1-#ppt_y))*(1-$)">
                                          <p:val>
                                            <p:fltVal val="0"/>
                                          </p:val>
                                        </p:tav>
                                        <p:tav tm="100000">
                                          <p:val>
                                            <p:fltVal val="1"/>
                                          </p:val>
                                        </p:tav>
                                      </p:tavLst>
                                    </p:anim>
                                    <p:anim calcmode="lin" valueType="num">
                                      <p:cBhvr>
                                        <p:cTn id="19" dur="750" fill="hold"/>
                                        <p:tgtEl>
                                          <p:spTgt spid="1230"/>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750"/>
                            </p:stCondLst>
                            <p:childTnLst>
                              <p:par>
                                <p:cTn id="21" presetID="9" presetClass="entr" presetSubtype="0" fill="hold" grpId="4" nodeType="afterEffect">
                                  <p:stCondLst>
                                    <p:cond delay="0"/>
                                  </p:stCondLst>
                                  <p:iterate>
                                    <p:tmAbs val="0"/>
                                  </p:iterate>
                                  <p:childTnLst>
                                    <p:set>
                                      <p:cBhvr>
                                        <p:cTn id="22" dur="indefinite" fill="hold"/>
                                        <p:tgtEl>
                                          <p:spTgt spid="1236"/>
                                        </p:tgtEl>
                                        <p:attrNameLst>
                                          <p:attrName>style.visibility</p:attrName>
                                        </p:attrNameLst>
                                      </p:cBhvr>
                                      <p:to>
                                        <p:strVal val="visible"/>
                                      </p:to>
                                    </p:set>
                                    <p:animEffect transition="in" filter="dissolve">
                                      <p:cBhvr>
                                        <p:cTn id="23" dur="500"/>
                                        <p:tgtEl>
                                          <p:spTgt spid="1236"/>
                                        </p:tgtEl>
                                      </p:cBhvr>
                                    </p:animEffect>
                                  </p:childTnLst>
                                </p:cTn>
                              </p:par>
                            </p:childTnLst>
                          </p:cTn>
                        </p:par>
                        <p:par>
                          <p:cTn id="24" fill="hold">
                            <p:stCondLst>
                              <p:cond delay="2250"/>
                            </p:stCondLst>
                            <p:childTnLst>
                              <p:par>
                                <p:cTn id="25" presetID="22" presetClass="entr" presetSubtype="4" fill="hold" grpId="5" nodeType="afterEffect">
                                  <p:stCondLst>
                                    <p:cond delay="0"/>
                                  </p:stCondLst>
                                  <p:iterate>
                                    <p:tmAbs val="0"/>
                                  </p:iterate>
                                  <p:childTnLst>
                                    <p:set>
                                      <p:cBhvr>
                                        <p:cTn id="26" dur="indefinite" fill="hold"/>
                                        <p:tgtEl>
                                          <p:spTgt spid="1246"/>
                                        </p:tgtEl>
                                        <p:attrNameLst>
                                          <p:attrName>style.visibility</p:attrName>
                                        </p:attrNameLst>
                                      </p:cBhvr>
                                      <p:to>
                                        <p:strVal val="visible"/>
                                      </p:to>
                                    </p:set>
                                    <p:animEffect transition="in" filter="wipe(down)">
                                      <p:cBhvr>
                                        <p:cTn id="27" dur="500"/>
                                        <p:tgtEl>
                                          <p:spTgt spid="1246"/>
                                        </p:tgtEl>
                                      </p:cBhvr>
                                    </p:animEffect>
                                  </p:childTnLst>
                                </p:cTn>
                              </p:par>
                            </p:childTnLst>
                          </p:cTn>
                        </p:par>
                        <p:par>
                          <p:cTn id="28" fill="hold">
                            <p:stCondLst>
                              <p:cond delay="2750"/>
                            </p:stCondLst>
                            <p:childTnLst>
                              <p:par>
                                <p:cTn id="29" presetID="22" presetClass="entr" presetSubtype="8" fill="hold" grpId="6" nodeType="afterEffect">
                                  <p:stCondLst>
                                    <p:cond delay="0"/>
                                  </p:stCondLst>
                                  <p:iterate>
                                    <p:tmAbs val="0"/>
                                  </p:iterate>
                                  <p:childTnLst>
                                    <p:set>
                                      <p:cBhvr>
                                        <p:cTn id="30" dur="indefinite" fill="hold"/>
                                        <p:tgtEl>
                                          <p:spTgt spid="1247"/>
                                        </p:tgtEl>
                                        <p:attrNameLst>
                                          <p:attrName>style.visibility</p:attrName>
                                        </p:attrNameLst>
                                      </p:cBhvr>
                                      <p:to>
                                        <p:strVal val="visible"/>
                                      </p:to>
                                    </p:set>
                                    <p:animEffect transition="in" filter="wipe(left)">
                                      <p:cBhvr>
                                        <p:cTn id="31" dur="500"/>
                                        <p:tgtEl>
                                          <p:spTgt spid="1247"/>
                                        </p:tgtEl>
                                      </p:cBhvr>
                                    </p:animEffect>
                                  </p:childTnLst>
                                </p:cTn>
                              </p:par>
                            </p:childTnLst>
                          </p:cTn>
                        </p:par>
                        <p:par>
                          <p:cTn id="32" fill="hold">
                            <p:stCondLst>
                              <p:cond delay="3250"/>
                            </p:stCondLst>
                            <p:childTnLst>
                              <p:par>
                                <p:cTn id="33" presetID="15" presetClass="entr" presetSubtype="0" fill="hold" grpId="7" nodeType="afterEffect">
                                  <p:stCondLst>
                                    <p:cond delay="0"/>
                                  </p:stCondLst>
                                  <p:iterate>
                                    <p:tmAbs val="0"/>
                                  </p:iterate>
                                  <p:childTnLst>
                                    <p:set>
                                      <p:cBhvr>
                                        <p:cTn id="34" dur="indefinite" fill="hold"/>
                                        <p:tgtEl>
                                          <p:spTgt spid="1232"/>
                                        </p:tgtEl>
                                        <p:attrNameLst>
                                          <p:attrName>style.visibility</p:attrName>
                                        </p:attrNameLst>
                                      </p:cBhvr>
                                      <p:to>
                                        <p:strVal val="visible"/>
                                      </p:to>
                                    </p:set>
                                    <p:anim calcmode="lin" valueType="num">
                                      <p:cBhvr>
                                        <p:cTn id="35" dur="750" fill="hold"/>
                                        <p:tgtEl>
                                          <p:spTgt spid="1232"/>
                                        </p:tgtEl>
                                        <p:attrNameLst>
                                          <p:attrName>ppt_w</p:attrName>
                                        </p:attrNameLst>
                                      </p:cBhvr>
                                      <p:tavLst>
                                        <p:tav tm="0">
                                          <p:val>
                                            <p:fltVal val="0"/>
                                          </p:val>
                                        </p:tav>
                                        <p:tav tm="100000">
                                          <p:val>
                                            <p:strVal val="#ppt_w"/>
                                          </p:val>
                                        </p:tav>
                                      </p:tavLst>
                                    </p:anim>
                                    <p:anim calcmode="lin" valueType="num">
                                      <p:cBhvr>
                                        <p:cTn id="36" dur="750" fill="hold"/>
                                        <p:tgtEl>
                                          <p:spTgt spid="1232"/>
                                        </p:tgtEl>
                                        <p:attrNameLst>
                                          <p:attrName>ppt_h</p:attrName>
                                        </p:attrNameLst>
                                      </p:cBhvr>
                                      <p:tavLst>
                                        <p:tav tm="0">
                                          <p:val>
                                            <p:fltVal val="0"/>
                                          </p:val>
                                        </p:tav>
                                        <p:tav tm="100000">
                                          <p:val>
                                            <p:strVal val="#ppt_h"/>
                                          </p:val>
                                        </p:tav>
                                      </p:tavLst>
                                    </p:anim>
                                    <p:anim calcmode="lin" valueType="num">
                                      <p:cBhvr>
                                        <p:cTn id="37" dur="750" fill="hold"/>
                                        <p:tgtEl>
                                          <p:spTgt spid="1232"/>
                                        </p:tgtEl>
                                        <p:attrNameLst>
                                          <p:attrName>ppt_x</p:attrName>
                                        </p:attrNameLst>
                                      </p:cBhvr>
                                      <p:tavLst>
                                        <p:tav tm="0" fmla="#ppt_x+(cos(-2*pi*(1-$))*-#ppt_x-sin(-2*pi*(1-$))*(1-#ppt_y))*(1-$)">
                                          <p:val>
                                            <p:fltVal val="0"/>
                                          </p:val>
                                        </p:tav>
                                        <p:tav tm="100000">
                                          <p:val>
                                            <p:fltVal val="1"/>
                                          </p:val>
                                        </p:tav>
                                      </p:tavLst>
                                    </p:anim>
                                    <p:anim calcmode="lin" valueType="num">
                                      <p:cBhvr>
                                        <p:cTn id="38" dur="750" fill="hold"/>
                                        <p:tgtEl>
                                          <p:spTgt spid="1232"/>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4000"/>
                            </p:stCondLst>
                            <p:childTnLst>
                              <p:par>
                                <p:cTn id="40" presetID="9" presetClass="entr" presetSubtype="0" fill="hold" grpId="8" nodeType="afterEffect">
                                  <p:stCondLst>
                                    <p:cond delay="0"/>
                                  </p:stCondLst>
                                  <p:iterate>
                                    <p:tmAbs val="0"/>
                                  </p:iterate>
                                  <p:childTnLst>
                                    <p:set>
                                      <p:cBhvr>
                                        <p:cTn id="41" dur="indefinite" fill="hold"/>
                                        <p:tgtEl>
                                          <p:spTgt spid="1239"/>
                                        </p:tgtEl>
                                        <p:attrNameLst>
                                          <p:attrName>style.visibility</p:attrName>
                                        </p:attrNameLst>
                                      </p:cBhvr>
                                      <p:to>
                                        <p:strVal val="visible"/>
                                      </p:to>
                                    </p:set>
                                    <p:animEffect transition="in" filter="dissolve">
                                      <p:cBhvr>
                                        <p:cTn id="42" dur="500"/>
                                        <p:tgtEl>
                                          <p:spTgt spid="1239"/>
                                        </p:tgtEl>
                                      </p:cBhvr>
                                    </p:animEffect>
                                  </p:childTnLst>
                                </p:cTn>
                              </p:par>
                            </p:childTnLst>
                          </p:cTn>
                        </p:par>
                        <p:par>
                          <p:cTn id="43" fill="hold">
                            <p:stCondLst>
                              <p:cond delay="4500"/>
                            </p:stCondLst>
                            <p:childTnLst>
                              <p:par>
                                <p:cTn id="44" presetID="22" presetClass="entr" presetSubtype="4" fill="hold" grpId="9" nodeType="afterEffect">
                                  <p:stCondLst>
                                    <p:cond delay="0"/>
                                  </p:stCondLst>
                                  <p:iterate>
                                    <p:tmAbs val="0"/>
                                  </p:iterate>
                                  <p:childTnLst>
                                    <p:set>
                                      <p:cBhvr>
                                        <p:cTn id="45" dur="indefinite" fill="hold"/>
                                        <p:tgtEl>
                                          <p:spTgt spid="1248"/>
                                        </p:tgtEl>
                                        <p:attrNameLst>
                                          <p:attrName>style.visibility</p:attrName>
                                        </p:attrNameLst>
                                      </p:cBhvr>
                                      <p:to>
                                        <p:strVal val="visible"/>
                                      </p:to>
                                    </p:set>
                                    <p:animEffect transition="in" filter="wipe(down)">
                                      <p:cBhvr>
                                        <p:cTn id="46" dur="500"/>
                                        <p:tgtEl>
                                          <p:spTgt spid="1248"/>
                                        </p:tgtEl>
                                      </p:cBhvr>
                                    </p:animEffect>
                                  </p:childTnLst>
                                </p:cTn>
                              </p:par>
                            </p:childTnLst>
                          </p:cTn>
                        </p:par>
                        <p:par>
                          <p:cTn id="47" fill="hold">
                            <p:stCondLst>
                              <p:cond delay="5000"/>
                            </p:stCondLst>
                            <p:childTnLst>
                              <p:par>
                                <p:cTn id="48" presetID="22" presetClass="entr" presetSubtype="8" fill="hold" grpId="10" nodeType="afterEffect">
                                  <p:stCondLst>
                                    <p:cond delay="0"/>
                                  </p:stCondLst>
                                  <p:iterate>
                                    <p:tmAbs val="0"/>
                                  </p:iterate>
                                  <p:childTnLst>
                                    <p:set>
                                      <p:cBhvr>
                                        <p:cTn id="49" dur="indefinite" fill="hold"/>
                                        <p:tgtEl>
                                          <p:spTgt spid="1249"/>
                                        </p:tgtEl>
                                        <p:attrNameLst>
                                          <p:attrName>style.visibility</p:attrName>
                                        </p:attrNameLst>
                                      </p:cBhvr>
                                      <p:to>
                                        <p:strVal val="visible"/>
                                      </p:to>
                                    </p:set>
                                    <p:animEffect transition="in" filter="wipe(left)">
                                      <p:cBhvr>
                                        <p:cTn id="50" dur="500"/>
                                        <p:tgtEl>
                                          <p:spTgt spid="1249"/>
                                        </p:tgtEl>
                                      </p:cBhvr>
                                    </p:animEffect>
                                  </p:childTnLst>
                                </p:cTn>
                              </p:par>
                            </p:childTnLst>
                          </p:cTn>
                        </p:par>
                        <p:par>
                          <p:cTn id="51" fill="hold">
                            <p:stCondLst>
                              <p:cond delay="5500"/>
                            </p:stCondLst>
                            <p:childTnLst>
                              <p:par>
                                <p:cTn id="52" presetID="15" presetClass="entr" presetSubtype="0" fill="hold" grpId="11" nodeType="afterEffect">
                                  <p:stCondLst>
                                    <p:cond delay="0"/>
                                  </p:stCondLst>
                                  <p:iterate>
                                    <p:tmAbs val="0"/>
                                  </p:iterate>
                                  <p:childTnLst>
                                    <p:set>
                                      <p:cBhvr>
                                        <p:cTn id="53" dur="indefinite" fill="hold"/>
                                        <p:tgtEl>
                                          <p:spTgt spid="1231"/>
                                        </p:tgtEl>
                                        <p:attrNameLst>
                                          <p:attrName>style.visibility</p:attrName>
                                        </p:attrNameLst>
                                      </p:cBhvr>
                                      <p:to>
                                        <p:strVal val="visible"/>
                                      </p:to>
                                    </p:set>
                                    <p:anim calcmode="lin" valueType="num">
                                      <p:cBhvr>
                                        <p:cTn id="54" dur="750" fill="hold"/>
                                        <p:tgtEl>
                                          <p:spTgt spid="1231"/>
                                        </p:tgtEl>
                                        <p:attrNameLst>
                                          <p:attrName>ppt_w</p:attrName>
                                        </p:attrNameLst>
                                      </p:cBhvr>
                                      <p:tavLst>
                                        <p:tav tm="0">
                                          <p:val>
                                            <p:fltVal val="0"/>
                                          </p:val>
                                        </p:tav>
                                        <p:tav tm="100000">
                                          <p:val>
                                            <p:strVal val="#ppt_w"/>
                                          </p:val>
                                        </p:tav>
                                      </p:tavLst>
                                    </p:anim>
                                    <p:anim calcmode="lin" valueType="num">
                                      <p:cBhvr>
                                        <p:cTn id="55" dur="750" fill="hold"/>
                                        <p:tgtEl>
                                          <p:spTgt spid="1231"/>
                                        </p:tgtEl>
                                        <p:attrNameLst>
                                          <p:attrName>ppt_h</p:attrName>
                                        </p:attrNameLst>
                                      </p:cBhvr>
                                      <p:tavLst>
                                        <p:tav tm="0">
                                          <p:val>
                                            <p:fltVal val="0"/>
                                          </p:val>
                                        </p:tav>
                                        <p:tav tm="100000">
                                          <p:val>
                                            <p:strVal val="#ppt_h"/>
                                          </p:val>
                                        </p:tav>
                                      </p:tavLst>
                                    </p:anim>
                                    <p:anim calcmode="lin" valueType="num">
                                      <p:cBhvr>
                                        <p:cTn id="56" dur="750" fill="hold"/>
                                        <p:tgtEl>
                                          <p:spTgt spid="1231"/>
                                        </p:tgtEl>
                                        <p:attrNameLst>
                                          <p:attrName>ppt_x</p:attrName>
                                        </p:attrNameLst>
                                      </p:cBhvr>
                                      <p:tavLst>
                                        <p:tav tm="0" fmla="#ppt_x+(cos(-2*pi*(1-$))*-#ppt_x-sin(-2*pi*(1-$))*(1-#ppt_y))*(1-$)">
                                          <p:val>
                                            <p:fltVal val="0"/>
                                          </p:val>
                                        </p:tav>
                                        <p:tav tm="100000">
                                          <p:val>
                                            <p:fltVal val="1"/>
                                          </p:val>
                                        </p:tav>
                                      </p:tavLst>
                                    </p:anim>
                                    <p:anim calcmode="lin" valueType="num">
                                      <p:cBhvr>
                                        <p:cTn id="57" dur="750" fill="hold"/>
                                        <p:tgtEl>
                                          <p:spTgt spid="1231"/>
                                        </p:tgtEl>
                                        <p:attrNameLst>
                                          <p:attrName>ppt_y</p:attrName>
                                        </p:attrNameLst>
                                      </p:cBhvr>
                                      <p:tavLst>
                                        <p:tav tm="0" fmla="#ppt_y+(sin(-2*pi*(1-$))*-#ppt_x+cos(-2*pi*(1-$))*(1-#ppt_y))*(1-$)">
                                          <p:val>
                                            <p:fltVal val="0"/>
                                          </p:val>
                                        </p:tav>
                                        <p:tav tm="100000">
                                          <p:val>
                                            <p:fltVal val="1"/>
                                          </p:val>
                                        </p:tav>
                                      </p:tavLst>
                                    </p:anim>
                                  </p:childTnLst>
                                </p:cTn>
                              </p:par>
                            </p:childTnLst>
                          </p:cTn>
                        </p:par>
                        <p:par>
                          <p:cTn id="58" fill="hold">
                            <p:stCondLst>
                              <p:cond delay="6250"/>
                            </p:stCondLst>
                            <p:childTnLst>
                              <p:par>
                                <p:cTn id="59" presetID="9" presetClass="entr" presetSubtype="0" fill="hold" grpId="12" nodeType="afterEffect">
                                  <p:stCondLst>
                                    <p:cond delay="0"/>
                                  </p:stCondLst>
                                  <p:iterate>
                                    <p:tmAbs val="0"/>
                                  </p:iterate>
                                  <p:childTnLst>
                                    <p:set>
                                      <p:cBhvr>
                                        <p:cTn id="60" dur="indefinite" fill="hold"/>
                                        <p:tgtEl>
                                          <p:spTgt spid="1245"/>
                                        </p:tgtEl>
                                        <p:attrNameLst>
                                          <p:attrName>style.visibility</p:attrName>
                                        </p:attrNameLst>
                                      </p:cBhvr>
                                      <p:to>
                                        <p:strVal val="visible"/>
                                      </p:to>
                                    </p:set>
                                    <p:animEffect transition="in" filter="dissolve">
                                      <p:cBhvr>
                                        <p:cTn id="61" dur="500"/>
                                        <p:tgtEl>
                                          <p:spTgt spid="1245"/>
                                        </p:tgtEl>
                                      </p:cBhvr>
                                    </p:animEffect>
                                  </p:childTnLst>
                                </p:cTn>
                              </p:par>
                            </p:childTnLst>
                          </p:cTn>
                        </p:par>
                        <p:par>
                          <p:cTn id="62" fill="hold">
                            <p:stCondLst>
                              <p:cond delay="6750"/>
                            </p:stCondLst>
                            <p:childTnLst>
                              <p:par>
                                <p:cTn id="63" presetID="22" presetClass="entr" presetSubtype="4" fill="hold" grpId="13" nodeType="afterEffect">
                                  <p:stCondLst>
                                    <p:cond delay="0"/>
                                  </p:stCondLst>
                                  <p:iterate>
                                    <p:tmAbs val="0"/>
                                  </p:iterate>
                                  <p:childTnLst>
                                    <p:set>
                                      <p:cBhvr>
                                        <p:cTn id="64" dur="indefinite" fill="hold"/>
                                        <p:tgtEl>
                                          <p:spTgt spid="1252"/>
                                        </p:tgtEl>
                                        <p:attrNameLst>
                                          <p:attrName>style.visibility</p:attrName>
                                        </p:attrNameLst>
                                      </p:cBhvr>
                                      <p:to>
                                        <p:strVal val="visible"/>
                                      </p:to>
                                    </p:set>
                                    <p:animEffect transition="in" filter="wipe(down)">
                                      <p:cBhvr>
                                        <p:cTn id="65" dur="500"/>
                                        <p:tgtEl>
                                          <p:spTgt spid="1252"/>
                                        </p:tgtEl>
                                      </p:cBhvr>
                                    </p:animEffect>
                                  </p:childTnLst>
                                </p:cTn>
                              </p:par>
                            </p:childTnLst>
                          </p:cTn>
                        </p:par>
                        <p:par>
                          <p:cTn id="66" fill="hold">
                            <p:stCondLst>
                              <p:cond delay="7250"/>
                            </p:stCondLst>
                            <p:childTnLst>
                              <p:par>
                                <p:cTn id="67" presetID="22" presetClass="entr" presetSubtype="2" fill="hold" grpId="14" nodeType="afterEffect">
                                  <p:stCondLst>
                                    <p:cond delay="0"/>
                                  </p:stCondLst>
                                  <p:iterate>
                                    <p:tmAbs val="0"/>
                                  </p:iterate>
                                  <p:childTnLst>
                                    <p:set>
                                      <p:cBhvr>
                                        <p:cTn id="68" dur="indefinite" fill="hold"/>
                                        <p:tgtEl>
                                          <p:spTgt spid="1253"/>
                                        </p:tgtEl>
                                        <p:attrNameLst>
                                          <p:attrName>style.visibility</p:attrName>
                                        </p:attrNameLst>
                                      </p:cBhvr>
                                      <p:to>
                                        <p:strVal val="visible"/>
                                      </p:to>
                                    </p:set>
                                    <p:animEffect transition="in" filter="wipe(right)">
                                      <p:cBhvr>
                                        <p:cTn id="69" dur="500"/>
                                        <p:tgtEl>
                                          <p:spTgt spid="1253"/>
                                        </p:tgtEl>
                                      </p:cBhvr>
                                    </p:animEffect>
                                  </p:childTnLst>
                                </p:cTn>
                              </p:par>
                            </p:childTnLst>
                          </p:cTn>
                        </p:par>
                        <p:par>
                          <p:cTn id="70" fill="hold">
                            <p:stCondLst>
                              <p:cond delay="7750"/>
                            </p:stCondLst>
                            <p:childTnLst>
                              <p:par>
                                <p:cTn id="71" presetID="15" presetClass="entr" presetSubtype="0" fill="hold" grpId="15" nodeType="afterEffect">
                                  <p:stCondLst>
                                    <p:cond delay="0"/>
                                  </p:stCondLst>
                                  <p:iterate>
                                    <p:tmAbs val="0"/>
                                  </p:iterate>
                                  <p:childTnLst>
                                    <p:set>
                                      <p:cBhvr>
                                        <p:cTn id="72" dur="indefinite" fill="hold"/>
                                        <p:tgtEl>
                                          <p:spTgt spid="1233"/>
                                        </p:tgtEl>
                                        <p:attrNameLst>
                                          <p:attrName>style.visibility</p:attrName>
                                        </p:attrNameLst>
                                      </p:cBhvr>
                                      <p:to>
                                        <p:strVal val="visible"/>
                                      </p:to>
                                    </p:set>
                                    <p:anim calcmode="lin" valueType="num">
                                      <p:cBhvr>
                                        <p:cTn id="73" dur="750" fill="hold"/>
                                        <p:tgtEl>
                                          <p:spTgt spid="1233"/>
                                        </p:tgtEl>
                                        <p:attrNameLst>
                                          <p:attrName>ppt_w</p:attrName>
                                        </p:attrNameLst>
                                      </p:cBhvr>
                                      <p:tavLst>
                                        <p:tav tm="0">
                                          <p:val>
                                            <p:fltVal val="0"/>
                                          </p:val>
                                        </p:tav>
                                        <p:tav tm="100000">
                                          <p:val>
                                            <p:strVal val="#ppt_w"/>
                                          </p:val>
                                        </p:tav>
                                      </p:tavLst>
                                    </p:anim>
                                    <p:anim calcmode="lin" valueType="num">
                                      <p:cBhvr>
                                        <p:cTn id="74" dur="750" fill="hold"/>
                                        <p:tgtEl>
                                          <p:spTgt spid="1233"/>
                                        </p:tgtEl>
                                        <p:attrNameLst>
                                          <p:attrName>ppt_h</p:attrName>
                                        </p:attrNameLst>
                                      </p:cBhvr>
                                      <p:tavLst>
                                        <p:tav tm="0">
                                          <p:val>
                                            <p:fltVal val="0"/>
                                          </p:val>
                                        </p:tav>
                                        <p:tav tm="100000">
                                          <p:val>
                                            <p:strVal val="#ppt_h"/>
                                          </p:val>
                                        </p:tav>
                                      </p:tavLst>
                                    </p:anim>
                                    <p:anim calcmode="lin" valueType="num">
                                      <p:cBhvr>
                                        <p:cTn id="75" dur="750" fill="hold"/>
                                        <p:tgtEl>
                                          <p:spTgt spid="1233"/>
                                        </p:tgtEl>
                                        <p:attrNameLst>
                                          <p:attrName>ppt_x</p:attrName>
                                        </p:attrNameLst>
                                      </p:cBhvr>
                                      <p:tavLst>
                                        <p:tav tm="0" fmla="#ppt_x+(cos(-2*pi*(1-$))*-#ppt_x-sin(-2*pi*(1-$))*(1-#ppt_y))*(1-$)">
                                          <p:val>
                                            <p:fltVal val="0"/>
                                          </p:val>
                                        </p:tav>
                                        <p:tav tm="100000">
                                          <p:val>
                                            <p:fltVal val="1"/>
                                          </p:val>
                                        </p:tav>
                                      </p:tavLst>
                                    </p:anim>
                                    <p:anim calcmode="lin" valueType="num">
                                      <p:cBhvr>
                                        <p:cTn id="76" dur="750" fill="hold"/>
                                        <p:tgtEl>
                                          <p:spTgt spid="1233"/>
                                        </p:tgtEl>
                                        <p:attrNameLst>
                                          <p:attrName>ppt_y</p:attrName>
                                        </p:attrNameLst>
                                      </p:cBhvr>
                                      <p:tavLst>
                                        <p:tav tm="0" fmla="#ppt_y+(sin(-2*pi*(1-$))*-#ppt_x+cos(-2*pi*(1-$))*(1-#ppt_y))*(1-$)">
                                          <p:val>
                                            <p:fltVal val="0"/>
                                          </p:val>
                                        </p:tav>
                                        <p:tav tm="100000">
                                          <p:val>
                                            <p:fltVal val="1"/>
                                          </p:val>
                                        </p:tav>
                                      </p:tavLst>
                                    </p:anim>
                                  </p:childTnLst>
                                </p:cTn>
                              </p:par>
                            </p:childTnLst>
                          </p:cTn>
                        </p:par>
                        <p:par>
                          <p:cTn id="77" fill="hold">
                            <p:stCondLst>
                              <p:cond delay="8500"/>
                            </p:stCondLst>
                            <p:childTnLst>
                              <p:par>
                                <p:cTn id="78" presetID="9" presetClass="entr" presetSubtype="0" fill="hold" grpId="16" nodeType="afterEffect">
                                  <p:stCondLst>
                                    <p:cond delay="0"/>
                                  </p:stCondLst>
                                  <p:iterate>
                                    <p:tmAbs val="0"/>
                                  </p:iterate>
                                  <p:childTnLst>
                                    <p:set>
                                      <p:cBhvr>
                                        <p:cTn id="79" dur="indefinite" fill="hold"/>
                                        <p:tgtEl>
                                          <p:spTgt spid="1242"/>
                                        </p:tgtEl>
                                        <p:attrNameLst>
                                          <p:attrName>style.visibility</p:attrName>
                                        </p:attrNameLst>
                                      </p:cBhvr>
                                      <p:to>
                                        <p:strVal val="visible"/>
                                      </p:to>
                                    </p:set>
                                    <p:animEffect transition="in" filter="dissolve">
                                      <p:cBhvr>
                                        <p:cTn id="80" dur="500"/>
                                        <p:tgtEl>
                                          <p:spTgt spid="1242"/>
                                        </p:tgtEl>
                                      </p:cBhvr>
                                    </p:animEffect>
                                  </p:childTnLst>
                                </p:cTn>
                              </p:par>
                            </p:childTnLst>
                          </p:cTn>
                        </p:par>
                        <p:par>
                          <p:cTn id="81" fill="hold">
                            <p:stCondLst>
                              <p:cond delay="9000"/>
                            </p:stCondLst>
                            <p:childTnLst>
                              <p:par>
                                <p:cTn id="82" presetID="22" presetClass="entr" presetSubtype="4" fill="hold" grpId="17" nodeType="afterEffect">
                                  <p:stCondLst>
                                    <p:cond delay="0"/>
                                  </p:stCondLst>
                                  <p:iterate>
                                    <p:tmAbs val="0"/>
                                  </p:iterate>
                                  <p:childTnLst>
                                    <p:set>
                                      <p:cBhvr>
                                        <p:cTn id="83" dur="indefinite" fill="hold"/>
                                        <p:tgtEl>
                                          <p:spTgt spid="1250"/>
                                        </p:tgtEl>
                                        <p:attrNameLst>
                                          <p:attrName>style.visibility</p:attrName>
                                        </p:attrNameLst>
                                      </p:cBhvr>
                                      <p:to>
                                        <p:strVal val="visible"/>
                                      </p:to>
                                    </p:set>
                                    <p:animEffect transition="in" filter="wipe(down)">
                                      <p:cBhvr>
                                        <p:cTn id="84" dur="500"/>
                                        <p:tgtEl>
                                          <p:spTgt spid="1250"/>
                                        </p:tgtEl>
                                      </p:cBhvr>
                                    </p:animEffect>
                                  </p:childTnLst>
                                </p:cTn>
                              </p:par>
                            </p:childTnLst>
                          </p:cTn>
                        </p:par>
                        <p:par>
                          <p:cTn id="85" fill="hold">
                            <p:stCondLst>
                              <p:cond delay="9500"/>
                            </p:stCondLst>
                            <p:childTnLst>
                              <p:par>
                                <p:cTn id="86" presetID="22" presetClass="entr" presetSubtype="2" fill="hold" grpId="18" nodeType="afterEffect">
                                  <p:stCondLst>
                                    <p:cond delay="0"/>
                                  </p:stCondLst>
                                  <p:iterate>
                                    <p:tmAbs val="0"/>
                                  </p:iterate>
                                  <p:childTnLst>
                                    <p:set>
                                      <p:cBhvr>
                                        <p:cTn id="87" dur="indefinite" fill="hold"/>
                                        <p:tgtEl>
                                          <p:spTgt spid="1251"/>
                                        </p:tgtEl>
                                        <p:attrNameLst>
                                          <p:attrName>style.visibility</p:attrName>
                                        </p:attrNameLst>
                                      </p:cBhvr>
                                      <p:to>
                                        <p:strVal val="visible"/>
                                      </p:to>
                                    </p:set>
                                    <p:animEffect transition="in" filter="wipe(right)">
                                      <p:cBhvr>
                                        <p:cTn id="88" dur="500"/>
                                        <p:tgtEl>
                                          <p:spTgt spid="1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 grpId="1" animBg="1" advAuto="0"/>
      <p:bldP spid="1229" grpId="2" animBg="1" advAuto="0"/>
      <p:bldP spid="1230" grpId="3" animBg="1" advAuto="0"/>
      <p:bldP spid="1231" grpId="11" animBg="1" advAuto="0"/>
      <p:bldP spid="1232" grpId="7" animBg="1" advAuto="0"/>
      <p:bldP spid="1233" grpId="15" animBg="1" advAuto="0"/>
      <p:bldP spid="1236" grpId="4" animBg="1" advAuto="0"/>
      <p:bldP spid="1239" grpId="8" animBg="1" advAuto="0"/>
      <p:bldP spid="1242" grpId="16" animBg="1" advAuto="0"/>
      <p:bldP spid="1245" grpId="12" animBg="1" advAuto="0"/>
      <p:bldP spid="1246" grpId="5" animBg="1" advAuto="0"/>
      <p:bldP spid="1247" grpId="6" animBg="1" advAuto="0"/>
      <p:bldP spid="1248" grpId="9" animBg="1" advAuto="0"/>
      <p:bldP spid="1249" grpId="10" animBg="1" advAuto="0"/>
      <p:bldP spid="1250" grpId="17" animBg="1" advAuto="0"/>
      <p:bldP spid="1251" grpId="18" animBg="1" advAuto="0"/>
      <p:bldP spid="1252" grpId="13" animBg="1" advAuto="0"/>
      <p:bldP spid="1253" grpId="14"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7" name="Group 1267"/>
          <p:cNvGrpSpPr/>
          <p:nvPr/>
        </p:nvGrpSpPr>
        <p:grpSpPr>
          <a:xfrm>
            <a:off x="22374020" y="11727792"/>
            <a:ext cx="1777605" cy="1777748"/>
            <a:chOff x="0" y="0"/>
            <a:chExt cx="1777604" cy="1777747"/>
          </a:xfrm>
        </p:grpSpPr>
        <p:sp>
          <p:nvSpPr>
            <p:cNvPr id="1255" name="Shape 1255"/>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56" name="Shape 1256"/>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57" name="Shape 1257"/>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58" name="Shape 1258"/>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59" name="Shape 1259"/>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60" name="Shape 1260"/>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61" name="Shape 1261"/>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62" name="Shape 1262"/>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63" name="Shape 1263"/>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64" name="Shape 1264"/>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65" name="Shape 1265"/>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66" name="Shape 1266"/>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1280" name="Group 1280"/>
          <p:cNvGrpSpPr/>
          <p:nvPr/>
        </p:nvGrpSpPr>
        <p:grpSpPr>
          <a:xfrm>
            <a:off x="225117" y="232231"/>
            <a:ext cx="1777605" cy="1777749"/>
            <a:chOff x="0" y="0"/>
            <a:chExt cx="1777604" cy="1777747"/>
          </a:xfrm>
        </p:grpSpPr>
        <p:sp>
          <p:nvSpPr>
            <p:cNvPr id="1268" name="Shape 1268"/>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69" name="Shape 1269"/>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0" name="Shape 1270"/>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1" name="Shape 1271"/>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2" name="Shape 1272"/>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3" name="Shape 1273"/>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4" name="Shape 1274"/>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5" name="Shape 1275"/>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6" name="Shape 1276"/>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7" name="Shape 1277"/>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8" name="Shape 1278"/>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1279" name="Shape 1279"/>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1281" name="Shape 1281"/>
          <p:cNvSpPr/>
          <p:nvPr/>
        </p:nvSpPr>
        <p:spPr>
          <a:xfrm>
            <a:off x="1475923" y="585146"/>
            <a:ext cx="5043121"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Portfolio Slides</a:t>
            </a:r>
          </a:p>
        </p:txBody>
      </p:sp>
      <p:sp>
        <p:nvSpPr>
          <p:cNvPr id="1282" name="Shape 1282"/>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sp>
        <p:nvSpPr>
          <p:cNvPr id="1283" name="Shape 1283"/>
          <p:cNvSpPr/>
          <p:nvPr/>
        </p:nvSpPr>
        <p:spPr>
          <a:xfrm>
            <a:off x="2705100" y="3173190"/>
            <a:ext cx="3860800" cy="5448301"/>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endParaRPr/>
          </a:p>
        </p:txBody>
      </p:sp>
      <p:sp>
        <p:nvSpPr>
          <p:cNvPr id="1284" name="Shape 1284"/>
          <p:cNvSpPr/>
          <p:nvPr/>
        </p:nvSpPr>
        <p:spPr>
          <a:xfrm>
            <a:off x="2705100" y="8900890"/>
            <a:ext cx="3860800" cy="1549401"/>
          </a:xfrm>
          <a:prstGeom prst="rect">
            <a:avLst/>
          </a:prstGeom>
          <a:blipFill>
            <a:blip r:embed="rId3"/>
            <a:stretch>
              <a:fillRect/>
            </a:stretch>
          </a:blipFill>
          <a:ln w="12700">
            <a:miter lim="400000"/>
          </a:ln>
        </p:spPr>
        <p:txBody>
          <a:bodyPr tIns="91439" bIns="91439" anchor="ctr"/>
          <a:lstStyle/>
          <a:p>
            <a:pPr algn="ctr">
              <a:defRPr>
                <a:solidFill>
                  <a:srgbClr val="FFFFFF"/>
                </a:solidFill>
              </a:defRPr>
            </a:pPr>
            <a:endParaRPr/>
          </a:p>
        </p:txBody>
      </p:sp>
      <p:sp>
        <p:nvSpPr>
          <p:cNvPr id="1285" name="Shape 1285"/>
          <p:cNvSpPr/>
          <p:nvPr/>
        </p:nvSpPr>
        <p:spPr>
          <a:xfrm>
            <a:off x="6981825" y="3173190"/>
            <a:ext cx="3876673" cy="2705101"/>
          </a:xfrm>
          <a:prstGeom prst="rect">
            <a:avLst/>
          </a:prstGeom>
          <a:blipFill>
            <a:blip r:embed="rId4"/>
            <a:stretch>
              <a:fillRect/>
            </a:stretch>
          </a:blipFill>
          <a:ln w="12700">
            <a:miter lim="400000"/>
          </a:ln>
        </p:spPr>
        <p:txBody>
          <a:bodyPr tIns="91439" bIns="91439" anchor="ctr"/>
          <a:lstStyle/>
          <a:p>
            <a:pPr algn="ctr">
              <a:defRPr>
                <a:solidFill>
                  <a:srgbClr val="FFFFFF"/>
                </a:solidFill>
              </a:defRPr>
            </a:pPr>
            <a:endParaRPr/>
          </a:p>
        </p:txBody>
      </p:sp>
      <p:sp>
        <p:nvSpPr>
          <p:cNvPr id="1286" name="Shape 1286"/>
          <p:cNvSpPr/>
          <p:nvPr/>
        </p:nvSpPr>
        <p:spPr>
          <a:xfrm>
            <a:off x="6981824" y="6068790"/>
            <a:ext cx="3876677" cy="1536701"/>
          </a:xfrm>
          <a:prstGeom prst="rect">
            <a:avLst/>
          </a:prstGeom>
          <a:blipFill>
            <a:blip r:embed="rId5"/>
            <a:stretch>
              <a:fillRect/>
            </a:stretch>
          </a:blipFill>
          <a:ln w="12700">
            <a:miter lim="400000"/>
          </a:ln>
        </p:spPr>
        <p:txBody>
          <a:bodyPr tIns="91439" bIns="91439" anchor="ctr"/>
          <a:lstStyle/>
          <a:p>
            <a:pPr algn="ctr">
              <a:defRPr>
                <a:solidFill>
                  <a:srgbClr val="FFFFFF"/>
                </a:solidFill>
              </a:defRPr>
            </a:pPr>
            <a:endParaRPr/>
          </a:p>
        </p:txBody>
      </p:sp>
      <p:sp>
        <p:nvSpPr>
          <p:cNvPr id="1287" name="Shape 1287"/>
          <p:cNvSpPr/>
          <p:nvPr/>
        </p:nvSpPr>
        <p:spPr>
          <a:xfrm>
            <a:off x="6981824" y="7777174"/>
            <a:ext cx="2200277" cy="2673115"/>
          </a:xfrm>
          <a:prstGeom prst="rect">
            <a:avLst/>
          </a:prstGeom>
          <a:blipFill>
            <a:blip r:embed="rId6"/>
            <a:stretch>
              <a:fillRect/>
            </a:stretch>
          </a:blipFill>
          <a:ln w="12700">
            <a:miter lim="400000"/>
          </a:ln>
        </p:spPr>
        <p:txBody>
          <a:bodyPr tIns="91439" bIns="91439" anchor="ctr"/>
          <a:lstStyle/>
          <a:p>
            <a:pPr algn="ctr">
              <a:defRPr>
                <a:solidFill>
                  <a:srgbClr val="FFFFFF"/>
                </a:solidFill>
              </a:defRPr>
            </a:pPr>
            <a:endParaRPr/>
          </a:p>
        </p:txBody>
      </p:sp>
      <p:sp>
        <p:nvSpPr>
          <p:cNvPr id="1288" name="Shape 1288"/>
          <p:cNvSpPr/>
          <p:nvPr/>
        </p:nvSpPr>
        <p:spPr>
          <a:xfrm>
            <a:off x="9453560" y="8093050"/>
            <a:ext cx="3208339" cy="2376055"/>
          </a:xfrm>
          <a:prstGeom prst="rect">
            <a:avLst/>
          </a:prstGeom>
          <a:blipFill>
            <a:blip r:embed="rId7"/>
            <a:stretch>
              <a:fillRect/>
            </a:stretch>
          </a:blipFill>
          <a:ln w="12700">
            <a:miter lim="400000"/>
          </a:ln>
        </p:spPr>
        <p:txBody>
          <a:bodyPr tIns="91439" bIns="91439" anchor="ctr"/>
          <a:lstStyle/>
          <a:p>
            <a:pPr algn="ctr">
              <a:defRPr>
                <a:solidFill>
                  <a:srgbClr val="FFFFFF"/>
                </a:solidFill>
              </a:defRPr>
            </a:pPr>
            <a:endParaRPr/>
          </a:p>
        </p:txBody>
      </p:sp>
      <p:sp>
        <p:nvSpPr>
          <p:cNvPr id="1289" name="Shape 1289"/>
          <p:cNvSpPr/>
          <p:nvPr/>
        </p:nvSpPr>
        <p:spPr>
          <a:xfrm>
            <a:off x="12933357" y="7777174"/>
            <a:ext cx="2192343" cy="2673115"/>
          </a:xfrm>
          <a:prstGeom prst="rect">
            <a:avLst/>
          </a:prstGeom>
          <a:blipFill>
            <a:blip r:embed="rId8"/>
            <a:stretch>
              <a:fillRect/>
            </a:stretch>
          </a:blipFill>
          <a:ln w="12700">
            <a:miter lim="400000"/>
          </a:ln>
        </p:spPr>
        <p:txBody>
          <a:bodyPr tIns="91439" bIns="91439" anchor="ctr"/>
          <a:lstStyle/>
          <a:p>
            <a:pPr algn="ctr">
              <a:defRPr>
                <a:solidFill>
                  <a:srgbClr val="FFFFFF"/>
                </a:solidFill>
              </a:defRPr>
            </a:pPr>
            <a:endParaRPr/>
          </a:p>
        </p:txBody>
      </p:sp>
      <p:sp>
        <p:nvSpPr>
          <p:cNvPr id="1290" name="Shape 1290"/>
          <p:cNvSpPr/>
          <p:nvPr/>
        </p:nvSpPr>
        <p:spPr>
          <a:xfrm>
            <a:off x="15397159" y="7777171"/>
            <a:ext cx="2192343" cy="2673115"/>
          </a:xfrm>
          <a:prstGeom prst="rect">
            <a:avLst/>
          </a:prstGeom>
          <a:blipFill>
            <a:blip r:embed="rId9"/>
            <a:stretch>
              <a:fillRect/>
            </a:stretch>
          </a:blipFill>
          <a:ln w="12700">
            <a:miter lim="400000"/>
          </a:ln>
        </p:spPr>
        <p:txBody>
          <a:bodyPr tIns="91439" bIns="91439" anchor="ctr"/>
          <a:lstStyle/>
          <a:p>
            <a:pPr algn="ctr">
              <a:defRPr>
                <a:solidFill>
                  <a:srgbClr val="FFFFFF"/>
                </a:solidFill>
              </a:defRPr>
            </a:pPr>
            <a:endParaRPr/>
          </a:p>
        </p:txBody>
      </p:sp>
      <p:sp>
        <p:nvSpPr>
          <p:cNvPr id="1291" name="Shape 1291"/>
          <p:cNvSpPr/>
          <p:nvPr/>
        </p:nvSpPr>
        <p:spPr>
          <a:xfrm>
            <a:off x="17780785" y="8900890"/>
            <a:ext cx="3898115" cy="1549395"/>
          </a:xfrm>
          <a:prstGeom prst="rect">
            <a:avLst/>
          </a:prstGeom>
          <a:blipFill>
            <a:blip r:embed="rId10"/>
            <a:stretch>
              <a:fillRect/>
            </a:stretch>
          </a:blipFill>
          <a:ln w="12700">
            <a:miter lim="400000"/>
          </a:ln>
        </p:spPr>
        <p:txBody>
          <a:bodyPr tIns="91439" bIns="91439" anchor="ctr"/>
          <a:lstStyle/>
          <a:p>
            <a:pPr algn="ctr">
              <a:defRPr>
                <a:solidFill>
                  <a:srgbClr val="FFFFFF"/>
                </a:solidFill>
              </a:defRPr>
            </a:pPr>
            <a:endParaRPr/>
          </a:p>
        </p:txBody>
      </p:sp>
      <p:sp>
        <p:nvSpPr>
          <p:cNvPr id="1292" name="Shape 1292"/>
          <p:cNvSpPr/>
          <p:nvPr/>
        </p:nvSpPr>
        <p:spPr>
          <a:xfrm>
            <a:off x="18326100" y="5998940"/>
            <a:ext cx="3352800" cy="2622551"/>
          </a:xfrm>
          <a:prstGeom prst="rect">
            <a:avLst/>
          </a:prstGeom>
          <a:blipFill>
            <a:blip r:embed="rId11"/>
            <a:stretch>
              <a:fillRect/>
            </a:stretch>
          </a:blipFill>
          <a:ln w="12700">
            <a:miter lim="400000"/>
          </a:ln>
        </p:spPr>
        <p:txBody>
          <a:bodyPr tIns="91439" bIns="91439" anchor="ctr"/>
          <a:lstStyle/>
          <a:p>
            <a:pPr algn="ctr">
              <a:defRPr>
                <a:solidFill>
                  <a:srgbClr val="FFFFFF"/>
                </a:solidFill>
              </a:defRPr>
            </a:pPr>
            <a:endParaRPr/>
          </a:p>
        </p:txBody>
      </p:sp>
      <p:sp>
        <p:nvSpPr>
          <p:cNvPr id="1293" name="Shape 1293"/>
          <p:cNvSpPr/>
          <p:nvPr/>
        </p:nvSpPr>
        <p:spPr>
          <a:xfrm>
            <a:off x="18323701" y="3214464"/>
            <a:ext cx="3355199" cy="2622551"/>
          </a:xfrm>
          <a:prstGeom prst="rect">
            <a:avLst/>
          </a:prstGeom>
          <a:blipFill>
            <a:blip r:embed="rId12"/>
            <a:stretch>
              <a:fillRect/>
            </a:stretch>
          </a:blipFill>
          <a:ln w="12700">
            <a:miter lim="400000"/>
          </a:ln>
        </p:spPr>
        <p:txBody>
          <a:bodyPr tIns="91439" bIns="91439" anchor="ctr"/>
          <a:lstStyle/>
          <a:p>
            <a:pPr algn="ctr">
              <a:defRPr>
                <a:solidFill>
                  <a:srgbClr val="FFFFFF"/>
                </a:solidFill>
              </a:defRPr>
            </a:pPr>
            <a:endParaRPr/>
          </a:p>
        </p:txBody>
      </p:sp>
      <p:sp>
        <p:nvSpPr>
          <p:cNvPr id="1294" name="Shape 1294"/>
          <p:cNvSpPr/>
          <p:nvPr/>
        </p:nvSpPr>
        <p:spPr>
          <a:xfrm>
            <a:off x="15397159" y="3173190"/>
            <a:ext cx="2649541" cy="2622551"/>
          </a:xfrm>
          <a:prstGeom prst="rect">
            <a:avLst/>
          </a:prstGeom>
          <a:blipFill>
            <a:blip r:embed="rId13"/>
            <a:stretch>
              <a:fillRect/>
            </a:stretch>
          </a:blipFill>
          <a:ln w="12700">
            <a:miter lim="400000"/>
          </a:ln>
        </p:spPr>
        <p:txBody>
          <a:bodyPr tIns="91439" bIns="91439" anchor="ctr"/>
          <a:lstStyle/>
          <a:p>
            <a:pPr algn="ctr">
              <a:defRPr>
                <a:solidFill>
                  <a:srgbClr val="FFFFFF"/>
                </a:solidFill>
              </a:defRPr>
            </a:pPr>
            <a:endParaRPr/>
          </a:p>
        </p:txBody>
      </p:sp>
      <p:sp>
        <p:nvSpPr>
          <p:cNvPr id="1295" name="Shape 1295"/>
          <p:cNvSpPr/>
          <p:nvPr/>
        </p:nvSpPr>
        <p:spPr>
          <a:xfrm>
            <a:off x="13749616" y="6068790"/>
            <a:ext cx="4292601" cy="1536701"/>
          </a:xfrm>
          <a:prstGeom prst="rect">
            <a:avLst/>
          </a:prstGeom>
          <a:blipFill>
            <a:blip r:embed="rId14"/>
            <a:stretch>
              <a:fillRect/>
            </a:stretch>
          </a:blipFill>
          <a:ln w="12700">
            <a:miter lim="400000"/>
          </a:ln>
        </p:spPr>
        <p:txBody>
          <a:bodyPr tIns="91439" bIns="91439" anchor="ctr"/>
          <a:lstStyle/>
          <a:p>
            <a:pPr algn="ctr">
              <a:defRPr>
                <a:solidFill>
                  <a:srgbClr val="FFFFFF"/>
                </a:solidFill>
              </a:defRPr>
            </a:pPr>
            <a:endParaRPr/>
          </a:p>
        </p:txBody>
      </p:sp>
      <p:sp>
        <p:nvSpPr>
          <p:cNvPr id="1296" name="Shape 1296"/>
          <p:cNvSpPr/>
          <p:nvPr/>
        </p:nvSpPr>
        <p:spPr>
          <a:xfrm>
            <a:off x="11127871" y="4903447"/>
            <a:ext cx="2352371" cy="2702044"/>
          </a:xfrm>
          <a:prstGeom prst="rect">
            <a:avLst/>
          </a:prstGeom>
          <a:blipFill>
            <a:blip r:embed="rId15"/>
            <a:stretch>
              <a:fillRect/>
            </a:stretch>
          </a:blipFill>
          <a:ln w="12700">
            <a:miter lim="400000"/>
          </a:ln>
        </p:spPr>
        <p:txBody>
          <a:bodyPr tIns="91439" bIns="91439" anchor="ctr"/>
          <a:lstStyle/>
          <a:p>
            <a:pPr algn="ctr">
              <a:defRPr>
                <a:solidFill>
                  <a:srgbClr val="FFFFFF"/>
                </a:solidFill>
              </a:defRPr>
            </a:pPr>
            <a:endParaRPr/>
          </a:p>
        </p:txBody>
      </p:sp>
      <p:sp>
        <p:nvSpPr>
          <p:cNvPr id="1297" name="Shape 1297"/>
          <p:cNvSpPr/>
          <p:nvPr/>
        </p:nvSpPr>
        <p:spPr>
          <a:xfrm>
            <a:off x="11127871" y="3205758"/>
            <a:ext cx="3894413" cy="1453911"/>
          </a:xfrm>
          <a:prstGeom prst="rect">
            <a:avLst/>
          </a:prstGeom>
          <a:blipFill>
            <a:blip r:embed="rId5"/>
            <a:stretch>
              <a:fillRect/>
            </a:stretch>
          </a:blipFill>
          <a:ln w="12700">
            <a:miter lim="400000"/>
          </a:ln>
        </p:spPr>
        <p:txBody>
          <a:bodyPr tIns="91439" bIns="91439" anchor="ctr"/>
          <a:lstStyle/>
          <a:p>
            <a:pPr algn="ctr">
              <a:defRPr>
                <a:solidFill>
                  <a:srgbClr val="FFFFFF"/>
                </a:solidFill>
              </a:defRPr>
            </a:pPr>
            <a:endParaRPr/>
          </a:p>
        </p:txBody>
      </p:sp>
      <p:sp>
        <p:nvSpPr>
          <p:cNvPr id="1298" name="Shape 1298"/>
          <p:cNvSpPr/>
          <p:nvPr/>
        </p:nvSpPr>
        <p:spPr>
          <a:xfrm>
            <a:off x="2382466" y="10814063"/>
            <a:ext cx="19619068" cy="1183641"/>
          </a:xfrm>
          <a:prstGeom prst="rect">
            <a:avLst/>
          </a:prstGeom>
          <a:ln w="12700">
            <a:miter lim="400000"/>
          </a:ln>
        </p:spPr>
        <p:txBody>
          <a:bodyPr tIns="91439" bIns="91439">
            <a:spAutoFit/>
          </a:bodyPr>
          <a:lstStyle/>
          <a:p>
            <a:pPr algn="ctr"/>
            <a:r>
              <a:rPr b="1" i="1">
                <a:solidFill>
                  <a:srgbClr val="262626"/>
                </a:solidFill>
                <a:latin typeface="Adobe Caslon Pro"/>
                <a:ea typeface="Adobe Caslon Pro"/>
                <a:cs typeface="Adobe Caslon Pro"/>
                <a:sym typeface="Adobe Caslon Pro"/>
              </a:rPr>
              <a:t>You Can't Un-ring A Bell. No One Can Change What's Already Happened. Whatever Is Done Is Done. It's </a:t>
            </a:r>
          </a:p>
          <a:p>
            <a:pPr algn="ctr"/>
            <a:r>
              <a:rPr b="1" i="1">
                <a:solidFill>
                  <a:srgbClr val="262626"/>
                </a:solidFill>
                <a:latin typeface="Adobe Caslon Pro"/>
                <a:ea typeface="Adobe Caslon Pro"/>
                <a:cs typeface="Adobe Caslon Pro"/>
                <a:sym typeface="Adobe Caslon Pro"/>
              </a:rPr>
              <a:t>Up To Us Whether We Use The Experience To Learn Or Allow Ourselves To Be Run By The Experience. </a:t>
            </a:r>
          </a:p>
        </p:txBody>
      </p:sp>
      <p:sp>
        <p:nvSpPr>
          <p:cNvPr id="1299" name="Shape 1299"/>
          <p:cNvSpPr/>
          <p:nvPr/>
        </p:nvSpPr>
        <p:spPr>
          <a:xfrm>
            <a:off x="11507383" y="12125180"/>
            <a:ext cx="258237" cy="258237"/>
          </a:xfrm>
          <a:prstGeom prst="rect">
            <a:avLst/>
          </a:prstGeom>
          <a:solidFill>
            <a:srgbClr val="D84555"/>
          </a:solidFill>
          <a:ln w="12700">
            <a:miter lim="400000"/>
          </a:ln>
        </p:spPr>
        <p:txBody>
          <a:bodyPr tIns="91439" bIns="91439" anchor="ctr"/>
          <a:lstStyle/>
          <a:p>
            <a:pPr algn="ctr">
              <a:defRPr>
                <a:solidFill>
                  <a:srgbClr val="FFFFFF"/>
                </a:solidFill>
              </a:defRPr>
            </a:pPr>
            <a:endParaRPr/>
          </a:p>
        </p:txBody>
      </p:sp>
      <p:sp>
        <p:nvSpPr>
          <p:cNvPr id="1300" name="Shape 1300"/>
          <p:cNvSpPr/>
          <p:nvPr/>
        </p:nvSpPr>
        <p:spPr>
          <a:xfrm>
            <a:off x="11877716" y="12125180"/>
            <a:ext cx="258237" cy="258237"/>
          </a:xfrm>
          <a:prstGeom prst="rect">
            <a:avLst/>
          </a:prstGeom>
          <a:solidFill>
            <a:srgbClr val="F19B2C"/>
          </a:solidFill>
          <a:ln w="12700">
            <a:miter lim="400000"/>
          </a:ln>
        </p:spPr>
        <p:txBody>
          <a:bodyPr tIns="91439" bIns="91439" anchor="ctr"/>
          <a:lstStyle/>
          <a:p>
            <a:pPr algn="ctr">
              <a:defRPr>
                <a:solidFill>
                  <a:srgbClr val="FFFFFF"/>
                </a:solidFill>
              </a:defRPr>
            </a:pPr>
            <a:endParaRPr/>
          </a:p>
        </p:txBody>
      </p:sp>
      <p:sp>
        <p:nvSpPr>
          <p:cNvPr id="1301" name="Shape 1301"/>
          <p:cNvSpPr/>
          <p:nvPr/>
        </p:nvSpPr>
        <p:spPr>
          <a:xfrm>
            <a:off x="12248047" y="12125180"/>
            <a:ext cx="258237" cy="258237"/>
          </a:xfrm>
          <a:prstGeom prst="rect">
            <a:avLst/>
          </a:prstGeom>
          <a:solidFill>
            <a:srgbClr val="17A086"/>
          </a:solidFill>
          <a:ln w="12700">
            <a:miter lim="400000"/>
          </a:ln>
        </p:spPr>
        <p:txBody>
          <a:bodyPr tIns="91439" bIns="91439" anchor="ctr"/>
          <a:lstStyle/>
          <a:p>
            <a:pPr algn="ctr">
              <a:defRPr>
                <a:solidFill>
                  <a:srgbClr val="FFFFFF"/>
                </a:solidFill>
              </a:defRPr>
            </a:pPr>
            <a:endParaRPr/>
          </a:p>
        </p:txBody>
      </p:sp>
      <p:sp>
        <p:nvSpPr>
          <p:cNvPr id="1302" name="Shape 1302"/>
          <p:cNvSpPr/>
          <p:nvPr/>
        </p:nvSpPr>
        <p:spPr>
          <a:xfrm>
            <a:off x="12618381" y="12125180"/>
            <a:ext cx="258237" cy="258237"/>
          </a:xfrm>
          <a:prstGeom prst="rect">
            <a:avLst/>
          </a:prstGeom>
          <a:solidFill>
            <a:srgbClr val="1B7AC3"/>
          </a:solidFill>
          <a:ln w="12700">
            <a:miter lim="400000"/>
          </a:ln>
        </p:spPr>
        <p:txBody>
          <a:bodyPr tIns="91439" bIns="91439" anchor="ctr"/>
          <a:lstStyle/>
          <a:p>
            <a:pPr algn="ctr">
              <a:defRPr>
                <a:solidFill>
                  <a:srgbClr val="FFFFFF"/>
                </a:solidFill>
              </a:defRPr>
            </a:pPr>
            <a:endParaRPr/>
          </a:p>
        </p:txBody>
      </p:sp>
    </p:spTree>
  </p:cSld>
  <p:clrMapOvr>
    <a:masterClrMapping/>
  </p:clrMapOvr>
  <mc:AlternateContent xmlns:mc="http://schemas.openxmlformats.org/markup-compatibility/2006" xmlns:p14="http://schemas.microsoft.com/office/powerpoint/2010/main">
    <mc:Choice Requires="p14">
      <p:transition spd="slow" p14:dur="1200">
        <p14:prism dir="r" isInverted="1"/>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1281"/>
                                        </p:tgtEl>
                                        <p:attrNameLst>
                                          <p:attrName>style.visibility</p:attrName>
                                        </p:attrNameLst>
                                      </p:cBhvr>
                                      <p:to>
                                        <p:strVal val="visible"/>
                                      </p:to>
                                    </p:set>
                                    <p:anim calcmode="lin" valueType="num">
                                      <p:cBhvr>
                                        <p:cTn id="7" dur="500" fill="hold"/>
                                        <p:tgtEl>
                                          <p:spTgt spid="1281"/>
                                        </p:tgtEl>
                                        <p:attrNameLst>
                                          <p:attrName>ppt_x</p:attrName>
                                        </p:attrNameLst>
                                      </p:cBhvr>
                                      <p:tavLst>
                                        <p:tav tm="0">
                                          <p:val>
                                            <p:strVal val="#ppt_x"/>
                                          </p:val>
                                        </p:tav>
                                        <p:tav tm="100000">
                                          <p:val>
                                            <p:strVal val="#ppt_x"/>
                                          </p:val>
                                        </p:tav>
                                      </p:tavLst>
                                    </p:anim>
                                    <p:anim calcmode="lin" valueType="num">
                                      <p:cBhvr>
                                        <p:cTn id="8" dur="500" fill="hold"/>
                                        <p:tgtEl>
                                          <p:spTgt spid="128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1282"/>
                                        </p:tgtEl>
                                        <p:attrNameLst>
                                          <p:attrName>style.visibility</p:attrName>
                                        </p:attrNameLst>
                                      </p:cBhvr>
                                      <p:to>
                                        <p:strVal val="visible"/>
                                      </p:to>
                                    </p:set>
                                    <p:animEffect transition="in" filter="wipe(left)">
                                      <p:cBhvr>
                                        <p:cTn id="12" dur="500"/>
                                        <p:tgtEl>
                                          <p:spTgt spid="1282"/>
                                        </p:tgtEl>
                                      </p:cBhvr>
                                    </p:animEffect>
                                  </p:childTnLst>
                                </p:cTn>
                              </p:par>
                            </p:childTnLst>
                          </p:cTn>
                        </p:par>
                        <p:par>
                          <p:cTn id="13" fill="hold">
                            <p:stCondLst>
                              <p:cond delay="1000"/>
                            </p:stCondLst>
                            <p:childTnLst>
                              <p:par>
                                <p:cTn id="14" presetID="9" presetClass="entr" presetSubtype="0" fill="hold" grpId="3" nodeType="afterEffect">
                                  <p:stCondLst>
                                    <p:cond delay="0"/>
                                  </p:stCondLst>
                                  <p:iterate>
                                    <p:tmAbs val="0"/>
                                  </p:iterate>
                                  <p:childTnLst>
                                    <p:set>
                                      <p:cBhvr>
                                        <p:cTn id="15" dur="indefinite" fill="hold"/>
                                        <p:tgtEl>
                                          <p:spTgt spid="1283"/>
                                        </p:tgtEl>
                                        <p:attrNameLst>
                                          <p:attrName>style.visibility</p:attrName>
                                        </p:attrNameLst>
                                      </p:cBhvr>
                                      <p:to>
                                        <p:strVal val="visible"/>
                                      </p:to>
                                    </p:set>
                                    <p:animEffect transition="in" filter="dissolve">
                                      <p:cBhvr>
                                        <p:cTn id="16" dur="500"/>
                                        <p:tgtEl>
                                          <p:spTgt spid="1283"/>
                                        </p:tgtEl>
                                      </p:cBhvr>
                                    </p:animEffect>
                                  </p:childTnLst>
                                </p:cTn>
                              </p:par>
                            </p:childTnLst>
                          </p:cTn>
                        </p:par>
                        <p:par>
                          <p:cTn id="17" fill="hold">
                            <p:stCondLst>
                              <p:cond delay="1500"/>
                            </p:stCondLst>
                            <p:childTnLst>
                              <p:par>
                                <p:cTn id="18" presetID="9" presetClass="entr" presetSubtype="0" fill="hold" grpId="4" nodeType="afterEffect">
                                  <p:stCondLst>
                                    <p:cond delay="0"/>
                                  </p:stCondLst>
                                  <p:iterate>
                                    <p:tmAbs val="0"/>
                                  </p:iterate>
                                  <p:childTnLst>
                                    <p:set>
                                      <p:cBhvr>
                                        <p:cTn id="19" dur="indefinite" fill="hold"/>
                                        <p:tgtEl>
                                          <p:spTgt spid="1286"/>
                                        </p:tgtEl>
                                        <p:attrNameLst>
                                          <p:attrName>style.visibility</p:attrName>
                                        </p:attrNameLst>
                                      </p:cBhvr>
                                      <p:to>
                                        <p:strVal val="visible"/>
                                      </p:to>
                                    </p:set>
                                    <p:animEffect transition="in" filter="dissolve">
                                      <p:cBhvr>
                                        <p:cTn id="20" dur="500"/>
                                        <p:tgtEl>
                                          <p:spTgt spid="1286"/>
                                        </p:tgtEl>
                                      </p:cBhvr>
                                    </p:animEffect>
                                  </p:childTnLst>
                                </p:cTn>
                              </p:par>
                            </p:childTnLst>
                          </p:cTn>
                        </p:par>
                        <p:par>
                          <p:cTn id="21" fill="hold">
                            <p:stCondLst>
                              <p:cond delay="2000"/>
                            </p:stCondLst>
                            <p:childTnLst>
                              <p:par>
                                <p:cTn id="22" presetID="9" presetClass="entr" presetSubtype="0" fill="hold" grpId="5" nodeType="afterEffect">
                                  <p:stCondLst>
                                    <p:cond delay="0"/>
                                  </p:stCondLst>
                                  <p:iterate>
                                    <p:tmAbs val="0"/>
                                  </p:iterate>
                                  <p:childTnLst>
                                    <p:set>
                                      <p:cBhvr>
                                        <p:cTn id="23" dur="indefinite" fill="hold"/>
                                        <p:tgtEl>
                                          <p:spTgt spid="1284"/>
                                        </p:tgtEl>
                                        <p:attrNameLst>
                                          <p:attrName>style.visibility</p:attrName>
                                        </p:attrNameLst>
                                      </p:cBhvr>
                                      <p:to>
                                        <p:strVal val="visible"/>
                                      </p:to>
                                    </p:set>
                                    <p:animEffect transition="in" filter="dissolve">
                                      <p:cBhvr>
                                        <p:cTn id="24" dur="500"/>
                                        <p:tgtEl>
                                          <p:spTgt spid="1284"/>
                                        </p:tgtEl>
                                      </p:cBhvr>
                                    </p:animEffect>
                                  </p:childTnLst>
                                </p:cTn>
                              </p:par>
                            </p:childTnLst>
                          </p:cTn>
                        </p:par>
                        <p:par>
                          <p:cTn id="25" fill="hold">
                            <p:stCondLst>
                              <p:cond delay="2500"/>
                            </p:stCondLst>
                            <p:childTnLst>
                              <p:par>
                                <p:cTn id="26" presetID="9" presetClass="entr" presetSubtype="0" fill="hold" grpId="6" nodeType="afterEffect">
                                  <p:stCondLst>
                                    <p:cond delay="0"/>
                                  </p:stCondLst>
                                  <p:iterate>
                                    <p:tmAbs val="0"/>
                                  </p:iterate>
                                  <p:childTnLst>
                                    <p:set>
                                      <p:cBhvr>
                                        <p:cTn id="27" dur="indefinite" fill="hold"/>
                                        <p:tgtEl>
                                          <p:spTgt spid="1285"/>
                                        </p:tgtEl>
                                        <p:attrNameLst>
                                          <p:attrName>style.visibility</p:attrName>
                                        </p:attrNameLst>
                                      </p:cBhvr>
                                      <p:to>
                                        <p:strVal val="visible"/>
                                      </p:to>
                                    </p:set>
                                    <p:animEffect transition="in" filter="dissolve">
                                      <p:cBhvr>
                                        <p:cTn id="28" dur="500"/>
                                        <p:tgtEl>
                                          <p:spTgt spid="1285"/>
                                        </p:tgtEl>
                                      </p:cBhvr>
                                    </p:animEffect>
                                  </p:childTnLst>
                                </p:cTn>
                              </p:par>
                            </p:childTnLst>
                          </p:cTn>
                        </p:par>
                        <p:par>
                          <p:cTn id="29" fill="hold">
                            <p:stCondLst>
                              <p:cond delay="3000"/>
                            </p:stCondLst>
                            <p:childTnLst>
                              <p:par>
                                <p:cTn id="30" presetID="9" presetClass="entr" presetSubtype="0" fill="hold" grpId="7" nodeType="afterEffect">
                                  <p:stCondLst>
                                    <p:cond delay="0"/>
                                  </p:stCondLst>
                                  <p:iterate>
                                    <p:tmAbs val="0"/>
                                  </p:iterate>
                                  <p:childTnLst>
                                    <p:set>
                                      <p:cBhvr>
                                        <p:cTn id="31" dur="indefinite" fill="hold"/>
                                        <p:tgtEl>
                                          <p:spTgt spid="1287"/>
                                        </p:tgtEl>
                                        <p:attrNameLst>
                                          <p:attrName>style.visibility</p:attrName>
                                        </p:attrNameLst>
                                      </p:cBhvr>
                                      <p:to>
                                        <p:strVal val="visible"/>
                                      </p:to>
                                    </p:set>
                                    <p:animEffect transition="in" filter="dissolve">
                                      <p:cBhvr>
                                        <p:cTn id="32" dur="500"/>
                                        <p:tgtEl>
                                          <p:spTgt spid="1287"/>
                                        </p:tgtEl>
                                      </p:cBhvr>
                                    </p:animEffect>
                                  </p:childTnLst>
                                </p:cTn>
                              </p:par>
                            </p:childTnLst>
                          </p:cTn>
                        </p:par>
                        <p:par>
                          <p:cTn id="33" fill="hold">
                            <p:stCondLst>
                              <p:cond delay="3500"/>
                            </p:stCondLst>
                            <p:childTnLst>
                              <p:par>
                                <p:cTn id="34" presetID="9" presetClass="entr" presetSubtype="0" fill="hold" grpId="8" nodeType="afterEffect">
                                  <p:stCondLst>
                                    <p:cond delay="0"/>
                                  </p:stCondLst>
                                  <p:iterate>
                                    <p:tmAbs val="0"/>
                                  </p:iterate>
                                  <p:childTnLst>
                                    <p:set>
                                      <p:cBhvr>
                                        <p:cTn id="35" dur="indefinite" fill="hold"/>
                                        <p:tgtEl>
                                          <p:spTgt spid="1288"/>
                                        </p:tgtEl>
                                        <p:attrNameLst>
                                          <p:attrName>style.visibility</p:attrName>
                                        </p:attrNameLst>
                                      </p:cBhvr>
                                      <p:to>
                                        <p:strVal val="visible"/>
                                      </p:to>
                                    </p:set>
                                    <p:animEffect transition="in" filter="dissolve">
                                      <p:cBhvr>
                                        <p:cTn id="36" dur="500"/>
                                        <p:tgtEl>
                                          <p:spTgt spid="1288"/>
                                        </p:tgtEl>
                                      </p:cBhvr>
                                    </p:animEffect>
                                  </p:childTnLst>
                                </p:cTn>
                              </p:par>
                            </p:childTnLst>
                          </p:cTn>
                        </p:par>
                        <p:par>
                          <p:cTn id="37" fill="hold">
                            <p:stCondLst>
                              <p:cond delay="4000"/>
                            </p:stCondLst>
                            <p:childTnLst>
                              <p:par>
                                <p:cTn id="38" presetID="9" presetClass="entr" presetSubtype="0" fill="hold" grpId="9" nodeType="afterEffect">
                                  <p:stCondLst>
                                    <p:cond delay="0"/>
                                  </p:stCondLst>
                                  <p:iterate>
                                    <p:tmAbs val="0"/>
                                  </p:iterate>
                                  <p:childTnLst>
                                    <p:set>
                                      <p:cBhvr>
                                        <p:cTn id="39" dur="indefinite" fill="hold"/>
                                        <p:tgtEl>
                                          <p:spTgt spid="1295"/>
                                        </p:tgtEl>
                                        <p:attrNameLst>
                                          <p:attrName>style.visibility</p:attrName>
                                        </p:attrNameLst>
                                      </p:cBhvr>
                                      <p:to>
                                        <p:strVal val="visible"/>
                                      </p:to>
                                    </p:set>
                                    <p:animEffect transition="in" filter="dissolve">
                                      <p:cBhvr>
                                        <p:cTn id="40" dur="500"/>
                                        <p:tgtEl>
                                          <p:spTgt spid="1295"/>
                                        </p:tgtEl>
                                      </p:cBhvr>
                                    </p:animEffect>
                                  </p:childTnLst>
                                </p:cTn>
                              </p:par>
                            </p:childTnLst>
                          </p:cTn>
                        </p:par>
                        <p:par>
                          <p:cTn id="41" fill="hold">
                            <p:stCondLst>
                              <p:cond delay="4500"/>
                            </p:stCondLst>
                            <p:childTnLst>
                              <p:par>
                                <p:cTn id="42" presetID="9" presetClass="entr" presetSubtype="0" fill="hold" grpId="10" nodeType="afterEffect">
                                  <p:stCondLst>
                                    <p:cond delay="0"/>
                                  </p:stCondLst>
                                  <p:iterate>
                                    <p:tmAbs val="0"/>
                                  </p:iterate>
                                  <p:childTnLst>
                                    <p:set>
                                      <p:cBhvr>
                                        <p:cTn id="43" dur="indefinite" fill="hold"/>
                                        <p:tgtEl>
                                          <p:spTgt spid="1297"/>
                                        </p:tgtEl>
                                        <p:attrNameLst>
                                          <p:attrName>style.visibility</p:attrName>
                                        </p:attrNameLst>
                                      </p:cBhvr>
                                      <p:to>
                                        <p:strVal val="visible"/>
                                      </p:to>
                                    </p:set>
                                    <p:animEffect transition="in" filter="dissolve">
                                      <p:cBhvr>
                                        <p:cTn id="44" dur="500"/>
                                        <p:tgtEl>
                                          <p:spTgt spid="1297"/>
                                        </p:tgtEl>
                                      </p:cBhvr>
                                    </p:animEffect>
                                  </p:childTnLst>
                                </p:cTn>
                              </p:par>
                            </p:childTnLst>
                          </p:cTn>
                        </p:par>
                        <p:par>
                          <p:cTn id="45" fill="hold">
                            <p:stCondLst>
                              <p:cond delay="5000"/>
                            </p:stCondLst>
                            <p:childTnLst>
                              <p:par>
                                <p:cTn id="46" presetID="9" presetClass="entr" presetSubtype="0" fill="hold" grpId="11" nodeType="afterEffect">
                                  <p:stCondLst>
                                    <p:cond delay="0"/>
                                  </p:stCondLst>
                                  <p:iterate>
                                    <p:tmAbs val="0"/>
                                  </p:iterate>
                                  <p:childTnLst>
                                    <p:set>
                                      <p:cBhvr>
                                        <p:cTn id="47" dur="indefinite" fill="hold"/>
                                        <p:tgtEl>
                                          <p:spTgt spid="1296"/>
                                        </p:tgtEl>
                                        <p:attrNameLst>
                                          <p:attrName>style.visibility</p:attrName>
                                        </p:attrNameLst>
                                      </p:cBhvr>
                                      <p:to>
                                        <p:strVal val="visible"/>
                                      </p:to>
                                    </p:set>
                                    <p:animEffect transition="in" filter="dissolve">
                                      <p:cBhvr>
                                        <p:cTn id="48" dur="500"/>
                                        <p:tgtEl>
                                          <p:spTgt spid="1296"/>
                                        </p:tgtEl>
                                      </p:cBhvr>
                                    </p:animEffect>
                                  </p:childTnLst>
                                </p:cTn>
                              </p:par>
                            </p:childTnLst>
                          </p:cTn>
                        </p:par>
                        <p:par>
                          <p:cTn id="49" fill="hold">
                            <p:stCondLst>
                              <p:cond delay="5500"/>
                            </p:stCondLst>
                            <p:childTnLst>
                              <p:par>
                                <p:cTn id="50" presetID="9" presetClass="entr" presetSubtype="0" fill="hold" grpId="12" nodeType="afterEffect">
                                  <p:stCondLst>
                                    <p:cond delay="0"/>
                                  </p:stCondLst>
                                  <p:iterate>
                                    <p:tmAbs val="0"/>
                                  </p:iterate>
                                  <p:childTnLst>
                                    <p:set>
                                      <p:cBhvr>
                                        <p:cTn id="51" dur="indefinite" fill="hold"/>
                                        <p:tgtEl>
                                          <p:spTgt spid="1289"/>
                                        </p:tgtEl>
                                        <p:attrNameLst>
                                          <p:attrName>style.visibility</p:attrName>
                                        </p:attrNameLst>
                                      </p:cBhvr>
                                      <p:to>
                                        <p:strVal val="visible"/>
                                      </p:to>
                                    </p:set>
                                    <p:animEffect transition="in" filter="dissolve">
                                      <p:cBhvr>
                                        <p:cTn id="52" dur="500"/>
                                        <p:tgtEl>
                                          <p:spTgt spid="1289"/>
                                        </p:tgtEl>
                                      </p:cBhvr>
                                    </p:animEffect>
                                  </p:childTnLst>
                                </p:cTn>
                              </p:par>
                            </p:childTnLst>
                          </p:cTn>
                        </p:par>
                        <p:par>
                          <p:cTn id="53" fill="hold">
                            <p:stCondLst>
                              <p:cond delay="6000"/>
                            </p:stCondLst>
                            <p:childTnLst>
                              <p:par>
                                <p:cTn id="54" presetID="9" presetClass="entr" presetSubtype="0" fill="hold" grpId="13" nodeType="afterEffect">
                                  <p:stCondLst>
                                    <p:cond delay="0"/>
                                  </p:stCondLst>
                                  <p:iterate>
                                    <p:tmAbs val="0"/>
                                  </p:iterate>
                                  <p:childTnLst>
                                    <p:set>
                                      <p:cBhvr>
                                        <p:cTn id="55" dur="indefinite" fill="hold"/>
                                        <p:tgtEl>
                                          <p:spTgt spid="1290"/>
                                        </p:tgtEl>
                                        <p:attrNameLst>
                                          <p:attrName>style.visibility</p:attrName>
                                        </p:attrNameLst>
                                      </p:cBhvr>
                                      <p:to>
                                        <p:strVal val="visible"/>
                                      </p:to>
                                    </p:set>
                                    <p:animEffect transition="in" filter="dissolve">
                                      <p:cBhvr>
                                        <p:cTn id="56" dur="500"/>
                                        <p:tgtEl>
                                          <p:spTgt spid="1290"/>
                                        </p:tgtEl>
                                      </p:cBhvr>
                                    </p:animEffect>
                                  </p:childTnLst>
                                </p:cTn>
                              </p:par>
                            </p:childTnLst>
                          </p:cTn>
                        </p:par>
                        <p:par>
                          <p:cTn id="57" fill="hold">
                            <p:stCondLst>
                              <p:cond delay="6500"/>
                            </p:stCondLst>
                            <p:childTnLst>
                              <p:par>
                                <p:cTn id="58" presetID="9" presetClass="entr" presetSubtype="0" fill="hold" grpId="14" nodeType="afterEffect">
                                  <p:stCondLst>
                                    <p:cond delay="0"/>
                                  </p:stCondLst>
                                  <p:iterate>
                                    <p:tmAbs val="0"/>
                                  </p:iterate>
                                  <p:childTnLst>
                                    <p:set>
                                      <p:cBhvr>
                                        <p:cTn id="59" dur="indefinite" fill="hold"/>
                                        <p:tgtEl>
                                          <p:spTgt spid="1292"/>
                                        </p:tgtEl>
                                        <p:attrNameLst>
                                          <p:attrName>style.visibility</p:attrName>
                                        </p:attrNameLst>
                                      </p:cBhvr>
                                      <p:to>
                                        <p:strVal val="visible"/>
                                      </p:to>
                                    </p:set>
                                    <p:animEffect transition="in" filter="dissolve">
                                      <p:cBhvr>
                                        <p:cTn id="60" dur="500"/>
                                        <p:tgtEl>
                                          <p:spTgt spid="1292"/>
                                        </p:tgtEl>
                                      </p:cBhvr>
                                    </p:animEffect>
                                  </p:childTnLst>
                                </p:cTn>
                              </p:par>
                            </p:childTnLst>
                          </p:cTn>
                        </p:par>
                        <p:par>
                          <p:cTn id="61" fill="hold">
                            <p:stCondLst>
                              <p:cond delay="7000"/>
                            </p:stCondLst>
                            <p:childTnLst>
                              <p:par>
                                <p:cTn id="62" presetID="9" presetClass="entr" presetSubtype="0" fill="hold" grpId="15" nodeType="afterEffect">
                                  <p:stCondLst>
                                    <p:cond delay="0"/>
                                  </p:stCondLst>
                                  <p:iterate>
                                    <p:tmAbs val="0"/>
                                  </p:iterate>
                                  <p:childTnLst>
                                    <p:set>
                                      <p:cBhvr>
                                        <p:cTn id="63" dur="indefinite" fill="hold"/>
                                        <p:tgtEl>
                                          <p:spTgt spid="1294"/>
                                        </p:tgtEl>
                                        <p:attrNameLst>
                                          <p:attrName>style.visibility</p:attrName>
                                        </p:attrNameLst>
                                      </p:cBhvr>
                                      <p:to>
                                        <p:strVal val="visible"/>
                                      </p:to>
                                    </p:set>
                                    <p:animEffect transition="in" filter="dissolve">
                                      <p:cBhvr>
                                        <p:cTn id="64" dur="500"/>
                                        <p:tgtEl>
                                          <p:spTgt spid="1294"/>
                                        </p:tgtEl>
                                      </p:cBhvr>
                                    </p:animEffect>
                                  </p:childTnLst>
                                </p:cTn>
                              </p:par>
                            </p:childTnLst>
                          </p:cTn>
                        </p:par>
                        <p:par>
                          <p:cTn id="65" fill="hold">
                            <p:stCondLst>
                              <p:cond delay="7500"/>
                            </p:stCondLst>
                            <p:childTnLst>
                              <p:par>
                                <p:cTn id="66" presetID="9" presetClass="entr" presetSubtype="0" fill="hold" grpId="16" nodeType="afterEffect">
                                  <p:stCondLst>
                                    <p:cond delay="0"/>
                                  </p:stCondLst>
                                  <p:iterate>
                                    <p:tmAbs val="0"/>
                                  </p:iterate>
                                  <p:childTnLst>
                                    <p:set>
                                      <p:cBhvr>
                                        <p:cTn id="67" dur="indefinite" fill="hold"/>
                                        <p:tgtEl>
                                          <p:spTgt spid="1293"/>
                                        </p:tgtEl>
                                        <p:attrNameLst>
                                          <p:attrName>style.visibility</p:attrName>
                                        </p:attrNameLst>
                                      </p:cBhvr>
                                      <p:to>
                                        <p:strVal val="visible"/>
                                      </p:to>
                                    </p:set>
                                    <p:animEffect transition="in" filter="dissolve">
                                      <p:cBhvr>
                                        <p:cTn id="68" dur="500"/>
                                        <p:tgtEl>
                                          <p:spTgt spid="1293"/>
                                        </p:tgtEl>
                                      </p:cBhvr>
                                    </p:animEffect>
                                  </p:childTnLst>
                                </p:cTn>
                              </p:par>
                            </p:childTnLst>
                          </p:cTn>
                        </p:par>
                        <p:par>
                          <p:cTn id="69" fill="hold">
                            <p:stCondLst>
                              <p:cond delay="8000"/>
                            </p:stCondLst>
                            <p:childTnLst>
                              <p:par>
                                <p:cTn id="70" presetID="9" presetClass="entr" presetSubtype="0" fill="hold" grpId="17" nodeType="afterEffect">
                                  <p:stCondLst>
                                    <p:cond delay="0"/>
                                  </p:stCondLst>
                                  <p:iterate>
                                    <p:tmAbs val="0"/>
                                  </p:iterate>
                                  <p:childTnLst>
                                    <p:set>
                                      <p:cBhvr>
                                        <p:cTn id="71" dur="indefinite" fill="hold"/>
                                        <p:tgtEl>
                                          <p:spTgt spid="1291"/>
                                        </p:tgtEl>
                                        <p:attrNameLst>
                                          <p:attrName>style.visibility</p:attrName>
                                        </p:attrNameLst>
                                      </p:cBhvr>
                                      <p:to>
                                        <p:strVal val="visible"/>
                                      </p:to>
                                    </p:set>
                                    <p:animEffect transition="in" filter="dissolve">
                                      <p:cBhvr>
                                        <p:cTn id="72" dur="500"/>
                                        <p:tgtEl>
                                          <p:spTgt spid="1291"/>
                                        </p:tgtEl>
                                      </p:cBhvr>
                                    </p:animEffect>
                                  </p:childTnLst>
                                </p:cTn>
                              </p:par>
                            </p:childTnLst>
                          </p:cTn>
                        </p:par>
                        <p:par>
                          <p:cTn id="73" fill="hold">
                            <p:stCondLst>
                              <p:cond delay="8500"/>
                            </p:stCondLst>
                            <p:childTnLst>
                              <p:par>
                                <p:cTn id="74" presetID="2" presetClass="entr" presetSubtype="4" fill="hold" grpId="18" nodeType="afterEffect">
                                  <p:stCondLst>
                                    <p:cond delay="0"/>
                                  </p:stCondLst>
                                  <p:iterate>
                                    <p:tmAbs val="0"/>
                                  </p:iterate>
                                  <p:childTnLst>
                                    <p:set>
                                      <p:cBhvr>
                                        <p:cTn id="75" dur="indefinite" fill="hold"/>
                                        <p:tgtEl>
                                          <p:spTgt spid="1298">
                                            <p:bg/>
                                          </p:spTgt>
                                        </p:tgtEl>
                                        <p:attrNameLst>
                                          <p:attrName>style.visibility</p:attrName>
                                        </p:attrNameLst>
                                      </p:cBhvr>
                                      <p:to>
                                        <p:strVal val="visible"/>
                                      </p:to>
                                    </p:set>
                                    <p:anim calcmode="lin" valueType="num">
                                      <p:cBhvr>
                                        <p:cTn id="76" dur="500" fill="hold"/>
                                        <p:tgtEl>
                                          <p:spTgt spid="1298">
                                            <p:bg/>
                                          </p:spTgt>
                                        </p:tgtEl>
                                        <p:attrNameLst>
                                          <p:attrName>ppt_x</p:attrName>
                                        </p:attrNameLst>
                                      </p:cBhvr>
                                      <p:tavLst>
                                        <p:tav tm="0">
                                          <p:val>
                                            <p:strVal val="#ppt_x"/>
                                          </p:val>
                                        </p:tav>
                                        <p:tav tm="100000">
                                          <p:val>
                                            <p:strVal val="#ppt_x"/>
                                          </p:val>
                                        </p:tav>
                                      </p:tavLst>
                                    </p:anim>
                                    <p:anim calcmode="lin" valueType="num">
                                      <p:cBhvr>
                                        <p:cTn id="77" dur="500" fill="hold"/>
                                        <p:tgtEl>
                                          <p:spTgt spid="1298">
                                            <p:bg/>
                                          </p:spTgt>
                                        </p:tgtEl>
                                        <p:attrNameLst>
                                          <p:attrName>ppt_y</p:attrName>
                                        </p:attrNameLst>
                                      </p:cBhvr>
                                      <p:tavLst>
                                        <p:tav tm="0">
                                          <p:val>
                                            <p:strVal val="1+#ppt_h/2"/>
                                          </p:val>
                                        </p:tav>
                                        <p:tav tm="100000">
                                          <p:val>
                                            <p:strVal val="#ppt_y"/>
                                          </p:val>
                                        </p:tav>
                                      </p:tavLst>
                                    </p:anim>
                                  </p:childTnLst>
                                </p:cTn>
                              </p:par>
                              <p:par>
                                <p:cTn id="78" presetID="2" presetClass="entr" presetSubtype="4" fill="hold" grpId="18" nodeType="withEffect">
                                  <p:stCondLst>
                                    <p:cond delay="0"/>
                                  </p:stCondLst>
                                  <p:iterate>
                                    <p:tmAbs val="0"/>
                                  </p:iterate>
                                  <p:childTnLst>
                                    <p:set>
                                      <p:cBhvr>
                                        <p:cTn id="79" dur="indefinite" fill="hold"/>
                                        <p:tgtEl>
                                          <p:spTgt spid="1298">
                                            <p:txEl>
                                              <p:pRg st="0" end="0"/>
                                            </p:txEl>
                                          </p:spTgt>
                                        </p:tgtEl>
                                        <p:attrNameLst>
                                          <p:attrName>style.visibility</p:attrName>
                                        </p:attrNameLst>
                                      </p:cBhvr>
                                      <p:to>
                                        <p:strVal val="visible"/>
                                      </p:to>
                                    </p:set>
                                    <p:anim calcmode="lin" valueType="num">
                                      <p:cBhvr>
                                        <p:cTn id="80" dur="500" fill="hold"/>
                                        <p:tgtEl>
                                          <p:spTgt spid="1298">
                                            <p:txEl>
                                              <p:pRg st="0" end="0"/>
                                            </p:txEl>
                                          </p:spTgt>
                                        </p:tgtEl>
                                        <p:attrNameLst>
                                          <p:attrName>ppt_x</p:attrName>
                                        </p:attrNameLst>
                                      </p:cBhvr>
                                      <p:tavLst>
                                        <p:tav tm="0">
                                          <p:val>
                                            <p:strVal val="#ppt_x"/>
                                          </p:val>
                                        </p:tav>
                                        <p:tav tm="100000">
                                          <p:val>
                                            <p:strVal val="#ppt_x"/>
                                          </p:val>
                                        </p:tav>
                                      </p:tavLst>
                                    </p:anim>
                                    <p:anim calcmode="lin" valueType="num">
                                      <p:cBhvr>
                                        <p:cTn id="81" dur="500" fill="hold"/>
                                        <p:tgtEl>
                                          <p:spTgt spid="1298">
                                            <p:txEl>
                                              <p:pRg st="0" end="0"/>
                                            </p:txEl>
                                          </p:spTgt>
                                        </p:tgtEl>
                                        <p:attrNameLst>
                                          <p:attrName>ppt_y</p:attrName>
                                        </p:attrNameLst>
                                      </p:cBhvr>
                                      <p:tavLst>
                                        <p:tav tm="0">
                                          <p:val>
                                            <p:strVal val="1+#ppt_h/2"/>
                                          </p:val>
                                        </p:tav>
                                        <p:tav tm="100000">
                                          <p:val>
                                            <p:strVal val="#ppt_y"/>
                                          </p:val>
                                        </p:tav>
                                      </p:tavLst>
                                    </p:anim>
                                  </p:childTnLst>
                                </p:cTn>
                              </p:par>
                            </p:childTnLst>
                          </p:cTn>
                        </p:par>
                        <p:par>
                          <p:cTn id="82" fill="hold">
                            <p:stCondLst>
                              <p:cond delay="9000"/>
                            </p:stCondLst>
                            <p:childTnLst>
                              <p:par>
                                <p:cTn id="83" presetID="2" presetClass="entr" presetSubtype="4" fill="hold" grpId="18" nodeType="afterEffect">
                                  <p:stCondLst>
                                    <p:cond delay="0"/>
                                  </p:stCondLst>
                                  <p:iterate>
                                    <p:tmAbs val="0"/>
                                  </p:iterate>
                                  <p:childTnLst>
                                    <p:set>
                                      <p:cBhvr>
                                        <p:cTn id="84" dur="indefinite" fill="hold"/>
                                        <p:tgtEl>
                                          <p:spTgt spid="1298">
                                            <p:txEl>
                                              <p:pRg st="1" end="1"/>
                                            </p:txEl>
                                          </p:spTgt>
                                        </p:tgtEl>
                                        <p:attrNameLst>
                                          <p:attrName>style.visibility</p:attrName>
                                        </p:attrNameLst>
                                      </p:cBhvr>
                                      <p:to>
                                        <p:strVal val="visible"/>
                                      </p:to>
                                    </p:set>
                                    <p:anim calcmode="lin" valueType="num">
                                      <p:cBhvr>
                                        <p:cTn id="85" dur="500" fill="hold"/>
                                        <p:tgtEl>
                                          <p:spTgt spid="1298">
                                            <p:txEl>
                                              <p:pRg st="1" end="1"/>
                                            </p:txEl>
                                          </p:spTgt>
                                        </p:tgtEl>
                                        <p:attrNameLst>
                                          <p:attrName>ppt_x</p:attrName>
                                        </p:attrNameLst>
                                      </p:cBhvr>
                                      <p:tavLst>
                                        <p:tav tm="0">
                                          <p:val>
                                            <p:strVal val="#ppt_x"/>
                                          </p:val>
                                        </p:tav>
                                        <p:tav tm="100000">
                                          <p:val>
                                            <p:strVal val="#ppt_x"/>
                                          </p:val>
                                        </p:tav>
                                      </p:tavLst>
                                    </p:anim>
                                    <p:anim calcmode="lin" valueType="num">
                                      <p:cBhvr>
                                        <p:cTn id="86" dur="500" fill="hold"/>
                                        <p:tgtEl>
                                          <p:spTgt spid="1298">
                                            <p:txEl>
                                              <p:pRg st="1" end="1"/>
                                            </p:txEl>
                                          </p:spTgt>
                                        </p:tgtEl>
                                        <p:attrNameLst>
                                          <p:attrName>ppt_y</p:attrName>
                                        </p:attrNameLst>
                                      </p:cBhvr>
                                      <p:tavLst>
                                        <p:tav tm="0">
                                          <p:val>
                                            <p:strVal val="1+#ppt_h/2"/>
                                          </p:val>
                                        </p:tav>
                                        <p:tav tm="100000">
                                          <p:val>
                                            <p:strVal val="#ppt_y"/>
                                          </p:val>
                                        </p:tav>
                                      </p:tavLst>
                                    </p:anim>
                                  </p:childTnLst>
                                </p:cTn>
                              </p:par>
                            </p:childTnLst>
                          </p:cTn>
                        </p:par>
                        <p:par>
                          <p:cTn id="87" fill="hold">
                            <p:stCondLst>
                              <p:cond delay="9500"/>
                            </p:stCondLst>
                            <p:childTnLst>
                              <p:par>
                                <p:cTn id="88" presetID="23" presetClass="entr" presetSubtype="16" fill="hold" grpId="19" nodeType="afterEffect">
                                  <p:stCondLst>
                                    <p:cond delay="0"/>
                                  </p:stCondLst>
                                  <p:iterate>
                                    <p:tmAbs val="0"/>
                                  </p:iterate>
                                  <p:childTnLst>
                                    <p:set>
                                      <p:cBhvr>
                                        <p:cTn id="89" dur="indefinite" fill="hold"/>
                                        <p:tgtEl>
                                          <p:spTgt spid="1299"/>
                                        </p:tgtEl>
                                        <p:attrNameLst>
                                          <p:attrName>style.visibility</p:attrName>
                                        </p:attrNameLst>
                                      </p:cBhvr>
                                      <p:to>
                                        <p:strVal val="visible"/>
                                      </p:to>
                                    </p:set>
                                    <p:anim calcmode="lin" valueType="num">
                                      <p:cBhvr>
                                        <p:cTn id="90" dur="500" fill="hold"/>
                                        <p:tgtEl>
                                          <p:spTgt spid="1299"/>
                                        </p:tgtEl>
                                        <p:attrNameLst>
                                          <p:attrName>ppt_w</p:attrName>
                                        </p:attrNameLst>
                                      </p:cBhvr>
                                      <p:tavLst>
                                        <p:tav tm="0">
                                          <p:val>
                                            <p:fltVal val="0"/>
                                          </p:val>
                                        </p:tav>
                                        <p:tav tm="100000">
                                          <p:val>
                                            <p:strVal val="#ppt_w"/>
                                          </p:val>
                                        </p:tav>
                                      </p:tavLst>
                                    </p:anim>
                                    <p:anim calcmode="lin" valueType="num">
                                      <p:cBhvr>
                                        <p:cTn id="91" dur="500" fill="hold"/>
                                        <p:tgtEl>
                                          <p:spTgt spid="1299"/>
                                        </p:tgtEl>
                                        <p:attrNameLst>
                                          <p:attrName>ppt_h</p:attrName>
                                        </p:attrNameLst>
                                      </p:cBhvr>
                                      <p:tavLst>
                                        <p:tav tm="0">
                                          <p:val>
                                            <p:fltVal val="0"/>
                                          </p:val>
                                        </p:tav>
                                        <p:tav tm="100000">
                                          <p:val>
                                            <p:strVal val="#ppt_h"/>
                                          </p:val>
                                        </p:tav>
                                      </p:tavLst>
                                    </p:anim>
                                  </p:childTnLst>
                                </p:cTn>
                              </p:par>
                            </p:childTnLst>
                          </p:cTn>
                        </p:par>
                        <p:par>
                          <p:cTn id="92" fill="hold">
                            <p:stCondLst>
                              <p:cond delay="10000"/>
                            </p:stCondLst>
                            <p:childTnLst>
                              <p:par>
                                <p:cTn id="93" presetID="23" presetClass="entr" presetSubtype="16" fill="hold" grpId="20" nodeType="afterEffect">
                                  <p:stCondLst>
                                    <p:cond delay="0"/>
                                  </p:stCondLst>
                                  <p:iterate>
                                    <p:tmAbs val="0"/>
                                  </p:iterate>
                                  <p:childTnLst>
                                    <p:set>
                                      <p:cBhvr>
                                        <p:cTn id="94" dur="indefinite" fill="hold"/>
                                        <p:tgtEl>
                                          <p:spTgt spid="1300"/>
                                        </p:tgtEl>
                                        <p:attrNameLst>
                                          <p:attrName>style.visibility</p:attrName>
                                        </p:attrNameLst>
                                      </p:cBhvr>
                                      <p:to>
                                        <p:strVal val="visible"/>
                                      </p:to>
                                    </p:set>
                                    <p:anim calcmode="lin" valueType="num">
                                      <p:cBhvr>
                                        <p:cTn id="95" dur="500" fill="hold"/>
                                        <p:tgtEl>
                                          <p:spTgt spid="1300"/>
                                        </p:tgtEl>
                                        <p:attrNameLst>
                                          <p:attrName>ppt_w</p:attrName>
                                        </p:attrNameLst>
                                      </p:cBhvr>
                                      <p:tavLst>
                                        <p:tav tm="0">
                                          <p:val>
                                            <p:fltVal val="0"/>
                                          </p:val>
                                        </p:tav>
                                        <p:tav tm="100000">
                                          <p:val>
                                            <p:strVal val="#ppt_w"/>
                                          </p:val>
                                        </p:tav>
                                      </p:tavLst>
                                    </p:anim>
                                    <p:anim calcmode="lin" valueType="num">
                                      <p:cBhvr>
                                        <p:cTn id="96" dur="500" fill="hold"/>
                                        <p:tgtEl>
                                          <p:spTgt spid="1300"/>
                                        </p:tgtEl>
                                        <p:attrNameLst>
                                          <p:attrName>ppt_h</p:attrName>
                                        </p:attrNameLst>
                                      </p:cBhvr>
                                      <p:tavLst>
                                        <p:tav tm="0">
                                          <p:val>
                                            <p:fltVal val="0"/>
                                          </p:val>
                                        </p:tav>
                                        <p:tav tm="100000">
                                          <p:val>
                                            <p:strVal val="#ppt_h"/>
                                          </p:val>
                                        </p:tav>
                                      </p:tavLst>
                                    </p:anim>
                                  </p:childTnLst>
                                </p:cTn>
                              </p:par>
                            </p:childTnLst>
                          </p:cTn>
                        </p:par>
                        <p:par>
                          <p:cTn id="97" fill="hold">
                            <p:stCondLst>
                              <p:cond delay="10500"/>
                            </p:stCondLst>
                            <p:childTnLst>
                              <p:par>
                                <p:cTn id="98" presetID="23" presetClass="entr" presetSubtype="16" fill="hold" grpId="21" nodeType="afterEffect">
                                  <p:stCondLst>
                                    <p:cond delay="0"/>
                                  </p:stCondLst>
                                  <p:iterate>
                                    <p:tmAbs val="0"/>
                                  </p:iterate>
                                  <p:childTnLst>
                                    <p:set>
                                      <p:cBhvr>
                                        <p:cTn id="99" dur="indefinite" fill="hold"/>
                                        <p:tgtEl>
                                          <p:spTgt spid="1301"/>
                                        </p:tgtEl>
                                        <p:attrNameLst>
                                          <p:attrName>style.visibility</p:attrName>
                                        </p:attrNameLst>
                                      </p:cBhvr>
                                      <p:to>
                                        <p:strVal val="visible"/>
                                      </p:to>
                                    </p:set>
                                    <p:anim calcmode="lin" valueType="num">
                                      <p:cBhvr>
                                        <p:cTn id="100" dur="500" fill="hold"/>
                                        <p:tgtEl>
                                          <p:spTgt spid="1301"/>
                                        </p:tgtEl>
                                        <p:attrNameLst>
                                          <p:attrName>ppt_w</p:attrName>
                                        </p:attrNameLst>
                                      </p:cBhvr>
                                      <p:tavLst>
                                        <p:tav tm="0">
                                          <p:val>
                                            <p:fltVal val="0"/>
                                          </p:val>
                                        </p:tav>
                                        <p:tav tm="100000">
                                          <p:val>
                                            <p:strVal val="#ppt_w"/>
                                          </p:val>
                                        </p:tav>
                                      </p:tavLst>
                                    </p:anim>
                                    <p:anim calcmode="lin" valueType="num">
                                      <p:cBhvr>
                                        <p:cTn id="101" dur="500" fill="hold"/>
                                        <p:tgtEl>
                                          <p:spTgt spid="1301"/>
                                        </p:tgtEl>
                                        <p:attrNameLst>
                                          <p:attrName>ppt_h</p:attrName>
                                        </p:attrNameLst>
                                      </p:cBhvr>
                                      <p:tavLst>
                                        <p:tav tm="0">
                                          <p:val>
                                            <p:fltVal val="0"/>
                                          </p:val>
                                        </p:tav>
                                        <p:tav tm="100000">
                                          <p:val>
                                            <p:strVal val="#ppt_h"/>
                                          </p:val>
                                        </p:tav>
                                      </p:tavLst>
                                    </p:anim>
                                  </p:childTnLst>
                                </p:cTn>
                              </p:par>
                            </p:childTnLst>
                          </p:cTn>
                        </p:par>
                        <p:par>
                          <p:cTn id="102" fill="hold">
                            <p:stCondLst>
                              <p:cond delay="11000"/>
                            </p:stCondLst>
                            <p:childTnLst>
                              <p:par>
                                <p:cTn id="103" presetID="23" presetClass="entr" presetSubtype="16" fill="hold" grpId="22" nodeType="afterEffect">
                                  <p:stCondLst>
                                    <p:cond delay="0"/>
                                  </p:stCondLst>
                                  <p:iterate>
                                    <p:tmAbs val="0"/>
                                  </p:iterate>
                                  <p:childTnLst>
                                    <p:set>
                                      <p:cBhvr>
                                        <p:cTn id="104" dur="indefinite" fill="hold"/>
                                        <p:tgtEl>
                                          <p:spTgt spid="1302"/>
                                        </p:tgtEl>
                                        <p:attrNameLst>
                                          <p:attrName>style.visibility</p:attrName>
                                        </p:attrNameLst>
                                      </p:cBhvr>
                                      <p:to>
                                        <p:strVal val="visible"/>
                                      </p:to>
                                    </p:set>
                                    <p:anim calcmode="lin" valueType="num">
                                      <p:cBhvr>
                                        <p:cTn id="105" dur="500" fill="hold"/>
                                        <p:tgtEl>
                                          <p:spTgt spid="1302"/>
                                        </p:tgtEl>
                                        <p:attrNameLst>
                                          <p:attrName>ppt_w</p:attrName>
                                        </p:attrNameLst>
                                      </p:cBhvr>
                                      <p:tavLst>
                                        <p:tav tm="0">
                                          <p:val>
                                            <p:fltVal val="0"/>
                                          </p:val>
                                        </p:tav>
                                        <p:tav tm="100000">
                                          <p:val>
                                            <p:strVal val="#ppt_w"/>
                                          </p:val>
                                        </p:tav>
                                      </p:tavLst>
                                    </p:anim>
                                    <p:anim calcmode="lin" valueType="num">
                                      <p:cBhvr>
                                        <p:cTn id="106" dur="500" fill="hold"/>
                                        <p:tgtEl>
                                          <p:spTgt spid="13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1" grpId="1" animBg="1" advAuto="0"/>
      <p:bldP spid="1282" grpId="2" animBg="1" advAuto="0"/>
      <p:bldP spid="1283" grpId="3" animBg="1" advAuto="0"/>
      <p:bldP spid="1284" grpId="5" animBg="1" advAuto="0"/>
      <p:bldP spid="1285" grpId="6" animBg="1" advAuto="0"/>
      <p:bldP spid="1286" grpId="4" animBg="1" advAuto="0"/>
      <p:bldP spid="1287" grpId="7" animBg="1" advAuto="0"/>
      <p:bldP spid="1288" grpId="8" animBg="1" advAuto="0"/>
      <p:bldP spid="1289" grpId="12" animBg="1" advAuto="0"/>
      <p:bldP spid="1290" grpId="13" animBg="1" advAuto="0"/>
      <p:bldP spid="1291" grpId="17" animBg="1" advAuto="0"/>
      <p:bldP spid="1292" grpId="14" animBg="1" advAuto="0"/>
      <p:bldP spid="1293" grpId="16" animBg="1" advAuto="0"/>
      <p:bldP spid="1294" grpId="15" animBg="1" advAuto="0"/>
      <p:bldP spid="1295" grpId="9" animBg="1" advAuto="0"/>
      <p:bldP spid="1296" grpId="11" animBg="1" advAuto="0"/>
      <p:bldP spid="1297" grpId="10" animBg="1" advAuto="0"/>
      <p:bldP spid="1298" grpId="18" build="p" bldLvl="5" animBg="1" advAuto="0"/>
      <p:bldP spid="1299" grpId="19" animBg="1" advAuto="0"/>
      <p:bldP spid="1300" grpId="20" animBg="1" advAuto="0"/>
      <p:bldP spid="1301" grpId="21" animBg="1" advAuto="0"/>
      <p:bldP spid="1302" grpId="22"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8" name="Group 1308"/>
          <p:cNvGrpSpPr/>
          <p:nvPr/>
        </p:nvGrpSpPr>
        <p:grpSpPr>
          <a:xfrm>
            <a:off x="-1" y="-1"/>
            <a:ext cx="24384002" cy="13716002"/>
            <a:chOff x="0" y="0"/>
            <a:chExt cx="24384001" cy="13716001"/>
          </a:xfrm>
        </p:grpSpPr>
        <p:pic>
          <p:nvPicPr>
            <p:cNvPr id="1304" name="image1.jpeg"/>
            <p:cNvPicPr>
              <a:picLocks noChangeAspect="1"/>
            </p:cNvPicPr>
            <p:nvPr/>
          </p:nvPicPr>
          <p:blipFill>
            <a:blip r:embed="rId2"/>
            <a:srcRect t="12100" b="7222"/>
            <a:stretch>
              <a:fillRect/>
            </a:stretch>
          </p:blipFill>
          <p:spPr>
            <a:xfrm>
              <a:off x="0" y="-1"/>
              <a:ext cx="24384000" cy="13716001"/>
            </a:xfrm>
            <a:prstGeom prst="rect">
              <a:avLst/>
            </a:prstGeom>
            <a:ln w="12700" cap="flat">
              <a:noFill/>
              <a:miter lim="400000"/>
              <a:headEnd/>
              <a:tailEnd/>
            </a:ln>
            <a:effectLst/>
          </p:spPr>
        </p:pic>
        <p:sp>
          <p:nvSpPr>
            <p:cNvPr id="1305" name="Shape 1305"/>
            <p:cNvSpPr/>
            <p:nvPr/>
          </p:nvSpPr>
          <p:spPr>
            <a:xfrm>
              <a:off x="0" y="0"/>
              <a:ext cx="24384000" cy="13716000"/>
            </a:xfrm>
            <a:prstGeom prst="rect">
              <a:avLst/>
            </a:prstGeom>
            <a:solidFill>
              <a:srgbClr val="262626">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306" name="Shape 1306"/>
            <p:cNvSpPr/>
            <p:nvPr/>
          </p:nvSpPr>
          <p:spPr>
            <a:xfrm>
              <a:off x="0" y="0"/>
              <a:ext cx="24384000" cy="13716000"/>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307" name="Shape 1307"/>
            <p:cNvSpPr/>
            <p:nvPr/>
          </p:nvSpPr>
          <p:spPr>
            <a:xfrm rot="10800000">
              <a:off x="0" y="-1"/>
              <a:ext cx="24384000" cy="13716001"/>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387" name="Group 1387"/>
          <p:cNvGrpSpPr/>
          <p:nvPr/>
        </p:nvGrpSpPr>
        <p:grpSpPr>
          <a:xfrm>
            <a:off x="8214590" y="2521855"/>
            <a:ext cx="7954820" cy="2873831"/>
            <a:chOff x="0" y="0"/>
            <a:chExt cx="7954819" cy="2873830"/>
          </a:xfrm>
        </p:grpSpPr>
        <p:grpSp>
          <p:nvGrpSpPr>
            <p:cNvPr id="1385" name="Group 1385"/>
            <p:cNvGrpSpPr/>
            <p:nvPr/>
          </p:nvGrpSpPr>
          <p:grpSpPr>
            <a:xfrm>
              <a:off x="0" y="0"/>
              <a:ext cx="7954820" cy="2873831"/>
              <a:chOff x="0" y="0"/>
              <a:chExt cx="7954819" cy="2873829"/>
            </a:xfrm>
          </p:grpSpPr>
          <p:sp>
            <p:nvSpPr>
              <p:cNvPr id="1309" name="Shape 1309"/>
              <p:cNvSpPr/>
              <p:nvPr/>
            </p:nvSpPr>
            <p:spPr>
              <a:xfrm>
                <a:off x="3874459" y="482110"/>
                <a:ext cx="1406505" cy="508477"/>
              </a:xfrm>
              <a:custGeom>
                <a:avLst/>
                <a:gdLst/>
                <a:ahLst/>
                <a:cxnLst>
                  <a:cxn ang="0">
                    <a:pos x="wd2" y="hd2"/>
                  </a:cxn>
                  <a:cxn ang="5400000">
                    <a:pos x="wd2" y="hd2"/>
                  </a:cxn>
                  <a:cxn ang="10800000">
                    <a:pos x="wd2" y="hd2"/>
                  </a:cxn>
                  <a:cxn ang="16200000">
                    <a:pos x="wd2" y="hd2"/>
                  </a:cxn>
                </a:cxnLst>
                <a:rect l="0" t="0" r="r" b="b"/>
                <a:pathLst>
                  <a:path w="21567" h="21600" extrusionOk="0">
                    <a:moveTo>
                      <a:pt x="1511" y="15773"/>
                    </a:moveTo>
                    <a:cubicBezTo>
                      <a:pt x="909" y="16705"/>
                      <a:pt x="392" y="18026"/>
                      <a:pt x="0" y="19541"/>
                    </a:cubicBezTo>
                    <a:cubicBezTo>
                      <a:pt x="448" y="18026"/>
                      <a:pt x="1007" y="16783"/>
                      <a:pt x="1651" y="15967"/>
                    </a:cubicBezTo>
                    <a:cubicBezTo>
                      <a:pt x="1595" y="15889"/>
                      <a:pt x="1553" y="15850"/>
                      <a:pt x="1511" y="15773"/>
                    </a:cubicBezTo>
                    <a:moveTo>
                      <a:pt x="5330" y="14102"/>
                    </a:moveTo>
                    <a:cubicBezTo>
                      <a:pt x="5596" y="14335"/>
                      <a:pt x="5862" y="14529"/>
                      <a:pt x="6127" y="14607"/>
                    </a:cubicBezTo>
                    <a:cubicBezTo>
                      <a:pt x="6337" y="14685"/>
                      <a:pt x="6561" y="14724"/>
                      <a:pt x="6771" y="14724"/>
                    </a:cubicBezTo>
                    <a:cubicBezTo>
                      <a:pt x="6827" y="14724"/>
                      <a:pt x="6897" y="14724"/>
                      <a:pt x="6953" y="14724"/>
                    </a:cubicBezTo>
                    <a:cubicBezTo>
                      <a:pt x="6421" y="14452"/>
                      <a:pt x="5876" y="14219"/>
                      <a:pt x="5330" y="14102"/>
                    </a:cubicBezTo>
                    <a:moveTo>
                      <a:pt x="3875" y="14024"/>
                    </a:moveTo>
                    <a:cubicBezTo>
                      <a:pt x="3260" y="14141"/>
                      <a:pt x="2644" y="14452"/>
                      <a:pt x="2056" y="15073"/>
                    </a:cubicBezTo>
                    <a:cubicBezTo>
                      <a:pt x="1917" y="15229"/>
                      <a:pt x="1777" y="15423"/>
                      <a:pt x="1637" y="15578"/>
                    </a:cubicBezTo>
                    <a:cubicBezTo>
                      <a:pt x="1693" y="15656"/>
                      <a:pt x="1735" y="15734"/>
                      <a:pt x="1777" y="15812"/>
                    </a:cubicBezTo>
                    <a:cubicBezTo>
                      <a:pt x="1889" y="15695"/>
                      <a:pt x="1987" y="15578"/>
                      <a:pt x="2098" y="15462"/>
                    </a:cubicBezTo>
                    <a:cubicBezTo>
                      <a:pt x="2728" y="14918"/>
                      <a:pt x="3385" y="14685"/>
                      <a:pt x="4057" y="14685"/>
                    </a:cubicBezTo>
                    <a:cubicBezTo>
                      <a:pt x="4127" y="14685"/>
                      <a:pt x="4211" y="14685"/>
                      <a:pt x="4281" y="14685"/>
                    </a:cubicBezTo>
                    <a:cubicBezTo>
                      <a:pt x="4141" y="14491"/>
                      <a:pt x="4015" y="14258"/>
                      <a:pt x="3875" y="14024"/>
                    </a:cubicBezTo>
                    <a:moveTo>
                      <a:pt x="17991" y="0"/>
                    </a:moveTo>
                    <a:cubicBezTo>
                      <a:pt x="17683" y="0"/>
                      <a:pt x="17361" y="117"/>
                      <a:pt x="17053" y="388"/>
                    </a:cubicBezTo>
                    <a:cubicBezTo>
                      <a:pt x="16592" y="816"/>
                      <a:pt x="16172" y="1632"/>
                      <a:pt x="15864" y="2642"/>
                    </a:cubicBezTo>
                    <a:cubicBezTo>
                      <a:pt x="15249" y="4701"/>
                      <a:pt x="15039" y="7459"/>
                      <a:pt x="15151" y="10023"/>
                    </a:cubicBezTo>
                    <a:cubicBezTo>
                      <a:pt x="15207" y="11305"/>
                      <a:pt x="15375" y="12587"/>
                      <a:pt x="15640" y="13636"/>
                    </a:cubicBezTo>
                    <a:cubicBezTo>
                      <a:pt x="15934" y="14685"/>
                      <a:pt x="16312" y="15540"/>
                      <a:pt x="16746" y="16045"/>
                    </a:cubicBezTo>
                    <a:cubicBezTo>
                      <a:pt x="17053" y="16394"/>
                      <a:pt x="17389" y="16588"/>
                      <a:pt x="17725" y="16588"/>
                    </a:cubicBezTo>
                    <a:cubicBezTo>
                      <a:pt x="18312" y="16588"/>
                      <a:pt x="18900" y="16006"/>
                      <a:pt x="19334" y="14918"/>
                    </a:cubicBezTo>
                    <a:cubicBezTo>
                      <a:pt x="19669" y="14024"/>
                      <a:pt x="19893" y="12898"/>
                      <a:pt x="20019" y="11732"/>
                    </a:cubicBezTo>
                    <a:cubicBezTo>
                      <a:pt x="20131" y="10528"/>
                      <a:pt x="20159" y="9285"/>
                      <a:pt x="20117" y="8081"/>
                    </a:cubicBezTo>
                    <a:cubicBezTo>
                      <a:pt x="20117" y="9285"/>
                      <a:pt x="20061" y="10489"/>
                      <a:pt x="19921" y="11616"/>
                    </a:cubicBezTo>
                    <a:cubicBezTo>
                      <a:pt x="19781" y="12742"/>
                      <a:pt x="19530" y="13753"/>
                      <a:pt x="19208" y="14529"/>
                    </a:cubicBezTo>
                    <a:cubicBezTo>
                      <a:pt x="18830" y="15384"/>
                      <a:pt x="18340" y="15812"/>
                      <a:pt x="17865" y="15812"/>
                    </a:cubicBezTo>
                    <a:cubicBezTo>
                      <a:pt x="17515" y="15812"/>
                      <a:pt x="17179" y="15617"/>
                      <a:pt x="16872" y="15190"/>
                    </a:cubicBezTo>
                    <a:cubicBezTo>
                      <a:pt x="16508" y="14724"/>
                      <a:pt x="16200" y="13947"/>
                      <a:pt x="15976" y="13014"/>
                    </a:cubicBezTo>
                    <a:cubicBezTo>
                      <a:pt x="15752" y="12082"/>
                      <a:pt x="15626" y="10994"/>
                      <a:pt x="15584" y="9868"/>
                    </a:cubicBezTo>
                    <a:cubicBezTo>
                      <a:pt x="15528" y="7614"/>
                      <a:pt x="15738" y="5245"/>
                      <a:pt x="16270" y="3613"/>
                    </a:cubicBezTo>
                    <a:cubicBezTo>
                      <a:pt x="16522" y="2797"/>
                      <a:pt x="16858" y="2176"/>
                      <a:pt x="17235" y="1865"/>
                    </a:cubicBezTo>
                    <a:cubicBezTo>
                      <a:pt x="17459" y="1671"/>
                      <a:pt x="17697" y="1554"/>
                      <a:pt x="17935" y="1554"/>
                    </a:cubicBezTo>
                    <a:cubicBezTo>
                      <a:pt x="18089" y="1554"/>
                      <a:pt x="18242" y="1593"/>
                      <a:pt x="18396" y="1671"/>
                    </a:cubicBezTo>
                    <a:cubicBezTo>
                      <a:pt x="18802" y="1826"/>
                      <a:pt x="19194" y="2253"/>
                      <a:pt x="19544" y="2875"/>
                    </a:cubicBezTo>
                    <a:cubicBezTo>
                      <a:pt x="20033" y="3574"/>
                      <a:pt x="20411" y="4662"/>
                      <a:pt x="20677" y="5905"/>
                    </a:cubicBezTo>
                    <a:cubicBezTo>
                      <a:pt x="20970" y="7187"/>
                      <a:pt x="21124" y="8663"/>
                      <a:pt x="21138" y="10140"/>
                    </a:cubicBezTo>
                    <a:cubicBezTo>
                      <a:pt x="21082" y="9518"/>
                      <a:pt x="21012" y="8935"/>
                      <a:pt x="20915" y="8391"/>
                    </a:cubicBezTo>
                    <a:cubicBezTo>
                      <a:pt x="20970" y="9324"/>
                      <a:pt x="20956" y="10295"/>
                      <a:pt x="20901" y="11227"/>
                    </a:cubicBezTo>
                    <a:cubicBezTo>
                      <a:pt x="20719" y="13364"/>
                      <a:pt x="20257" y="15423"/>
                      <a:pt x="19655" y="16938"/>
                    </a:cubicBezTo>
                    <a:cubicBezTo>
                      <a:pt x="19068" y="18453"/>
                      <a:pt x="18298" y="19424"/>
                      <a:pt x="17473" y="19774"/>
                    </a:cubicBezTo>
                    <a:cubicBezTo>
                      <a:pt x="17095" y="19929"/>
                      <a:pt x="16732" y="19968"/>
                      <a:pt x="16354" y="19968"/>
                    </a:cubicBezTo>
                    <a:cubicBezTo>
                      <a:pt x="15878" y="19968"/>
                      <a:pt x="15403" y="19891"/>
                      <a:pt x="14941" y="19735"/>
                    </a:cubicBezTo>
                    <a:cubicBezTo>
                      <a:pt x="13234" y="19075"/>
                      <a:pt x="11555" y="17754"/>
                      <a:pt x="9863" y="16550"/>
                    </a:cubicBezTo>
                    <a:cubicBezTo>
                      <a:pt x="9471" y="16278"/>
                      <a:pt x="9079" y="16006"/>
                      <a:pt x="8688" y="15773"/>
                    </a:cubicBezTo>
                    <a:cubicBezTo>
                      <a:pt x="8492" y="15889"/>
                      <a:pt x="8296" y="16006"/>
                      <a:pt x="8100" y="16083"/>
                    </a:cubicBezTo>
                    <a:cubicBezTo>
                      <a:pt x="7988" y="16161"/>
                      <a:pt x="7876" y="16200"/>
                      <a:pt x="7764" y="16239"/>
                    </a:cubicBezTo>
                    <a:cubicBezTo>
                      <a:pt x="8422" y="16705"/>
                      <a:pt x="9079" y="17249"/>
                      <a:pt x="9737" y="17754"/>
                    </a:cubicBezTo>
                    <a:cubicBezTo>
                      <a:pt x="11416" y="19075"/>
                      <a:pt x="13108" y="20512"/>
                      <a:pt x="14871" y="21250"/>
                    </a:cubicBezTo>
                    <a:cubicBezTo>
                      <a:pt x="15389" y="21445"/>
                      <a:pt x="15920" y="21600"/>
                      <a:pt x="16452" y="21600"/>
                    </a:cubicBezTo>
                    <a:cubicBezTo>
                      <a:pt x="16816" y="21600"/>
                      <a:pt x="17193" y="21522"/>
                      <a:pt x="17557" y="21367"/>
                    </a:cubicBezTo>
                    <a:cubicBezTo>
                      <a:pt x="18466" y="21017"/>
                      <a:pt x="19376" y="19929"/>
                      <a:pt x="20061" y="18181"/>
                    </a:cubicBezTo>
                    <a:cubicBezTo>
                      <a:pt x="20747" y="16433"/>
                      <a:pt x="21278" y="14180"/>
                      <a:pt x="21488" y="11577"/>
                    </a:cubicBezTo>
                    <a:cubicBezTo>
                      <a:pt x="21586" y="10295"/>
                      <a:pt x="21600" y="8935"/>
                      <a:pt x="21488" y="7614"/>
                    </a:cubicBezTo>
                    <a:cubicBezTo>
                      <a:pt x="21376" y="6294"/>
                      <a:pt x="21166" y="5089"/>
                      <a:pt x="20873" y="4040"/>
                    </a:cubicBezTo>
                    <a:cubicBezTo>
                      <a:pt x="20593" y="2991"/>
                      <a:pt x="20229" y="2098"/>
                      <a:pt x="19823" y="1437"/>
                    </a:cubicBezTo>
                    <a:cubicBezTo>
                      <a:pt x="19418" y="738"/>
                      <a:pt x="18956" y="272"/>
                      <a:pt x="18480" y="78"/>
                    </a:cubicBezTo>
                    <a:cubicBezTo>
                      <a:pt x="18326" y="39"/>
                      <a:pt x="18159" y="0"/>
                      <a:pt x="17991"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0" name="Shape 1310"/>
              <p:cNvSpPr/>
              <p:nvPr/>
            </p:nvSpPr>
            <p:spPr>
              <a:xfrm>
                <a:off x="4946666" y="536096"/>
                <a:ext cx="292517" cy="263655"/>
              </a:xfrm>
              <a:custGeom>
                <a:avLst/>
                <a:gdLst/>
                <a:ahLst/>
                <a:cxnLst>
                  <a:cxn ang="0">
                    <a:pos x="wd2" y="hd2"/>
                  </a:cxn>
                  <a:cxn ang="5400000">
                    <a:pos x="wd2" y="hd2"/>
                  </a:cxn>
                  <a:cxn ang="10800000">
                    <a:pos x="wd2" y="hd2"/>
                  </a:cxn>
                  <a:cxn ang="16200000">
                    <a:pos x="wd2" y="hd2"/>
                  </a:cxn>
                </a:cxnLst>
                <a:rect l="0" t="0" r="r" b="b"/>
                <a:pathLst>
                  <a:path w="21507" h="21600" extrusionOk="0">
                    <a:moveTo>
                      <a:pt x="10439" y="0"/>
                    </a:moveTo>
                    <a:cubicBezTo>
                      <a:pt x="9030" y="0"/>
                      <a:pt x="7554" y="300"/>
                      <a:pt x="6280" y="1050"/>
                    </a:cubicBezTo>
                    <a:cubicBezTo>
                      <a:pt x="5005" y="1800"/>
                      <a:pt x="3798" y="2700"/>
                      <a:pt x="2859" y="3825"/>
                    </a:cubicBezTo>
                    <a:cubicBezTo>
                      <a:pt x="2322" y="4425"/>
                      <a:pt x="1852" y="5025"/>
                      <a:pt x="1517" y="5775"/>
                    </a:cubicBezTo>
                    <a:cubicBezTo>
                      <a:pt x="1114" y="6450"/>
                      <a:pt x="846" y="7200"/>
                      <a:pt x="578" y="8025"/>
                    </a:cubicBezTo>
                    <a:cubicBezTo>
                      <a:pt x="108" y="9525"/>
                      <a:pt x="-93" y="11175"/>
                      <a:pt x="41" y="12825"/>
                    </a:cubicBezTo>
                    <a:cubicBezTo>
                      <a:pt x="108" y="13650"/>
                      <a:pt x="309" y="14400"/>
                      <a:pt x="511" y="15225"/>
                    </a:cubicBezTo>
                    <a:cubicBezTo>
                      <a:pt x="779" y="15975"/>
                      <a:pt x="1047" y="16800"/>
                      <a:pt x="1517" y="17475"/>
                    </a:cubicBezTo>
                    <a:cubicBezTo>
                      <a:pt x="2724" y="19950"/>
                      <a:pt x="5341" y="21600"/>
                      <a:pt x="7890" y="21600"/>
                    </a:cubicBezTo>
                    <a:cubicBezTo>
                      <a:pt x="8359" y="21600"/>
                      <a:pt x="8829" y="21525"/>
                      <a:pt x="9298" y="21375"/>
                    </a:cubicBezTo>
                    <a:cubicBezTo>
                      <a:pt x="9634" y="21300"/>
                      <a:pt x="10036" y="21225"/>
                      <a:pt x="10372" y="21150"/>
                    </a:cubicBezTo>
                    <a:cubicBezTo>
                      <a:pt x="11311" y="20625"/>
                      <a:pt x="11311" y="20625"/>
                      <a:pt x="11311" y="20625"/>
                    </a:cubicBezTo>
                    <a:cubicBezTo>
                      <a:pt x="11982" y="20400"/>
                      <a:pt x="12719" y="19950"/>
                      <a:pt x="13256" y="19350"/>
                    </a:cubicBezTo>
                    <a:cubicBezTo>
                      <a:pt x="14396" y="18150"/>
                      <a:pt x="14933" y="16425"/>
                      <a:pt x="15067" y="14850"/>
                    </a:cubicBezTo>
                    <a:cubicBezTo>
                      <a:pt x="15134" y="13275"/>
                      <a:pt x="14732" y="11700"/>
                      <a:pt x="13994" y="10425"/>
                    </a:cubicBezTo>
                    <a:cubicBezTo>
                      <a:pt x="13323" y="9300"/>
                      <a:pt x="12116" y="8475"/>
                      <a:pt x="10975" y="8475"/>
                    </a:cubicBezTo>
                    <a:cubicBezTo>
                      <a:pt x="10841" y="8475"/>
                      <a:pt x="10707" y="8550"/>
                      <a:pt x="10573" y="8550"/>
                    </a:cubicBezTo>
                    <a:cubicBezTo>
                      <a:pt x="11847" y="8775"/>
                      <a:pt x="12787" y="9750"/>
                      <a:pt x="13189" y="10950"/>
                    </a:cubicBezTo>
                    <a:cubicBezTo>
                      <a:pt x="13591" y="12150"/>
                      <a:pt x="13659" y="13425"/>
                      <a:pt x="13457" y="14625"/>
                    </a:cubicBezTo>
                    <a:cubicBezTo>
                      <a:pt x="13189" y="15900"/>
                      <a:pt x="12652" y="16875"/>
                      <a:pt x="11847" y="17550"/>
                    </a:cubicBezTo>
                    <a:cubicBezTo>
                      <a:pt x="11512" y="17850"/>
                      <a:pt x="11109" y="18075"/>
                      <a:pt x="10506" y="18225"/>
                    </a:cubicBezTo>
                    <a:cubicBezTo>
                      <a:pt x="9701" y="18450"/>
                      <a:pt x="9701" y="18450"/>
                      <a:pt x="9701" y="18450"/>
                    </a:cubicBezTo>
                    <a:cubicBezTo>
                      <a:pt x="8896" y="18600"/>
                      <a:pt x="8896" y="18600"/>
                      <a:pt x="8896" y="18600"/>
                    </a:cubicBezTo>
                    <a:cubicBezTo>
                      <a:pt x="8762" y="18675"/>
                      <a:pt x="8627" y="18675"/>
                      <a:pt x="8426" y="18675"/>
                    </a:cubicBezTo>
                    <a:cubicBezTo>
                      <a:pt x="8091" y="18675"/>
                      <a:pt x="7755" y="18600"/>
                      <a:pt x="7420" y="18600"/>
                    </a:cubicBezTo>
                    <a:cubicBezTo>
                      <a:pt x="6950" y="18375"/>
                      <a:pt x="6414" y="18375"/>
                      <a:pt x="6011" y="18075"/>
                    </a:cubicBezTo>
                    <a:cubicBezTo>
                      <a:pt x="5609" y="17850"/>
                      <a:pt x="5206" y="17400"/>
                      <a:pt x="4871" y="17100"/>
                    </a:cubicBezTo>
                    <a:cubicBezTo>
                      <a:pt x="4536" y="16650"/>
                      <a:pt x="4200" y="16275"/>
                      <a:pt x="3932" y="15750"/>
                    </a:cubicBezTo>
                    <a:cubicBezTo>
                      <a:pt x="3664" y="15300"/>
                      <a:pt x="3529" y="14775"/>
                      <a:pt x="3328" y="14175"/>
                    </a:cubicBezTo>
                    <a:cubicBezTo>
                      <a:pt x="3194" y="13650"/>
                      <a:pt x="2993" y="13050"/>
                      <a:pt x="2993" y="12525"/>
                    </a:cubicBezTo>
                    <a:cubicBezTo>
                      <a:pt x="2859" y="11325"/>
                      <a:pt x="2993" y="10125"/>
                      <a:pt x="3328" y="9000"/>
                    </a:cubicBezTo>
                    <a:cubicBezTo>
                      <a:pt x="3529" y="8475"/>
                      <a:pt x="3664" y="7875"/>
                      <a:pt x="3999" y="7425"/>
                    </a:cubicBezTo>
                    <a:cubicBezTo>
                      <a:pt x="4200" y="6900"/>
                      <a:pt x="4536" y="6450"/>
                      <a:pt x="4871" y="6000"/>
                    </a:cubicBezTo>
                    <a:cubicBezTo>
                      <a:pt x="5206" y="5550"/>
                      <a:pt x="5676" y="5175"/>
                      <a:pt x="6078" y="4725"/>
                    </a:cubicBezTo>
                    <a:cubicBezTo>
                      <a:pt x="6481" y="4350"/>
                      <a:pt x="7018" y="4050"/>
                      <a:pt x="7420" y="3675"/>
                    </a:cubicBezTo>
                    <a:cubicBezTo>
                      <a:pt x="8560" y="3000"/>
                      <a:pt x="9835" y="2700"/>
                      <a:pt x="11109" y="2700"/>
                    </a:cubicBezTo>
                    <a:cubicBezTo>
                      <a:pt x="11982" y="2700"/>
                      <a:pt x="12921" y="2850"/>
                      <a:pt x="13793" y="3150"/>
                    </a:cubicBezTo>
                    <a:cubicBezTo>
                      <a:pt x="17147" y="4500"/>
                      <a:pt x="19964" y="7800"/>
                      <a:pt x="21507" y="11775"/>
                    </a:cubicBezTo>
                    <a:cubicBezTo>
                      <a:pt x="21507" y="11475"/>
                      <a:pt x="21440" y="11250"/>
                      <a:pt x="21440" y="11025"/>
                    </a:cubicBezTo>
                    <a:cubicBezTo>
                      <a:pt x="20970" y="9000"/>
                      <a:pt x="20165" y="7050"/>
                      <a:pt x="19025" y="5325"/>
                    </a:cubicBezTo>
                    <a:cubicBezTo>
                      <a:pt x="17885" y="3675"/>
                      <a:pt x="16476" y="2250"/>
                      <a:pt x="14933" y="1125"/>
                    </a:cubicBezTo>
                    <a:cubicBezTo>
                      <a:pt x="14799" y="1050"/>
                      <a:pt x="14665" y="975"/>
                      <a:pt x="14531" y="900"/>
                    </a:cubicBezTo>
                    <a:cubicBezTo>
                      <a:pt x="13323" y="300"/>
                      <a:pt x="11847" y="0"/>
                      <a:pt x="10439"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1" name="Shape 1311"/>
              <p:cNvSpPr/>
              <p:nvPr/>
            </p:nvSpPr>
            <p:spPr>
              <a:xfrm>
                <a:off x="5150042" y="549907"/>
                <a:ext cx="102952" cy="170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358" y="1733"/>
                      <a:pt x="8337" y="3927"/>
                      <a:pt x="11558" y="6468"/>
                    </a:cubicBezTo>
                    <a:cubicBezTo>
                      <a:pt x="14779" y="9125"/>
                      <a:pt x="17053" y="12128"/>
                      <a:pt x="18379" y="15247"/>
                    </a:cubicBezTo>
                    <a:cubicBezTo>
                      <a:pt x="18379" y="15594"/>
                      <a:pt x="18568" y="15940"/>
                      <a:pt x="18568" y="16402"/>
                    </a:cubicBezTo>
                    <a:cubicBezTo>
                      <a:pt x="19895" y="18019"/>
                      <a:pt x="20842" y="19752"/>
                      <a:pt x="21600" y="21600"/>
                    </a:cubicBezTo>
                    <a:cubicBezTo>
                      <a:pt x="21411" y="17211"/>
                      <a:pt x="19326" y="12821"/>
                      <a:pt x="15347" y="9010"/>
                    </a:cubicBezTo>
                    <a:cubicBezTo>
                      <a:pt x="11747" y="5313"/>
                      <a:pt x="6632" y="2079"/>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2" name="Shape 1312"/>
              <p:cNvSpPr/>
              <p:nvPr/>
            </p:nvSpPr>
            <p:spPr>
              <a:xfrm>
                <a:off x="4568748" y="602638"/>
                <a:ext cx="259888" cy="2360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763" y="1251"/>
                      <a:pt x="20079" y="2419"/>
                      <a:pt x="19394" y="3503"/>
                    </a:cubicBezTo>
                    <a:cubicBezTo>
                      <a:pt x="18634" y="4670"/>
                      <a:pt x="17873" y="5671"/>
                      <a:pt x="17189" y="6839"/>
                    </a:cubicBezTo>
                    <a:cubicBezTo>
                      <a:pt x="16428" y="7839"/>
                      <a:pt x="15668" y="8840"/>
                      <a:pt x="14907" y="9924"/>
                    </a:cubicBezTo>
                    <a:cubicBezTo>
                      <a:pt x="14070" y="10842"/>
                      <a:pt x="13234" y="11759"/>
                      <a:pt x="12397" y="12760"/>
                    </a:cubicBezTo>
                    <a:cubicBezTo>
                      <a:pt x="11485" y="13594"/>
                      <a:pt x="10572" y="14428"/>
                      <a:pt x="9659" y="15345"/>
                    </a:cubicBezTo>
                    <a:cubicBezTo>
                      <a:pt x="8670" y="16096"/>
                      <a:pt x="7682" y="16930"/>
                      <a:pt x="6693" y="17680"/>
                    </a:cubicBezTo>
                    <a:cubicBezTo>
                      <a:pt x="5628" y="18347"/>
                      <a:pt x="4563" y="19015"/>
                      <a:pt x="3499" y="19765"/>
                    </a:cubicBezTo>
                    <a:cubicBezTo>
                      <a:pt x="2358" y="20349"/>
                      <a:pt x="1217" y="20933"/>
                      <a:pt x="0" y="21600"/>
                    </a:cubicBezTo>
                    <a:cubicBezTo>
                      <a:pt x="532" y="21600"/>
                      <a:pt x="989" y="21600"/>
                      <a:pt x="1445" y="21517"/>
                    </a:cubicBezTo>
                    <a:cubicBezTo>
                      <a:pt x="1217" y="21517"/>
                      <a:pt x="1065" y="21433"/>
                      <a:pt x="913" y="21433"/>
                    </a:cubicBezTo>
                    <a:cubicBezTo>
                      <a:pt x="1977" y="21016"/>
                      <a:pt x="3042" y="20766"/>
                      <a:pt x="4183" y="20516"/>
                    </a:cubicBezTo>
                    <a:cubicBezTo>
                      <a:pt x="5324" y="20266"/>
                      <a:pt x="6465" y="20099"/>
                      <a:pt x="7606" y="20015"/>
                    </a:cubicBezTo>
                    <a:cubicBezTo>
                      <a:pt x="7682" y="20015"/>
                      <a:pt x="7834" y="20015"/>
                      <a:pt x="7986" y="19932"/>
                    </a:cubicBezTo>
                    <a:cubicBezTo>
                      <a:pt x="9127" y="19348"/>
                      <a:pt x="10268" y="18764"/>
                      <a:pt x="11408" y="18097"/>
                    </a:cubicBezTo>
                    <a:cubicBezTo>
                      <a:pt x="12473" y="17180"/>
                      <a:pt x="13614" y="16346"/>
                      <a:pt x="14603" y="15429"/>
                    </a:cubicBezTo>
                    <a:cubicBezTo>
                      <a:pt x="15592" y="14344"/>
                      <a:pt x="16504" y="13344"/>
                      <a:pt x="17417" y="12176"/>
                    </a:cubicBezTo>
                    <a:cubicBezTo>
                      <a:pt x="18177" y="11008"/>
                      <a:pt x="18938" y="9758"/>
                      <a:pt x="19623" y="8507"/>
                    </a:cubicBezTo>
                    <a:cubicBezTo>
                      <a:pt x="20155" y="7089"/>
                      <a:pt x="20687" y="5754"/>
                      <a:pt x="21068" y="4337"/>
                    </a:cubicBezTo>
                    <a:cubicBezTo>
                      <a:pt x="21296" y="2919"/>
                      <a:pt x="21524" y="1501"/>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3" name="Shape 1313"/>
              <p:cNvSpPr/>
              <p:nvPr/>
            </p:nvSpPr>
            <p:spPr>
              <a:xfrm>
                <a:off x="4586325" y="819838"/>
                <a:ext cx="305086" cy="70309"/>
              </a:xfrm>
              <a:custGeom>
                <a:avLst/>
                <a:gdLst/>
                <a:ahLst/>
                <a:cxnLst>
                  <a:cxn ang="0">
                    <a:pos x="wd2" y="hd2"/>
                  </a:cxn>
                  <a:cxn ang="5400000">
                    <a:pos x="wd2" y="hd2"/>
                  </a:cxn>
                  <a:cxn ang="10800000">
                    <a:pos x="wd2" y="hd2"/>
                  </a:cxn>
                  <a:cxn ang="16200000">
                    <a:pos x="wd2" y="hd2"/>
                  </a:cxn>
                </a:cxnLst>
                <a:rect l="0" t="0" r="r" b="b"/>
                <a:pathLst>
                  <a:path w="21600" h="21600" extrusionOk="0">
                    <a:moveTo>
                      <a:pt x="8149" y="0"/>
                    </a:moveTo>
                    <a:cubicBezTo>
                      <a:pt x="7243" y="0"/>
                      <a:pt x="6402" y="281"/>
                      <a:pt x="5562" y="281"/>
                    </a:cubicBezTo>
                    <a:cubicBezTo>
                      <a:pt x="5497" y="561"/>
                      <a:pt x="5432" y="561"/>
                      <a:pt x="5432" y="561"/>
                    </a:cubicBezTo>
                    <a:cubicBezTo>
                      <a:pt x="4333" y="2244"/>
                      <a:pt x="3234" y="3647"/>
                      <a:pt x="2134" y="4769"/>
                    </a:cubicBezTo>
                    <a:cubicBezTo>
                      <a:pt x="1423" y="5049"/>
                      <a:pt x="711" y="5330"/>
                      <a:pt x="0" y="5610"/>
                    </a:cubicBezTo>
                    <a:cubicBezTo>
                      <a:pt x="776" y="6452"/>
                      <a:pt x="1552" y="7013"/>
                      <a:pt x="2328" y="7574"/>
                    </a:cubicBezTo>
                    <a:cubicBezTo>
                      <a:pt x="3298" y="8416"/>
                      <a:pt x="4204" y="8977"/>
                      <a:pt x="5174" y="9538"/>
                    </a:cubicBezTo>
                    <a:cubicBezTo>
                      <a:pt x="6079" y="10099"/>
                      <a:pt x="6984" y="10660"/>
                      <a:pt x="7890" y="11221"/>
                    </a:cubicBezTo>
                    <a:cubicBezTo>
                      <a:pt x="8795" y="11782"/>
                      <a:pt x="9701" y="12343"/>
                      <a:pt x="10606" y="12904"/>
                    </a:cubicBezTo>
                    <a:cubicBezTo>
                      <a:pt x="11511" y="13745"/>
                      <a:pt x="12417" y="14587"/>
                      <a:pt x="13322" y="15148"/>
                    </a:cubicBezTo>
                    <a:cubicBezTo>
                      <a:pt x="14228" y="15990"/>
                      <a:pt x="15068" y="16551"/>
                      <a:pt x="16038" y="17112"/>
                    </a:cubicBezTo>
                    <a:cubicBezTo>
                      <a:pt x="16879" y="17953"/>
                      <a:pt x="17784" y="18795"/>
                      <a:pt x="18754" y="19356"/>
                    </a:cubicBezTo>
                    <a:cubicBezTo>
                      <a:pt x="19660" y="20197"/>
                      <a:pt x="20630" y="21039"/>
                      <a:pt x="21600" y="21600"/>
                    </a:cubicBezTo>
                    <a:cubicBezTo>
                      <a:pt x="20889" y="18514"/>
                      <a:pt x="20113" y="15709"/>
                      <a:pt x="19337" y="13184"/>
                    </a:cubicBezTo>
                    <a:cubicBezTo>
                      <a:pt x="18496" y="10940"/>
                      <a:pt x="17590" y="8977"/>
                      <a:pt x="16685" y="7294"/>
                    </a:cubicBezTo>
                    <a:cubicBezTo>
                      <a:pt x="15780" y="5610"/>
                      <a:pt x="14874" y="4208"/>
                      <a:pt x="13904" y="3086"/>
                    </a:cubicBezTo>
                    <a:cubicBezTo>
                      <a:pt x="12934" y="2244"/>
                      <a:pt x="11964" y="1403"/>
                      <a:pt x="10994" y="842"/>
                    </a:cubicBezTo>
                    <a:cubicBezTo>
                      <a:pt x="10089" y="561"/>
                      <a:pt x="9054" y="281"/>
                      <a:pt x="8149"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4" name="Shape 1314"/>
              <p:cNvSpPr/>
              <p:nvPr/>
            </p:nvSpPr>
            <p:spPr>
              <a:xfrm>
                <a:off x="4580047" y="819838"/>
                <a:ext cx="85375" cy="175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35" y="1137"/>
                      <a:pt x="20671" y="1137"/>
                      <a:pt x="20439" y="1137"/>
                    </a:cubicBezTo>
                    <a:cubicBezTo>
                      <a:pt x="16955" y="2274"/>
                      <a:pt x="13471" y="4547"/>
                      <a:pt x="9987" y="7958"/>
                    </a:cubicBezTo>
                    <a:cubicBezTo>
                      <a:pt x="6503" y="11368"/>
                      <a:pt x="3252" y="14779"/>
                      <a:pt x="0" y="20463"/>
                    </a:cubicBezTo>
                    <a:cubicBezTo>
                      <a:pt x="465" y="20463"/>
                      <a:pt x="929" y="21600"/>
                      <a:pt x="1626" y="21600"/>
                    </a:cubicBezTo>
                    <a:cubicBezTo>
                      <a:pt x="4181" y="20463"/>
                      <a:pt x="6735" y="19326"/>
                      <a:pt x="9290" y="18189"/>
                    </a:cubicBezTo>
                    <a:cubicBezTo>
                      <a:pt x="13239" y="13642"/>
                      <a:pt x="17187" y="7958"/>
                      <a:pt x="21135" y="1137"/>
                    </a:cubicBezTo>
                    <a:cubicBezTo>
                      <a:pt x="21135" y="1137"/>
                      <a:pt x="21368" y="1137"/>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5" name="Shape 1315"/>
              <p:cNvSpPr/>
              <p:nvPr/>
            </p:nvSpPr>
            <p:spPr>
              <a:xfrm>
                <a:off x="2281235" y="0"/>
                <a:ext cx="1769617" cy="868804"/>
              </a:xfrm>
              <a:custGeom>
                <a:avLst/>
                <a:gdLst/>
                <a:ahLst/>
                <a:cxnLst>
                  <a:cxn ang="0">
                    <a:pos x="wd2" y="hd2"/>
                  </a:cxn>
                  <a:cxn ang="5400000">
                    <a:pos x="wd2" y="hd2"/>
                  </a:cxn>
                  <a:cxn ang="10800000">
                    <a:pos x="wd2" y="hd2"/>
                  </a:cxn>
                  <a:cxn ang="16200000">
                    <a:pos x="wd2" y="hd2"/>
                  </a:cxn>
                </a:cxnLst>
                <a:rect l="0" t="0" r="r" b="b"/>
                <a:pathLst>
                  <a:path w="21501" h="21600" extrusionOk="0">
                    <a:moveTo>
                      <a:pt x="18628" y="20510"/>
                    </a:moveTo>
                    <a:cubicBezTo>
                      <a:pt x="18495" y="20510"/>
                      <a:pt x="18351" y="20532"/>
                      <a:pt x="18218" y="20555"/>
                    </a:cubicBezTo>
                    <a:cubicBezTo>
                      <a:pt x="17364" y="20669"/>
                      <a:pt x="16522" y="21032"/>
                      <a:pt x="15701" y="21464"/>
                    </a:cubicBezTo>
                    <a:cubicBezTo>
                      <a:pt x="15779" y="21486"/>
                      <a:pt x="15856" y="21509"/>
                      <a:pt x="15945" y="21509"/>
                    </a:cubicBezTo>
                    <a:cubicBezTo>
                      <a:pt x="16078" y="21555"/>
                      <a:pt x="16211" y="21577"/>
                      <a:pt x="16344" y="21577"/>
                    </a:cubicBezTo>
                    <a:cubicBezTo>
                      <a:pt x="16444" y="21577"/>
                      <a:pt x="16544" y="21600"/>
                      <a:pt x="16644" y="21600"/>
                    </a:cubicBezTo>
                    <a:cubicBezTo>
                      <a:pt x="16810" y="21600"/>
                      <a:pt x="16987" y="21577"/>
                      <a:pt x="17165" y="21532"/>
                    </a:cubicBezTo>
                    <a:cubicBezTo>
                      <a:pt x="17686" y="21396"/>
                      <a:pt x="18174" y="21032"/>
                      <a:pt x="18628" y="20510"/>
                    </a:cubicBezTo>
                    <a:moveTo>
                      <a:pt x="20402" y="15309"/>
                    </a:moveTo>
                    <a:cubicBezTo>
                      <a:pt x="20181" y="16172"/>
                      <a:pt x="19915" y="16944"/>
                      <a:pt x="19604" y="17648"/>
                    </a:cubicBezTo>
                    <a:cubicBezTo>
                      <a:pt x="19127" y="18738"/>
                      <a:pt x="18529" y="19647"/>
                      <a:pt x="17863" y="20146"/>
                    </a:cubicBezTo>
                    <a:cubicBezTo>
                      <a:pt x="17974" y="20124"/>
                      <a:pt x="18085" y="20124"/>
                      <a:pt x="18207" y="20124"/>
                    </a:cubicBezTo>
                    <a:cubicBezTo>
                      <a:pt x="18262" y="20124"/>
                      <a:pt x="18329" y="20101"/>
                      <a:pt x="18384" y="20101"/>
                    </a:cubicBezTo>
                    <a:cubicBezTo>
                      <a:pt x="18562" y="20101"/>
                      <a:pt x="18750" y="20124"/>
                      <a:pt x="18928" y="20146"/>
                    </a:cubicBezTo>
                    <a:cubicBezTo>
                      <a:pt x="19316" y="19624"/>
                      <a:pt x="19660" y="19011"/>
                      <a:pt x="19959" y="18307"/>
                    </a:cubicBezTo>
                    <a:cubicBezTo>
                      <a:pt x="20225" y="17693"/>
                      <a:pt x="20458" y="17035"/>
                      <a:pt x="20657" y="16353"/>
                    </a:cubicBezTo>
                    <a:cubicBezTo>
                      <a:pt x="20569" y="16013"/>
                      <a:pt x="20480" y="15672"/>
                      <a:pt x="20402" y="15309"/>
                    </a:cubicBezTo>
                    <a:moveTo>
                      <a:pt x="6165" y="8835"/>
                    </a:moveTo>
                    <a:cubicBezTo>
                      <a:pt x="5467" y="8835"/>
                      <a:pt x="4779" y="9244"/>
                      <a:pt x="4180" y="9926"/>
                    </a:cubicBezTo>
                    <a:cubicBezTo>
                      <a:pt x="4225" y="9926"/>
                      <a:pt x="4280" y="9948"/>
                      <a:pt x="4336" y="9948"/>
                    </a:cubicBezTo>
                    <a:cubicBezTo>
                      <a:pt x="4236" y="9971"/>
                      <a:pt x="4147" y="10016"/>
                      <a:pt x="4058" y="10062"/>
                    </a:cubicBezTo>
                    <a:cubicBezTo>
                      <a:pt x="3892" y="10266"/>
                      <a:pt x="3737" y="10493"/>
                      <a:pt x="3593" y="10721"/>
                    </a:cubicBezTo>
                    <a:cubicBezTo>
                      <a:pt x="2750" y="12061"/>
                      <a:pt x="2107" y="13787"/>
                      <a:pt x="1552" y="15581"/>
                    </a:cubicBezTo>
                    <a:cubicBezTo>
                      <a:pt x="998" y="17375"/>
                      <a:pt x="510" y="19261"/>
                      <a:pt x="0" y="21100"/>
                    </a:cubicBezTo>
                    <a:cubicBezTo>
                      <a:pt x="554" y="19329"/>
                      <a:pt x="1087" y="17489"/>
                      <a:pt x="1674" y="15763"/>
                    </a:cubicBezTo>
                    <a:cubicBezTo>
                      <a:pt x="2262" y="14037"/>
                      <a:pt x="2927" y="12379"/>
                      <a:pt x="3748" y="11152"/>
                    </a:cubicBezTo>
                    <a:cubicBezTo>
                      <a:pt x="4435" y="10153"/>
                      <a:pt x="5245" y="9539"/>
                      <a:pt x="6076" y="9539"/>
                    </a:cubicBezTo>
                    <a:cubicBezTo>
                      <a:pt x="6243" y="9539"/>
                      <a:pt x="6398" y="9562"/>
                      <a:pt x="6564" y="9608"/>
                    </a:cubicBezTo>
                    <a:cubicBezTo>
                      <a:pt x="6808" y="9721"/>
                      <a:pt x="7063" y="9744"/>
                      <a:pt x="7296" y="9903"/>
                    </a:cubicBezTo>
                    <a:cubicBezTo>
                      <a:pt x="7540" y="10039"/>
                      <a:pt x="7762" y="10244"/>
                      <a:pt x="7984" y="10471"/>
                    </a:cubicBezTo>
                    <a:cubicBezTo>
                      <a:pt x="8438" y="10925"/>
                      <a:pt x="8848" y="11515"/>
                      <a:pt x="9237" y="12197"/>
                    </a:cubicBezTo>
                    <a:cubicBezTo>
                      <a:pt x="10002" y="13537"/>
                      <a:pt x="10689" y="15127"/>
                      <a:pt x="11443" y="16626"/>
                    </a:cubicBezTo>
                    <a:cubicBezTo>
                      <a:pt x="12186" y="18102"/>
                      <a:pt x="13018" y="19510"/>
                      <a:pt x="14005" y="20442"/>
                    </a:cubicBezTo>
                    <a:cubicBezTo>
                      <a:pt x="14315" y="20737"/>
                      <a:pt x="14648" y="20964"/>
                      <a:pt x="14980" y="21146"/>
                    </a:cubicBezTo>
                    <a:cubicBezTo>
                      <a:pt x="15402" y="20941"/>
                      <a:pt x="15834" y="20737"/>
                      <a:pt x="16267" y="20578"/>
                    </a:cubicBezTo>
                    <a:cubicBezTo>
                      <a:pt x="16056" y="20555"/>
                      <a:pt x="15834" y="20487"/>
                      <a:pt x="15623" y="20419"/>
                    </a:cubicBezTo>
                    <a:cubicBezTo>
                      <a:pt x="15136" y="20260"/>
                      <a:pt x="14659" y="19965"/>
                      <a:pt x="14204" y="19556"/>
                    </a:cubicBezTo>
                    <a:cubicBezTo>
                      <a:pt x="13295" y="18715"/>
                      <a:pt x="12497" y="17398"/>
                      <a:pt x="11754" y="15944"/>
                    </a:cubicBezTo>
                    <a:cubicBezTo>
                      <a:pt x="11011" y="14514"/>
                      <a:pt x="10312" y="12924"/>
                      <a:pt x="9503" y="11538"/>
                    </a:cubicBezTo>
                    <a:cubicBezTo>
                      <a:pt x="9092" y="10857"/>
                      <a:pt x="8649" y="10221"/>
                      <a:pt x="8161" y="9744"/>
                    </a:cubicBezTo>
                    <a:cubicBezTo>
                      <a:pt x="7917" y="9517"/>
                      <a:pt x="7662" y="9312"/>
                      <a:pt x="7396" y="9176"/>
                    </a:cubicBezTo>
                    <a:cubicBezTo>
                      <a:pt x="7141" y="9017"/>
                      <a:pt x="6864" y="8994"/>
                      <a:pt x="6598" y="8903"/>
                    </a:cubicBezTo>
                    <a:cubicBezTo>
                      <a:pt x="6453" y="8858"/>
                      <a:pt x="6309" y="8835"/>
                      <a:pt x="6165" y="8835"/>
                    </a:cubicBezTo>
                    <a:moveTo>
                      <a:pt x="20913" y="5292"/>
                    </a:moveTo>
                    <a:cubicBezTo>
                      <a:pt x="20813" y="5610"/>
                      <a:pt x="20735" y="5951"/>
                      <a:pt x="20657" y="6291"/>
                    </a:cubicBezTo>
                    <a:cubicBezTo>
                      <a:pt x="20669" y="6291"/>
                      <a:pt x="20669" y="6291"/>
                      <a:pt x="20669" y="6314"/>
                    </a:cubicBezTo>
                    <a:cubicBezTo>
                      <a:pt x="21068" y="8154"/>
                      <a:pt x="21134" y="10266"/>
                      <a:pt x="20935" y="12265"/>
                    </a:cubicBezTo>
                    <a:cubicBezTo>
                      <a:pt x="20868" y="12901"/>
                      <a:pt x="20779" y="13514"/>
                      <a:pt x="20657" y="14127"/>
                    </a:cubicBezTo>
                    <a:cubicBezTo>
                      <a:pt x="20735" y="14536"/>
                      <a:pt x="20824" y="14922"/>
                      <a:pt x="20924" y="15309"/>
                    </a:cubicBezTo>
                    <a:cubicBezTo>
                      <a:pt x="21134" y="14400"/>
                      <a:pt x="21290" y="13446"/>
                      <a:pt x="21389" y="12447"/>
                    </a:cubicBezTo>
                    <a:cubicBezTo>
                      <a:pt x="21600" y="10289"/>
                      <a:pt x="21522" y="7972"/>
                      <a:pt x="21068" y="5951"/>
                    </a:cubicBezTo>
                    <a:cubicBezTo>
                      <a:pt x="21023" y="5724"/>
                      <a:pt x="20968" y="5497"/>
                      <a:pt x="20913" y="5292"/>
                    </a:cubicBezTo>
                    <a:moveTo>
                      <a:pt x="16488" y="0"/>
                    </a:moveTo>
                    <a:cubicBezTo>
                      <a:pt x="16377" y="0"/>
                      <a:pt x="16267" y="45"/>
                      <a:pt x="16156" y="68"/>
                    </a:cubicBezTo>
                    <a:cubicBezTo>
                      <a:pt x="16023" y="114"/>
                      <a:pt x="15890" y="114"/>
                      <a:pt x="15756" y="182"/>
                    </a:cubicBezTo>
                    <a:cubicBezTo>
                      <a:pt x="15224" y="409"/>
                      <a:pt x="14725" y="818"/>
                      <a:pt x="14260" y="1385"/>
                    </a:cubicBezTo>
                    <a:cubicBezTo>
                      <a:pt x="13816" y="1999"/>
                      <a:pt x="13406" y="2726"/>
                      <a:pt x="13095" y="3657"/>
                    </a:cubicBezTo>
                    <a:cubicBezTo>
                      <a:pt x="12807" y="4588"/>
                      <a:pt x="12585" y="5610"/>
                      <a:pt x="12497" y="6700"/>
                    </a:cubicBezTo>
                    <a:cubicBezTo>
                      <a:pt x="12452" y="7245"/>
                      <a:pt x="12452" y="7791"/>
                      <a:pt x="12463" y="8336"/>
                    </a:cubicBezTo>
                    <a:cubicBezTo>
                      <a:pt x="12497" y="8881"/>
                      <a:pt x="12552" y="9426"/>
                      <a:pt x="12641" y="9948"/>
                    </a:cubicBezTo>
                    <a:cubicBezTo>
                      <a:pt x="12740" y="10448"/>
                      <a:pt x="12862" y="10948"/>
                      <a:pt x="13018" y="11402"/>
                    </a:cubicBezTo>
                    <a:cubicBezTo>
                      <a:pt x="13173" y="11833"/>
                      <a:pt x="13361" y="12242"/>
                      <a:pt x="13572" y="12583"/>
                    </a:cubicBezTo>
                    <a:cubicBezTo>
                      <a:pt x="13949" y="13219"/>
                      <a:pt x="14437" y="13628"/>
                      <a:pt x="14936" y="13628"/>
                    </a:cubicBezTo>
                    <a:cubicBezTo>
                      <a:pt x="14980" y="13628"/>
                      <a:pt x="15014" y="13628"/>
                      <a:pt x="15058" y="13605"/>
                    </a:cubicBezTo>
                    <a:cubicBezTo>
                      <a:pt x="15324" y="13582"/>
                      <a:pt x="15590" y="13401"/>
                      <a:pt x="15812" y="13128"/>
                    </a:cubicBezTo>
                    <a:cubicBezTo>
                      <a:pt x="16045" y="12856"/>
                      <a:pt x="16233" y="12469"/>
                      <a:pt x="16400" y="12061"/>
                    </a:cubicBezTo>
                    <a:cubicBezTo>
                      <a:pt x="16710" y="11197"/>
                      <a:pt x="16899" y="10175"/>
                      <a:pt x="17021" y="9153"/>
                    </a:cubicBezTo>
                    <a:cubicBezTo>
                      <a:pt x="16887" y="10175"/>
                      <a:pt x="16677" y="11152"/>
                      <a:pt x="16355" y="11970"/>
                    </a:cubicBezTo>
                    <a:cubicBezTo>
                      <a:pt x="16189" y="12379"/>
                      <a:pt x="15989" y="12719"/>
                      <a:pt x="15768" y="12969"/>
                    </a:cubicBezTo>
                    <a:cubicBezTo>
                      <a:pt x="15546" y="13219"/>
                      <a:pt x="15302" y="13355"/>
                      <a:pt x="15047" y="13378"/>
                    </a:cubicBezTo>
                    <a:cubicBezTo>
                      <a:pt x="15036" y="13378"/>
                      <a:pt x="15025" y="13378"/>
                      <a:pt x="15002" y="13378"/>
                    </a:cubicBezTo>
                    <a:cubicBezTo>
                      <a:pt x="14625" y="13378"/>
                      <a:pt x="14248" y="13128"/>
                      <a:pt x="13927" y="12697"/>
                    </a:cubicBezTo>
                    <a:cubicBezTo>
                      <a:pt x="13849" y="12674"/>
                      <a:pt x="13783" y="12628"/>
                      <a:pt x="13716" y="12583"/>
                    </a:cubicBezTo>
                    <a:cubicBezTo>
                      <a:pt x="13738" y="12560"/>
                      <a:pt x="13772" y="12538"/>
                      <a:pt x="13805" y="12538"/>
                    </a:cubicBezTo>
                    <a:cubicBezTo>
                      <a:pt x="13761" y="12469"/>
                      <a:pt x="13716" y="12401"/>
                      <a:pt x="13672" y="12310"/>
                    </a:cubicBezTo>
                    <a:cubicBezTo>
                      <a:pt x="13483" y="11992"/>
                      <a:pt x="13317" y="11606"/>
                      <a:pt x="13173" y="11175"/>
                    </a:cubicBezTo>
                    <a:cubicBezTo>
                      <a:pt x="13040" y="10743"/>
                      <a:pt x="12929" y="10289"/>
                      <a:pt x="12840" y="9812"/>
                    </a:cubicBezTo>
                    <a:cubicBezTo>
                      <a:pt x="12763" y="9312"/>
                      <a:pt x="12718" y="8813"/>
                      <a:pt x="12696" y="8313"/>
                    </a:cubicBezTo>
                    <a:cubicBezTo>
                      <a:pt x="12696" y="7791"/>
                      <a:pt x="12696" y="7291"/>
                      <a:pt x="12752" y="6791"/>
                    </a:cubicBezTo>
                    <a:cubicBezTo>
                      <a:pt x="12840" y="5769"/>
                      <a:pt x="13062" y="4838"/>
                      <a:pt x="13339" y="3997"/>
                    </a:cubicBezTo>
                    <a:cubicBezTo>
                      <a:pt x="13628" y="3157"/>
                      <a:pt x="14016" y="2498"/>
                      <a:pt x="14426" y="1953"/>
                    </a:cubicBezTo>
                    <a:cubicBezTo>
                      <a:pt x="14858" y="1454"/>
                      <a:pt x="15335" y="1068"/>
                      <a:pt x="15823" y="886"/>
                    </a:cubicBezTo>
                    <a:cubicBezTo>
                      <a:pt x="15945" y="840"/>
                      <a:pt x="16067" y="840"/>
                      <a:pt x="16189" y="795"/>
                    </a:cubicBezTo>
                    <a:cubicBezTo>
                      <a:pt x="16289" y="772"/>
                      <a:pt x="16389" y="750"/>
                      <a:pt x="16477" y="750"/>
                    </a:cubicBezTo>
                    <a:cubicBezTo>
                      <a:pt x="16510" y="750"/>
                      <a:pt x="16533" y="750"/>
                      <a:pt x="16566" y="772"/>
                    </a:cubicBezTo>
                    <a:cubicBezTo>
                      <a:pt x="16932" y="772"/>
                      <a:pt x="16932" y="772"/>
                      <a:pt x="16932" y="772"/>
                    </a:cubicBezTo>
                    <a:cubicBezTo>
                      <a:pt x="17309" y="886"/>
                      <a:pt x="17309" y="886"/>
                      <a:pt x="17309" y="886"/>
                    </a:cubicBezTo>
                    <a:cubicBezTo>
                      <a:pt x="17486" y="954"/>
                      <a:pt x="17486" y="954"/>
                      <a:pt x="17486" y="954"/>
                    </a:cubicBezTo>
                    <a:cubicBezTo>
                      <a:pt x="17664" y="1045"/>
                      <a:pt x="17664" y="1045"/>
                      <a:pt x="17664" y="1045"/>
                    </a:cubicBezTo>
                    <a:cubicBezTo>
                      <a:pt x="18030" y="1249"/>
                      <a:pt x="18030" y="1249"/>
                      <a:pt x="18030" y="1249"/>
                    </a:cubicBezTo>
                    <a:cubicBezTo>
                      <a:pt x="18362" y="1544"/>
                      <a:pt x="18362" y="1544"/>
                      <a:pt x="18362" y="1544"/>
                    </a:cubicBezTo>
                    <a:cubicBezTo>
                      <a:pt x="18540" y="1703"/>
                      <a:pt x="18540" y="1703"/>
                      <a:pt x="18540" y="1703"/>
                    </a:cubicBezTo>
                    <a:cubicBezTo>
                      <a:pt x="18595" y="1772"/>
                      <a:pt x="18639" y="1840"/>
                      <a:pt x="18695" y="1885"/>
                    </a:cubicBezTo>
                    <a:cubicBezTo>
                      <a:pt x="19393" y="2703"/>
                      <a:pt x="20003" y="3884"/>
                      <a:pt x="20414" y="5292"/>
                    </a:cubicBezTo>
                    <a:cubicBezTo>
                      <a:pt x="20491" y="4997"/>
                      <a:pt x="20569" y="4724"/>
                      <a:pt x="20657" y="4452"/>
                    </a:cubicBezTo>
                    <a:cubicBezTo>
                      <a:pt x="20513" y="3997"/>
                      <a:pt x="20347" y="3589"/>
                      <a:pt x="20170" y="3203"/>
                    </a:cubicBezTo>
                    <a:cubicBezTo>
                      <a:pt x="19970" y="2816"/>
                      <a:pt x="19793" y="2408"/>
                      <a:pt x="19571" y="2090"/>
                    </a:cubicBezTo>
                    <a:cubicBezTo>
                      <a:pt x="19460" y="1931"/>
                      <a:pt x="19360" y="1726"/>
                      <a:pt x="19238" y="1590"/>
                    </a:cubicBezTo>
                    <a:cubicBezTo>
                      <a:pt x="18894" y="1181"/>
                      <a:pt x="18894" y="1181"/>
                      <a:pt x="18894" y="1181"/>
                    </a:cubicBezTo>
                    <a:cubicBezTo>
                      <a:pt x="18828" y="1113"/>
                      <a:pt x="18772" y="1045"/>
                      <a:pt x="18717" y="977"/>
                    </a:cubicBezTo>
                    <a:cubicBezTo>
                      <a:pt x="18529" y="818"/>
                      <a:pt x="18529" y="818"/>
                      <a:pt x="18529" y="818"/>
                    </a:cubicBezTo>
                    <a:cubicBezTo>
                      <a:pt x="18152" y="500"/>
                      <a:pt x="18152" y="500"/>
                      <a:pt x="18152" y="500"/>
                    </a:cubicBezTo>
                    <a:cubicBezTo>
                      <a:pt x="17763" y="295"/>
                      <a:pt x="17763" y="295"/>
                      <a:pt x="17763" y="295"/>
                    </a:cubicBezTo>
                    <a:cubicBezTo>
                      <a:pt x="17564" y="182"/>
                      <a:pt x="17564" y="182"/>
                      <a:pt x="17564" y="182"/>
                    </a:cubicBezTo>
                    <a:cubicBezTo>
                      <a:pt x="17364" y="136"/>
                      <a:pt x="17364" y="136"/>
                      <a:pt x="17364" y="136"/>
                    </a:cubicBezTo>
                    <a:cubicBezTo>
                      <a:pt x="16965" y="23"/>
                      <a:pt x="16965" y="23"/>
                      <a:pt x="16965" y="23"/>
                    </a:cubicBezTo>
                    <a:cubicBezTo>
                      <a:pt x="16555" y="23"/>
                      <a:pt x="16555" y="23"/>
                      <a:pt x="16555" y="23"/>
                    </a:cubicBezTo>
                    <a:cubicBezTo>
                      <a:pt x="16533" y="0"/>
                      <a:pt x="16510" y="0"/>
                      <a:pt x="1648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6" name="Shape 1316"/>
              <p:cNvSpPr/>
              <p:nvPr/>
            </p:nvSpPr>
            <p:spPr>
              <a:xfrm>
                <a:off x="3500321" y="86629"/>
                <a:ext cx="317418" cy="571251"/>
              </a:xfrm>
              <a:custGeom>
                <a:avLst/>
                <a:gdLst/>
                <a:ahLst/>
                <a:cxnLst>
                  <a:cxn ang="0">
                    <a:pos x="wd2" y="hd2"/>
                  </a:cxn>
                  <a:cxn ang="5400000">
                    <a:pos x="wd2" y="hd2"/>
                  </a:cxn>
                  <a:cxn ang="10800000">
                    <a:pos x="wd2" y="hd2"/>
                  </a:cxn>
                  <a:cxn ang="16200000">
                    <a:pos x="wd2" y="hd2"/>
                  </a:cxn>
                </a:cxnLst>
                <a:rect l="0" t="0" r="r" b="b"/>
                <a:pathLst>
                  <a:path w="21500" h="21600" extrusionOk="0">
                    <a:moveTo>
                      <a:pt x="13430" y="0"/>
                    </a:moveTo>
                    <a:cubicBezTo>
                      <a:pt x="13307" y="104"/>
                      <a:pt x="13245" y="173"/>
                      <a:pt x="13121" y="276"/>
                    </a:cubicBezTo>
                    <a:cubicBezTo>
                      <a:pt x="13183" y="276"/>
                      <a:pt x="13183" y="276"/>
                      <a:pt x="13245" y="276"/>
                    </a:cubicBezTo>
                    <a:cubicBezTo>
                      <a:pt x="13121" y="311"/>
                      <a:pt x="13059" y="346"/>
                      <a:pt x="12997" y="380"/>
                    </a:cubicBezTo>
                    <a:cubicBezTo>
                      <a:pt x="12007" y="1382"/>
                      <a:pt x="11636" y="2661"/>
                      <a:pt x="11821" y="3802"/>
                    </a:cubicBezTo>
                    <a:cubicBezTo>
                      <a:pt x="12007" y="5149"/>
                      <a:pt x="12750" y="6428"/>
                      <a:pt x="13492" y="7603"/>
                    </a:cubicBezTo>
                    <a:cubicBezTo>
                      <a:pt x="14297" y="8778"/>
                      <a:pt x="14978" y="9780"/>
                      <a:pt x="15411" y="10852"/>
                    </a:cubicBezTo>
                    <a:cubicBezTo>
                      <a:pt x="15844" y="11923"/>
                      <a:pt x="16154" y="12995"/>
                      <a:pt x="16154" y="14066"/>
                    </a:cubicBezTo>
                    <a:cubicBezTo>
                      <a:pt x="16092" y="16174"/>
                      <a:pt x="14978" y="18213"/>
                      <a:pt x="11945" y="19215"/>
                    </a:cubicBezTo>
                    <a:cubicBezTo>
                      <a:pt x="10460" y="19734"/>
                      <a:pt x="8541" y="20010"/>
                      <a:pt x="6499" y="20079"/>
                    </a:cubicBezTo>
                    <a:cubicBezTo>
                      <a:pt x="6065" y="20079"/>
                      <a:pt x="5694" y="20079"/>
                      <a:pt x="5261" y="20079"/>
                    </a:cubicBezTo>
                    <a:cubicBezTo>
                      <a:pt x="3590" y="20079"/>
                      <a:pt x="1795" y="19976"/>
                      <a:pt x="0" y="19803"/>
                    </a:cubicBezTo>
                    <a:cubicBezTo>
                      <a:pt x="1919" y="20494"/>
                      <a:pt x="3961" y="21082"/>
                      <a:pt x="6251" y="21393"/>
                    </a:cubicBezTo>
                    <a:cubicBezTo>
                      <a:pt x="7303" y="21531"/>
                      <a:pt x="8417" y="21600"/>
                      <a:pt x="9593" y="21600"/>
                    </a:cubicBezTo>
                    <a:cubicBezTo>
                      <a:pt x="10893" y="21600"/>
                      <a:pt x="12316" y="21496"/>
                      <a:pt x="13616" y="21185"/>
                    </a:cubicBezTo>
                    <a:cubicBezTo>
                      <a:pt x="16154" y="20701"/>
                      <a:pt x="18258" y="19561"/>
                      <a:pt x="19558" y="18282"/>
                    </a:cubicBezTo>
                    <a:cubicBezTo>
                      <a:pt x="20857" y="16969"/>
                      <a:pt x="21414" y="15517"/>
                      <a:pt x="21476" y="14135"/>
                    </a:cubicBezTo>
                    <a:cubicBezTo>
                      <a:pt x="21600" y="12753"/>
                      <a:pt x="21229" y="11370"/>
                      <a:pt x="20548" y="10092"/>
                    </a:cubicBezTo>
                    <a:cubicBezTo>
                      <a:pt x="19867" y="8778"/>
                      <a:pt x="18753" y="7569"/>
                      <a:pt x="17701" y="6497"/>
                    </a:cubicBezTo>
                    <a:cubicBezTo>
                      <a:pt x="16649" y="5460"/>
                      <a:pt x="15535" y="4458"/>
                      <a:pt x="14730" y="3421"/>
                    </a:cubicBezTo>
                    <a:cubicBezTo>
                      <a:pt x="13864" y="2385"/>
                      <a:pt x="13307" y="1279"/>
                      <a:pt x="1343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7" name="Shape 1317"/>
              <p:cNvSpPr/>
              <p:nvPr/>
            </p:nvSpPr>
            <p:spPr>
              <a:xfrm>
                <a:off x="3417458" y="94162"/>
                <a:ext cx="276210" cy="4218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675" y="94"/>
                      <a:pt x="17750" y="515"/>
                      <a:pt x="16111" y="1312"/>
                    </a:cubicBezTo>
                    <a:cubicBezTo>
                      <a:pt x="14400" y="2108"/>
                      <a:pt x="12974" y="3280"/>
                      <a:pt x="12048" y="4498"/>
                    </a:cubicBezTo>
                    <a:cubicBezTo>
                      <a:pt x="10265" y="7028"/>
                      <a:pt x="9838" y="9605"/>
                      <a:pt x="9552" y="11901"/>
                    </a:cubicBezTo>
                    <a:cubicBezTo>
                      <a:pt x="9196" y="14197"/>
                      <a:pt x="9053" y="16352"/>
                      <a:pt x="7628" y="17852"/>
                    </a:cubicBezTo>
                    <a:cubicBezTo>
                      <a:pt x="6915" y="18601"/>
                      <a:pt x="5846" y="19304"/>
                      <a:pt x="4420" y="19820"/>
                    </a:cubicBezTo>
                    <a:cubicBezTo>
                      <a:pt x="3065" y="20288"/>
                      <a:pt x="1568" y="20663"/>
                      <a:pt x="0" y="21038"/>
                    </a:cubicBezTo>
                    <a:cubicBezTo>
                      <a:pt x="285" y="21131"/>
                      <a:pt x="499" y="21272"/>
                      <a:pt x="784" y="21366"/>
                    </a:cubicBezTo>
                    <a:cubicBezTo>
                      <a:pt x="1782" y="21506"/>
                      <a:pt x="2851" y="21600"/>
                      <a:pt x="3921" y="21600"/>
                    </a:cubicBezTo>
                    <a:cubicBezTo>
                      <a:pt x="4349" y="21600"/>
                      <a:pt x="4776" y="21553"/>
                      <a:pt x="5204" y="21553"/>
                    </a:cubicBezTo>
                    <a:cubicBezTo>
                      <a:pt x="7200" y="21413"/>
                      <a:pt x="9339" y="20850"/>
                      <a:pt x="11050" y="19820"/>
                    </a:cubicBezTo>
                    <a:cubicBezTo>
                      <a:pt x="12760" y="18789"/>
                      <a:pt x="13830" y="17430"/>
                      <a:pt x="14471" y="16118"/>
                    </a:cubicBezTo>
                    <a:cubicBezTo>
                      <a:pt x="15113" y="14853"/>
                      <a:pt x="15469" y="13588"/>
                      <a:pt x="15683" y="12370"/>
                    </a:cubicBezTo>
                    <a:cubicBezTo>
                      <a:pt x="16253" y="9980"/>
                      <a:pt x="16396" y="7731"/>
                      <a:pt x="17109" y="5716"/>
                    </a:cubicBezTo>
                    <a:cubicBezTo>
                      <a:pt x="17679" y="3795"/>
                      <a:pt x="18891" y="1968"/>
                      <a:pt x="21457" y="141"/>
                    </a:cubicBezTo>
                    <a:cubicBezTo>
                      <a:pt x="21529" y="94"/>
                      <a:pt x="21529" y="47"/>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8" name="Shape 1318"/>
              <p:cNvSpPr/>
              <p:nvPr/>
            </p:nvSpPr>
            <p:spPr>
              <a:xfrm>
                <a:off x="3409925" y="504673"/>
                <a:ext cx="17578" cy="6351"/>
              </a:xfrm>
              <a:custGeom>
                <a:avLst/>
                <a:gdLst/>
                <a:ahLst/>
                <a:cxnLst>
                  <a:cxn ang="0">
                    <a:pos x="wd2" y="hd2"/>
                  </a:cxn>
                  <a:cxn ang="5400000">
                    <a:pos x="wd2" y="hd2"/>
                  </a:cxn>
                  <a:cxn ang="10800000">
                    <a:pos x="wd2" y="hd2"/>
                  </a:cxn>
                  <a:cxn ang="16200000">
                    <a:pos x="wd2" y="hd2"/>
                  </a:cxn>
                </a:cxnLst>
                <a:rect l="0" t="0" r="r" b="b"/>
                <a:pathLst>
                  <a:path w="21600" h="21600" extrusionOk="0">
                    <a:moveTo>
                      <a:pt x="9095" y="0"/>
                    </a:moveTo>
                    <a:cubicBezTo>
                      <a:pt x="5684" y="0"/>
                      <a:pt x="2274" y="3086"/>
                      <a:pt x="0" y="6171"/>
                    </a:cubicBezTo>
                    <a:cubicBezTo>
                      <a:pt x="6821" y="12343"/>
                      <a:pt x="13642" y="18514"/>
                      <a:pt x="21600" y="21600"/>
                    </a:cubicBezTo>
                    <a:cubicBezTo>
                      <a:pt x="17053" y="15429"/>
                      <a:pt x="13642" y="6171"/>
                      <a:pt x="9095"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19" name="Shape 1319"/>
              <p:cNvSpPr/>
              <p:nvPr/>
            </p:nvSpPr>
            <p:spPr>
              <a:xfrm>
                <a:off x="3690492" y="92242"/>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200" y="0"/>
                      <a:pt x="16200" y="0"/>
                      <a:pt x="10800" y="0"/>
                    </a:cubicBezTo>
                    <a:cubicBezTo>
                      <a:pt x="5400" y="7200"/>
                      <a:pt x="5400" y="14400"/>
                      <a:pt x="0" y="21600"/>
                    </a:cubicBezTo>
                    <a:cubicBezTo>
                      <a:pt x="5400" y="14400"/>
                      <a:pt x="10800" y="7200"/>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0" name="Shape 1320"/>
              <p:cNvSpPr/>
              <p:nvPr/>
            </p:nvSpPr>
            <p:spPr>
              <a:xfrm>
                <a:off x="3511620" y="367860"/>
                <a:ext cx="178267" cy="232268"/>
              </a:xfrm>
              <a:custGeom>
                <a:avLst/>
                <a:gdLst/>
                <a:ahLst/>
                <a:cxnLst>
                  <a:cxn ang="0">
                    <a:pos x="wd2" y="hd2"/>
                  </a:cxn>
                  <a:cxn ang="5400000">
                    <a:pos x="wd2" y="hd2"/>
                  </a:cxn>
                  <a:cxn ang="10800000">
                    <a:pos x="wd2" y="hd2"/>
                  </a:cxn>
                  <a:cxn ang="16200000">
                    <a:pos x="wd2" y="hd2"/>
                  </a:cxn>
                </a:cxnLst>
                <a:rect l="0" t="0" r="r" b="b"/>
                <a:pathLst>
                  <a:path w="21298" h="21600" extrusionOk="0">
                    <a:moveTo>
                      <a:pt x="20400" y="0"/>
                    </a:moveTo>
                    <a:cubicBezTo>
                      <a:pt x="20618" y="2551"/>
                      <a:pt x="20727" y="5017"/>
                      <a:pt x="20073" y="7483"/>
                    </a:cubicBezTo>
                    <a:cubicBezTo>
                      <a:pt x="19527" y="9865"/>
                      <a:pt x="18218" y="12161"/>
                      <a:pt x="16255" y="14117"/>
                    </a:cubicBezTo>
                    <a:cubicBezTo>
                      <a:pt x="14291" y="16072"/>
                      <a:pt x="11782" y="17603"/>
                      <a:pt x="8945" y="18794"/>
                    </a:cubicBezTo>
                    <a:cubicBezTo>
                      <a:pt x="6109" y="20069"/>
                      <a:pt x="3055" y="20920"/>
                      <a:pt x="0" y="21600"/>
                    </a:cubicBezTo>
                    <a:cubicBezTo>
                      <a:pt x="3164" y="21260"/>
                      <a:pt x="6327" y="20580"/>
                      <a:pt x="9382" y="19474"/>
                    </a:cubicBezTo>
                    <a:cubicBezTo>
                      <a:pt x="12327" y="18283"/>
                      <a:pt x="15055" y="16753"/>
                      <a:pt x="17127" y="14712"/>
                    </a:cubicBezTo>
                    <a:cubicBezTo>
                      <a:pt x="19309" y="12671"/>
                      <a:pt x="20618" y="10205"/>
                      <a:pt x="21055" y="7569"/>
                    </a:cubicBezTo>
                    <a:cubicBezTo>
                      <a:pt x="21600" y="5017"/>
                      <a:pt x="21164" y="2466"/>
                      <a:pt x="204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1" name="Shape 1321"/>
              <p:cNvSpPr/>
              <p:nvPr/>
            </p:nvSpPr>
            <p:spPr>
              <a:xfrm>
                <a:off x="3912010" y="0"/>
                <a:ext cx="1770363" cy="868804"/>
              </a:xfrm>
              <a:custGeom>
                <a:avLst/>
                <a:gdLst/>
                <a:ahLst/>
                <a:cxnLst>
                  <a:cxn ang="0">
                    <a:pos x="wd2" y="hd2"/>
                  </a:cxn>
                  <a:cxn ang="5400000">
                    <a:pos x="wd2" y="hd2"/>
                  </a:cxn>
                  <a:cxn ang="10800000">
                    <a:pos x="wd2" y="hd2"/>
                  </a:cxn>
                  <a:cxn ang="16200000">
                    <a:pos x="wd2" y="hd2"/>
                  </a:cxn>
                </a:cxnLst>
                <a:rect l="0" t="0" r="r" b="b"/>
                <a:pathLst>
                  <a:path w="21495" h="21600" extrusionOk="0">
                    <a:moveTo>
                      <a:pt x="2932" y="20578"/>
                    </a:moveTo>
                    <a:cubicBezTo>
                      <a:pt x="3364" y="21055"/>
                      <a:pt x="3840" y="21396"/>
                      <a:pt x="4339" y="21532"/>
                    </a:cubicBezTo>
                    <a:cubicBezTo>
                      <a:pt x="4505" y="21577"/>
                      <a:pt x="4683" y="21600"/>
                      <a:pt x="4860" y="21600"/>
                    </a:cubicBezTo>
                    <a:cubicBezTo>
                      <a:pt x="4960" y="21600"/>
                      <a:pt x="5059" y="21577"/>
                      <a:pt x="5148" y="21577"/>
                    </a:cubicBezTo>
                    <a:cubicBezTo>
                      <a:pt x="5292" y="21577"/>
                      <a:pt x="5425" y="21555"/>
                      <a:pt x="5558" y="21509"/>
                    </a:cubicBezTo>
                    <a:cubicBezTo>
                      <a:pt x="5603" y="21509"/>
                      <a:pt x="5647" y="21509"/>
                      <a:pt x="5691" y="21486"/>
                    </a:cubicBezTo>
                    <a:cubicBezTo>
                      <a:pt x="4882" y="21078"/>
                      <a:pt x="4062" y="20737"/>
                      <a:pt x="3231" y="20623"/>
                    </a:cubicBezTo>
                    <a:cubicBezTo>
                      <a:pt x="3131" y="20601"/>
                      <a:pt x="3031" y="20601"/>
                      <a:pt x="2932" y="20578"/>
                    </a:cubicBezTo>
                    <a:moveTo>
                      <a:pt x="1103" y="15309"/>
                    </a:moveTo>
                    <a:cubicBezTo>
                      <a:pt x="1025" y="15672"/>
                      <a:pt x="937" y="16013"/>
                      <a:pt x="837" y="16353"/>
                    </a:cubicBezTo>
                    <a:cubicBezTo>
                      <a:pt x="1037" y="17035"/>
                      <a:pt x="1269" y="17693"/>
                      <a:pt x="1535" y="18307"/>
                    </a:cubicBezTo>
                    <a:cubicBezTo>
                      <a:pt x="1846" y="19033"/>
                      <a:pt x="2211" y="19669"/>
                      <a:pt x="2610" y="20192"/>
                    </a:cubicBezTo>
                    <a:cubicBezTo>
                      <a:pt x="2765" y="20192"/>
                      <a:pt x="2909" y="20169"/>
                      <a:pt x="3054" y="20169"/>
                    </a:cubicBezTo>
                    <a:cubicBezTo>
                      <a:pt x="3120" y="20169"/>
                      <a:pt x="3175" y="20169"/>
                      <a:pt x="3242" y="20169"/>
                    </a:cubicBezTo>
                    <a:cubicBezTo>
                      <a:pt x="3419" y="20192"/>
                      <a:pt x="3586" y="20215"/>
                      <a:pt x="3763" y="20237"/>
                    </a:cubicBezTo>
                    <a:cubicBezTo>
                      <a:pt x="3054" y="19760"/>
                      <a:pt x="2400" y="18829"/>
                      <a:pt x="1890" y="17648"/>
                    </a:cubicBezTo>
                    <a:cubicBezTo>
                      <a:pt x="1580" y="16944"/>
                      <a:pt x="1325" y="16172"/>
                      <a:pt x="1103" y="15309"/>
                    </a:cubicBezTo>
                    <a:moveTo>
                      <a:pt x="15333" y="8835"/>
                    </a:moveTo>
                    <a:cubicBezTo>
                      <a:pt x="15189" y="8835"/>
                      <a:pt x="15034" y="8858"/>
                      <a:pt x="14890" y="8903"/>
                    </a:cubicBezTo>
                    <a:cubicBezTo>
                      <a:pt x="14624" y="8994"/>
                      <a:pt x="14358" y="9017"/>
                      <a:pt x="14092" y="9176"/>
                    </a:cubicBezTo>
                    <a:cubicBezTo>
                      <a:pt x="13837" y="9312"/>
                      <a:pt x="13582" y="9517"/>
                      <a:pt x="13338" y="9744"/>
                    </a:cubicBezTo>
                    <a:cubicBezTo>
                      <a:pt x="12851" y="10221"/>
                      <a:pt x="12407" y="10857"/>
                      <a:pt x="11997" y="11538"/>
                    </a:cubicBezTo>
                    <a:cubicBezTo>
                      <a:pt x="11177" y="12924"/>
                      <a:pt x="10490" y="14514"/>
                      <a:pt x="9736" y="15944"/>
                    </a:cubicBezTo>
                    <a:cubicBezTo>
                      <a:pt x="9005" y="17398"/>
                      <a:pt x="8207" y="18715"/>
                      <a:pt x="7298" y="19556"/>
                    </a:cubicBezTo>
                    <a:cubicBezTo>
                      <a:pt x="6844" y="19965"/>
                      <a:pt x="6367" y="20260"/>
                      <a:pt x="5880" y="20419"/>
                    </a:cubicBezTo>
                    <a:cubicBezTo>
                      <a:pt x="5603" y="20510"/>
                      <a:pt x="5325" y="20578"/>
                      <a:pt x="5048" y="20601"/>
                    </a:cubicBezTo>
                    <a:cubicBezTo>
                      <a:pt x="5514" y="20760"/>
                      <a:pt x="5968" y="20987"/>
                      <a:pt x="6423" y="21214"/>
                    </a:cubicBezTo>
                    <a:cubicBezTo>
                      <a:pt x="6788" y="21009"/>
                      <a:pt x="7154" y="20760"/>
                      <a:pt x="7498" y="20442"/>
                    </a:cubicBezTo>
                    <a:cubicBezTo>
                      <a:pt x="8473" y="19510"/>
                      <a:pt x="9304" y="18102"/>
                      <a:pt x="10058" y="16626"/>
                    </a:cubicBezTo>
                    <a:cubicBezTo>
                      <a:pt x="10811" y="15127"/>
                      <a:pt x="11487" y="13537"/>
                      <a:pt x="12263" y="12197"/>
                    </a:cubicBezTo>
                    <a:cubicBezTo>
                      <a:pt x="12651" y="11515"/>
                      <a:pt x="13061" y="10925"/>
                      <a:pt x="13504" y="10471"/>
                    </a:cubicBezTo>
                    <a:cubicBezTo>
                      <a:pt x="13726" y="10244"/>
                      <a:pt x="13959" y="10039"/>
                      <a:pt x="14203" y="9903"/>
                    </a:cubicBezTo>
                    <a:cubicBezTo>
                      <a:pt x="14435" y="9744"/>
                      <a:pt x="14679" y="9721"/>
                      <a:pt x="14923" y="9608"/>
                    </a:cubicBezTo>
                    <a:cubicBezTo>
                      <a:pt x="15089" y="9562"/>
                      <a:pt x="15255" y="9539"/>
                      <a:pt x="15422" y="9539"/>
                    </a:cubicBezTo>
                    <a:cubicBezTo>
                      <a:pt x="16253" y="9539"/>
                      <a:pt x="17062" y="10153"/>
                      <a:pt x="17749" y="11152"/>
                    </a:cubicBezTo>
                    <a:cubicBezTo>
                      <a:pt x="18569" y="12379"/>
                      <a:pt x="19223" y="14037"/>
                      <a:pt x="19822" y="15740"/>
                    </a:cubicBezTo>
                    <a:cubicBezTo>
                      <a:pt x="20409" y="17489"/>
                      <a:pt x="20930" y="19329"/>
                      <a:pt x="21495" y="21100"/>
                    </a:cubicBezTo>
                    <a:cubicBezTo>
                      <a:pt x="20985" y="19261"/>
                      <a:pt x="20498" y="17375"/>
                      <a:pt x="19943" y="15581"/>
                    </a:cubicBezTo>
                    <a:cubicBezTo>
                      <a:pt x="19378" y="13787"/>
                      <a:pt x="18735" y="12061"/>
                      <a:pt x="17904" y="10721"/>
                    </a:cubicBezTo>
                    <a:cubicBezTo>
                      <a:pt x="17683" y="10380"/>
                      <a:pt x="17450" y="10062"/>
                      <a:pt x="17195" y="9812"/>
                    </a:cubicBezTo>
                    <a:cubicBezTo>
                      <a:pt x="17140" y="9767"/>
                      <a:pt x="17073" y="9744"/>
                      <a:pt x="17018" y="9721"/>
                    </a:cubicBezTo>
                    <a:cubicBezTo>
                      <a:pt x="17040" y="9721"/>
                      <a:pt x="17073" y="9721"/>
                      <a:pt x="17106" y="9721"/>
                    </a:cubicBezTo>
                    <a:cubicBezTo>
                      <a:pt x="16563" y="9176"/>
                      <a:pt x="15954" y="8835"/>
                      <a:pt x="15333" y="8835"/>
                    </a:cubicBezTo>
                    <a:moveTo>
                      <a:pt x="593" y="5292"/>
                    </a:moveTo>
                    <a:cubicBezTo>
                      <a:pt x="538" y="5497"/>
                      <a:pt x="482" y="5724"/>
                      <a:pt x="438" y="5951"/>
                    </a:cubicBezTo>
                    <a:cubicBezTo>
                      <a:pt x="-16" y="7972"/>
                      <a:pt x="-105" y="10289"/>
                      <a:pt x="117" y="12447"/>
                    </a:cubicBezTo>
                    <a:cubicBezTo>
                      <a:pt x="216" y="13446"/>
                      <a:pt x="372" y="14400"/>
                      <a:pt x="582" y="15309"/>
                    </a:cubicBezTo>
                    <a:cubicBezTo>
                      <a:pt x="671" y="14922"/>
                      <a:pt x="759" y="14536"/>
                      <a:pt x="837" y="14127"/>
                    </a:cubicBezTo>
                    <a:cubicBezTo>
                      <a:pt x="726" y="13514"/>
                      <a:pt x="638" y="12901"/>
                      <a:pt x="571" y="12265"/>
                    </a:cubicBezTo>
                    <a:cubicBezTo>
                      <a:pt x="360" y="10266"/>
                      <a:pt x="438" y="8154"/>
                      <a:pt x="837" y="6314"/>
                    </a:cubicBezTo>
                    <a:cubicBezTo>
                      <a:pt x="837" y="6291"/>
                      <a:pt x="837" y="6291"/>
                      <a:pt x="837" y="6291"/>
                    </a:cubicBezTo>
                    <a:cubicBezTo>
                      <a:pt x="771" y="5951"/>
                      <a:pt x="682" y="5610"/>
                      <a:pt x="593" y="5292"/>
                    </a:cubicBezTo>
                    <a:moveTo>
                      <a:pt x="5004" y="0"/>
                    </a:moveTo>
                    <a:cubicBezTo>
                      <a:pt x="4982" y="0"/>
                      <a:pt x="4960" y="0"/>
                      <a:pt x="4938" y="23"/>
                    </a:cubicBezTo>
                    <a:cubicBezTo>
                      <a:pt x="4539" y="23"/>
                      <a:pt x="4539" y="23"/>
                      <a:pt x="4539" y="23"/>
                    </a:cubicBezTo>
                    <a:cubicBezTo>
                      <a:pt x="4140" y="136"/>
                      <a:pt x="4140" y="136"/>
                      <a:pt x="4140" y="136"/>
                    </a:cubicBezTo>
                    <a:cubicBezTo>
                      <a:pt x="3940" y="182"/>
                      <a:pt x="3940" y="182"/>
                      <a:pt x="3940" y="182"/>
                    </a:cubicBezTo>
                    <a:cubicBezTo>
                      <a:pt x="3741" y="295"/>
                      <a:pt x="3741" y="295"/>
                      <a:pt x="3741" y="295"/>
                    </a:cubicBezTo>
                    <a:cubicBezTo>
                      <a:pt x="3353" y="500"/>
                      <a:pt x="3353" y="500"/>
                      <a:pt x="3353" y="500"/>
                    </a:cubicBezTo>
                    <a:cubicBezTo>
                      <a:pt x="2976" y="818"/>
                      <a:pt x="2976" y="818"/>
                      <a:pt x="2976" y="818"/>
                    </a:cubicBezTo>
                    <a:cubicBezTo>
                      <a:pt x="2788" y="977"/>
                      <a:pt x="2788" y="977"/>
                      <a:pt x="2788" y="977"/>
                    </a:cubicBezTo>
                    <a:cubicBezTo>
                      <a:pt x="2732" y="1045"/>
                      <a:pt x="2677" y="1113"/>
                      <a:pt x="2610" y="1181"/>
                    </a:cubicBezTo>
                    <a:cubicBezTo>
                      <a:pt x="2256" y="1590"/>
                      <a:pt x="2256" y="1590"/>
                      <a:pt x="2256" y="1590"/>
                    </a:cubicBezTo>
                    <a:cubicBezTo>
                      <a:pt x="2145" y="1726"/>
                      <a:pt x="2045" y="1931"/>
                      <a:pt x="1934" y="2090"/>
                    </a:cubicBezTo>
                    <a:cubicBezTo>
                      <a:pt x="1713" y="2408"/>
                      <a:pt x="1524" y="2816"/>
                      <a:pt x="1336" y="3203"/>
                    </a:cubicBezTo>
                    <a:cubicBezTo>
                      <a:pt x="1158" y="3589"/>
                      <a:pt x="992" y="3997"/>
                      <a:pt x="837" y="4452"/>
                    </a:cubicBezTo>
                    <a:cubicBezTo>
                      <a:pt x="926" y="4724"/>
                      <a:pt x="1014" y="4997"/>
                      <a:pt x="1092" y="5292"/>
                    </a:cubicBezTo>
                    <a:cubicBezTo>
                      <a:pt x="1502" y="3884"/>
                      <a:pt x="2112" y="2703"/>
                      <a:pt x="2810" y="1885"/>
                    </a:cubicBezTo>
                    <a:cubicBezTo>
                      <a:pt x="2854" y="1840"/>
                      <a:pt x="2909" y="1772"/>
                      <a:pt x="2965" y="1703"/>
                    </a:cubicBezTo>
                    <a:cubicBezTo>
                      <a:pt x="3131" y="1544"/>
                      <a:pt x="3131" y="1544"/>
                      <a:pt x="3131" y="1544"/>
                    </a:cubicBezTo>
                    <a:cubicBezTo>
                      <a:pt x="3475" y="1249"/>
                      <a:pt x="3475" y="1249"/>
                      <a:pt x="3475" y="1249"/>
                    </a:cubicBezTo>
                    <a:cubicBezTo>
                      <a:pt x="3829" y="1045"/>
                      <a:pt x="3829" y="1045"/>
                      <a:pt x="3829" y="1045"/>
                    </a:cubicBezTo>
                    <a:cubicBezTo>
                      <a:pt x="4018" y="954"/>
                      <a:pt x="4018" y="954"/>
                      <a:pt x="4018" y="954"/>
                    </a:cubicBezTo>
                    <a:cubicBezTo>
                      <a:pt x="4195" y="886"/>
                      <a:pt x="4195" y="886"/>
                      <a:pt x="4195" y="886"/>
                    </a:cubicBezTo>
                    <a:cubicBezTo>
                      <a:pt x="4561" y="772"/>
                      <a:pt x="4561" y="772"/>
                      <a:pt x="4561" y="772"/>
                    </a:cubicBezTo>
                    <a:cubicBezTo>
                      <a:pt x="4938" y="772"/>
                      <a:pt x="4938" y="772"/>
                      <a:pt x="4938" y="772"/>
                    </a:cubicBezTo>
                    <a:cubicBezTo>
                      <a:pt x="4971" y="750"/>
                      <a:pt x="4993" y="750"/>
                      <a:pt x="5026" y="750"/>
                    </a:cubicBezTo>
                    <a:cubicBezTo>
                      <a:pt x="5115" y="750"/>
                      <a:pt x="5215" y="772"/>
                      <a:pt x="5314" y="795"/>
                    </a:cubicBezTo>
                    <a:cubicBezTo>
                      <a:pt x="5436" y="840"/>
                      <a:pt x="5558" y="840"/>
                      <a:pt x="5680" y="886"/>
                    </a:cubicBezTo>
                    <a:cubicBezTo>
                      <a:pt x="6168" y="1068"/>
                      <a:pt x="6633" y="1454"/>
                      <a:pt x="7065" y="1953"/>
                    </a:cubicBezTo>
                    <a:cubicBezTo>
                      <a:pt x="7487" y="2498"/>
                      <a:pt x="7874" y="3157"/>
                      <a:pt x="8163" y="3997"/>
                    </a:cubicBezTo>
                    <a:cubicBezTo>
                      <a:pt x="8429" y="4838"/>
                      <a:pt x="8661" y="5769"/>
                      <a:pt x="8750" y="6791"/>
                    </a:cubicBezTo>
                    <a:cubicBezTo>
                      <a:pt x="8794" y="7291"/>
                      <a:pt x="8805" y="7791"/>
                      <a:pt x="8794" y="8313"/>
                    </a:cubicBezTo>
                    <a:cubicBezTo>
                      <a:pt x="8772" y="8813"/>
                      <a:pt x="8728" y="9312"/>
                      <a:pt x="8650" y="9812"/>
                    </a:cubicBezTo>
                    <a:cubicBezTo>
                      <a:pt x="8573" y="10289"/>
                      <a:pt x="8462" y="10743"/>
                      <a:pt x="8318" y="11175"/>
                    </a:cubicBezTo>
                    <a:cubicBezTo>
                      <a:pt x="8185" y="11606"/>
                      <a:pt x="8019" y="11992"/>
                      <a:pt x="7819" y="12310"/>
                    </a:cubicBezTo>
                    <a:cubicBezTo>
                      <a:pt x="7775" y="12401"/>
                      <a:pt x="7730" y="12469"/>
                      <a:pt x="7686" y="12538"/>
                    </a:cubicBezTo>
                    <a:cubicBezTo>
                      <a:pt x="7719" y="12560"/>
                      <a:pt x="7753" y="12583"/>
                      <a:pt x="7786" y="12583"/>
                    </a:cubicBezTo>
                    <a:cubicBezTo>
                      <a:pt x="7697" y="12651"/>
                      <a:pt x="7597" y="12719"/>
                      <a:pt x="7498" y="12787"/>
                    </a:cubicBezTo>
                    <a:cubicBezTo>
                      <a:pt x="7198" y="13151"/>
                      <a:pt x="6844" y="13378"/>
                      <a:pt x="6500" y="13378"/>
                    </a:cubicBezTo>
                    <a:cubicBezTo>
                      <a:pt x="6478" y="13378"/>
                      <a:pt x="6467" y="13378"/>
                      <a:pt x="6445" y="13378"/>
                    </a:cubicBezTo>
                    <a:cubicBezTo>
                      <a:pt x="6201" y="13355"/>
                      <a:pt x="5946" y="13219"/>
                      <a:pt x="5724" y="12969"/>
                    </a:cubicBezTo>
                    <a:cubicBezTo>
                      <a:pt x="5503" y="12719"/>
                      <a:pt x="5314" y="12379"/>
                      <a:pt x="5148" y="11970"/>
                    </a:cubicBezTo>
                    <a:cubicBezTo>
                      <a:pt x="4827" y="11152"/>
                      <a:pt x="4616" y="10175"/>
                      <a:pt x="4483" y="9153"/>
                    </a:cubicBezTo>
                    <a:cubicBezTo>
                      <a:pt x="4594" y="10175"/>
                      <a:pt x="4782" y="11197"/>
                      <a:pt x="5104" y="12061"/>
                    </a:cubicBezTo>
                    <a:cubicBezTo>
                      <a:pt x="5259" y="12469"/>
                      <a:pt x="5458" y="12856"/>
                      <a:pt x="5680" y="13128"/>
                    </a:cubicBezTo>
                    <a:cubicBezTo>
                      <a:pt x="5913" y="13401"/>
                      <a:pt x="6179" y="13582"/>
                      <a:pt x="6445" y="13605"/>
                    </a:cubicBezTo>
                    <a:cubicBezTo>
                      <a:pt x="6478" y="13628"/>
                      <a:pt x="6522" y="13628"/>
                      <a:pt x="6567" y="13628"/>
                    </a:cubicBezTo>
                    <a:cubicBezTo>
                      <a:pt x="7054" y="13628"/>
                      <a:pt x="7542" y="13219"/>
                      <a:pt x="7930" y="12583"/>
                    </a:cubicBezTo>
                    <a:cubicBezTo>
                      <a:pt x="8140" y="12242"/>
                      <a:pt x="8318" y="11833"/>
                      <a:pt x="8484" y="11402"/>
                    </a:cubicBezTo>
                    <a:cubicBezTo>
                      <a:pt x="8628" y="10948"/>
                      <a:pt x="8761" y="10448"/>
                      <a:pt x="8850" y="9948"/>
                    </a:cubicBezTo>
                    <a:cubicBezTo>
                      <a:pt x="8949" y="9426"/>
                      <a:pt x="9005" y="8881"/>
                      <a:pt x="9027" y="8336"/>
                    </a:cubicBezTo>
                    <a:cubicBezTo>
                      <a:pt x="9049" y="7791"/>
                      <a:pt x="9049" y="7245"/>
                      <a:pt x="8994" y="6700"/>
                    </a:cubicBezTo>
                    <a:cubicBezTo>
                      <a:pt x="8916" y="5610"/>
                      <a:pt x="8684" y="4588"/>
                      <a:pt x="8395" y="3657"/>
                    </a:cubicBezTo>
                    <a:cubicBezTo>
                      <a:pt x="8096" y="2726"/>
                      <a:pt x="7686" y="1999"/>
                      <a:pt x="7243" y="1385"/>
                    </a:cubicBezTo>
                    <a:cubicBezTo>
                      <a:pt x="6777" y="818"/>
                      <a:pt x="6267" y="409"/>
                      <a:pt x="5747" y="182"/>
                    </a:cubicBezTo>
                    <a:cubicBezTo>
                      <a:pt x="5614" y="114"/>
                      <a:pt x="5481" y="114"/>
                      <a:pt x="5348" y="68"/>
                    </a:cubicBezTo>
                    <a:cubicBezTo>
                      <a:pt x="5237" y="45"/>
                      <a:pt x="5115" y="0"/>
                      <a:pt x="500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2" name="Shape 1322"/>
              <p:cNvSpPr/>
              <p:nvPr/>
            </p:nvSpPr>
            <p:spPr>
              <a:xfrm>
                <a:off x="4126813" y="811050"/>
                <a:ext cx="313875" cy="52732"/>
              </a:xfrm>
              <a:custGeom>
                <a:avLst/>
                <a:gdLst/>
                <a:ahLst/>
                <a:cxnLst>
                  <a:cxn ang="0">
                    <a:pos x="wd2" y="hd2"/>
                  </a:cxn>
                  <a:cxn ang="5400000">
                    <a:pos x="wd2" y="hd2"/>
                  </a:cxn>
                  <a:cxn ang="10800000">
                    <a:pos x="wd2" y="hd2"/>
                  </a:cxn>
                  <a:cxn ang="16200000">
                    <a:pos x="wd2" y="hd2"/>
                  </a:cxn>
                </a:cxnLst>
                <a:rect l="0" t="0" r="r" b="b"/>
                <a:pathLst>
                  <a:path w="21600" h="21600" extrusionOk="0">
                    <a:moveTo>
                      <a:pt x="2512" y="0"/>
                    </a:moveTo>
                    <a:cubicBezTo>
                      <a:pt x="1695" y="0"/>
                      <a:pt x="879" y="372"/>
                      <a:pt x="0" y="372"/>
                    </a:cubicBezTo>
                    <a:cubicBezTo>
                      <a:pt x="628" y="2607"/>
                      <a:pt x="1193" y="4841"/>
                      <a:pt x="1821" y="6703"/>
                    </a:cubicBezTo>
                    <a:cubicBezTo>
                      <a:pt x="2386" y="7076"/>
                      <a:pt x="2951" y="7076"/>
                      <a:pt x="3516" y="7448"/>
                    </a:cubicBezTo>
                    <a:cubicBezTo>
                      <a:pt x="8226" y="9310"/>
                      <a:pt x="12872" y="14897"/>
                      <a:pt x="17456" y="21600"/>
                    </a:cubicBezTo>
                    <a:cubicBezTo>
                      <a:pt x="17958" y="21228"/>
                      <a:pt x="18460" y="20855"/>
                      <a:pt x="18963" y="20110"/>
                    </a:cubicBezTo>
                    <a:cubicBezTo>
                      <a:pt x="19842" y="19366"/>
                      <a:pt x="20721" y="18248"/>
                      <a:pt x="21600" y="17131"/>
                    </a:cubicBezTo>
                    <a:cubicBezTo>
                      <a:pt x="19026" y="13407"/>
                      <a:pt x="16451" y="9683"/>
                      <a:pt x="13814" y="7076"/>
                    </a:cubicBezTo>
                    <a:cubicBezTo>
                      <a:pt x="13563" y="7076"/>
                      <a:pt x="13249" y="7076"/>
                      <a:pt x="12998" y="7076"/>
                    </a:cubicBezTo>
                    <a:cubicBezTo>
                      <a:pt x="12056" y="7076"/>
                      <a:pt x="11051" y="6703"/>
                      <a:pt x="10109" y="5959"/>
                    </a:cubicBezTo>
                    <a:cubicBezTo>
                      <a:pt x="8916" y="5214"/>
                      <a:pt x="7723" y="3352"/>
                      <a:pt x="6530" y="1117"/>
                    </a:cubicBezTo>
                    <a:cubicBezTo>
                      <a:pt x="5526" y="745"/>
                      <a:pt x="4584" y="372"/>
                      <a:pt x="3579" y="0"/>
                    </a:cubicBezTo>
                    <a:cubicBezTo>
                      <a:pt x="3202" y="0"/>
                      <a:pt x="2888" y="0"/>
                      <a:pt x="251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3" name="Shape 1323"/>
              <p:cNvSpPr/>
              <p:nvPr/>
            </p:nvSpPr>
            <p:spPr>
              <a:xfrm>
                <a:off x="3959833" y="179535"/>
                <a:ext cx="42687" cy="478345"/>
              </a:xfrm>
              <a:custGeom>
                <a:avLst/>
                <a:gdLst/>
                <a:ahLst/>
                <a:cxnLst>
                  <a:cxn ang="0">
                    <a:pos x="wd2" y="hd2"/>
                  </a:cxn>
                  <a:cxn ang="5400000">
                    <a:pos x="wd2" y="hd2"/>
                  </a:cxn>
                  <a:cxn ang="10800000">
                    <a:pos x="wd2" y="hd2"/>
                  </a:cxn>
                  <a:cxn ang="16200000">
                    <a:pos x="wd2" y="hd2"/>
                  </a:cxn>
                </a:cxnLst>
                <a:rect l="0" t="0" r="r" b="b"/>
                <a:pathLst>
                  <a:path w="21600" h="21600" extrusionOk="0">
                    <a:moveTo>
                      <a:pt x="10570" y="17560"/>
                    </a:moveTo>
                    <a:cubicBezTo>
                      <a:pt x="7353" y="18302"/>
                      <a:pt x="3677" y="19003"/>
                      <a:pt x="0" y="19704"/>
                    </a:cubicBezTo>
                    <a:cubicBezTo>
                      <a:pt x="3217" y="20363"/>
                      <a:pt x="6894" y="20982"/>
                      <a:pt x="10570" y="21600"/>
                    </a:cubicBezTo>
                    <a:cubicBezTo>
                      <a:pt x="14706" y="20982"/>
                      <a:pt x="18383" y="20363"/>
                      <a:pt x="21600" y="19704"/>
                    </a:cubicBezTo>
                    <a:cubicBezTo>
                      <a:pt x="17464" y="19003"/>
                      <a:pt x="13787" y="18302"/>
                      <a:pt x="10570" y="17560"/>
                    </a:cubicBezTo>
                    <a:moveTo>
                      <a:pt x="10570" y="0"/>
                    </a:moveTo>
                    <a:cubicBezTo>
                      <a:pt x="6894" y="495"/>
                      <a:pt x="3677" y="989"/>
                      <a:pt x="460" y="1525"/>
                    </a:cubicBezTo>
                    <a:cubicBezTo>
                      <a:pt x="4136" y="2102"/>
                      <a:pt x="7813" y="2721"/>
                      <a:pt x="10570" y="3339"/>
                    </a:cubicBezTo>
                    <a:cubicBezTo>
                      <a:pt x="13787" y="2721"/>
                      <a:pt x="17004" y="2102"/>
                      <a:pt x="21140" y="1525"/>
                    </a:cubicBezTo>
                    <a:cubicBezTo>
                      <a:pt x="17923" y="989"/>
                      <a:pt x="14247" y="495"/>
                      <a:pt x="1057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4" name="Shape 1324"/>
              <p:cNvSpPr/>
              <p:nvPr/>
            </p:nvSpPr>
            <p:spPr>
              <a:xfrm>
                <a:off x="4145947" y="86629"/>
                <a:ext cx="316085" cy="572507"/>
              </a:xfrm>
              <a:custGeom>
                <a:avLst/>
                <a:gdLst/>
                <a:ahLst/>
                <a:cxnLst>
                  <a:cxn ang="0">
                    <a:pos x="wd2" y="hd2"/>
                  </a:cxn>
                  <a:cxn ang="5400000">
                    <a:pos x="wd2" y="hd2"/>
                  </a:cxn>
                  <a:cxn ang="10800000">
                    <a:pos x="wd2" y="hd2"/>
                  </a:cxn>
                  <a:cxn ang="16200000">
                    <a:pos x="wd2" y="hd2"/>
                  </a:cxn>
                </a:cxnLst>
                <a:rect l="0" t="0" r="r" b="b"/>
                <a:pathLst>
                  <a:path w="21410" h="21600" extrusionOk="0">
                    <a:moveTo>
                      <a:pt x="7980" y="0"/>
                    </a:moveTo>
                    <a:cubicBezTo>
                      <a:pt x="8165" y="1275"/>
                      <a:pt x="7670" y="2377"/>
                      <a:pt x="6927" y="3411"/>
                    </a:cubicBezTo>
                    <a:cubicBezTo>
                      <a:pt x="6185" y="4444"/>
                      <a:pt x="5195" y="5409"/>
                      <a:pt x="4142" y="6373"/>
                    </a:cubicBezTo>
                    <a:cubicBezTo>
                      <a:pt x="3585" y="6856"/>
                      <a:pt x="3090" y="7303"/>
                      <a:pt x="2471" y="7786"/>
                    </a:cubicBezTo>
                    <a:cubicBezTo>
                      <a:pt x="1791" y="8371"/>
                      <a:pt x="1172" y="9026"/>
                      <a:pt x="800" y="9715"/>
                    </a:cubicBezTo>
                    <a:cubicBezTo>
                      <a:pt x="-66" y="11058"/>
                      <a:pt x="-190" y="12540"/>
                      <a:pt x="243" y="13952"/>
                    </a:cubicBezTo>
                    <a:cubicBezTo>
                      <a:pt x="1048" y="16708"/>
                      <a:pt x="4019" y="19189"/>
                      <a:pt x="8289" y="20601"/>
                    </a:cubicBezTo>
                    <a:cubicBezTo>
                      <a:pt x="10084" y="21221"/>
                      <a:pt x="12250" y="21600"/>
                      <a:pt x="14354" y="21600"/>
                    </a:cubicBezTo>
                    <a:cubicBezTo>
                      <a:pt x="14726" y="21600"/>
                      <a:pt x="15035" y="21566"/>
                      <a:pt x="15407" y="21566"/>
                    </a:cubicBezTo>
                    <a:cubicBezTo>
                      <a:pt x="16644" y="21462"/>
                      <a:pt x="17758" y="21256"/>
                      <a:pt x="18811" y="20945"/>
                    </a:cubicBezTo>
                    <a:cubicBezTo>
                      <a:pt x="19863" y="20635"/>
                      <a:pt x="20667" y="20188"/>
                      <a:pt x="21410" y="19740"/>
                    </a:cubicBezTo>
                    <a:cubicBezTo>
                      <a:pt x="20420" y="19981"/>
                      <a:pt x="19429" y="20188"/>
                      <a:pt x="18377" y="20256"/>
                    </a:cubicBezTo>
                    <a:cubicBezTo>
                      <a:pt x="17944" y="20291"/>
                      <a:pt x="17511" y="20325"/>
                      <a:pt x="17016" y="20325"/>
                    </a:cubicBezTo>
                    <a:cubicBezTo>
                      <a:pt x="16521" y="20325"/>
                      <a:pt x="15964" y="20291"/>
                      <a:pt x="15468" y="20222"/>
                    </a:cubicBezTo>
                    <a:cubicBezTo>
                      <a:pt x="13550" y="20015"/>
                      <a:pt x="11941" y="19499"/>
                      <a:pt x="10517" y="18810"/>
                    </a:cubicBezTo>
                    <a:cubicBezTo>
                      <a:pt x="7794" y="17432"/>
                      <a:pt x="5999" y="15433"/>
                      <a:pt x="5504" y="13504"/>
                    </a:cubicBezTo>
                    <a:cubicBezTo>
                      <a:pt x="5318" y="12505"/>
                      <a:pt x="5380" y="11506"/>
                      <a:pt x="5875" y="10611"/>
                    </a:cubicBezTo>
                    <a:cubicBezTo>
                      <a:pt x="6061" y="10128"/>
                      <a:pt x="6432" y="9680"/>
                      <a:pt x="6804" y="9233"/>
                    </a:cubicBezTo>
                    <a:cubicBezTo>
                      <a:pt x="7361" y="8681"/>
                      <a:pt x="7856" y="8130"/>
                      <a:pt x="8289" y="7510"/>
                    </a:cubicBezTo>
                    <a:cubicBezTo>
                      <a:pt x="9156" y="6339"/>
                      <a:pt x="9774" y="5030"/>
                      <a:pt x="9836" y="3721"/>
                    </a:cubicBezTo>
                    <a:cubicBezTo>
                      <a:pt x="9898" y="2549"/>
                      <a:pt x="9465" y="1344"/>
                      <a:pt x="8475" y="379"/>
                    </a:cubicBezTo>
                    <a:cubicBezTo>
                      <a:pt x="8413" y="344"/>
                      <a:pt x="8289" y="310"/>
                      <a:pt x="8227" y="276"/>
                    </a:cubicBezTo>
                    <a:cubicBezTo>
                      <a:pt x="8289" y="276"/>
                      <a:pt x="8289" y="276"/>
                      <a:pt x="8351" y="276"/>
                    </a:cubicBezTo>
                    <a:cubicBezTo>
                      <a:pt x="8227" y="172"/>
                      <a:pt x="8103" y="103"/>
                      <a:pt x="798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5" name="Shape 1325"/>
              <p:cNvSpPr/>
              <p:nvPr/>
            </p:nvSpPr>
            <p:spPr>
              <a:xfrm>
                <a:off x="4269940" y="94162"/>
                <a:ext cx="274955" cy="4306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46"/>
                      <a:pt x="72" y="92"/>
                      <a:pt x="143" y="138"/>
                    </a:cubicBezTo>
                    <a:cubicBezTo>
                      <a:pt x="1430" y="1055"/>
                      <a:pt x="2360" y="1972"/>
                      <a:pt x="2932" y="2889"/>
                    </a:cubicBezTo>
                    <a:cubicBezTo>
                      <a:pt x="3576" y="3852"/>
                      <a:pt x="3862" y="4861"/>
                      <a:pt x="4077" y="5916"/>
                    </a:cubicBezTo>
                    <a:cubicBezTo>
                      <a:pt x="4506" y="8025"/>
                      <a:pt x="4291" y="10318"/>
                      <a:pt x="4649" y="12841"/>
                    </a:cubicBezTo>
                    <a:cubicBezTo>
                      <a:pt x="4721" y="14125"/>
                      <a:pt x="5007" y="15455"/>
                      <a:pt x="5722" y="16831"/>
                    </a:cubicBezTo>
                    <a:cubicBezTo>
                      <a:pt x="6437" y="18206"/>
                      <a:pt x="7796" y="19674"/>
                      <a:pt x="9870" y="20591"/>
                    </a:cubicBezTo>
                    <a:cubicBezTo>
                      <a:pt x="11730" y="21325"/>
                      <a:pt x="13804" y="21600"/>
                      <a:pt x="15664" y="21600"/>
                    </a:cubicBezTo>
                    <a:cubicBezTo>
                      <a:pt x="15878" y="21600"/>
                      <a:pt x="16164" y="21600"/>
                      <a:pt x="16379" y="21600"/>
                    </a:cubicBezTo>
                    <a:cubicBezTo>
                      <a:pt x="17809" y="21554"/>
                      <a:pt x="19097" y="21371"/>
                      <a:pt x="20384" y="21096"/>
                    </a:cubicBezTo>
                    <a:cubicBezTo>
                      <a:pt x="20813" y="20958"/>
                      <a:pt x="21171" y="20775"/>
                      <a:pt x="21600" y="20591"/>
                    </a:cubicBezTo>
                    <a:cubicBezTo>
                      <a:pt x="19883" y="20408"/>
                      <a:pt x="18238" y="20178"/>
                      <a:pt x="16736" y="19857"/>
                    </a:cubicBezTo>
                    <a:cubicBezTo>
                      <a:pt x="15091" y="19490"/>
                      <a:pt x="13661" y="18940"/>
                      <a:pt x="12731" y="18298"/>
                    </a:cubicBezTo>
                    <a:cubicBezTo>
                      <a:pt x="11086" y="17060"/>
                      <a:pt x="10943" y="14996"/>
                      <a:pt x="10800" y="12657"/>
                    </a:cubicBezTo>
                    <a:cubicBezTo>
                      <a:pt x="10728" y="10318"/>
                      <a:pt x="10657" y="7750"/>
                      <a:pt x="9298" y="5090"/>
                    </a:cubicBezTo>
                    <a:cubicBezTo>
                      <a:pt x="8583" y="3761"/>
                      <a:pt x="7367" y="2476"/>
                      <a:pt x="5650" y="1559"/>
                    </a:cubicBezTo>
                    <a:cubicBezTo>
                      <a:pt x="4005" y="596"/>
                      <a:pt x="1931" y="92"/>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6" name="Shape 1326"/>
              <p:cNvSpPr/>
              <p:nvPr/>
            </p:nvSpPr>
            <p:spPr>
              <a:xfrm>
                <a:off x="4529828" y="504709"/>
                <a:ext cx="23855" cy="10045"/>
              </a:xfrm>
              <a:custGeom>
                <a:avLst/>
                <a:gdLst/>
                <a:ahLst/>
                <a:cxnLst>
                  <a:cxn ang="0">
                    <a:pos x="wd2" y="hd2"/>
                  </a:cxn>
                  <a:cxn ang="5400000">
                    <a:pos x="wd2" y="hd2"/>
                  </a:cxn>
                  <a:cxn ang="10800000">
                    <a:pos x="wd2" y="hd2"/>
                  </a:cxn>
                  <a:cxn ang="16200000">
                    <a:pos x="wd2" y="hd2"/>
                  </a:cxn>
                </a:cxnLst>
                <a:rect l="0" t="0" r="r" b="b"/>
                <a:pathLst>
                  <a:path w="21600" h="21600" extrusionOk="0">
                    <a:moveTo>
                      <a:pt x="14123" y="0"/>
                    </a:moveTo>
                    <a:cubicBezTo>
                      <a:pt x="9138" y="7855"/>
                      <a:pt x="4985" y="15709"/>
                      <a:pt x="0" y="21600"/>
                    </a:cubicBezTo>
                    <a:cubicBezTo>
                      <a:pt x="7477" y="15709"/>
                      <a:pt x="14954" y="9818"/>
                      <a:pt x="21600" y="3927"/>
                    </a:cubicBezTo>
                    <a:cubicBezTo>
                      <a:pt x="19108" y="3927"/>
                      <a:pt x="16615" y="1964"/>
                      <a:pt x="14123"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7" name="Shape 1327"/>
              <p:cNvSpPr/>
              <p:nvPr/>
            </p:nvSpPr>
            <p:spPr>
              <a:xfrm>
                <a:off x="4266137" y="92242"/>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7200"/>
                      <a:pt x="16200" y="14400"/>
                      <a:pt x="21600" y="21600"/>
                    </a:cubicBezTo>
                    <a:cubicBezTo>
                      <a:pt x="16200" y="14400"/>
                      <a:pt x="10800" y="7200"/>
                      <a:pt x="10800" y="0"/>
                    </a:cubicBezTo>
                    <a:cubicBezTo>
                      <a:pt x="5400" y="0"/>
                      <a:pt x="5400"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8" name="Shape 1328"/>
              <p:cNvSpPr/>
              <p:nvPr/>
            </p:nvSpPr>
            <p:spPr>
              <a:xfrm>
                <a:off x="4273237" y="367860"/>
                <a:ext cx="178751" cy="232268"/>
              </a:xfrm>
              <a:custGeom>
                <a:avLst/>
                <a:gdLst/>
                <a:ahLst/>
                <a:cxnLst>
                  <a:cxn ang="0">
                    <a:pos x="wd2" y="hd2"/>
                  </a:cxn>
                  <a:cxn ang="5400000">
                    <a:pos x="wd2" y="hd2"/>
                  </a:cxn>
                  <a:cxn ang="10800000">
                    <a:pos x="wd2" y="hd2"/>
                  </a:cxn>
                  <a:cxn ang="16200000">
                    <a:pos x="wd2" y="hd2"/>
                  </a:cxn>
                </a:cxnLst>
                <a:rect l="0" t="0" r="r" b="b"/>
                <a:pathLst>
                  <a:path w="21356" h="21600" extrusionOk="0">
                    <a:moveTo>
                      <a:pt x="956" y="0"/>
                    </a:moveTo>
                    <a:cubicBezTo>
                      <a:pt x="83" y="2466"/>
                      <a:pt x="-244" y="5017"/>
                      <a:pt x="192" y="7569"/>
                    </a:cubicBezTo>
                    <a:cubicBezTo>
                      <a:pt x="629" y="10205"/>
                      <a:pt x="2047" y="12671"/>
                      <a:pt x="4120" y="14712"/>
                    </a:cubicBezTo>
                    <a:cubicBezTo>
                      <a:pt x="6301" y="16753"/>
                      <a:pt x="9029" y="18283"/>
                      <a:pt x="11974" y="19474"/>
                    </a:cubicBezTo>
                    <a:cubicBezTo>
                      <a:pt x="14920" y="20580"/>
                      <a:pt x="18192" y="21260"/>
                      <a:pt x="21356" y="21600"/>
                    </a:cubicBezTo>
                    <a:cubicBezTo>
                      <a:pt x="18192" y="20920"/>
                      <a:pt x="15247" y="20069"/>
                      <a:pt x="12411" y="18794"/>
                    </a:cubicBezTo>
                    <a:cubicBezTo>
                      <a:pt x="9574" y="17603"/>
                      <a:pt x="7065" y="16072"/>
                      <a:pt x="5101" y="14117"/>
                    </a:cubicBezTo>
                    <a:cubicBezTo>
                      <a:pt x="3138" y="12161"/>
                      <a:pt x="1829" y="9865"/>
                      <a:pt x="1283" y="7483"/>
                    </a:cubicBezTo>
                    <a:cubicBezTo>
                      <a:pt x="629" y="5017"/>
                      <a:pt x="629" y="2551"/>
                      <a:pt x="95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29" name="Shape 1329"/>
              <p:cNvSpPr/>
              <p:nvPr/>
            </p:nvSpPr>
            <p:spPr>
              <a:xfrm>
                <a:off x="2677392" y="479599"/>
                <a:ext cx="1405480" cy="508477"/>
              </a:xfrm>
              <a:custGeom>
                <a:avLst/>
                <a:gdLst/>
                <a:ahLst/>
                <a:cxnLst>
                  <a:cxn ang="0">
                    <a:pos x="wd2" y="hd2"/>
                  </a:cxn>
                  <a:cxn ang="5400000">
                    <a:pos x="wd2" y="hd2"/>
                  </a:cxn>
                  <a:cxn ang="10800000">
                    <a:pos x="wd2" y="hd2"/>
                  </a:cxn>
                  <a:cxn ang="16200000">
                    <a:pos x="wd2" y="hd2"/>
                  </a:cxn>
                </a:cxnLst>
                <a:rect l="0" t="0" r="r" b="b"/>
                <a:pathLst>
                  <a:path w="21570" h="21600" extrusionOk="0">
                    <a:moveTo>
                      <a:pt x="20142" y="15928"/>
                    </a:moveTo>
                    <a:cubicBezTo>
                      <a:pt x="20100" y="15967"/>
                      <a:pt x="20058" y="16006"/>
                      <a:pt x="20016" y="16083"/>
                    </a:cubicBezTo>
                    <a:cubicBezTo>
                      <a:pt x="20618" y="16899"/>
                      <a:pt x="21150" y="18104"/>
                      <a:pt x="21570" y="19580"/>
                    </a:cubicBezTo>
                    <a:cubicBezTo>
                      <a:pt x="21206" y="18104"/>
                      <a:pt x="20716" y="16822"/>
                      <a:pt x="20142" y="15928"/>
                    </a:cubicBezTo>
                    <a:moveTo>
                      <a:pt x="17818" y="14063"/>
                    </a:moveTo>
                    <a:cubicBezTo>
                      <a:pt x="17692" y="14296"/>
                      <a:pt x="17566" y="14491"/>
                      <a:pt x="17440" y="14685"/>
                    </a:cubicBezTo>
                    <a:cubicBezTo>
                      <a:pt x="17468" y="14685"/>
                      <a:pt x="17496" y="14685"/>
                      <a:pt x="17510" y="14685"/>
                    </a:cubicBezTo>
                    <a:cubicBezTo>
                      <a:pt x="18182" y="14685"/>
                      <a:pt x="18840" y="14918"/>
                      <a:pt x="19470" y="15501"/>
                    </a:cubicBezTo>
                    <a:cubicBezTo>
                      <a:pt x="19610" y="15617"/>
                      <a:pt x="19736" y="15734"/>
                      <a:pt x="19876" y="15889"/>
                    </a:cubicBezTo>
                    <a:cubicBezTo>
                      <a:pt x="19918" y="15850"/>
                      <a:pt x="19960" y="15773"/>
                      <a:pt x="20002" y="15695"/>
                    </a:cubicBezTo>
                    <a:cubicBezTo>
                      <a:pt x="19848" y="15462"/>
                      <a:pt x="19694" y="15268"/>
                      <a:pt x="19526" y="15112"/>
                    </a:cubicBezTo>
                    <a:cubicBezTo>
                      <a:pt x="18980" y="14529"/>
                      <a:pt x="18392" y="14219"/>
                      <a:pt x="17818" y="14063"/>
                    </a:cubicBezTo>
                    <a:moveTo>
                      <a:pt x="16474" y="14063"/>
                    </a:moveTo>
                    <a:cubicBezTo>
                      <a:pt x="15803" y="14180"/>
                      <a:pt x="15131" y="14452"/>
                      <a:pt x="14459" y="14801"/>
                    </a:cubicBezTo>
                    <a:cubicBezTo>
                      <a:pt x="14599" y="14801"/>
                      <a:pt x="14739" y="14840"/>
                      <a:pt x="14879" y="14840"/>
                    </a:cubicBezTo>
                    <a:cubicBezTo>
                      <a:pt x="15089" y="14840"/>
                      <a:pt x="15299" y="14801"/>
                      <a:pt x="15509" y="14724"/>
                    </a:cubicBezTo>
                    <a:cubicBezTo>
                      <a:pt x="15845" y="14607"/>
                      <a:pt x="16167" y="14374"/>
                      <a:pt x="16474" y="14063"/>
                    </a:cubicBezTo>
                    <a:moveTo>
                      <a:pt x="3568" y="0"/>
                    </a:moveTo>
                    <a:cubicBezTo>
                      <a:pt x="3414" y="0"/>
                      <a:pt x="3246" y="39"/>
                      <a:pt x="3078" y="117"/>
                    </a:cubicBezTo>
                    <a:cubicBezTo>
                      <a:pt x="2602" y="272"/>
                      <a:pt x="2154" y="738"/>
                      <a:pt x="1748" y="1437"/>
                    </a:cubicBezTo>
                    <a:cubicBezTo>
                      <a:pt x="1342" y="2098"/>
                      <a:pt x="978" y="2991"/>
                      <a:pt x="684" y="4040"/>
                    </a:cubicBezTo>
                    <a:cubicBezTo>
                      <a:pt x="404" y="5089"/>
                      <a:pt x="194" y="6332"/>
                      <a:pt x="68" y="7614"/>
                    </a:cubicBezTo>
                    <a:cubicBezTo>
                      <a:pt x="-30" y="8935"/>
                      <a:pt x="-16" y="10295"/>
                      <a:pt x="68" y="11616"/>
                    </a:cubicBezTo>
                    <a:cubicBezTo>
                      <a:pt x="292" y="14180"/>
                      <a:pt x="810" y="16433"/>
                      <a:pt x="1496" y="18181"/>
                    </a:cubicBezTo>
                    <a:cubicBezTo>
                      <a:pt x="2196" y="19968"/>
                      <a:pt x="3092" y="21017"/>
                      <a:pt x="4002" y="21367"/>
                    </a:cubicBezTo>
                    <a:cubicBezTo>
                      <a:pt x="4380" y="21522"/>
                      <a:pt x="4744" y="21600"/>
                      <a:pt x="5108" y="21600"/>
                    </a:cubicBezTo>
                    <a:cubicBezTo>
                      <a:pt x="5639" y="21600"/>
                      <a:pt x="6171" y="21445"/>
                      <a:pt x="6703" y="21250"/>
                    </a:cubicBezTo>
                    <a:cubicBezTo>
                      <a:pt x="8467" y="20512"/>
                      <a:pt x="10147" y="19075"/>
                      <a:pt x="11827" y="17754"/>
                    </a:cubicBezTo>
                    <a:cubicBezTo>
                      <a:pt x="12457" y="17249"/>
                      <a:pt x="13101" y="16744"/>
                      <a:pt x="13745" y="16317"/>
                    </a:cubicBezTo>
                    <a:cubicBezTo>
                      <a:pt x="13675" y="16278"/>
                      <a:pt x="13605" y="16239"/>
                      <a:pt x="13549" y="16200"/>
                    </a:cubicBezTo>
                    <a:cubicBezTo>
                      <a:pt x="13311" y="16122"/>
                      <a:pt x="13073" y="15967"/>
                      <a:pt x="12835" y="15773"/>
                    </a:cubicBezTo>
                    <a:cubicBezTo>
                      <a:pt x="12457" y="16045"/>
                      <a:pt x="12079" y="16317"/>
                      <a:pt x="11715" y="16550"/>
                    </a:cubicBezTo>
                    <a:cubicBezTo>
                      <a:pt x="10021" y="17754"/>
                      <a:pt x="8327" y="19075"/>
                      <a:pt x="6619" y="19735"/>
                    </a:cubicBezTo>
                    <a:cubicBezTo>
                      <a:pt x="6157" y="19891"/>
                      <a:pt x="5681" y="20007"/>
                      <a:pt x="5220" y="20007"/>
                    </a:cubicBezTo>
                    <a:cubicBezTo>
                      <a:pt x="4842" y="20007"/>
                      <a:pt x="4464" y="19929"/>
                      <a:pt x="4100" y="19774"/>
                    </a:cubicBezTo>
                    <a:cubicBezTo>
                      <a:pt x="3274" y="19424"/>
                      <a:pt x="2504" y="18492"/>
                      <a:pt x="1902" y="16938"/>
                    </a:cubicBezTo>
                    <a:cubicBezTo>
                      <a:pt x="1314" y="15423"/>
                      <a:pt x="852" y="13403"/>
                      <a:pt x="670" y="11227"/>
                    </a:cubicBezTo>
                    <a:cubicBezTo>
                      <a:pt x="600" y="10295"/>
                      <a:pt x="586" y="9324"/>
                      <a:pt x="642" y="8391"/>
                    </a:cubicBezTo>
                    <a:cubicBezTo>
                      <a:pt x="544" y="8974"/>
                      <a:pt x="474" y="9557"/>
                      <a:pt x="432" y="10140"/>
                    </a:cubicBezTo>
                    <a:cubicBezTo>
                      <a:pt x="446" y="8702"/>
                      <a:pt x="600" y="7187"/>
                      <a:pt x="880" y="5905"/>
                    </a:cubicBezTo>
                    <a:cubicBezTo>
                      <a:pt x="1146" y="4662"/>
                      <a:pt x="1524" y="3574"/>
                      <a:pt x="2014" y="2914"/>
                    </a:cubicBezTo>
                    <a:cubicBezTo>
                      <a:pt x="2364" y="2292"/>
                      <a:pt x="2756" y="1865"/>
                      <a:pt x="3162" y="1671"/>
                    </a:cubicBezTo>
                    <a:cubicBezTo>
                      <a:pt x="3316" y="1593"/>
                      <a:pt x="3470" y="1554"/>
                      <a:pt x="3624" y="1554"/>
                    </a:cubicBezTo>
                    <a:cubicBezTo>
                      <a:pt x="3862" y="1554"/>
                      <a:pt x="4114" y="1671"/>
                      <a:pt x="4338" y="1865"/>
                    </a:cubicBezTo>
                    <a:cubicBezTo>
                      <a:pt x="4702" y="2176"/>
                      <a:pt x="5038" y="2797"/>
                      <a:pt x="5304" y="3613"/>
                    </a:cubicBezTo>
                    <a:cubicBezTo>
                      <a:pt x="5821" y="5245"/>
                      <a:pt x="6045" y="7614"/>
                      <a:pt x="5975" y="9868"/>
                    </a:cubicBezTo>
                    <a:cubicBezTo>
                      <a:pt x="5933" y="10994"/>
                      <a:pt x="5807" y="12082"/>
                      <a:pt x="5597" y="13014"/>
                    </a:cubicBezTo>
                    <a:cubicBezTo>
                      <a:pt x="5373" y="13947"/>
                      <a:pt x="5066" y="14724"/>
                      <a:pt x="4688" y="15190"/>
                    </a:cubicBezTo>
                    <a:cubicBezTo>
                      <a:pt x="4380" y="15617"/>
                      <a:pt x="4044" y="15812"/>
                      <a:pt x="3708" y="15812"/>
                    </a:cubicBezTo>
                    <a:cubicBezTo>
                      <a:pt x="3218" y="15812"/>
                      <a:pt x="2728" y="15384"/>
                      <a:pt x="2350" y="14529"/>
                    </a:cubicBezTo>
                    <a:cubicBezTo>
                      <a:pt x="2028" y="13753"/>
                      <a:pt x="1790" y="12781"/>
                      <a:pt x="1636" y="11655"/>
                    </a:cubicBezTo>
                    <a:cubicBezTo>
                      <a:pt x="1496" y="10528"/>
                      <a:pt x="1440" y="9285"/>
                      <a:pt x="1440" y="8081"/>
                    </a:cubicBezTo>
                    <a:cubicBezTo>
                      <a:pt x="1412" y="9285"/>
                      <a:pt x="1426" y="10528"/>
                      <a:pt x="1552" y="11732"/>
                    </a:cubicBezTo>
                    <a:cubicBezTo>
                      <a:pt x="1664" y="12898"/>
                      <a:pt x="1902" y="14024"/>
                      <a:pt x="2224" y="14918"/>
                    </a:cubicBezTo>
                    <a:cubicBezTo>
                      <a:pt x="2658" y="16045"/>
                      <a:pt x="3246" y="16588"/>
                      <a:pt x="3834" y="16588"/>
                    </a:cubicBezTo>
                    <a:cubicBezTo>
                      <a:pt x="4170" y="16588"/>
                      <a:pt x="4506" y="16394"/>
                      <a:pt x="4828" y="16045"/>
                    </a:cubicBezTo>
                    <a:cubicBezTo>
                      <a:pt x="5262" y="15540"/>
                      <a:pt x="5639" y="14685"/>
                      <a:pt x="5919" y="13636"/>
                    </a:cubicBezTo>
                    <a:cubicBezTo>
                      <a:pt x="6199" y="12587"/>
                      <a:pt x="6353" y="11305"/>
                      <a:pt x="6423" y="10023"/>
                    </a:cubicBezTo>
                    <a:cubicBezTo>
                      <a:pt x="6521" y="7459"/>
                      <a:pt x="6325" y="4740"/>
                      <a:pt x="5695" y="2642"/>
                    </a:cubicBezTo>
                    <a:cubicBezTo>
                      <a:pt x="5387" y="1632"/>
                      <a:pt x="4968" y="816"/>
                      <a:pt x="4506" y="388"/>
                    </a:cubicBezTo>
                    <a:cubicBezTo>
                      <a:pt x="4198" y="117"/>
                      <a:pt x="3890" y="0"/>
                      <a:pt x="356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0" name="Shape 1330"/>
              <p:cNvSpPr/>
              <p:nvPr/>
            </p:nvSpPr>
            <p:spPr>
              <a:xfrm>
                <a:off x="3972387" y="848715"/>
                <a:ext cx="17578" cy="8789"/>
              </a:xfrm>
              <a:custGeom>
                <a:avLst/>
                <a:gdLst/>
                <a:ahLst/>
                <a:cxnLst>
                  <a:cxn ang="0">
                    <a:pos x="wd2" y="hd2"/>
                  </a:cxn>
                  <a:cxn ang="5400000">
                    <a:pos x="wd2" y="hd2"/>
                  </a:cxn>
                  <a:cxn ang="10800000">
                    <a:pos x="wd2" y="hd2"/>
                  </a:cxn>
                  <a:cxn ang="16200000">
                    <a:pos x="wd2" y="hd2"/>
                  </a:cxn>
                </a:cxnLst>
                <a:rect l="0" t="0" r="r" b="b"/>
                <a:pathLst>
                  <a:path w="21600" h="21600" extrusionOk="0">
                    <a:moveTo>
                      <a:pt x="10232" y="0"/>
                    </a:moveTo>
                    <a:cubicBezTo>
                      <a:pt x="6821" y="4320"/>
                      <a:pt x="3411" y="8640"/>
                      <a:pt x="0" y="10800"/>
                    </a:cubicBezTo>
                    <a:cubicBezTo>
                      <a:pt x="3411" y="15120"/>
                      <a:pt x="6821" y="17280"/>
                      <a:pt x="11368" y="21600"/>
                    </a:cubicBezTo>
                    <a:cubicBezTo>
                      <a:pt x="14779" y="17280"/>
                      <a:pt x="18189" y="15120"/>
                      <a:pt x="21600" y="12960"/>
                    </a:cubicBezTo>
                    <a:cubicBezTo>
                      <a:pt x="18189" y="8640"/>
                      <a:pt x="14779" y="4320"/>
                      <a:pt x="1023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1" name="Shape 1331"/>
              <p:cNvSpPr/>
              <p:nvPr/>
            </p:nvSpPr>
            <p:spPr>
              <a:xfrm>
                <a:off x="3514132" y="808539"/>
                <a:ext cx="325174" cy="55243"/>
              </a:xfrm>
              <a:custGeom>
                <a:avLst/>
                <a:gdLst/>
                <a:ahLst/>
                <a:cxnLst>
                  <a:cxn ang="0">
                    <a:pos x="wd2" y="hd2"/>
                  </a:cxn>
                  <a:cxn ang="5400000">
                    <a:pos x="wd2" y="hd2"/>
                  </a:cxn>
                  <a:cxn ang="10800000">
                    <a:pos x="wd2" y="hd2"/>
                  </a:cxn>
                  <a:cxn ang="16200000">
                    <a:pos x="wd2" y="hd2"/>
                  </a:cxn>
                </a:cxnLst>
                <a:rect l="0" t="0" r="r" b="b"/>
                <a:pathLst>
                  <a:path w="21600" h="21600" extrusionOk="0">
                    <a:moveTo>
                      <a:pt x="18627" y="0"/>
                    </a:moveTo>
                    <a:cubicBezTo>
                      <a:pt x="18324" y="0"/>
                      <a:pt x="17960" y="360"/>
                      <a:pt x="17656" y="360"/>
                    </a:cubicBezTo>
                    <a:cubicBezTo>
                      <a:pt x="16989" y="360"/>
                      <a:pt x="16382" y="360"/>
                      <a:pt x="15775" y="720"/>
                    </a:cubicBezTo>
                    <a:cubicBezTo>
                      <a:pt x="14440" y="3600"/>
                      <a:pt x="13045" y="5760"/>
                      <a:pt x="11589" y="6840"/>
                    </a:cubicBezTo>
                    <a:cubicBezTo>
                      <a:pt x="10679" y="7560"/>
                      <a:pt x="9769" y="7920"/>
                      <a:pt x="8858" y="7920"/>
                    </a:cubicBezTo>
                    <a:cubicBezTo>
                      <a:pt x="8252" y="7920"/>
                      <a:pt x="7645" y="7560"/>
                      <a:pt x="7038" y="7560"/>
                    </a:cubicBezTo>
                    <a:cubicBezTo>
                      <a:pt x="4672" y="10080"/>
                      <a:pt x="2306" y="13320"/>
                      <a:pt x="0" y="16560"/>
                    </a:cubicBezTo>
                    <a:cubicBezTo>
                      <a:pt x="1031" y="18360"/>
                      <a:pt x="2063" y="19800"/>
                      <a:pt x="3094" y="20520"/>
                    </a:cubicBezTo>
                    <a:cubicBezTo>
                      <a:pt x="3337" y="20880"/>
                      <a:pt x="3640" y="21240"/>
                      <a:pt x="3944" y="21600"/>
                    </a:cubicBezTo>
                    <a:cubicBezTo>
                      <a:pt x="8434" y="14760"/>
                      <a:pt x="13045" y="9000"/>
                      <a:pt x="17717" y="7200"/>
                    </a:cubicBezTo>
                    <a:cubicBezTo>
                      <a:pt x="18445" y="6840"/>
                      <a:pt x="19234" y="6480"/>
                      <a:pt x="19962" y="6480"/>
                    </a:cubicBezTo>
                    <a:cubicBezTo>
                      <a:pt x="20508" y="4680"/>
                      <a:pt x="21054" y="2880"/>
                      <a:pt x="21600" y="720"/>
                    </a:cubicBezTo>
                    <a:cubicBezTo>
                      <a:pt x="20629" y="360"/>
                      <a:pt x="19598" y="0"/>
                      <a:pt x="1862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2" name="Shape 1332"/>
              <p:cNvSpPr/>
              <p:nvPr/>
            </p:nvSpPr>
            <p:spPr>
              <a:xfrm>
                <a:off x="2719403" y="533585"/>
                <a:ext cx="291975" cy="263655"/>
              </a:xfrm>
              <a:custGeom>
                <a:avLst/>
                <a:gdLst/>
                <a:ahLst/>
                <a:cxnLst>
                  <a:cxn ang="0">
                    <a:pos x="wd2" y="hd2"/>
                  </a:cxn>
                  <a:cxn ang="5400000">
                    <a:pos x="wd2" y="hd2"/>
                  </a:cxn>
                  <a:cxn ang="10800000">
                    <a:pos x="wd2" y="hd2"/>
                  </a:cxn>
                  <a:cxn ang="16200000">
                    <a:pos x="wd2" y="hd2"/>
                  </a:cxn>
                </a:cxnLst>
                <a:rect l="0" t="0" r="r" b="b"/>
                <a:pathLst>
                  <a:path w="21467" h="21600" extrusionOk="0">
                    <a:moveTo>
                      <a:pt x="11034" y="0"/>
                    </a:moveTo>
                    <a:cubicBezTo>
                      <a:pt x="9630" y="0"/>
                      <a:pt x="8225" y="300"/>
                      <a:pt x="6955" y="975"/>
                    </a:cubicBezTo>
                    <a:cubicBezTo>
                      <a:pt x="6821" y="1050"/>
                      <a:pt x="6687" y="1125"/>
                      <a:pt x="6554" y="1200"/>
                    </a:cubicBezTo>
                    <a:cubicBezTo>
                      <a:pt x="5015" y="2250"/>
                      <a:pt x="3611" y="3675"/>
                      <a:pt x="2541" y="5325"/>
                    </a:cubicBezTo>
                    <a:cubicBezTo>
                      <a:pt x="1404" y="7050"/>
                      <a:pt x="602" y="9000"/>
                      <a:pt x="134" y="11025"/>
                    </a:cubicBezTo>
                    <a:cubicBezTo>
                      <a:pt x="67" y="11250"/>
                      <a:pt x="67" y="11550"/>
                      <a:pt x="0" y="11775"/>
                    </a:cubicBezTo>
                    <a:cubicBezTo>
                      <a:pt x="1605" y="7800"/>
                      <a:pt x="4347" y="4500"/>
                      <a:pt x="7757" y="3150"/>
                    </a:cubicBezTo>
                    <a:cubicBezTo>
                      <a:pt x="8627" y="2850"/>
                      <a:pt x="9496" y="2700"/>
                      <a:pt x="10432" y="2700"/>
                    </a:cubicBezTo>
                    <a:cubicBezTo>
                      <a:pt x="11703" y="2700"/>
                      <a:pt x="12907" y="3000"/>
                      <a:pt x="14043" y="3750"/>
                    </a:cubicBezTo>
                    <a:cubicBezTo>
                      <a:pt x="14511" y="4050"/>
                      <a:pt x="14980" y="4350"/>
                      <a:pt x="15381" y="4725"/>
                    </a:cubicBezTo>
                    <a:cubicBezTo>
                      <a:pt x="15782" y="5175"/>
                      <a:pt x="16250" y="5550"/>
                      <a:pt x="16585" y="6000"/>
                    </a:cubicBezTo>
                    <a:cubicBezTo>
                      <a:pt x="16919" y="6450"/>
                      <a:pt x="17253" y="6900"/>
                      <a:pt x="17521" y="7425"/>
                    </a:cubicBezTo>
                    <a:cubicBezTo>
                      <a:pt x="17788" y="7950"/>
                      <a:pt x="17989" y="8475"/>
                      <a:pt x="18189" y="9000"/>
                    </a:cubicBezTo>
                    <a:cubicBezTo>
                      <a:pt x="18457" y="10125"/>
                      <a:pt x="18591" y="11325"/>
                      <a:pt x="18457" y="12525"/>
                    </a:cubicBezTo>
                    <a:cubicBezTo>
                      <a:pt x="18457" y="13125"/>
                      <a:pt x="18256" y="13650"/>
                      <a:pt x="18189" y="14250"/>
                    </a:cubicBezTo>
                    <a:cubicBezTo>
                      <a:pt x="17989" y="14775"/>
                      <a:pt x="17855" y="15300"/>
                      <a:pt x="17521" y="15750"/>
                    </a:cubicBezTo>
                    <a:cubicBezTo>
                      <a:pt x="17320" y="16350"/>
                      <a:pt x="16919" y="16725"/>
                      <a:pt x="16651" y="17100"/>
                    </a:cubicBezTo>
                    <a:cubicBezTo>
                      <a:pt x="16250" y="17475"/>
                      <a:pt x="15916" y="17850"/>
                      <a:pt x="15448" y="18075"/>
                    </a:cubicBezTo>
                    <a:cubicBezTo>
                      <a:pt x="15046" y="18375"/>
                      <a:pt x="14578" y="18450"/>
                      <a:pt x="14110" y="18600"/>
                    </a:cubicBezTo>
                    <a:cubicBezTo>
                      <a:pt x="13709" y="18600"/>
                      <a:pt x="13375" y="18675"/>
                      <a:pt x="13040" y="18675"/>
                    </a:cubicBezTo>
                    <a:cubicBezTo>
                      <a:pt x="12907" y="18675"/>
                      <a:pt x="12706" y="18675"/>
                      <a:pt x="12572" y="18600"/>
                    </a:cubicBezTo>
                    <a:cubicBezTo>
                      <a:pt x="11770" y="18525"/>
                      <a:pt x="11770" y="18525"/>
                      <a:pt x="11770" y="18525"/>
                    </a:cubicBezTo>
                    <a:cubicBezTo>
                      <a:pt x="10967" y="18225"/>
                      <a:pt x="10967" y="18225"/>
                      <a:pt x="10967" y="18225"/>
                    </a:cubicBezTo>
                    <a:cubicBezTo>
                      <a:pt x="10432" y="18075"/>
                      <a:pt x="10031" y="17850"/>
                      <a:pt x="9630" y="17550"/>
                    </a:cubicBezTo>
                    <a:cubicBezTo>
                      <a:pt x="8894" y="16950"/>
                      <a:pt x="8292" y="15900"/>
                      <a:pt x="8092" y="14700"/>
                    </a:cubicBezTo>
                    <a:cubicBezTo>
                      <a:pt x="7824" y="13500"/>
                      <a:pt x="7891" y="12150"/>
                      <a:pt x="8292" y="10950"/>
                    </a:cubicBezTo>
                    <a:cubicBezTo>
                      <a:pt x="8693" y="9750"/>
                      <a:pt x="9697" y="8775"/>
                      <a:pt x="10967" y="8550"/>
                    </a:cubicBezTo>
                    <a:cubicBezTo>
                      <a:pt x="10833" y="8550"/>
                      <a:pt x="10700" y="8550"/>
                      <a:pt x="10566" y="8550"/>
                    </a:cubicBezTo>
                    <a:cubicBezTo>
                      <a:pt x="9429" y="8550"/>
                      <a:pt x="8225" y="9300"/>
                      <a:pt x="7557" y="10425"/>
                    </a:cubicBezTo>
                    <a:cubicBezTo>
                      <a:pt x="6754" y="11775"/>
                      <a:pt x="6420" y="13275"/>
                      <a:pt x="6487" y="14925"/>
                    </a:cubicBezTo>
                    <a:cubicBezTo>
                      <a:pt x="6554" y="16500"/>
                      <a:pt x="7089" y="18150"/>
                      <a:pt x="8225" y="19350"/>
                    </a:cubicBezTo>
                    <a:cubicBezTo>
                      <a:pt x="8827" y="19950"/>
                      <a:pt x="9563" y="20400"/>
                      <a:pt x="10165" y="20700"/>
                    </a:cubicBezTo>
                    <a:cubicBezTo>
                      <a:pt x="11168" y="21150"/>
                      <a:pt x="11168" y="21150"/>
                      <a:pt x="11168" y="21150"/>
                    </a:cubicBezTo>
                    <a:cubicBezTo>
                      <a:pt x="11502" y="21225"/>
                      <a:pt x="11837" y="21300"/>
                      <a:pt x="12171" y="21375"/>
                    </a:cubicBezTo>
                    <a:cubicBezTo>
                      <a:pt x="12639" y="21525"/>
                      <a:pt x="13174" y="21600"/>
                      <a:pt x="13642" y="21600"/>
                    </a:cubicBezTo>
                    <a:cubicBezTo>
                      <a:pt x="16116" y="21600"/>
                      <a:pt x="18791" y="19950"/>
                      <a:pt x="19995" y="17475"/>
                    </a:cubicBezTo>
                    <a:cubicBezTo>
                      <a:pt x="20463" y="16800"/>
                      <a:pt x="20664" y="16050"/>
                      <a:pt x="20931" y="15225"/>
                    </a:cubicBezTo>
                    <a:cubicBezTo>
                      <a:pt x="21132" y="14475"/>
                      <a:pt x="21399" y="13650"/>
                      <a:pt x="21399" y="12825"/>
                    </a:cubicBezTo>
                    <a:cubicBezTo>
                      <a:pt x="21600" y="11250"/>
                      <a:pt x="21333" y="9525"/>
                      <a:pt x="20864" y="8025"/>
                    </a:cubicBezTo>
                    <a:cubicBezTo>
                      <a:pt x="20664" y="7275"/>
                      <a:pt x="20396" y="6450"/>
                      <a:pt x="19995" y="5775"/>
                    </a:cubicBezTo>
                    <a:cubicBezTo>
                      <a:pt x="19594" y="5100"/>
                      <a:pt x="19126" y="4500"/>
                      <a:pt x="18658" y="3825"/>
                    </a:cubicBezTo>
                    <a:cubicBezTo>
                      <a:pt x="17654" y="2700"/>
                      <a:pt x="16518" y="1800"/>
                      <a:pt x="15247" y="1050"/>
                    </a:cubicBezTo>
                    <a:cubicBezTo>
                      <a:pt x="13910" y="375"/>
                      <a:pt x="12505" y="0"/>
                      <a:pt x="1103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3" name="Shape 1333"/>
              <p:cNvSpPr/>
              <p:nvPr/>
            </p:nvSpPr>
            <p:spPr>
              <a:xfrm>
                <a:off x="2705592" y="548651"/>
                <a:ext cx="102952" cy="1694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910" y="1974"/>
                      <a:pt x="9749" y="5226"/>
                      <a:pt x="6117" y="8942"/>
                    </a:cubicBezTo>
                    <a:cubicBezTo>
                      <a:pt x="2294" y="12774"/>
                      <a:pt x="191" y="17303"/>
                      <a:pt x="0" y="21600"/>
                    </a:cubicBezTo>
                    <a:cubicBezTo>
                      <a:pt x="573" y="19858"/>
                      <a:pt x="1529" y="18116"/>
                      <a:pt x="2867" y="16374"/>
                    </a:cubicBezTo>
                    <a:cubicBezTo>
                      <a:pt x="3058" y="16026"/>
                      <a:pt x="3058" y="15561"/>
                      <a:pt x="3250" y="15213"/>
                    </a:cubicBezTo>
                    <a:cubicBezTo>
                      <a:pt x="4588" y="12077"/>
                      <a:pt x="6881" y="9058"/>
                      <a:pt x="10131" y="6387"/>
                    </a:cubicBezTo>
                    <a:cubicBezTo>
                      <a:pt x="13189" y="3832"/>
                      <a:pt x="17204" y="1626"/>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4" name="Shape 1334"/>
              <p:cNvSpPr/>
              <p:nvPr/>
            </p:nvSpPr>
            <p:spPr>
              <a:xfrm>
                <a:off x="3129950" y="600127"/>
                <a:ext cx="258633" cy="2372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52" y="1418"/>
                      <a:pt x="304" y="2836"/>
                      <a:pt x="532" y="4337"/>
                    </a:cubicBezTo>
                    <a:cubicBezTo>
                      <a:pt x="989" y="5671"/>
                      <a:pt x="1445" y="7089"/>
                      <a:pt x="1977" y="8423"/>
                    </a:cubicBezTo>
                    <a:cubicBezTo>
                      <a:pt x="2662" y="9674"/>
                      <a:pt x="3423" y="10925"/>
                      <a:pt x="4183" y="12093"/>
                    </a:cubicBezTo>
                    <a:cubicBezTo>
                      <a:pt x="5096" y="13260"/>
                      <a:pt x="6008" y="14344"/>
                      <a:pt x="6997" y="15345"/>
                    </a:cubicBezTo>
                    <a:cubicBezTo>
                      <a:pt x="8062" y="16263"/>
                      <a:pt x="9127" y="17180"/>
                      <a:pt x="10268" y="18014"/>
                    </a:cubicBezTo>
                    <a:cubicBezTo>
                      <a:pt x="11408" y="18681"/>
                      <a:pt x="12549" y="19348"/>
                      <a:pt x="13690" y="19932"/>
                    </a:cubicBezTo>
                    <a:cubicBezTo>
                      <a:pt x="13766" y="19932"/>
                      <a:pt x="13918" y="19932"/>
                      <a:pt x="14070" y="19932"/>
                    </a:cubicBezTo>
                    <a:cubicBezTo>
                      <a:pt x="15211" y="20015"/>
                      <a:pt x="16352" y="20182"/>
                      <a:pt x="17417" y="20432"/>
                    </a:cubicBezTo>
                    <a:cubicBezTo>
                      <a:pt x="18558" y="20683"/>
                      <a:pt x="19623" y="21016"/>
                      <a:pt x="20763" y="21350"/>
                    </a:cubicBezTo>
                    <a:cubicBezTo>
                      <a:pt x="20535" y="21350"/>
                      <a:pt x="20383" y="21433"/>
                      <a:pt x="20155" y="21517"/>
                    </a:cubicBezTo>
                    <a:cubicBezTo>
                      <a:pt x="20687" y="21517"/>
                      <a:pt x="21144" y="21517"/>
                      <a:pt x="21600" y="21600"/>
                    </a:cubicBezTo>
                    <a:cubicBezTo>
                      <a:pt x="20383" y="20933"/>
                      <a:pt x="19242" y="20266"/>
                      <a:pt x="18177" y="19682"/>
                    </a:cubicBezTo>
                    <a:cubicBezTo>
                      <a:pt x="17037" y="18931"/>
                      <a:pt x="15972" y="18264"/>
                      <a:pt x="14907" y="17597"/>
                    </a:cubicBezTo>
                    <a:cubicBezTo>
                      <a:pt x="13918" y="16846"/>
                      <a:pt x="12930" y="16012"/>
                      <a:pt x="11941" y="15262"/>
                    </a:cubicBezTo>
                    <a:cubicBezTo>
                      <a:pt x="11028" y="14428"/>
                      <a:pt x="10115" y="13510"/>
                      <a:pt x="9203" y="12676"/>
                    </a:cubicBezTo>
                    <a:cubicBezTo>
                      <a:pt x="8442" y="11676"/>
                      <a:pt x="7606" y="10758"/>
                      <a:pt x="6769" y="9841"/>
                    </a:cubicBezTo>
                    <a:cubicBezTo>
                      <a:pt x="6008" y="8757"/>
                      <a:pt x="5172" y="7756"/>
                      <a:pt x="4411" y="6755"/>
                    </a:cubicBezTo>
                    <a:cubicBezTo>
                      <a:pt x="3727" y="5671"/>
                      <a:pt x="2966" y="4587"/>
                      <a:pt x="2206" y="3503"/>
                    </a:cubicBezTo>
                    <a:cubicBezTo>
                      <a:pt x="1521" y="2335"/>
                      <a:pt x="837" y="1168"/>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5" name="Shape 1335"/>
              <p:cNvSpPr/>
              <p:nvPr/>
            </p:nvSpPr>
            <p:spPr>
              <a:xfrm>
                <a:off x="3067175" y="817327"/>
                <a:ext cx="303831" cy="70309"/>
              </a:xfrm>
              <a:custGeom>
                <a:avLst/>
                <a:gdLst/>
                <a:ahLst/>
                <a:cxnLst>
                  <a:cxn ang="0">
                    <a:pos x="wd2" y="hd2"/>
                  </a:cxn>
                  <a:cxn ang="5400000">
                    <a:pos x="wd2" y="hd2"/>
                  </a:cxn>
                  <a:cxn ang="10800000">
                    <a:pos x="wd2" y="hd2"/>
                  </a:cxn>
                  <a:cxn ang="16200000">
                    <a:pos x="wd2" y="hd2"/>
                  </a:cxn>
                </a:cxnLst>
                <a:rect l="0" t="0" r="r" b="b"/>
                <a:pathLst>
                  <a:path w="21600" h="21600" extrusionOk="0">
                    <a:moveTo>
                      <a:pt x="13516" y="0"/>
                    </a:moveTo>
                    <a:cubicBezTo>
                      <a:pt x="12546" y="281"/>
                      <a:pt x="11576" y="561"/>
                      <a:pt x="10606" y="1122"/>
                    </a:cubicBezTo>
                    <a:cubicBezTo>
                      <a:pt x="9636" y="1683"/>
                      <a:pt x="8666" y="2244"/>
                      <a:pt x="7696" y="3366"/>
                    </a:cubicBezTo>
                    <a:cubicBezTo>
                      <a:pt x="6790" y="4488"/>
                      <a:pt x="5820" y="5891"/>
                      <a:pt x="4915" y="7294"/>
                    </a:cubicBezTo>
                    <a:cubicBezTo>
                      <a:pt x="4010" y="8977"/>
                      <a:pt x="3104" y="10940"/>
                      <a:pt x="2328" y="13184"/>
                    </a:cubicBezTo>
                    <a:cubicBezTo>
                      <a:pt x="1487" y="15709"/>
                      <a:pt x="711" y="18514"/>
                      <a:pt x="0" y="21600"/>
                    </a:cubicBezTo>
                    <a:cubicBezTo>
                      <a:pt x="1035" y="21039"/>
                      <a:pt x="1940" y="20478"/>
                      <a:pt x="2910" y="19356"/>
                    </a:cubicBezTo>
                    <a:cubicBezTo>
                      <a:pt x="3816" y="18795"/>
                      <a:pt x="4721" y="18234"/>
                      <a:pt x="5626" y="17392"/>
                    </a:cubicBezTo>
                    <a:cubicBezTo>
                      <a:pt x="6532" y="16551"/>
                      <a:pt x="7437" y="15990"/>
                      <a:pt x="8278" y="15148"/>
                    </a:cubicBezTo>
                    <a:cubicBezTo>
                      <a:pt x="9183" y="14587"/>
                      <a:pt x="10089" y="13745"/>
                      <a:pt x="10994" y="12904"/>
                    </a:cubicBezTo>
                    <a:cubicBezTo>
                      <a:pt x="11899" y="12623"/>
                      <a:pt x="12805" y="11782"/>
                      <a:pt x="13710" y="11221"/>
                    </a:cubicBezTo>
                    <a:cubicBezTo>
                      <a:pt x="14616" y="10660"/>
                      <a:pt x="15521" y="10099"/>
                      <a:pt x="16491" y="9538"/>
                    </a:cubicBezTo>
                    <a:cubicBezTo>
                      <a:pt x="17396" y="8977"/>
                      <a:pt x="18302" y="8416"/>
                      <a:pt x="19272" y="7574"/>
                    </a:cubicBezTo>
                    <a:cubicBezTo>
                      <a:pt x="20048" y="7013"/>
                      <a:pt x="20824" y="6452"/>
                      <a:pt x="21600" y="5891"/>
                    </a:cubicBezTo>
                    <a:cubicBezTo>
                      <a:pt x="20889" y="5610"/>
                      <a:pt x="20177" y="5330"/>
                      <a:pt x="19466" y="4769"/>
                    </a:cubicBezTo>
                    <a:cubicBezTo>
                      <a:pt x="18366" y="3647"/>
                      <a:pt x="17332" y="2244"/>
                      <a:pt x="16232" y="842"/>
                    </a:cubicBezTo>
                    <a:cubicBezTo>
                      <a:pt x="16168" y="561"/>
                      <a:pt x="16103" y="561"/>
                      <a:pt x="16103" y="561"/>
                    </a:cubicBezTo>
                    <a:cubicBezTo>
                      <a:pt x="15198" y="281"/>
                      <a:pt x="14357" y="281"/>
                      <a:pt x="1351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6" name="Shape 1336"/>
              <p:cNvSpPr/>
              <p:nvPr/>
            </p:nvSpPr>
            <p:spPr>
              <a:xfrm>
                <a:off x="3294420" y="818583"/>
                <a:ext cx="84119" cy="175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232" y="0"/>
                      <a:pt x="465" y="1137"/>
                    </a:cubicBezTo>
                    <a:cubicBezTo>
                      <a:pt x="4413" y="6821"/>
                      <a:pt x="8129" y="12505"/>
                      <a:pt x="12077" y="17053"/>
                    </a:cubicBezTo>
                    <a:cubicBezTo>
                      <a:pt x="14632" y="19326"/>
                      <a:pt x="17187" y="20463"/>
                      <a:pt x="19742" y="21600"/>
                    </a:cubicBezTo>
                    <a:cubicBezTo>
                      <a:pt x="20439" y="20463"/>
                      <a:pt x="20903" y="19326"/>
                      <a:pt x="21600" y="19326"/>
                    </a:cubicBezTo>
                    <a:cubicBezTo>
                      <a:pt x="18116" y="14779"/>
                      <a:pt x="14865" y="10232"/>
                      <a:pt x="11381" y="6821"/>
                    </a:cubicBezTo>
                    <a:cubicBezTo>
                      <a:pt x="8129" y="3411"/>
                      <a:pt x="4645" y="1137"/>
                      <a:pt x="1161" y="0"/>
                    </a:cubicBezTo>
                    <a:cubicBezTo>
                      <a:pt x="697" y="0"/>
                      <a:pt x="232"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7" name="Shape 1337"/>
              <p:cNvSpPr/>
              <p:nvPr/>
            </p:nvSpPr>
            <p:spPr>
              <a:xfrm>
                <a:off x="5280614" y="451978"/>
                <a:ext cx="443191" cy="4381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049" y="1800"/>
                      <a:pt x="3919" y="3735"/>
                      <a:pt x="5211" y="6075"/>
                    </a:cubicBezTo>
                    <a:cubicBezTo>
                      <a:pt x="5879" y="7245"/>
                      <a:pt x="6458" y="8460"/>
                      <a:pt x="6948" y="9675"/>
                    </a:cubicBezTo>
                    <a:cubicBezTo>
                      <a:pt x="8462" y="13500"/>
                      <a:pt x="8462" y="13500"/>
                      <a:pt x="8462" y="13500"/>
                    </a:cubicBezTo>
                    <a:cubicBezTo>
                      <a:pt x="8952" y="14805"/>
                      <a:pt x="9575" y="16065"/>
                      <a:pt x="10377" y="17235"/>
                    </a:cubicBezTo>
                    <a:cubicBezTo>
                      <a:pt x="11223" y="18405"/>
                      <a:pt x="12336" y="19350"/>
                      <a:pt x="13539" y="20070"/>
                    </a:cubicBezTo>
                    <a:cubicBezTo>
                      <a:pt x="14162" y="20385"/>
                      <a:pt x="14831" y="20655"/>
                      <a:pt x="15499" y="20880"/>
                    </a:cubicBezTo>
                    <a:cubicBezTo>
                      <a:pt x="16167" y="21060"/>
                      <a:pt x="16835" y="21285"/>
                      <a:pt x="17503" y="21375"/>
                    </a:cubicBezTo>
                    <a:cubicBezTo>
                      <a:pt x="18304" y="21510"/>
                      <a:pt x="19151" y="21600"/>
                      <a:pt x="19952" y="21600"/>
                    </a:cubicBezTo>
                    <a:cubicBezTo>
                      <a:pt x="20487" y="21600"/>
                      <a:pt x="21066" y="21555"/>
                      <a:pt x="21600" y="21510"/>
                    </a:cubicBezTo>
                    <a:cubicBezTo>
                      <a:pt x="20264" y="21150"/>
                      <a:pt x="18972" y="20610"/>
                      <a:pt x="17814" y="19890"/>
                    </a:cubicBezTo>
                    <a:cubicBezTo>
                      <a:pt x="17235" y="19575"/>
                      <a:pt x="16701" y="19170"/>
                      <a:pt x="16167" y="18810"/>
                    </a:cubicBezTo>
                    <a:cubicBezTo>
                      <a:pt x="15721" y="18405"/>
                      <a:pt x="15276" y="18045"/>
                      <a:pt x="14875" y="17685"/>
                    </a:cubicBezTo>
                    <a:cubicBezTo>
                      <a:pt x="14118" y="16875"/>
                      <a:pt x="13584" y="16110"/>
                      <a:pt x="13049" y="15255"/>
                    </a:cubicBezTo>
                    <a:cubicBezTo>
                      <a:pt x="12559" y="14355"/>
                      <a:pt x="12069" y="13410"/>
                      <a:pt x="11490" y="12240"/>
                    </a:cubicBezTo>
                    <a:cubicBezTo>
                      <a:pt x="10956" y="11070"/>
                      <a:pt x="10377" y="9810"/>
                      <a:pt x="9664" y="8550"/>
                    </a:cubicBezTo>
                    <a:cubicBezTo>
                      <a:pt x="8952" y="7290"/>
                      <a:pt x="8061" y="6075"/>
                      <a:pt x="7081" y="4950"/>
                    </a:cubicBezTo>
                    <a:cubicBezTo>
                      <a:pt x="6547" y="4365"/>
                      <a:pt x="6012" y="3870"/>
                      <a:pt x="5478" y="3375"/>
                    </a:cubicBezTo>
                    <a:cubicBezTo>
                      <a:pt x="4854" y="2925"/>
                      <a:pt x="4320" y="2430"/>
                      <a:pt x="3696" y="2070"/>
                    </a:cubicBezTo>
                    <a:cubicBezTo>
                      <a:pt x="3073" y="1665"/>
                      <a:pt x="2494" y="1260"/>
                      <a:pt x="1871" y="945"/>
                    </a:cubicBezTo>
                    <a:cubicBezTo>
                      <a:pt x="1247" y="630"/>
                      <a:pt x="624" y="315"/>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8" name="Shape 1338"/>
              <p:cNvSpPr/>
              <p:nvPr/>
            </p:nvSpPr>
            <p:spPr>
              <a:xfrm>
                <a:off x="5320790" y="391325"/>
                <a:ext cx="403584" cy="496311"/>
              </a:xfrm>
              <a:custGeom>
                <a:avLst/>
                <a:gdLst/>
                <a:ahLst/>
                <a:cxnLst>
                  <a:cxn ang="0">
                    <a:pos x="wd2" y="hd2"/>
                  </a:cxn>
                  <a:cxn ang="5400000">
                    <a:pos x="wd2" y="hd2"/>
                  </a:cxn>
                  <a:cxn ang="10800000">
                    <a:pos x="wd2" y="hd2"/>
                  </a:cxn>
                  <a:cxn ang="16200000">
                    <a:pos x="wd2" y="hd2"/>
                  </a:cxn>
                </a:cxnLst>
                <a:rect l="0" t="0" r="r" b="b"/>
                <a:pathLst>
                  <a:path w="21563" h="21562" extrusionOk="0">
                    <a:moveTo>
                      <a:pt x="635" y="2"/>
                    </a:moveTo>
                    <a:cubicBezTo>
                      <a:pt x="440" y="2"/>
                      <a:pt x="244" y="2"/>
                      <a:pt x="0" y="2"/>
                    </a:cubicBezTo>
                    <a:cubicBezTo>
                      <a:pt x="147" y="41"/>
                      <a:pt x="293" y="81"/>
                      <a:pt x="391" y="160"/>
                    </a:cubicBezTo>
                    <a:cubicBezTo>
                      <a:pt x="3225" y="675"/>
                      <a:pt x="5815" y="1825"/>
                      <a:pt x="7819" y="3212"/>
                    </a:cubicBezTo>
                    <a:cubicBezTo>
                      <a:pt x="10116" y="4718"/>
                      <a:pt x="11777" y="6541"/>
                      <a:pt x="13292" y="8443"/>
                    </a:cubicBezTo>
                    <a:cubicBezTo>
                      <a:pt x="14710" y="10385"/>
                      <a:pt x="16078" y="12407"/>
                      <a:pt x="17495" y="14587"/>
                    </a:cubicBezTo>
                    <a:cubicBezTo>
                      <a:pt x="18912" y="16727"/>
                      <a:pt x="20623" y="19065"/>
                      <a:pt x="21551" y="21562"/>
                    </a:cubicBezTo>
                    <a:cubicBezTo>
                      <a:pt x="21600" y="20254"/>
                      <a:pt x="21502" y="18986"/>
                      <a:pt x="21258" y="17678"/>
                    </a:cubicBezTo>
                    <a:cubicBezTo>
                      <a:pt x="20965" y="16410"/>
                      <a:pt x="20623" y="15141"/>
                      <a:pt x="20134" y="13913"/>
                    </a:cubicBezTo>
                    <a:cubicBezTo>
                      <a:pt x="19205" y="11416"/>
                      <a:pt x="17886" y="9038"/>
                      <a:pt x="16029" y="6898"/>
                    </a:cubicBezTo>
                    <a:cubicBezTo>
                      <a:pt x="15100" y="5828"/>
                      <a:pt x="14025" y="4797"/>
                      <a:pt x="12852" y="3925"/>
                    </a:cubicBezTo>
                    <a:cubicBezTo>
                      <a:pt x="11631" y="3014"/>
                      <a:pt x="10311" y="2261"/>
                      <a:pt x="8894" y="1627"/>
                    </a:cubicBezTo>
                    <a:cubicBezTo>
                      <a:pt x="6353" y="517"/>
                      <a:pt x="3470" y="-38"/>
                      <a:pt x="635" y="2"/>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39" name="Shape 1339"/>
              <p:cNvSpPr/>
              <p:nvPr/>
            </p:nvSpPr>
            <p:spPr>
              <a:xfrm>
                <a:off x="5313257" y="389795"/>
                <a:ext cx="15067" cy="635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6750" y="0"/>
                      <a:pt x="2700" y="0"/>
                      <a:pt x="0" y="0"/>
                    </a:cubicBezTo>
                    <a:cubicBezTo>
                      <a:pt x="6750" y="5400"/>
                      <a:pt x="14850" y="10800"/>
                      <a:pt x="21600" y="21600"/>
                    </a:cubicBezTo>
                    <a:cubicBezTo>
                      <a:pt x="18900" y="10800"/>
                      <a:pt x="14850" y="5400"/>
                      <a:pt x="108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40" name="Shape 1340"/>
              <p:cNvSpPr/>
              <p:nvPr/>
            </p:nvSpPr>
            <p:spPr>
              <a:xfrm>
                <a:off x="2227249" y="459511"/>
                <a:ext cx="441935" cy="4381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021" y="360"/>
                      <a:pt x="20398" y="675"/>
                      <a:pt x="19774" y="990"/>
                    </a:cubicBezTo>
                    <a:cubicBezTo>
                      <a:pt x="19151" y="1305"/>
                      <a:pt x="18527" y="1710"/>
                      <a:pt x="17904" y="2070"/>
                    </a:cubicBezTo>
                    <a:cubicBezTo>
                      <a:pt x="17325" y="2475"/>
                      <a:pt x="16746" y="2925"/>
                      <a:pt x="16167" y="3420"/>
                    </a:cubicBezTo>
                    <a:cubicBezTo>
                      <a:pt x="15632" y="3915"/>
                      <a:pt x="15053" y="4410"/>
                      <a:pt x="14563" y="4950"/>
                    </a:cubicBezTo>
                    <a:cubicBezTo>
                      <a:pt x="13584" y="6075"/>
                      <a:pt x="12648" y="7335"/>
                      <a:pt x="11936" y="8595"/>
                    </a:cubicBezTo>
                    <a:cubicBezTo>
                      <a:pt x="11223" y="9855"/>
                      <a:pt x="10644" y="11115"/>
                      <a:pt x="10110" y="12285"/>
                    </a:cubicBezTo>
                    <a:cubicBezTo>
                      <a:pt x="9575" y="13410"/>
                      <a:pt x="9041" y="14355"/>
                      <a:pt x="8551" y="15300"/>
                    </a:cubicBezTo>
                    <a:cubicBezTo>
                      <a:pt x="8061" y="16155"/>
                      <a:pt x="7527" y="16920"/>
                      <a:pt x="6725" y="17685"/>
                    </a:cubicBezTo>
                    <a:cubicBezTo>
                      <a:pt x="6324" y="18090"/>
                      <a:pt x="5923" y="18450"/>
                      <a:pt x="5433" y="18855"/>
                    </a:cubicBezTo>
                    <a:cubicBezTo>
                      <a:pt x="4899" y="19215"/>
                      <a:pt x="4365" y="19620"/>
                      <a:pt x="3786" y="19935"/>
                    </a:cubicBezTo>
                    <a:cubicBezTo>
                      <a:pt x="2628" y="20610"/>
                      <a:pt x="1336" y="21195"/>
                      <a:pt x="0" y="21510"/>
                    </a:cubicBezTo>
                    <a:cubicBezTo>
                      <a:pt x="534" y="21600"/>
                      <a:pt x="1113" y="21600"/>
                      <a:pt x="1692" y="21600"/>
                    </a:cubicBezTo>
                    <a:cubicBezTo>
                      <a:pt x="2494" y="21600"/>
                      <a:pt x="3296" y="21555"/>
                      <a:pt x="4097" y="21420"/>
                    </a:cubicBezTo>
                    <a:cubicBezTo>
                      <a:pt x="4765" y="21330"/>
                      <a:pt x="5433" y="21105"/>
                      <a:pt x="6101" y="20925"/>
                    </a:cubicBezTo>
                    <a:cubicBezTo>
                      <a:pt x="6769" y="20700"/>
                      <a:pt x="7438" y="20430"/>
                      <a:pt x="8061" y="20070"/>
                    </a:cubicBezTo>
                    <a:cubicBezTo>
                      <a:pt x="9308" y="19395"/>
                      <a:pt x="10377" y="18405"/>
                      <a:pt x="11223" y="17235"/>
                    </a:cubicBezTo>
                    <a:cubicBezTo>
                      <a:pt x="12025" y="16110"/>
                      <a:pt x="12693" y="14805"/>
                      <a:pt x="13183" y="13545"/>
                    </a:cubicBezTo>
                    <a:cubicBezTo>
                      <a:pt x="14652" y="9720"/>
                      <a:pt x="14652" y="9720"/>
                      <a:pt x="14652" y="9720"/>
                    </a:cubicBezTo>
                    <a:cubicBezTo>
                      <a:pt x="15142" y="8460"/>
                      <a:pt x="15766" y="7290"/>
                      <a:pt x="16389" y="6120"/>
                    </a:cubicBezTo>
                    <a:cubicBezTo>
                      <a:pt x="17725" y="3780"/>
                      <a:pt x="19551" y="1845"/>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41" name="Shape 1341"/>
              <p:cNvSpPr/>
              <p:nvPr/>
            </p:nvSpPr>
            <p:spPr>
              <a:xfrm>
                <a:off x="2227249" y="399247"/>
                <a:ext cx="397993" cy="497178"/>
              </a:xfrm>
              <a:custGeom>
                <a:avLst/>
                <a:gdLst/>
                <a:ahLst/>
                <a:cxnLst>
                  <a:cxn ang="0">
                    <a:pos x="wd2" y="hd2"/>
                  </a:cxn>
                  <a:cxn ang="5400000">
                    <a:pos x="wd2" y="hd2"/>
                  </a:cxn>
                  <a:cxn ang="10800000">
                    <a:pos x="wd2" y="hd2"/>
                  </a:cxn>
                  <a:cxn ang="16200000">
                    <a:pos x="wd2" y="hd2"/>
                  </a:cxn>
                </a:cxnLst>
                <a:rect l="0" t="0" r="r" b="b"/>
                <a:pathLst>
                  <a:path w="21600" h="21600" extrusionOk="0">
                    <a:moveTo>
                      <a:pt x="21253" y="0"/>
                    </a:moveTo>
                    <a:cubicBezTo>
                      <a:pt x="18380" y="0"/>
                      <a:pt x="15457" y="556"/>
                      <a:pt x="12881" y="1668"/>
                    </a:cubicBezTo>
                    <a:cubicBezTo>
                      <a:pt x="11394" y="2303"/>
                      <a:pt x="10057" y="3057"/>
                      <a:pt x="8818" y="3931"/>
                    </a:cubicBezTo>
                    <a:cubicBezTo>
                      <a:pt x="7629" y="4844"/>
                      <a:pt x="6589" y="5837"/>
                      <a:pt x="5648" y="6909"/>
                    </a:cubicBezTo>
                    <a:cubicBezTo>
                      <a:pt x="3765" y="9053"/>
                      <a:pt x="2428" y="11475"/>
                      <a:pt x="1437" y="13976"/>
                    </a:cubicBezTo>
                    <a:cubicBezTo>
                      <a:pt x="941" y="15207"/>
                      <a:pt x="594" y="16478"/>
                      <a:pt x="347" y="17749"/>
                    </a:cubicBezTo>
                    <a:cubicBezTo>
                      <a:pt x="99" y="19019"/>
                      <a:pt x="0" y="20329"/>
                      <a:pt x="0" y="21600"/>
                    </a:cubicBezTo>
                    <a:cubicBezTo>
                      <a:pt x="941" y="19099"/>
                      <a:pt x="2675" y="16796"/>
                      <a:pt x="4112" y="14651"/>
                    </a:cubicBezTo>
                    <a:cubicBezTo>
                      <a:pt x="5598" y="12468"/>
                      <a:pt x="6936" y="10443"/>
                      <a:pt x="8422" y="8497"/>
                    </a:cubicBezTo>
                    <a:cubicBezTo>
                      <a:pt x="9958" y="6591"/>
                      <a:pt x="11642" y="4765"/>
                      <a:pt x="13921" y="3256"/>
                    </a:cubicBezTo>
                    <a:cubicBezTo>
                      <a:pt x="15903" y="1946"/>
                      <a:pt x="18330" y="834"/>
                      <a:pt x="21055" y="238"/>
                    </a:cubicBezTo>
                    <a:cubicBezTo>
                      <a:pt x="21204" y="159"/>
                      <a:pt x="21402" y="79"/>
                      <a:pt x="21600" y="0"/>
                    </a:cubicBezTo>
                    <a:cubicBezTo>
                      <a:pt x="21501" y="0"/>
                      <a:pt x="21352" y="0"/>
                      <a:pt x="21253"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42" name="Shape 1342"/>
              <p:cNvSpPr/>
              <p:nvPr/>
            </p:nvSpPr>
            <p:spPr>
              <a:xfrm>
                <a:off x="2615197" y="398583"/>
                <a:ext cx="22600" cy="6351"/>
              </a:xfrm>
              <a:custGeom>
                <a:avLst/>
                <a:gdLst/>
                <a:ahLst/>
                <a:cxnLst>
                  <a:cxn ang="0">
                    <a:pos x="wd2" y="hd2"/>
                  </a:cxn>
                  <a:cxn ang="5400000">
                    <a:pos x="wd2" y="hd2"/>
                  </a:cxn>
                  <a:cxn ang="10800000">
                    <a:pos x="wd2" y="hd2"/>
                  </a:cxn>
                  <a:cxn ang="16200000">
                    <a:pos x="wd2" y="hd2"/>
                  </a:cxn>
                </a:cxnLst>
                <a:rect l="0" t="0" r="r" b="b"/>
                <a:pathLst>
                  <a:path w="21600" h="21600" extrusionOk="0">
                    <a:moveTo>
                      <a:pt x="9504" y="0"/>
                    </a:moveTo>
                    <a:cubicBezTo>
                      <a:pt x="6048" y="7200"/>
                      <a:pt x="2592" y="14400"/>
                      <a:pt x="0" y="21600"/>
                    </a:cubicBezTo>
                    <a:cubicBezTo>
                      <a:pt x="6912" y="14400"/>
                      <a:pt x="13824" y="7200"/>
                      <a:pt x="21600" y="3600"/>
                    </a:cubicBezTo>
                    <a:cubicBezTo>
                      <a:pt x="17280" y="3600"/>
                      <a:pt x="12960" y="0"/>
                      <a:pt x="950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43" name="Shape 1343"/>
              <p:cNvSpPr/>
              <p:nvPr/>
            </p:nvSpPr>
            <p:spPr>
              <a:xfrm>
                <a:off x="3840560" y="907723"/>
                <a:ext cx="67797" cy="69053"/>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344" name="Shape 1344"/>
              <p:cNvSpPr/>
              <p:nvPr/>
            </p:nvSpPr>
            <p:spPr>
              <a:xfrm>
                <a:off x="4042695" y="907723"/>
                <a:ext cx="67797" cy="69053"/>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345" name="Shape 1345"/>
              <p:cNvSpPr/>
              <p:nvPr/>
            </p:nvSpPr>
            <p:spPr>
              <a:xfrm>
                <a:off x="0" y="939110"/>
                <a:ext cx="2898938" cy="3892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346" name="Shape 1346"/>
              <p:cNvSpPr/>
              <p:nvPr/>
            </p:nvSpPr>
            <p:spPr>
              <a:xfrm>
                <a:off x="5053369" y="939110"/>
                <a:ext cx="2901451" cy="3892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347" name="Shape 1347"/>
              <p:cNvSpPr/>
              <p:nvPr/>
            </p:nvSpPr>
            <p:spPr>
              <a:xfrm>
                <a:off x="2672493" y="1884499"/>
                <a:ext cx="1407868" cy="507221"/>
              </a:xfrm>
              <a:custGeom>
                <a:avLst/>
                <a:gdLst/>
                <a:ahLst/>
                <a:cxnLst>
                  <a:cxn ang="0">
                    <a:pos x="wd2" y="hd2"/>
                  </a:cxn>
                  <a:cxn ang="5400000">
                    <a:pos x="wd2" y="hd2"/>
                  </a:cxn>
                  <a:cxn ang="10800000">
                    <a:pos x="wd2" y="hd2"/>
                  </a:cxn>
                  <a:cxn ang="16200000">
                    <a:pos x="wd2" y="hd2"/>
                  </a:cxn>
                </a:cxnLst>
                <a:rect l="0" t="0" r="r" b="b"/>
                <a:pathLst>
                  <a:path w="21569" h="21600" extrusionOk="0">
                    <a:moveTo>
                      <a:pt x="14798" y="6889"/>
                    </a:moveTo>
                    <a:cubicBezTo>
                      <a:pt x="14742" y="6889"/>
                      <a:pt x="14672" y="6889"/>
                      <a:pt x="14616" y="6889"/>
                    </a:cubicBezTo>
                    <a:cubicBezTo>
                      <a:pt x="15148" y="7161"/>
                      <a:pt x="15693" y="7356"/>
                      <a:pt x="16239" y="7472"/>
                    </a:cubicBezTo>
                    <a:cubicBezTo>
                      <a:pt x="15973" y="7239"/>
                      <a:pt x="15707" y="7083"/>
                      <a:pt x="15428" y="6966"/>
                    </a:cubicBezTo>
                    <a:cubicBezTo>
                      <a:pt x="15232" y="6889"/>
                      <a:pt x="15008" y="6889"/>
                      <a:pt x="14798" y="6889"/>
                    </a:cubicBezTo>
                    <a:moveTo>
                      <a:pt x="19778" y="5799"/>
                    </a:moveTo>
                    <a:cubicBezTo>
                      <a:pt x="19680" y="5916"/>
                      <a:pt x="19568" y="5994"/>
                      <a:pt x="19457" y="6110"/>
                    </a:cubicBezTo>
                    <a:cubicBezTo>
                      <a:pt x="18841" y="6694"/>
                      <a:pt x="18170" y="6889"/>
                      <a:pt x="17512" y="6889"/>
                    </a:cubicBezTo>
                    <a:cubicBezTo>
                      <a:pt x="17442" y="6889"/>
                      <a:pt x="17358" y="6889"/>
                      <a:pt x="17274" y="6889"/>
                    </a:cubicBezTo>
                    <a:cubicBezTo>
                      <a:pt x="17414" y="7083"/>
                      <a:pt x="17554" y="7317"/>
                      <a:pt x="17680" y="7550"/>
                    </a:cubicBezTo>
                    <a:cubicBezTo>
                      <a:pt x="18309" y="7434"/>
                      <a:pt x="18925" y="7122"/>
                      <a:pt x="19513" y="6499"/>
                    </a:cubicBezTo>
                    <a:cubicBezTo>
                      <a:pt x="19652" y="6344"/>
                      <a:pt x="19792" y="6188"/>
                      <a:pt x="19918" y="5994"/>
                    </a:cubicBezTo>
                    <a:cubicBezTo>
                      <a:pt x="19876" y="5916"/>
                      <a:pt x="19834" y="5838"/>
                      <a:pt x="19778" y="5799"/>
                    </a:cubicBezTo>
                    <a:moveTo>
                      <a:pt x="21569" y="2024"/>
                    </a:moveTo>
                    <a:cubicBezTo>
                      <a:pt x="21121" y="3581"/>
                      <a:pt x="20562" y="4826"/>
                      <a:pt x="19918" y="5604"/>
                    </a:cubicBezTo>
                    <a:cubicBezTo>
                      <a:pt x="19960" y="5682"/>
                      <a:pt x="20016" y="5760"/>
                      <a:pt x="20058" y="5799"/>
                    </a:cubicBezTo>
                    <a:cubicBezTo>
                      <a:pt x="20660" y="4865"/>
                      <a:pt x="21177" y="3581"/>
                      <a:pt x="21569" y="2024"/>
                    </a:cubicBezTo>
                    <a:moveTo>
                      <a:pt x="5117" y="0"/>
                    </a:moveTo>
                    <a:cubicBezTo>
                      <a:pt x="4739" y="0"/>
                      <a:pt x="4376" y="39"/>
                      <a:pt x="3998" y="195"/>
                    </a:cubicBezTo>
                    <a:cubicBezTo>
                      <a:pt x="3103" y="545"/>
                      <a:pt x="2193" y="1635"/>
                      <a:pt x="1508" y="3386"/>
                    </a:cubicBezTo>
                    <a:cubicBezTo>
                      <a:pt x="822" y="5176"/>
                      <a:pt x="291" y="7395"/>
                      <a:pt x="67" y="10002"/>
                    </a:cubicBezTo>
                    <a:cubicBezTo>
                      <a:pt x="-17" y="11286"/>
                      <a:pt x="-31" y="12688"/>
                      <a:pt x="81" y="13972"/>
                    </a:cubicBezTo>
                    <a:cubicBezTo>
                      <a:pt x="193" y="15295"/>
                      <a:pt x="403" y="16502"/>
                      <a:pt x="696" y="17552"/>
                    </a:cubicBezTo>
                    <a:cubicBezTo>
                      <a:pt x="976" y="18642"/>
                      <a:pt x="1340" y="19498"/>
                      <a:pt x="1746" y="20199"/>
                    </a:cubicBezTo>
                    <a:cubicBezTo>
                      <a:pt x="2151" y="20861"/>
                      <a:pt x="2613" y="21366"/>
                      <a:pt x="3089" y="21522"/>
                    </a:cubicBezTo>
                    <a:cubicBezTo>
                      <a:pt x="3243" y="21600"/>
                      <a:pt x="3410" y="21600"/>
                      <a:pt x="3578" y="21600"/>
                    </a:cubicBezTo>
                    <a:cubicBezTo>
                      <a:pt x="3886" y="21600"/>
                      <a:pt x="4208" y="21483"/>
                      <a:pt x="4502" y="21211"/>
                    </a:cubicBezTo>
                    <a:cubicBezTo>
                      <a:pt x="4963" y="20783"/>
                      <a:pt x="5383" y="20004"/>
                      <a:pt x="5691" y="18954"/>
                    </a:cubicBezTo>
                    <a:cubicBezTo>
                      <a:pt x="6320" y="16891"/>
                      <a:pt x="6530" y="14166"/>
                      <a:pt x="6418" y="11598"/>
                    </a:cubicBezTo>
                    <a:cubicBezTo>
                      <a:pt x="6362" y="10314"/>
                      <a:pt x="6194" y="9029"/>
                      <a:pt x="5915" y="7939"/>
                    </a:cubicBezTo>
                    <a:cubicBezTo>
                      <a:pt x="5635" y="6889"/>
                      <a:pt x="5257" y="6032"/>
                      <a:pt x="4823" y="5565"/>
                    </a:cubicBezTo>
                    <a:cubicBezTo>
                      <a:pt x="4516" y="5176"/>
                      <a:pt x="4180" y="4982"/>
                      <a:pt x="3830" y="4982"/>
                    </a:cubicBezTo>
                    <a:cubicBezTo>
                      <a:pt x="3243" y="4982"/>
                      <a:pt x="2655" y="5565"/>
                      <a:pt x="2235" y="6694"/>
                    </a:cubicBezTo>
                    <a:cubicBezTo>
                      <a:pt x="1900" y="7550"/>
                      <a:pt x="1676" y="8679"/>
                      <a:pt x="1550" y="9885"/>
                    </a:cubicBezTo>
                    <a:cubicBezTo>
                      <a:pt x="1438" y="11092"/>
                      <a:pt x="1410" y="12298"/>
                      <a:pt x="1438" y="13505"/>
                    </a:cubicBezTo>
                    <a:cubicBezTo>
                      <a:pt x="1438" y="12298"/>
                      <a:pt x="1494" y="11092"/>
                      <a:pt x="1648" y="9963"/>
                    </a:cubicBezTo>
                    <a:cubicBezTo>
                      <a:pt x="1788" y="8835"/>
                      <a:pt x="2039" y="7823"/>
                      <a:pt x="2361" y="7083"/>
                    </a:cubicBezTo>
                    <a:cubicBezTo>
                      <a:pt x="2739" y="6188"/>
                      <a:pt x="3215" y="5760"/>
                      <a:pt x="3704" y="5760"/>
                    </a:cubicBezTo>
                    <a:cubicBezTo>
                      <a:pt x="4040" y="5760"/>
                      <a:pt x="4390" y="5994"/>
                      <a:pt x="4684" y="6383"/>
                    </a:cubicBezTo>
                    <a:cubicBezTo>
                      <a:pt x="5061" y="6889"/>
                      <a:pt x="5369" y="7667"/>
                      <a:pt x="5593" y="8562"/>
                    </a:cubicBezTo>
                    <a:cubicBezTo>
                      <a:pt x="5817" y="9496"/>
                      <a:pt x="5943" y="10586"/>
                      <a:pt x="5971" y="11715"/>
                    </a:cubicBezTo>
                    <a:cubicBezTo>
                      <a:pt x="6041" y="13972"/>
                      <a:pt x="5817" y="16385"/>
                      <a:pt x="5299" y="18019"/>
                    </a:cubicBezTo>
                    <a:cubicBezTo>
                      <a:pt x="5033" y="18837"/>
                      <a:pt x="4711" y="19421"/>
                      <a:pt x="4334" y="19771"/>
                    </a:cubicBezTo>
                    <a:cubicBezTo>
                      <a:pt x="4110" y="19965"/>
                      <a:pt x="3872" y="20043"/>
                      <a:pt x="3620" y="20043"/>
                    </a:cubicBezTo>
                    <a:cubicBezTo>
                      <a:pt x="3466" y="20043"/>
                      <a:pt x="3313" y="20004"/>
                      <a:pt x="3159" y="19926"/>
                    </a:cubicBezTo>
                    <a:cubicBezTo>
                      <a:pt x="2767" y="19771"/>
                      <a:pt x="2375" y="19343"/>
                      <a:pt x="2025" y="18720"/>
                    </a:cubicBezTo>
                    <a:cubicBezTo>
                      <a:pt x="1536" y="18058"/>
                      <a:pt x="1144" y="16930"/>
                      <a:pt x="878" y="15723"/>
                    </a:cubicBezTo>
                    <a:cubicBezTo>
                      <a:pt x="599" y="14400"/>
                      <a:pt x="445" y="12921"/>
                      <a:pt x="431" y="11442"/>
                    </a:cubicBezTo>
                    <a:cubicBezTo>
                      <a:pt x="487" y="12065"/>
                      <a:pt x="557" y="12649"/>
                      <a:pt x="641" y="13232"/>
                    </a:cubicBezTo>
                    <a:cubicBezTo>
                      <a:pt x="585" y="12259"/>
                      <a:pt x="613" y="11286"/>
                      <a:pt x="668" y="10352"/>
                    </a:cubicBezTo>
                    <a:cubicBezTo>
                      <a:pt x="850" y="8212"/>
                      <a:pt x="1312" y="6188"/>
                      <a:pt x="1900" y="4631"/>
                    </a:cubicBezTo>
                    <a:cubicBezTo>
                      <a:pt x="2501" y="3114"/>
                      <a:pt x="3271" y="2179"/>
                      <a:pt x="4096" y="1829"/>
                    </a:cubicBezTo>
                    <a:cubicBezTo>
                      <a:pt x="4460" y="1674"/>
                      <a:pt x="4837" y="1596"/>
                      <a:pt x="5215" y="1596"/>
                    </a:cubicBezTo>
                    <a:cubicBezTo>
                      <a:pt x="5677" y="1596"/>
                      <a:pt x="6152" y="1712"/>
                      <a:pt x="6628" y="1868"/>
                    </a:cubicBezTo>
                    <a:cubicBezTo>
                      <a:pt x="8335" y="2491"/>
                      <a:pt x="10014" y="3814"/>
                      <a:pt x="11706" y="5021"/>
                    </a:cubicBezTo>
                    <a:cubicBezTo>
                      <a:pt x="12098" y="5293"/>
                      <a:pt x="12476" y="5565"/>
                      <a:pt x="12867" y="5838"/>
                    </a:cubicBezTo>
                    <a:cubicBezTo>
                      <a:pt x="13063" y="5682"/>
                      <a:pt x="13273" y="5565"/>
                      <a:pt x="13469" y="5488"/>
                    </a:cubicBezTo>
                    <a:cubicBezTo>
                      <a:pt x="13581" y="5410"/>
                      <a:pt x="13693" y="5371"/>
                      <a:pt x="13805" y="5332"/>
                    </a:cubicBezTo>
                    <a:cubicBezTo>
                      <a:pt x="13147" y="4865"/>
                      <a:pt x="12476" y="4359"/>
                      <a:pt x="11818" y="3853"/>
                    </a:cubicBezTo>
                    <a:cubicBezTo>
                      <a:pt x="10139" y="2491"/>
                      <a:pt x="8461" y="1090"/>
                      <a:pt x="6698" y="350"/>
                    </a:cubicBezTo>
                    <a:cubicBezTo>
                      <a:pt x="6180" y="117"/>
                      <a:pt x="5649" y="0"/>
                      <a:pt x="511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48" name="Shape 1348"/>
              <p:cNvSpPr/>
              <p:nvPr/>
            </p:nvSpPr>
            <p:spPr>
              <a:xfrm>
                <a:off x="2714381" y="2075334"/>
                <a:ext cx="293360" cy="262400"/>
              </a:xfrm>
              <a:custGeom>
                <a:avLst/>
                <a:gdLst/>
                <a:ahLst/>
                <a:cxnLst>
                  <a:cxn ang="0">
                    <a:pos x="wd2" y="hd2"/>
                  </a:cxn>
                  <a:cxn ang="5400000">
                    <a:pos x="wd2" y="hd2"/>
                  </a:cxn>
                  <a:cxn ang="10800000">
                    <a:pos x="wd2" y="hd2"/>
                  </a:cxn>
                  <a:cxn ang="16200000">
                    <a:pos x="wd2" y="hd2"/>
                  </a:cxn>
                </a:cxnLst>
                <a:rect l="0" t="0" r="r" b="b"/>
                <a:pathLst>
                  <a:path w="21477" h="21600" extrusionOk="0">
                    <a:moveTo>
                      <a:pt x="13642" y="0"/>
                    </a:moveTo>
                    <a:cubicBezTo>
                      <a:pt x="13174" y="0"/>
                      <a:pt x="12706" y="75"/>
                      <a:pt x="12238" y="150"/>
                    </a:cubicBezTo>
                    <a:cubicBezTo>
                      <a:pt x="11837" y="300"/>
                      <a:pt x="11502" y="375"/>
                      <a:pt x="11168" y="450"/>
                    </a:cubicBezTo>
                    <a:cubicBezTo>
                      <a:pt x="10165" y="900"/>
                      <a:pt x="10165" y="900"/>
                      <a:pt x="10165" y="900"/>
                    </a:cubicBezTo>
                    <a:cubicBezTo>
                      <a:pt x="9563" y="1125"/>
                      <a:pt x="8827" y="1575"/>
                      <a:pt x="8292" y="2250"/>
                    </a:cubicBezTo>
                    <a:cubicBezTo>
                      <a:pt x="7155" y="3450"/>
                      <a:pt x="6554" y="5100"/>
                      <a:pt x="6487" y="6675"/>
                    </a:cubicBezTo>
                    <a:cubicBezTo>
                      <a:pt x="6420" y="8250"/>
                      <a:pt x="6754" y="9825"/>
                      <a:pt x="7557" y="11100"/>
                    </a:cubicBezTo>
                    <a:cubicBezTo>
                      <a:pt x="8225" y="12300"/>
                      <a:pt x="9429" y="13050"/>
                      <a:pt x="10566" y="13050"/>
                    </a:cubicBezTo>
                    <a:cubicBezTo>
                      <a:pt x="10700" y="13050"/>
                      <a:pt x="10833" y="13050"/>
                      <a:pt x="10967" y="13050"/>
                    </a:cubicBezTo>
                    <a:cubicBezTo>
                      <a:pt x="9697" y="12825"/>
                      <a:pt x="8760" y="11850"/>
                      <a:pt x="8359" y="10650"/>
                    </a:cubicBezTo>
                    <a:cubicBezTo>
                      <a:pt x="7891" y="9450"/>
                      <a:pt x="7891" y="8100"/>
                      <a:pt x="8092" y="6900"/>
                    </a:cubicBezTo>
                    <a:cubicBezTo>
                      <a:pt x="8292" y="5700"/>
                      <a:pt x="8894" y="4650"/>
                      <a:pt x="9630" y="4050"/>
                    </a:cubicBezTo>
                    <a:cubicBezTo>
                      <a:pt x="10031" y="3675"/>
                      <a:pt x="10432" y="3525"/>
                      <a:pt x="11034" y="3375"/>
                    </a:cubicBezTo>
                    <a:cubicBezTo>
                      <a:pt x="11770" y="3075"/>
                      <a:pt x="11770" y="3075"/>
                      <a:pt x="11770" y="3075"/>
                    </a:cubicBezTo>
                    <a:cubicBezTo>
                      <a:pt x="12572" y="2925"/>
                      <a:pt x="12572" y="2925"/>
                      <a:pt x="12572" y="2925"/>
                    </a:cubicBezTo>
                    <a:cubicBezTo>
                      <a:pt x="12773" y="2925"/>
                      <a:pt x="12907" y="2925"/>
                      <a:pt x="13040" y="2925"/>
                    </a:cubicBezTo>
                    <a:cubicBezTo>
                      <a:pt x="13441" y="2925"/>
                      <a:pt x="13776" y="3000"/>
                      <a:pt x="14110" y="3000"/>
                    </a:cubicBezTo>
                    <a:cubicBezTo>
                      <a:pt x="14578" y="3150"/>
                      <a:pt x="15046" y="3225"/>
                      <a:pt x="15448" y="3525"/>
                    </a:cubicBezTo>
                    <a:cubicBezTo>
                      <a:pt x="15916" y="3675"/>
                      <a:pt x="16250" y="4125"/>
                      <a:pt x="16651" y="4425"/>
                    </a:cubicBezTo>
                    <a:cubicBezTo>
                      <a:pt x="16986" y="4875"/>
                      <a:pt x="17320" y="5250"/>
                      <a:pt x="17588" y="5775"/>
                    </a:cubicBezTo>
                    <a:cubicBezTo>
                      <a:pt x="17855" y="6225"/>
                      <a:pt x="17989" y="6825"/>
                      <a:pt x="18189" y="7350"/>
                    </a:cubicBezTo>
                    <a:cubicBezTo>
                      <a:pt x="18323" y="7950"/>
                      <a:pt x="18524" y="8475"/>
                      <a:pt x="18524" y="9075"/>
                    </a:cubicBezTo>
                    <a:cubicBezTo>
                      <a:pt x="18658" y="10200"/>
                      <a:pt x="18457" y="11400"/>
                      <a:pt x="18189" y="12525"/>
                    </a:cubicBezTo>
                    <a:cubicBezTo>
                      <a:pt x="17989" y="13050"/>
                      <a:pt x="17855" y="13650"/>
                      <a:pt x="17521" y="14175"/>
                    </a:cubicBezTo>
                    <a:cubicBezTo>
                      <a:pt x="17320" y="14700"/>
                      <a:pt x="16919" y="15075"/>
                      <a:pt x="16651" y="15600"/>
                    </a:cubicBezTo>
                    <a:cubicBezTo>
                      <a:pt x="16317" y="16050"/>
                      <a:pt x="15782" y="16425"/>
                      <a:pt x="15448" y="16800"/>
                    </a:cubicBezTo>
                    <a:cubicBezTo>
                      <a:pt x="14980" y="17250"/>
                      <a:pt x="14511" y="17475"/>
                      <a:pt x="14043" y="17850"/>
                    </a:cubicBezTo>
                    <a:cubicBezTo>
                      <a:pt x="12973" y="18525"/>
                      <a:pt x="11703" y="18900"/>
                      <a:pt x="10432" y="18900"/>
                    </a:cubicBezTo>
                    <a:cubicBezTo>
                      <a:pt x="9563" y="18900"/>
                      <a:pt x="8627" y="18750"/>
                      <a:pt x="7757" y="18375"/>
                    </a:cubicBezTo>
                    <a:cubicBezTo>
                      <a:pt x="4414" y="17025"/>
                      <a:pt x="1605" y="13800"/>
                      <a:pt x="0" y="9825"/>
                    </a:cubicBezTo>
                    <a:cubicBezTo>
                      <a:pt x="67" y="10050"/>
                      <a:pt x="67" y="10275"/>
                      <a:pt x="134" y="10575"/>
                    </a:cubicBezTo>
                    <a:cubicBezTo>
                      <a:pt x="602" y="12600"/>
                      <a:pt x="1404" y="14550"/>
                      <a:pt x="2541" y="16200"/>
                    </a:cubicBezTo>
                    <a:cubicBezTo>
                      <a:pt x="3678" y="17850"/>
                      <a:pt x="5015" y="19275"/>
                      <a:pt x="6620" y="20400"/>
                    </a:cubicBezTo>
                    <a:cubicBezTo>
                      <a:pt x="6754" y="20475"/>
                      <a:pt x="6888" y="20550"/>
                      <a:pt x="6955" y="20625"/>
                    </a:cubicBezTo>
                    <a:cubicBezTo>
                      <a:pt x="8225" y="21225"/>
                      <a:pt x="9630" y="21600"/>
                      <a:pt x="11034" y="21600"/>
                    </a:cubicBezTo>
                    <a:cubicBezTo>
                      <a:pt x="12505" y="21600"/>
                      <a:pt x="13976" y="21225"/>
                      <a:pt x="15247" y="20475"/>
                    </a:cubicBezTo>
                    <a:cubicBezTo>
                      <a:pt x="16518" y="19800"/>
                      <a:pt x="17654" y="18900"/>
                      <a:pt x="18658" y="17700"/>
                    </a:cubicBezTo>
                    <a:cubicBezTo>
                      <a:pt x="19126" y="17100"/>
                      <a:pt x="19661" y="16500"/>
                      <a:pt x="19995" y="15750"/>
                    </a:cubicBezTo>
                    <a:cubicBezTo>
                      <a:pt x="20396" y="15075"/>
                      <a:pt x="20664" y="14325"/>
                      <a:pt x="20931" y="13575"/>
                    </a:cubicBezTo>
                    <a:cubicBezTo>
                      <a:pt x="21399" y="12000"/>
                      <a:pt x="21600" y="10350"/>
                      <a:pt x="21399" y="8700"/>
                    </a:cubicBezTo>
                    <a:cubicBezTo>
                      <a:pt x="21399" y="7875"/>
                      <a:pt x="21132" y="7125"/>
                      <a:pt x="20998" y="6300"/>
                    </a:cubicBezTo>
                    <a:cubicBezTo>
                      <a:pt x="20664" y="5550"/>
                      <a:pt x="20463" y="4800"/>
                      <a:pt x="19995" y="4050"/>
                    </a:cubicBezTo>
                    <a:cubicBezTo>
                      <a:pt x="18791" y="1650"/>
                      <a:pt x="16183" y="0"/>
                      <a:pt x="1364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49" name="Shape 1349"/>
              <p:cNvSpPr/>
              <p:nvPr/>
            </p:nvSpPr>
            <p:spPr>
              <a:xfrm>
                <a:off x="2700571" y="2153175"/>
                <a:ext cx="104207" cy="170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89" y="4389"/>
                      <a:pt x="2274" y="8779"/>
                      <a:pt x="6063" y="12706"/>
                    </a:cubicBezTo>
                    <a:cubicBezTo>
                      <a:pt x="9663" y="16287"/>
                      <a:pt x="14968" y="19636"/>
                      <a:pt x="21600" y="21600"/>
                    </a:cubicBezTo>
                    <a:cubicBezTo>
                      <a:pt x="17053" y="19867"/>
                      <a:pt x="13263" y="17673"/>
                      <a:pt x="10042" y="15132"/>
                    </a:cubicBezTo>
                    <a:cubicBezTo>
                      <a:pt x="6821" y="12590"/>
                      <a:pt x="4547" y="9587"/>
                      <a:pt x="3221" y="6468"/>
                    </a:cubicBezTo>
                    <a:cubicBezTo>
                      <a:pt x="3032" y="6006"/>
                      <a:pt x="3032" y="5660"/>
                      <a:pt x="2842" y="5313"/>
                    </a:cubicBezTo>
                    <a:cubicBezTo>
                      <a:pt x="1705" y="3581"/>
                      <a:pt x="758" y="1848"/>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0" name="Shape 1350"/>
              <p:cNvSpPr/>
              <p:nvPr/>
            </p:nvSpPr>
            <p:spPr>
              <a:xfrm>
                <a:off x="3126183" y="2035158"/>
                <a:ext cx="258634" cy="2360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42" y="0"/>
                      <a:pt x="20684" y="83"/>
                      <a:pt x="20226" y="83"/>
                    </a:cubicBezTo>
                    <a:cubicBezTo>
                      <a:pt x="20379" y="167"/>
                      <a:pt x="20608" y="167"/>
                      <a:pt x="20760" y="250"/>
                    </a:cubicBezTo>
                    <a:cubicBezTo>
                      <a:pt x="19692" y="584"/>
                      <a:pt x="18547" y="834"/>
                      <a:pt x="17478" y="1168"/>
                    </a:cubicBezTo>
                    <a:cubicBezTo>
                      <a:pt x="16334" y="1334"/>
                      <a:pt x="15189" y="1501"/>
                      <a:pt x="14044" y="1668"/>
                    </a:cubicBezTo>
                    <a:cubicBezTo>
                      <a:pt x="13891" y="1668"/>
                      <a:pt x="13815" y="1668"/>
                      <a:pt x="13662" y="1668"/>
                    </a:cubicBezTo>
                    <a:cubicBezTo>
                      <a:pt x="12517" y="2252"/>
                      <a:pt x="11372" y="2919"/>
                      <a:pt x="10228" y="3586"/>
                    </a:cubicBezTo>
                    <a:cubicBezTo>
                      <a:pt x="9083" y="4420"/>
                      <a:pt x="8014" y="5337"/>
                      <a:pt x="6946" y="6255"/>
                    </a:cubicBezTo>
                    <a:cubicBezTo>
                      <a:pt x="6030" y="7256"/>
                      <a:pt x="5037" y="8340"/>
                      <a:pt x="4198" y="9424"/>
                    </a:cubicBezTo>
                    <a:cubicBezTo>
                      <a:pt x="3435" y="10675"/>
                      <a:pt x="2671" y="11842"/>
                      <a:pt x="1984" y="13177"/>
                    </a:cubicBezTo>
                    <a:cubicBezTo>
                      <a:pt x="1450" y="14511"/>
                      <a:pt x="916" y="15846"/>
                      <a:pt x="534" y="17263"/>
                    </a:cubicBezTo>
                    <a:cubicBezTo>
                      <a:pt x="229" y="18681"/>
                      <a:pt x="76" y="20182"/>
                      <a:pt x="0" y="21600"/>
                    </a:cubicBezTo>
                    <a:cubicBezTo>
                      <a:pt x="763" y="20432"/>
                      <a:pt x="1527" y="19265"/>
                      <a:pt x="2137" y="18097"/>
                    </a:cubicBezTo>
                    <a:cubicBezTo>
                      <a:pt x="2977" y="17013"/>
                      <a:pt x="3740" y="15929"/>
                      <a:pt x="4351" y="14845"/>
                    </a:cubicBezTo>
                    <a:cubicBezTo>
                      <a:pt x="5190" y="13761"/>
                      <a:pt x="5953" y="12760"/>
                      <a:pt x="6717" y="11759"/>
                    </a:cubicBezTo>
                    <a:cubicBezTo>
                      <a:pt x="7556" y="10842"/>
                      <a:pt x="8396" y="9841"/>
                      <a:pt x="9159" y="8840"/>
                    </a:cubicBezTo>
                    <a:cubicBezTo>
                      <a:pt x="10151" y="8006"/>
                      <a:pt x="11067" y="7172"/>
                      <a:pt x="11907" y="6255"/>
                    </a:cubicBezTo>
                    <a:cubicBezTo>
                      <a:pt x="12975" y="5504"/>
                      <a:pt x="13967" y="4754"/>
                      <a:pt x="14960" y="3920"/>
                    </a:cubicBezTo>
                    <a:cubicBezTo>
                      <a:pt x="16028" y="3336"/>
                      <a:pt x="17097" y="2585"/>
                      <a:pt x="18165" y="1835"/>
                    </a:cubicBezTo>
                    <a:cubicBezTo>
                      <a:pt x="19310" y="1334"/>
                      <a:pt x="20455" y="667"/>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1" name="Shape 1351"/>
              <p:cNvSpPr/>
              <p:nvPr/>
            </p:nvSpPr>
            <p:spPr>
              <a:xfrm>
                <a:off x="3063409" y="1984938"/>
                <a:ext cx="303831" cy="690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1" y="2842"/>
                      <a:pt x="1423" y="5684"/>
                      <a:pt x="2263" y="8242"/>
                    </a:cubicBezTo>
                    <a:cubicBezTo>
                      <a:pt x="3104" y="10516"/>
                      <a:pt x="3945" y="12505"/>
                      <a:pt x="4850" y="14495"/>
                    </a:cubicBezTo>
                    <a:cubicBezTo>
                      <a:pt x="5756" y="15916"/>
                      <a:pt x="6726" y="17337"/>
                      <a:pt x="7696" y="18474"/>
                    </a:cubicBezTo>
                    <a:cubicBezTo>
                      <a:pt x="8601" y="19326"/>
                      <a:pt x="9571" y="20179"/>
                      <a:pt x="10541" y="20747"/>
                    </a:cubicBezTo>
                    <a:cubicBezTo>
                      <a:pt x="11511" y="21032"/>
                      <a:pt x="12481" y="21600"/>
                      <a:pt x="13451" y="21600"/>
                    </a:cubicBezTo>
                    <a:cubicBezTo>
                      <a:pt x="14357" y="21600"/>
                      <a:pt x="15198" y="21600"/>
                      <a:pt x="16038" y="21316"/>
                    </a:cubicBezTo>
                    <a:cubicBezTo>
                      <a:pt x="16103" y="21316"/>
                      <a:pt x="16168" y="21032"/>
                      <a:pt x="16168" y="21032"/>
                    </a:cubicBezTo>
                    <a:cubicBezTo>
                      <a:pt x="17267" y="19611"/>
                      <a:pt x="18366" y="17905"/>
                      <a:pt x="19466" y="16768"/>
                    </a:cubicBezTo>
                    <a:cubicBezTo>
                      <a:pt x="20177" y="16484"/>
                      <a:pt x="20889" y="16200"/>
                      <a:pt x="21600" y="15916"/>
                    </a:cubicBezTo>
                    <a:cubicBezTo>
                      <a:pt x="20759" y="15063"/>
                      <a:pt x="19983" y="14495"/>
                      <a:pt x="19207" y="13926"/>
                    </a:cubicBezTo>
                    <a:cubicBezTo>
                      <a:pt x="18302" y="13358"/>
                      <a:pt x="17332" y="12505"/>
                      <a:pt x="16426" y="12221"/>
                    </a:cubicBezTo>
                    <a:cubicBezTo>
                      <a:pt x="15521" y="11653"/>
                      <a:pt x="14616" y="10800"/>
                      <a:pt x="13646" y="10516"/>
                    </a:cubicBezTo>
                    <a:cubicBezTo>
                      <a:pt x="12740" y="9663"/>
                      <a:pt x="11835" y="9095"/>
                      <a:pt x="10929" y="8526"/>
                    </a:cubicBezTo>
                    <a:cubicBezTo>
                      <a:pt x="10024" y="7674"/>
                      <a:pt x="9183" y="7105"/>
                      <a:pt x="8278" y="6537"/>
                    </a:cubicBezTo>
                    <a:cubicBezTo>
                      <a:pt x="7372" y="5684"/>
                      <a:pt x="6467" y="4832"/>
                      <a:pt x="5562" y="4263"/>
                    </a:cubicBezTo>
                    <a:cubicBezTo>
                      <a:pt x="4656" y="3411"/>
                      <a:pt x="3751" y="2558"/>
                      <a:pt x="2846" y="1989"/>
                    </a:cubicBezTo>
                    <a:cubicBezTo>
                      <a:pt x="1940" y="1137"/>
                      <a:pt x="970" y="568"/>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2" name="Shape 1352"/>
              <p:cNvSpPr/>
              <p:nvPr/>
            </p:nvSpPr>
            <p:spPr>
              <a:xfrm>
                <a:off x="3289398" y="2036414"/>
                <a:ext cx="85375" cy="16322"/>
              </a:xfrm>
              <a:custGeom>
                <a:avLst/>
                <a:gdLst/>
                <a:ahLst/>
                <a:cxnLst>
                  <a:cxn ang="0">
                    <a:pos x="wd2" y="hd2"/>
                  </a:cxn>
                  <a:cxn ang="5400000">
                    <a:pos x="wd2" y="hd2"/>
                  </a:cxn>
                  <a:cxn ang="10800000">
                    <a:pos x="wd2" y="hd2"/>
                  </a:cxn>
                  <a:cxn ang="16200000">
                    <a:pos x="wd2" y="hd2"/>
                  </a:cxn>
                </a:cxnLst>
                <a:rect l="0" t="0" r="r" b="b"/>
                <a:pathLst>
                  <a:path w="21600" h="21600" extrusionOk="0">
                    <a:moveTo>
                      <a:pt x="19974" y="0"/>
                    </a:moveTo>
                    <a:cubicBezTo>
                      <a:pt x="17419" y="1137"/>
                      <a:pt x="14865" y="2274"/>
                      <a:pt x="12310" y="3411"/>
                    </a:cubicBezTo>
                    <a:cubicBezTo>
                      <a:pt x="8361" y="7958"/>
                      <a:pt x="4413" y="14779"/>
                      <a:pt x="465" y="20463"/>
                    </a:cubicBezTo>
                    <a:cubicBezTo>
                      <a:pt x="465" y="20463"/>
                      <a:pt x="232" y="21600"/>
                      <a:pt x="0" y="21600"/>
                    </a:cubicBezTo>
                    <a:cubicBezTo>
                      <a:pt x="465" y="21600"/>
                      <a:pt x="697" y="21600"/>
                      <a:pt x="1161" y="21600"/>
                    </a:cubicBezTo>
                    <a:cubicBezTo>
                      <a:pt x="4645" y="19326"/>
                      <a:pt x="8129" y="17053"/>
                      <a:pt x="11613" y="14779"/>
                    </a:cubicBezTo>
                    <a:cubicBezTo>
                      <a:pt x="14865" y="10232"/>
                      <a:pt x="18348" y="6821"/>
                      <a:pt x="21600" y="2274"/>
                    </a:cubicBezTo>
                    <a:cubicBezTo>
                      <a:pt x="21135" y="1137"/>
                      <a:pt x="20439" y="1137"/>
                      <a:pt x="1997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3" name="Shape 1353"/>
              <p:cNvSpPr/>
              <p:nvPr/>
            </p:nvSpPr>
            <p:spPr>
              <a:xfrm>
                <a:off x="3903221" y="2006282"/>
                <a:ext cx="1770364" cy="867549"/>
              </a:xfrm>
              <a:custGeom>
                <a:avLst/>
                <a:gdLst/>
                <a:ahLst/>
                <a:cxnLst>
                  <a:cxn ang="0">
                    <a:pos x="wd2" y="hd2"/>
                  </a:cxn>
                  <a:cxn ang="5400000">
                    <a:pos x="wd2" y="hd2"/>
                  </a:cxn>
                  <a:cxn ang="10800000">
                    <a:pos x="wd2" y="hd2"/>
                  </a:cxn>
                  <a:cxn ang="16200000">
                    <a:pos x="wd2" y="hd2"/>
                  </a:cxn>
                </a:cxnLst>
                <a:rect l="0" t="0" r="r" b="b"/>
                <a:pathLst>
                  <a:path w="21495" h="21600" extrusionOk="0">
                    <a:moveTo>
                      <a:pt x="6556" y="7981"/>
                    </a:moveTo>
                    <a:cubicBezTo>
                      <a:pt x="6522" y="7981"/>
                      <a:pt x="6478" y="7981"/>
                      <a:pt x="6445" y="7981"/>
                    </a:cubicBezTo>
                    <a:cubicBezTo>
                      <a:pt x="6179" y="8026"/>
                      <a:pt x="5913" y="8185"/>
                      <a:pt x="5680" y="8458"/>
                    </a:cubicBezTo>
                    <a:cubicBezTo>
                      <a:pt x="5458" y="8731"/>
                      <a:pt x="5259" y="9117"/>
                      <a:pt x="5104" y="9549"/>
                    </a:cubicBezTo>
                    <a:cubicBezTo>
                      <a:pt x="4782" y="10413"/>
                      <a:pt x="4594" y="11414"/>
                      <a:pt x="4483" y="12460"/>
                    </a:cubicBezTo>
                    <a:cubicBezTo>
                      <a:pt x="4616" y="11437"/>
                      <a:pt x="4827" y="10436"/>
                      <a:pt x="5148" y="9618"/>
                    </a:cubicBezTo>
                    <a:cubicBezTo>
                      <a:pt x="5314" y="9208"/>
                      <a:pt x="5503" y="8867"/>
                      <a:pt x="5724" y="8617"/>
                    </a:cubicBezTo>
                    <a:cubicBezTo>
                      <a:pt x="5946" y="8367"/>
                      <a:pt x="6201" y="8231"/>
                      <a:pt x="6445" y="8231"/>
                    </a:cubicBezTo>
                    <a:cubicBezTo>
                      <a:pt x="6467" y="8208"/>
                      <a:pt x="6478" y="8208"/>
                      <a:pt x="6500" y="8208"/>
                    </a:cubicBezTo>
                    <a:cubicBezTo>
                      <a:pt x="6877" y="8208"/>
                      <a:pt x="7254" y="8481"/>
                      <a:pt x="7575" y="8890"/>
                    </a:cubicBezTo>
                    <a:cubicBezTo>
                      <a:pt x="7642" y="8936"/>
                      <a:pt x="7719" y="8958"/>
                      <a:pt x="7786" y="9004"/>
                    </a:cubicBezTo>
                    <a:cubicBezTo>
                      <a:pt x="7753" y="9027"/>
                      <a:pt x="7719" y="9049"/>
                      <a:pt x="7697" y="9072"/>
                    </a:cubicBezTo>
                    <a:cubicBezTo>
                      <a:pt x="7741" y="9140"/>
                      <a:pt x="7786" y="9208"/>
                      <a:pt x="7819" y="9277"/>
                    </a:cubicBezTo>
                    <a:cubicBezTo>
                      <a:pt x="8019" y="9618"/>
                      <a:pt x="8185" y="10004"/>
                      <a:pt x="8318" y="10413"/>
                    </a:cubicBezTo>
                    <a:cubicBezTo>
                      <a:pt x="8462" y="10845"/>
                      <a:pt x="8573" y="11323"/>
                      <a:pt x="8650" y="11800"/>
                    </a:cubicBezTo>
                    <a:cubicBezTo>
                      <a:pt x="8728" y="12278"/>
                      <a:pt x="8772" y="12778"/>
                      <a:pt x="8794" y="13301"/>
                    </a:cubicBezTo>
                    <a:cubicBezTo>
                      <a:pt x="8805" y="13801"/>
                      <a:pt x="8794" y="14324"/>
                      <a:pt x="8750" y="14824"/>
                    </a:cubicBezTo>
                    <a:cubicBezTo>
                      <a:pt x="8661" y="15825"/>
                      <a:pt x="8429" y="16757"/>
                      <a:pt x="8163" y="17598"/>
                    </a:cubicBezTo>
                    <a:cubicBezTo>
                      <a:pt x="7874" y="18440"/>
                      <a:pt x="7487" y="19099"/>
                      <a:pt x="7065" y="19667"/>
                    </a:cubicBezTo>
                    <a:cubicBezTo>
                      <a:pt x="6633" y="20168"/>
                      <a:pt x="6168" y="20531"/>
                      <a:pt x="5680" y="20713"/>
                    </a:cubicBezTo>
                    <a:cubicBezTo>
                      <a:pt x="5558" y="20759"/>
                      <a:pt x="5436" y="20781"/>
                      <a:pt x="5303" y="20804"/>
                    </a:cubicBezTo>
                    <a:cubicBezTo>
                      <a:pt x="5215" y="20827"/>
                      <a:pt x="5115" y="20850"/>
                      <a:pt x="5026" y="20850"/>
                    </a:cubicBezTo>
                    <a:cubicBezTo>
                      <a:pt x="4993" y="20850"/>
                      <a:pt x="4971" y="20850"/>
                      <a:pt x="4938" y="20850"/>
                    </a:cubicBezTo>
                    <a:cubicBezTo>
                      <a:pt x="4561" y="20827"/>
                      <a:pt x="4561" y="20827"/>
                      <a:pt x="4561" y="20827"/>
                    </a:cubicBezTo>
                    <a:cubicBezTo>
                      <a:pt x="4195" y="20713"/>
                      <a:pt x="4195" y="20713"/>
                      <a:pt x="4195" y="20713"/>
                    </a:cubicBezTo>
                    <a:cubicBezTo>
                      <a:pt x="4018" y="20668"/>
                      <a:pt x="4018" y="20668"/>
                      <a:pt x="4018" y="20668"/>
                    </a:cubicBezTo>
                    <a:cubicBezTo>
                      <a:pt x="3829" y="20554"/>
                      <a:pt x="3829" y="20554"/>
                      <a:pt x="3829" y="20554"/>
                    </a:cubicBezTo>
                    <a:cubicBezTo>
                      <a:pt x="3475" y="20349"/>
                      <a:pt x="3475" y="20349"/>
                      <a:pt x="3475" y="20349"/>
                    </a:cubicBezTo>
                    <a:cubicBezTo>
                      <a:pt x="3131" y="20054"/>
                      <a:pt x="3131" y="20054"/>
                      <a:pt x="3131" y="20054"/>
                    </a:cubicBezTo>
                    <a:cubicBezTo>
                      <a:pt x="2965" y="19895"/>
                      <a:pt x="2965" y="19895"/>
                      <a:pt x="2965" y="19895"/>
                    </a:cubicBezTo>
                    <a:cubicBezTo>
                      <a:pt x="2909" y="19849"/>
                      <a:pt x="2854" y="19781"/>
                      <a:pt x="2799" y="19713"/>
                    </a:cubicBezTo>
                    <a:cubicBezTo>
                      <a:pt x="2112" y="18894"/>
                      <a:pt x="1502" y="17712"/>
                      <a:pt x="1092" y="16302"/>
                    </a:cubicBezTo>
                    <a:cubicBezTo>
                      <a:pt x="1014" y="16598"/>
                      <a:pt x="926" y="16871"/>
                      <a:pt x="837" y="17144"/>
                    </a:cubicBezTo>
                    <a:cubicBezTo>
                      <a:pt x="992" y="17598"/>
                      <a:pt x="1158" y="18030"/>
                      <a:pt x="1336" y="18417"/>
                    </a:cubicBezTo>
                    <a:cubicBezTo>
                      <a:pt x="1524" y="18803"/>
                      <a:pt x="1713" y="19213"/>
                      <a:pt x="1934" y="19508"/>
                    </a:cubicBezTo>
                    <a:cubicBezTo>
                      <a:pt x="2045" y="19690"/>
                      <a:pt x="2145" y="19872"/>
                      <a:pt x="2256" y="20008"/>
                    </a:cubicBezTo>
                    <a:cubicBezTo>
                      <a:pt x="2610" y="20440"/>
                      <a:pt x="2610" y="20440"/>
                      <a:pt x="2610" y="20440"/>
                    </a:cubicBezTo>
                    <a:cubicBezTo>
                      <a:pt x="2666" y="20509"/>
                      <a:pt x="2732" y="20577"/>
                      <a:pt x="2788" y="20645"/>
                    </a:cubicBezTo>
                    <a:cubicBezTo>
                      <a:pt x="2976" y="20781"/>
                      <a:pt x="2976" y="20781"/>
                      <a:pt x="2976" y="20781"/>
                    </a:cubicBezTo>
                    <a:cubicBezTo>
                      <a:pt x="3353" y="21100"/>
                      <a:pt x="3353" y="21100"/>
                      <a:pt x="3353" y="21100"/>
                    </a:cubicBezTo>
                    <a:cubicBezTo>
                      <a:pt x="3741" y="21327"/>
                      <a:pt x="3741" y="21327"/>
                      <a:pt x="3741" y="21327"/>
                    </a:cubicBezTo>
                    <a:cubicBezTo>
                      <a:pt x="3940" y="21418"/>
                      <a:pt x="3940" y="21418"/>
                      <a:pt x="3940" y="21418"/>
                    </a:cubicBezTo>
                    <a:cubicBezTo>
                      <a:pt x="4140" y="21486"/>
                      <a:pt x="4140" y="21486"/>
                      <a:pt x="4140" y="21486"/>
                    </a:cubicBezTo>
                    <a:cubicBezTo>
                      <a:pt x="4539" y="21600"/>
                      <a:pt x="4539" y="21600"/>
                      <a:pt x="4539" y="21600"/>
                    </a:cubicBezTo>
                    <a:cubicBezTo>
                      <a:pt x="4938" y="21600"/>
                      <a:pt x="4938" y="21600"/>
                      <a:pt x="4938" y="21600"/>
                    </a:cubicBezTo>
                    <a:cubicBezTo>
                      <a:pt x="4960" y="21600"/>
                      <a:pt x="4982" y="21600"/>
                      <a:pt x="5004" y="21600"/>
                    </a:cubicBezTo>
                    <a:cubicBezTo>
                      <a:pt x="5115" y="21600"/>
                      <a:pt x="5226" y="21577"/>
                      <a:pt x="5348" y="21532"/>
                    </a:cubicBezTo>
                    <a:cubicBezTo>
                      <a:pt x="5481" y="21509"/>
                      <a:pt x="5614" y="21486"/>
                      <a:pt x="5747" y="21418"/>
                    </a:cubicBezTo>
                    <a:cubicBezTo>
                      <a:pt x="6267" y="21213"/>
                      <a:pt x="6777" y="20781"/>
                      <a:pt x="7243" y="20236"/>
                    </a:cubicBezTo>
                    <a:cubicBezTo>
                      <a:pt x="7686" y="19599"/>
                      <a:pt x="8096" y="18872"/>
                      <a:pt x="8395" y="17939"/>
                    </a:cubicBezTo>
                    <a:cubicBezTo>
                      <a:pt x="8684" y="17030"/>
                      <a:pt x="8916" y="16007"/>
                      <a:pt x="8994" y="14915"/>
                    </a:cubicBezTo>
                    <a:cubicBezTo>
                      <a:pt x="9038" y="14370"/>
                      <a:pt x="9049" y="13801"/>
                      <a:pt x="9027" y="13256"/>
                    </a:cubicBezTo>
                    <a:cubicBezTo>
                      <a:pt x="9005" y="12710"/>
                      <a:pt x="8949" y="12164"/>
                      <a:pt x="8850" y="11641"/>
                    </a:cubicBezTo>
                    <a:cubicBezTo>
                      <a:pt x="8761" y="11141"/>
                      <a:pt x="8628" y="10641"/>
                      <a:pt x="8473" y="10209"/>
                    </a:cubicBezTo>
                    <a:cubicBezTo>
                      <a:pt x="8318" y="9754"/>
                      <a:pt x="8140" y="9345"/>
                      <a:pt x="7930" y="9004"/>
                    </a:cubicBezTo>
                    <a:cubicBezTo>
                      <a:pt x="7542" y="8367"/>
                      <a:pt x="7054" y="7981"/>
                      <a:pt x="6556" y="7981"/>
                    </a:cubicBezTo>
                    <a:moveTo>
                      <a:pt x="582" y="6275"/>
                    </a:moveTo>
                    <a:cubicBezTo>
                      <a:pt x="372" y="7185"/>
                      <a:pt x="216" y="8163"/>
                      <a:pt x="117" y="9140"/>
                    </a:cubicBezTo>
                    <a:cubicBezTo>
                      <a:pt x="-105" y="11300"/>
                      <a:pt x="-16" y="13619"/>
                      <a:pt x="438" y="15666"/>
                    </a:cubicBezTo>
                    <a:cubicBezTo>
                      <a:pt x="482" y="15870"/>
                      <a:pt x="538" y="16098"/>
                      <a:pt x="593" y="16302"/>
                    </a:cubicBezTo>
                    <a:cubicBezTo>
                      <a:pt x="682" y="15984"/>
                      <a:pt x="771" y="15666"/>
                      <a:pt x="837" y="15325"/>
                    </a:cubicBezTo>
                    <a:cubicBezTo>
                      <a:pt x="837" y="15302"/>
                      <a:pt x="837" y="15302"/>
                      <a:pt x="837" y="15302"/>
                    </a:cubicBezTo>
                    <a:cubicBezTo>
                      <a:pt x="438" y="13437"/>
                      <a:pt x="360" y="11323"/>
                      <a:pt x="571" y="9345"/>
                    </a:cubicBezTo>
                    <a:cubicBezTo>
                      <a:pt x="638" y="8708"/>
                      <a:pt x="726" y="8072"/>
                      <a:pt x="837" y="7458"/>
                    </a:cubicBezTo>
                    <a:cubicBezTo>
                      <a:pt x="759" y="7071"/>
                      <a:pt x="682" y="6662"/>
                      <a:pt x="582" y="6275"/>
                    </a:cubicBezTo>
                    <a:moveTo>
                      <a:pt x="2577" y="1432"/>
                    </a:moveTo>
                    <a:cubicBezTo>
                      <a:pt x="2189" y="1955"/>
                      <a:pt x="1846" y="2592"/>
                      <a:pt x="1535" y="3274"/>
                    </a:cubicBezTo>
                    <a:cubicBezTo>
                      <a:pt x="1269" y="3888"/>
                      <a:pt x="1037" y="4547"/>
                      <a:pt x="837" y="5252"/>
                    </a:cubicBezTo>
                    <a:cubicBezTo>
                      <a:pt x="937" y="5571"/>
                      <a:pt x="1025" y="5934"/>
                      <a:pt x="1103" y="6275"/>
                    </a:cubicBezTo>
                    <a:cubicBezTo>
                      <a:pt x="1325" y="5434"/>
                      <a:pt x="1580" y="4638"/>
                      <a:pt x="1890" y="3933"/>
                    </a:cubicBezTo>
                    <a:cubicBezTo>
                      <a:pt x="2378" y="2842"/>
                      <a:pt x="2976" y="1955"/>
                      <a:pt x="3641" y="1432"/>
                    </a:cubicBezTo>
                    <a:cubicBezTo>
                      <a:pt x="3519" y="1455"/>
                      <a:pt x="3408" y="1455"/>
                      <a:pt x="3297" y="1478"/>
                    </a:cubicBezTo>
                    <a:cubicBezTo>
                      <a:pt x="3242" y="1478"/>
                      <a:pt x="3187" y="1478"/>
                      <a:pt x="3120" y="1478"/>
                    </a:cubicBezTo>
                    <a:cubicBezTo>
                      <a:pt x="2943" y="1478"/>
                      <a:pt x="2765" y="1455"/>
                      <a:pt x="2577" y="1432"/>
                    </a:cubicBezTo>
                    <a:moveTo>
                      <a:pt x="6522" y="432"/>
                    </a:moveTo>
                    <a:cubicBezTo>
                      <a:pt x="6090" y="637"/>
                      <a:pt x="5669" y="841"/>
                      <a:pt x="5226" y="1023"/>
                    </a:cubicBezTo>
                    <a:cubicBezTo>
                      <a:pt x="5447" y="1046"/>
                      <a:pt x="5658" y="1091"/>
                      <a:pt x="5880" y="1160"/>
                    </a:cubicBezTo>
                    <a:cubicBezTo>
                      <a:pt x="6367" y="1319"/>
                      <a:pt x="6844" y="1614"/>
                      <a:pt x="7298" y="2046"/>
                    </a:cubicBezTo>
                    <a:cubicBezTo>
                      <a:pt x="8207" y="2888"/>
                      <a:pt x="9005" y="4184"/>
                      <a:pt x="9747" y="5639"/>
                    </a:cubicBezTo>
                    <a:cubicBezTo>
                      <a:pt x="10490" y="7094"/>
                      <a:pt x="11188" y="8685"/>
                      <a:pt x="11997" y="10050"/>
                    </a:cubicBezTo>
                    <a:cubicBezTo>
                      <a:pt x="12407" y="10755"/>
                      <a:pt x="12851" y="11368"/>
                      <a:pt x="13338" y="11846"/>
                    </a:cubicBezTo>
                    <a:cubicBezTo>
                      <a:pt x="13582" y="12073"/>
                      <a:pt x="13837" y="12278"/>
                      <a:pt x="14092" y="12414"/>
                    </a:cubicBezTo>
                    <a:cubicBezTo>
                      <a:pt x="14358" y="12573"/>
                      <a:pt x="14624" y="12619"/>
                      <a:pt x="14890" y="12710"/>
                    </a:cubicBezTo>
                    <a:cubicBezTo>
                      <a:pt x="15034" y="12733"/>
                      <a:pt x="15189" y="12755"/>
                      <a:pt x="15333" y="12755"/>
                    </a:cubicBezTo>
                    <a:cubicBezTo>
                      <a:pt x="16020" y="12755"/>
                      <a:pt x="16707" y="12346"/>
                      <a:pt x="17317" y="11664"/>
                    </a:cubicBezTo>
                    <a:cubicBezTo>
                      <a:pt x="17261" y="11664"/>
                      <a:pt x="17206" y="11664"/>
                      <a:pt x="17162" y="11664"/>
                    </a:cubicBezTo>
                    <a:cubicBezTo>
                      <a:pt x="17250" y="11619"/>
                      <a:pt x="17350" y="11573"/>
                      <a:pt x="17439" y="11528"/>
                    </a:cubicBezTo>
                    <a:cubicBezTo>
                      <a:pt x="17605" y="11323"/>
                      <a:pt x="17760" y="11118"/>
                      <a:pt x="17904" y="10891"/>
                    </a:cubicBezTo>
                    <a:cubicBezTo>
                      <a:pt x="18735" y="9527"/>
                      <a:pt x="19378" y="7799"/>
                      <a:pt x="19943" y="6003"/>
                    </a:cubicBezTo>
                    <a:cubicBezTo>
                      <a:pt x="20498" y="4206"/>
                      <a:pt x="20985" y="2319"/>
                      <a:pt x="21495" y="477"/>
                    </a:cubicBezTo>
                    <a:cubicBezTo>
                      <a:pt x="20930" y="2274"/>
                      <a:pt x="20409" y="4093"/>
                      <a:pt x="19822" y="5843"/>
                    </a:cubicBezTo>
                    <a:cubicBezTo>
                      <a:pt x="19223" y="7571"/>
                      <a:pt x="18558" y="9208"/>
                      <a:pt x="17749" y="10459"/>
                    </a:cubicBezTo>
                    <a:cubicBezTo>
                      <a:pt x="17062" y="11437"/>
                      <a:pt x="16253" y="12051"/>
                      <a:pt x="15422" y="12051"/>
                    </a:cubicBezTo>
                    <a:cubicBezTo>
                      <a:pt x="15255" y="12051"/>
                      <a:pt x="15089" y="12028"/>
                      <a:pt x="14923" y="11982"/>
                    </a:cubicBezTo>
                    <a:cubicBezTo>
                      <a:pt x="14679" y="11891"/>
                      <a:pt x="14435" y="11846"/>
                      <a:pt x="14203" y="11687"/>
                    </a:cubicBezTo>
                    <a:cubicBezTo>
                      <a:pt x="13959" y="11550"/>
                      <a:pt x="13726" y="11346"/>
                      <a:pt x="13504" y="11141"/>
                    </a:cubicBezTo>
                    <a:cubicBezTo>
                      <a:pt x="13061" y="10664"/>
                      <a:pt x="12651" y="10072"/>
                      <a:pt x="12263" y="9413"/>
                    </a:cubicBezTo>
                    <a:cubicBezTo>
                      <a:pt x="11487" y="8072"/>
                      <a:pt x="10811" y="6457"/>
                      <a:pt x="10058" y="4979"/>
                    </a:cubicBezTo>
                    <a:cubicBezTo>
                      <a:pt x="9315" y="3479"/>
                      <a:pt x="8473" y="2069"/>
                      <a:pt x="7498" y="1160"/>
                    </a:cubicBezTo>
                    <a:cubicBezTo>
                      <a:pt x="7176" y="864"/>
                      <a:pt x="6855" y="614"/>
                      <a:pt x="6522" y="432"/>
                    </a:cubicBezTo>
                    <a:moveTo>
                      <a:pt x="4860" y="0"/>
                    </a:moveTo>
                    <a:cubicBezTo>
                      <a:pt x="4683" y="0"/>
                      <a:pt x="4505" y="0"/>
                      <a:pt x="4339" y="68"/>
                    </a:cubicBezTo>
                    <a:cubicBezTo>
                      <a:pt x="3818" y="205"/>
                      <a:pt x="3320" y="568"/>
                      <a:pt x="2876" y="1069"/>
                    </a:cubicBezTo>
                    <a:cubicBezTo>
                      <a:pt x="3009" y="1069"/>
                      <a:pt x="3153" y="1046"/>
                      <a:pt x="3286" y="1046"/>
                    </a:cubicBezTo>
                    <a:cubicBezTo>
                      <a:pt x="4140" y="909"/>
                      <a:pt x="4971" y="568"/>
                      <a:pt x="5802" y="136"/>
                    </a:cubicBezTo>
                    <a:cubicBezTo>
                      <a:pt x="5724" y="91"/>
                      <a:pt x="5636" y="91"/>
                      <a:pt x="5558" y="68"/>
                    </a:cubicBezTo>
                    <a:cubicBezTo>
                      <a:pt x="5425" y="45"/>
                      <a:pt x="5292" y="0"/>
                      <a:pt x="5148" y="0"/>
                    </a:cubicBezTo>
                    <a:cubicBezTo>
                      <a:pt x="5059" y="0"/>
                      <a:pt x="4960" y="0"/>
                      <a:pt x="486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4" name="Shape 1354"/>
              <p:cNvSpPr/>
              <p:nvPr/>
            </p:nvSpPr>
            <p:spPr>
              <a:xfrm>
                <a:off x="4136447" y="2215950"/>
                <a:ext cx="316796" cy="571251"/>
              </a:xfrm>
              <a:custGeom>
                <a:avLst/>
                <a:gdLst/>
                <a:ahLst/>
                <a:cxnLst>
                  <a:cxn ang="0">
                    <a:pos x="wd2" y="hd2"/>
                  </a:cxn>
                  <a:cxn ang="5400000">
                    <a:pos x="wd2" y="hd2"/>
                  </a:cxn>
                  <a:cxn ang="10800000">
                    <a:pos x="wd2" y="hd2"/>
                  </a:cxn>
                  <a:cxn ang="16200000">
                    <a:pos x="wd2" y="hd2"/>
                  </a:cxn>
                </a:cxnLst>
                <a:rect l="0" t="0" r="r" b="b"/>
                <a:pathLst>
                  <a:path w="21458" h="21600" extrusionOk="0">
                    <a:moveTo>
                      <a:pt x="11927" y="0"/>
                    </a:moveTo>
                    <a:cubicBezTo>
                      <a:pt x="10627" y="0"/>
                      <a:pt x="9204" y="104"/>
                      <a:pt x="7842" y="415"/>
                    </a:cubicBezTo>
                    <a:cubicBezTo>
                      <a:pt x="5366" y="933"/>
                      <a:pt x="3200" y="2039"/>
                      <a:pt x="1962" y="3352"/>
                    </a:cubicBezTo>
                    <a:cubicBezTo>
                      <a:pt x="663" y="4631"/>
                      <a:pt x="106" y="6083"/>
                      <a:pt x="44" y="7465"/>
                    </a:cubicBezTo>
                    <a:cubicBezTo>
                      <a:pt x="-142" y="8847"/>
                      <a:pt x="291" y="10230"/>
                      <a:pt x="910" y="11543"/>
                    </a:cubicBezTo>
                    <a:cubicBezTo>
                      <a:pt x="1591" y="12822"/>
                      <a:pt x="2705" y="14066"/>
                      <a:pt x="3819" y="15103"/>
                    </a:cubicBezTo>
                    <a:cubicBezTo>
                      <a:pt x="4871" y="16140"/>
                      <a:pt x="5985" y="17142"/>
                      <a:pt x="6790" y="18179"/>
                    </a:cubicBezTo>
                    <a:cubicBezTo>
                      <a:pt x="7656" y="19215"/>
                      <a:pt x="8213" y="20321"/>
                      <a:pt x="8028" y="21600"/>
                    </a:cubicBezTo>
                    <a:cubicBezTo>
                      <a:pt x="8151" y="21531"/>
                      <a:pt x="8275" y="21427"/>
                      <a:pt x="8337" y="21358"/>
                    </a:cubicBezTo>
                    <a:cubicBezTo>
                      <a:pt x="8337" y="21358"/>
                      <a:pt x="8337" y="21358"/>
                      <a:pt x="8275" y="21358"/>
                    </a:cubicBezTo>
                    <a:cubicBezTo>
                      <a:pt x="8337" y="21324"/>
                      <a:pt x="8399" y="21254"/>
                      <a:pt x="8523" y="21220"/>
                    </a:cubicBezTo>
                    <a:cubicBezTo>
                      <a:pt x="9513" y="20252"/>
                      <a:pt x="9884" y="18973"/>
                      <a:pt x="9637" y="17798"/>
                    </a:cubicBezTo>
                    <a:cubicBezTo>
                      <a:pt x="9451" y="16451"/>
                      <a:pt x="8770" y="15172"/>
                      <a:pt x="8028" y="14031"/>
                    </a:cubicBezTo>
                    <a:cubicBezTo>
                      <a:pt x="7223" y="12822"/>
                      <a:pt x="6542" y="11820"/>
                      <a:pt x="6109" y="10748"/>
                    </a:cubicBezTo>
                    <a:cubicBezTo>
                      <a:pt x="5676" y="9677"/>
                      <a:pt x="5366" y="8605"/>
                      <a:pt x="5366" y="7534"/>
                    </a:cubicBezTo>
                    <a:cubicBezTo>
                      <a:pt x="5428" y="5426"/>
                      <a:pt x="6542" y="3421"/>
                      <a:pt x="9513" y="2385"/>
                    </a:cubicBezTo>
                    <a:cubicBezTo>
                      <a:pt x="10998" y="1866"/>
                      <a:pt x="12917" y="1590"/>
                      <a:pt x="15021" y="1555"/>
                    </a:cubicBezTo>
                    <a:cubicBezTo>
                      <a:pt x="15393" y="1521"/>
                      <a:pt x="15826" y="1521"/>
                      <a:pt x="16259" y="1521"/>
                    </a:cubicBezTo>
                    <a:cubicBezTo>
                      <a:pt x="17930" y="1521"/>
                      <a:pt x="19725" y="1624"/>
                      <a:pt x="21458" y="1797"/>
                    </a:cubicBezTo>
                    <a:cubicBezTo>
                      <a:pt x="19601" y="1106"/>
                      <a:pt x="17559" y="553"/>
                      <a:pt x="15207" y="242"/>
                    </a:cubicBezTo>
                    <a:cubicBezTo>
                      <a:pt x="14217" y="69"/>
                      <a:pt x="13103" y="0"/>
                      <a:pt x="1192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5" name="Shape 1355"/>
              <p:cNvSpPr/>
              <p:nvPr/>
            </p:nvSpPr>
            <p:spPr>
              <a:xfrm>
                <a:off x="4259896" y="2359076"/>
                <a:ext cx="277466" cy="421848"/>
              </a:xfrm>
              <a:custGeom>
                <a:avLst/>
                <a:gdLst/>
                <a:ahLst/>
                <a:cxnLst>
                  <a:cxn ang="0">
                    <a:pos x="wd2" y="hd2"/>
                  </a:cxn>
                  <a:cxn ang="5400000">
                    <a:pos x="wd2" y="hd2"/>
                  </a:cxn>
                  <a:cxn ang="10800000">
                    <a:pos x="wd2" y="hd2"/>
                  </a:cxn>
                  <a:cxn ang="16200000">
                    <a:pos x="wd2" y="hd2"/>
                  </a:cxn>
                </a:cxnLst>
                <a:rect l="0" t="0" r="r" b="b"/>
                <a:pathLst>
                  <a:path w="21600" h="21600" extrusionOk="0">
                    <a:moveTo>
                      <a:pt x="17692" y="0"/>
                    </a:moveTo>
                    <a:cubicBezTo>
                      <a:pt x="17266" y="0"/>
                      <a:pt x="16839" y="0"/>
                      <a:pt x="16413" y="0"/>
                    </a:cubicBezTo>
                    <a:cubicBezTo>
                      <a:pt x="14424" y="141"/>
                      <a:pt x="12221" y="703"/>
                      <a:pt x="10587" y="1734"/>
                    </a:cubicBezTo>
                    <a:cubicBezTo>
                      <a:pt x="8882" y="2811"/>
                      <a:pt x="7816" y="4170"/>
                      <a:pt x="7176" y="5435"/>
                    </a:cubicBezTo>
                    <a:cubicBezTo>
                      <a:pt x="6537" y="6747"/>
                      <a:pt x="6182" y="8012"/>
                      <a:pt x="5968" y="9184"/>
                    </a:cubicBezTo>
                    <a:cubicBezTo>
                      <a:pt x="5400" y="11620"/>
                      <a:pt x="5258" y="13822"/>
                      <a:pt x="4547" y="15837"/>
                    </a:cubicBezTo>
                    <a:cubicBezTo>
                      <a:pt x="3979" y="17758"/>
                      <a:pt x="2771" y="19585"/>
                      <a:pt x="213" y="21413"/>
                    </a:cubicBezTo>
                    <a:cubicBezTo>
                      <a:pt x="142" y="21459"/>
                      <a:pt x="71" y="21553"/>
                      <a:pt x="0" y="21600"/>
                    </a:cubicBezTo>
                    <a:cubicBezTo>
                      <a:pt x="1918" y="21459"/>
                      <a:pt x="3908" y="21038"/>
                      <a:pt x="5542" y="20241"/>
                    </a:cubicBezTo>
                    <a:cubicBezTo>
                      <a:pt x="7247" y="19445"/>
                      <a:pt x="8597" y="18273"/>
                      <a:pt x="9521" y="17055"/>
                    </a:cubicBezTo>
                    <a:cubicBezTo>
                      <a:pt x="11368" y="14572"/>
                      <a:pt x="11795" y="11948"/>
                      <a:pt x="12008" y="9652"/>
                    </a:cubicBezTo>
                    <a:cubicBezTo>
                      <a:pt x="12434" y="7356"/>
                      <a:pt x="12576" y="5201"/>
                      <a:pt x="13997" y="3702"/>
                    </a:cubicBezTo>
                    <a:cubicBezTo>
                      <a:pt x="14637" y="2952"/>
                      <a:pt x="15774" y="2249"/>
                      <a:pt x="17195" y="1734"/>
                    </a:cubicBezTo>
                    <a:cubicBezTo>
                      <a:pt x="18474" y="1265"/>
                      <a:pt x="19966" y="890"/>
                      <a:pt x="21600" y="562"/>
                    </a:cubicBezTo>
                    <a:cubicBezTo>
                      <a:pt x="21316" y="422"/>
                      <a:pt x="21103" y="328"/>
                      <a:pt x="20818" y="187"/>
                    </a:cubicBezTo>
                    <a:cubicBezTo>
                      <a:pt x="19824" y="47"/>
                      <a:pt x="18758" y="0"/>
                      <a:pt x="1769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6" name="Shape 1356"/>
              <p:cNvSpPr/>
              <p:nvPr/>
            </p:nvSpPr>
            <p:spPr>
              <a:xfrm>
                <a:off x="4527317" y="2362843"/>
                <a:ext cx="17578" cy="75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547" y="8100"/>
                      <a:pt x="7958" y="13500"/>
                      <a:pt x="12505" y="21600"/>
                    </a:cubicBezTo>
                    <a:cubicBezTo>
                      <a:pt x="14779" y="18900"/>
                      <a:pt x="18189" y="16200"/>
                      <a:pt x="21600" y="13500"/>
                    </a:cubicBezTo>
                    <a:cubicBezTo>
                      <a:pt x="14779" y="8100"/>
                      <a:pt x="6821" y="540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7" name="Shape 1357"/>
              <p:cNvSpPr/>
              <p:nvPr/>
            </p:nvSpPr>
            <p:spPr>
              <a:xfrm>
                <a:off x="4257349" y="2775865"/>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5400" y="16200"/>
                      <a:pt x="0" y="21600"/>
                    </a:cubicBezTo>
                    <a:cubicBezTo>
                      <a:pt x="5400" y="21600"/>
                      <a:pt x="5400" y="21600"/>
                      <a:pt x="5400" y="21600"/>
                    </a:cubicBezTo>
                    <a:cubicBezTo>
                      <a:pt x="10800" y="16200"/>
                      <a:pt x="16200" y="5400"/>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8" name="Shape 1358"/>
              <p:cNvSpPr/>
              <p:nvPr/>
            </p:nvSpPr>
            <p:spPr>
              <a:xfrm>
                <a:off x="4264449" y="2273702"/>
                <a:ext cx="178750" cy="232268"/>
              </a:xfrm>
              <a:custGeom>
                <a:avLst/>
                <a:gdLst/>
                <a:ahLst/>
                <a:cxnLst>
                  <a:cxn ang="0">
                    <a:pos x="wd2" y="hd2"/>
                  </a:cxn>
                  <a:cxn ang="5400000">
                    <a:pos x="wd2" y="hd2"/>
                  </a:cxn>
                  <a:cxn ang="10800000">
                    <a:pos x="wd2" y="hd2"/>
                  </a:cxn>
                  <a:cxn ang="16200000">
                    <a:pos x="wd2" y="hd2"/>
                  </a:cxn>
                </a:cxnLst>
                <a:rect l="0" t="0" r="r" b="b"/>
                <a:pathLst>
                  <a:path w="21356" h="21600" extrusionOk="0">
                    <a:moveTo>
                      <a:pt x="21356" y="0"/>
                    </a:moveTo>
                    <a:cubicBezTo>
                      <a:pt x="18192" y="339"/>
                      <a:pt x="14920" y="1101"/>
                      <a:pt x="11974" y="2202"/>
                    </a:cubicBezTo>
                    <a:cubicBezTo>
                      <a:pt x="9029" y="3304"/>
                      <a:pt x="6301" y="4828"/>
                      <a:pt x="4120" y="6861"/>
                    </a:cubicBezTo>
                    <a:cubicBezTo>
                      <a:pt x="2047" y="8894"/>
                      <a:pt x="738" y="11435"/>
                      <a:pt x="192" y="13976"/>
                    </a:cubicBezTo>
                    <a:cubicBezTo>
                      <a:pt x="-244" y="16518"/>
                      <a:pt x="83" y="19144"/>
                      <a:pt x="956" y="21600"/>
                    </a:cubicBezTo>
                    <a:cubicBezTo>
                      <a:pt x="629" y="19059"/>
                      <a:pt x="629" y="16518"/>
                      <a:pt x="1283" y="14146"/>
                    </a:cubicBezTo>
                    <a:cubicBezTo>
                      <a:pt x="1829" y="11689"/>
                      <a:pt x="3138" y="9402"/>
                      <a:pt x="5101" y="7454"/>
                    </a:cubicBezTo>
                    <a:cubicBezTo>
                      <a:pt x="7065" y="5506"/>
                      <a:pt x="9574" y="3981"/>
                      <a:pt x="12411" y="2795"/>
                    </a:cubicBezTo>
                    <a:cubicBezTo>
                      <a:pt x="15247" y="1609"/>
                      <a:pt x="18192" y="678"/>
                      <a:pt x="2135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59" name="Shape 1359"/>
              <p:cNvSpPr/>
              <p:nvPr/>
            </p:nvSpPr>
            <p:spPr>
              <a:xfrm>
                <a:off x="2271191" y="2006282"/>
                <a:ext cx="1770867" cy="867549"/>
              </a:xfrm>
              <a:custGeom>
                <a:avLst/>
                <a:gdLst/>
                <a:ahLst/>
                <a:cxnLst>
                  <a:cxn ang="0">
                    <a:pos x="wd2" y="hd2"/>
                  </a:cxn>
                  <a:cxn ang="5400000">
                    <a:pos x="wd2" y="hd2"/>
                  </a:cxn>
                  <a:cxn ang="10800000">
                    <a:pos x="wd2" y="hd2"/>
                  </a:cxn>
                  <a:cxn ang="16200000">
                    <a:pos x="wd2" y="hd2"/>
                  </a:cxn>
                </a:cxnLst>
                <a:rect l="0" t="0" r="r" b="b"/>
                <a:pathLst>
                  <a:path w="21501" h="21600" extrusionOk="0">
                    <a:moveTo>
                      <a:pt x="14936" y="7981"/>
                    </a:moveTo>
                    <a:cubicBezTo>
                      <a:pt x="14448" y="7981"/>
                      <a:pt x="13960" y="8390"/>
                      <a:pt x="13572" y="9004"/>
                    </a:cubicBezTo>
                    <a:cubicBezTo>
                      <a:pt x="13361" y="9345"/>
                      <a:pt x="13173" y="9754"/>
                      <a:pt x="13018" y="10209"/>
                    </a:cubicBezTo>
                    <a:cubicBezTo>
                      <a:pt x="12862" y="10641"/>
                      <a:pt x="12740" y="11141"/>
                      <a:pt x="12641" y="11641"/>
                    </a:cubicBezTo>
                    <a:cubicBezTo>
                      <a:pt x="12552" y="12164"/>
                      <a:pt x="12497" y="12710"/>
                      <a:pt x="12463" y="13256"/>
                    </a:cubicBezTo>
                    <a:cubicBezTo>
                      <a:pt x="12452" y="13801"/>
                      <a:pt x="12452" y="14370"/>
                      <a:pt x="12497" y="14915"/>
                    </a:cubicBezTo>
                    <a:cubicBezTo>
                      <a:pt x="12585" y="16007"/>
                      <a:pt x="12807" y="17030"/>
                      <a:pt x="13095" y="17939"/>
                    </a:cubicBezTo>
                    <a:cubicBezTo>
                      <a:pt x="13406" y="18872"/>
                      <a:pt x="13816" y="19599"/>
                      <a:pt x="14260" y="20236"/>
                    </a:cubicBezTo>
                    <a:cubicBezTo>
                      <a:pt x="14725" y="20781"/>
                      <a:pt x="15224" y="21213"/>
                      <a:pt x="15756" y="21418"/>
                    </a:cubicBezTo>
                    <a:cubicBezTo>
                      <a:pt x="15890" y="21486"/>
                      <a:pt x="16023" y="21509"/>
                      <a:pt x="16156" y="21532"/>
                    </a:cubicBezTo>
                    <a:cubicBezTo>
                      <a:pt x="16267" y="21577"/>
                      <a:pt x="16377" y="21600"/>
                      <a:pt x="16499" y="21600"/>
                    </a:cubicBezTo>
                    <a:cubicBezTo>
                      <a:pt x="16522" y="21600"/>
                      <a:pt x="16533" y="21600"/>
                      <a:pt x="16555" y="21600"/>
                    </a:cubicBezTo>
                    <a:cubicBezTo>
                      <a:pt x="16965" y="21600"/>
                      <a:pt x="16965" y="21600"/>
                      <a:pt x="16965" y="21600"/>
                    </a:cubicBezTo>
                    <a:cubicBezTo>
                      <a:pt x="17364" y="21486"/>
                      <a:pt x="17364" y="21486"/>
                      <a:pt x="17364" y="21486"/>
                    </a:cubicBezTo>
                    <a:cubicBezTo>
                      <a:pt x="17564" y="21441"/>
                      <a:pt x="17564" y="21441"/>
                      <a:pt x="17564" y="21441"/>
                    </a:cubicBezTo>
                    <a:cubicBezTo>
                      <a:pt x="17763" y="21327"/>
                      <a:pt x="17763" y="21327"/>
                      <a:pt x="17763" y="21327"/>
                    </a:cubicBezTo>
                    <a:cubicBezTo>
                      <a:pt x="18152" y="21100"/>
                      <a:pt x="18152" y="21100"/>
                      <a:pt x="18152" y="21100"/>
                    </a:cubicBezTo>
                    <a:cubicBezTo>
                      <a:pt x="18529" y="20781"/>
                      <a:pt x="18529" y="20781"/>
                      <a:pt x="18529" y="20781"/>
                    </a:cubicBezTo>
                    <a:cubicBezTo>
                      <a:pt x="18717" y="20645"/>
                      <a:pt x="18717" y="20645"/>
                      <a:pt x="18717" y="20645"/>
                    </a:cubicBezTo>
                    <a:cubicBezTo>
                      <a:pt x="18772" y="20577"/>
                      <a:pt x="18828" y="20509"/>
                      <a:pt x="18894" y="20440"/>
                    </a:cubicBezTo>
                    <a:cubicBezTo>
                      <a:pt x="19238" y="20008"/>
                      <a:pt x="19238" y="20008"/>
                      <a:pt x="19238" y="20008"/>
                    </a:cubicBezTo>
                    <a:cubicBezTo>
                      <a:pt x="19360" y="19872"/>
                      <a:pt x="19460" y="19690"/>
                      <a:pt x="19571" y="19508"/>
                    </a:cubicBezTo>
                    <a:cubicBezTo>
                      <a:pt x="19793" y="19213"/>
                      <a:pt x="19970" y="18803"/>
                      <a:pt x="20159" y="18417"/>
                    </a:cubicBezTo>
                    <a:cubicBezTo>
                      <a:pt x="20347" y="18030"/>
                      <a:pt x="20513" y="17598"/>
                      <a:pt x="20657" y="17144"/>
                    </a:cubicBezTo>
                    <a:cubicBezTo>
                      <a:pt x="20569" y="16871"/>
                      <a:pt x="20491" y="16598"/>
                      <a:pt x="20414" y="16302"/>
                    </a:cubicBezTo>
                    <a:cubicBezTo>
                      <a:pt x="20003" y="17712"/>
                      <a:pt x="19393" y="18894"/>
                      <a:pt x="18695" y="19713"/>
                    </a:cubicBezTo>
                    <a:cubicBezTo>
                      <a:pt x="18639" y="19781"/>
                      <a:pt x="18595" y="19849"/>
                      <a:pt x="18540" y="19895"/>
                    </a:cubicBezTo>
                    <a:cubicBezTo>
                      <a:pt x="18362" y="20054"/>
                      <a:pt x="18362" y="20054"/>
                      <a:pt x="18362" y="20054"/>
                    </a:cubicBezTo>
                    <a:cubicBezTo>
                      <a:pt x="18030" y="20349"/>
                      <a:pt x="18030" y="20349"/>
                      <a:pt x="18030" y="20349"/>
                    </a:cubicBezTo>
                    <a:cubicBezTo>
                      <a:pt x="17664" y="20554"/>
                      <a:pt x="17664" y="20554"/>
                      <a:pt x="17664" y="20554"/>
                    </a:cubicBezTo>
                    <a:cubicBezTo>
                      <a:pt x="17486" y="20668"/>
                      <a:pt x="17486" y="20668"/>
                      <a:pt x="17486" y="20668"/>
                    </a:cubicBezTo>
                    <a:cubicBezTo>
                      <a:pt x="17309" y="20713"/>
                      <a:pt x="17309" y="20713"/>
                      <a:pt x="17309" y="20713"/>
                    </a:cubicBezTo>
                    <a:cubicBezTo>
                      <a:pt x="16932" y="20827"/>
                      <a:pt x="16932" y="20827"/>
                      <a:pt x="16932" y="20827"/>
                    </a:cubicBezTo>
                    <a:cubicBezTo>
                      <a:pt x="16566" y="20850"/>
                      <a:pt x="16566" y="20850"/>
                      <a:pt x="16566" y="20850"/>
                    </a:cubicBezTo>
                    <a:cubicBezTo>
                      <a:pt x="16533" y="20850"/>
                      <a:pt x="16499" y="20850"/>
                      <a:pt x="16477" y="20850"/>
                    </a:cubicBezTo>
                    <a:cubicBezTo>
                      <a:pt x="16377" y="20850"/>
                      <a:pt x="16289" y="20827"/>
                      <a:pt x="16189" y="20804"/>
                    </a:cubicBezTo>
                    <a:cubicBezTo>
                      <a:pt x="16067" y="20781"/>
                      <a:pt x="15945" y="20759"/>
                      <a:pt x="15823" y="20713"/>
                    </a:cubicBezTo>
                    <a:cubicBezTo>
                      <a:pt x="15335" y="20531"/>
                      <a:pt x="14858" y="20168"/>
                      <a:pt x="14426" y="19667"/>
                    </a:cubicBezTo>
                    <a:cubicBezTo>
                      <a:pt x="14016" y="19099"/>
                      <a:pt x="13628" y="18440"/>
                      <a:pt x="13339" y="17598"/>
                    </a:cubicBezTo>
                    <a:cubicBezTo>
                      <a:pt x="13062" y="16757"/>
                      <a:pt x="12840" y="15825"/>
                      <a:pt x="12752" y="14824"/>
                    </a:cubicBezTo>
                    <a:cubicBezTo>
                      <a:pt x="12696" y="14324"/>
                      <a:pt x="12685" y="13801"/>
                      <a:pt x="12696" y="13301"/>
                    </a:cubicBezTo>
                    <a:cubicBezTo>
                      <a:pt x="12718" y="12778"/>
                      <a:pt x="12763" y="12278"/>
                      <a:pt x="12840" y="11800"/>
                    </a:cubicBezTo>
                    <a:cubicBezTo>
                      <a:pt x="12929" y="11323"/>
                      <a:pt x="13040" y="10845"/>
                      <a:pt x="13173" y="10413"/>
                    </a:cubicBezTo>
                    <a:cubicBezTo>
                      <a:pt x="13317" y="10004"/>
                      <a:pt x="13483" y="9618"/>
                      <a:pt x="13672" y="9277"/>
                    </a:cubicBezTo>
                    <a:cubicBezTo>
                      <a:pt x="13727" y="9208"/>
                      <a:pt x="13772" y="9117"/>
                      <a:pt x="13816" y="9049"/>
                    </a:cubicBezTo>
                    <a:cubicBezTo>
                      <a:pt x="13783" y="9027"/>
                      <a:pt x="13749" y="9027"/>
                      <a:pt x="13716" y="9004"/>
                    </a:cubicBezTo>
                    <a:cubicBezTo>
                      <a:pt x="13805" y="8936"/>
                      <a:pt x="13905" y="8867"/>
                      <a:pt x="14005" y="8799"/>
                    </a:cubicBezTo>
                    <a:cubicBezTo>
                      <a:pt x="14304" y="8435"/>
                      <a:pt x="14648" y="8208"/>
                      <a:pt x="15002" y="8208"/>
                    </a:cubicBezTo>
                    <a:cubicBezTo>
                      <a:pt x="15014" y="8208"/>
                      <a:pt x="15036" y="8208"/>
                      <a:pt x="15047" y="8231"/>
                    </a:cubicBezTo>
                    <a:cubicBezTo>
                      <a:pt x="15302" y="8231"/>
                      <a:pt x="15546" y="8367"/>
                      <a:pt x="15768" y="8617"/>
                    </a:cubicBezTo>
                    <a:cubicBezTo>
                      <a:pt x="15989" y="8867"/>
                      <a:pt x="16189" y="9208"/>
                      <a:pt x="16355" y="9618"/>
                    </a:cubicBezTo>
                    <a:cubicBezTo>
                      <a:pt x="16677" y="10436"/>
                      <a:pt x="16887" y="11437"/>
                      <a:pt x="17021" y="12460"/>
                    </a:cubicBezTo>
                    <a:cubicBezTo>
                      <a:pt x="16899" y="11414"/>
                      <a:pt x="16710" y="10413"/>
                      <a:pt x="16400" y="9549"/>
                    </a:cubicBezTo>
                    <a:cubicBezTo>
                      <a:pt x="16233" y="9117"/>
                      <a:pt x="16045" y="8731"/>
                      <a:pt x="15812" y="8458"/>
                    </a:cubicBezTo>
                    <a:cubicBezTo>
                      <a:pt x="15590" y="8185"/>
                      <a:pt x="15324" y="8026"/>
                      <a:pt x="15058" y="7981"/>
                    </a:cubicBezTo>
                    <a:cubicBezTo>
                      <a:pt x="15014" y="7981"/>
                      <a:pt x="14980" y="7981"/>
                      <a:pt x="14936" y="7981"/>
                    </a:cubicBezTo>
                    <a:moveTo>
                      <a:pt x="20924" y="6275"/>
                    </a:moveTo>
                    <a:cubicBezTo>
                      <a:pt x="20824" y="6662"/>
                      <a:pt x="20735" y="7071"/>
                      <a:pt x="20657" y="7458"/>
                    </a:cubicBezTo>
                    <a:cubicBezTo>
                      <a:pt x="20779" y="8072"/>
                      <a:pt x="20868" y="8708"/>
                      <a:pt x="20935" y="9345"/>
                    </a:cubicBezTo>
                    <a:cubicBezTo>
                      <a:pt x="21134" y="11323"/>
                      <a:pt x="21068" y="13437"/>
                      <a:pt x="20669" y="15302"/>
                    </a:cubicBezTo>
                    <a:cubicBezTo>
                      <a:pt x="20669" y="15302"/>
                      <a:pt x="20657" y="15302"/>
                      <a:pt x="20657" y="15325"/>
                    </a:cubicBezTo>
                    <a:cubicBezTo>
                      <a:pt x="20735" y="15666"/>
                      <a:pt x="20813" y="15984"/>
                      <a:pt x="20913" y="16302"/>
                    </a:cubicBezTo>
                    <a:cubicBezTo>
                      <a:pt x="20968" y="16098"/>
                      <a:pt x="21023" y="15870"/>
                      <a:pt x="21068" y="15666"/>
                    </a:cubicBezTo>
                    <a:cubicBezTo>
                      <a:pt x="21522" y="13619"/>
                      <a:pt x="21600" y="11300"/>
                      <a:pt x="21389" y="9140"/>
                    </a:cubicBezTo>
                    <a:cubicBezTo>
                      <a:pt x="21290" y="8163"/>
                      <a:pt x="21134" y="7185"/>
                      <a:pt x="20924" y="6275"/>
                    </a:cubicBezTo>
                    <a:moveTo>
                      <a:pt x="17741" y="1341"/>
                    </a:moveTo>
                    <a:cubicBezTo>
                      <a:pt x="18451" y="1842"/>
                      <a:pt x="19094" y="2774"/>
                      <a:pt x="19604" y="3933"/>
                    </a:cubicBezTo>
                    <a:cubicBezTo>
                      <a:pt x="19915" y="4638"/>
                      <a:pt x="20181" y="5434"/>
                      <a:pt x="20402" y="6275"/>
                    </a:cubicBezTo>
                    <a:cubicBezTo>
                      <a:pt x="20480" y="5912"/>
                      <a:pt x="20569" y="5571"/>
                      <a:pt x="20657" y="5252"/>
                    </a:cubicBezTo>
                    <a:cubicBezTo>
                      <a:pt x="20458" y="4547"/>
                      <a:pt x="20225" y="3888"/>
                      <a:pt x="19959" y="3274"/>
                    </a:cubicBezTo>
                    <a:cubicBezTo>
                      <a:pt x="19648" y="2569"/>
                      <a:pt x="19294" y="1910"/>
                      <a:pt x="18883" y="1387"/>
                    </a:cubicBezTo>
                    <a:cubicBezTo>
                      <a:pt x="18739" y="1410"/>
                      <a:pt x="18584" y="1410"/>
                      <a:pt x="18429" y="1410"/>
                    </a:cubicBezTo>
                    <a:cubicBezTo>
                      <a:pt x="18373" y="1410"/>
                      <a:pt x="18318" y="1410"/>
                      <a:pt x="18262" y="1410"/>
                    </a:cubicBezTo>
                    <a:cubicBezTo>
                      <a:pt x="18085" y="1410"/>
                      <a:pt x="17919" y="1387"/>
                      <a:pt x="17741" y="1341"/>
                    </a:cubicBezTo>
                    <a:moveTo>
                      <a:pt x="15069" y="387"/>
                    </a:moveTo>
                    <a:cubicBezTo>
                      <a:pt x="14703" y="568"/>
                      <a:pt x="14348" y="819"/>
                      <a:pt x="14005" y="1160"/>
                    </a:cubicBezTo>
                    <a:cubicBezTo>
                      <a:pt x="13018" y="2069"/>
                      <a:pt x="12186" y="3479"/>
                      <a:pt x="11443" y="4979"/>
                    </a:cubicBezTo>
                    <a:cubicBezTo>
                      <a:pt x="10689" y="6457"/>
                      <a:pt x="10002" y="8072"/>
                      <a:pt x="9237" y="9413"/>
                    </a:cubicBezTo>
                    <a:cubicBezTo>
                      <a:pt x="8848" y="10072"/>
                      <a:pt x="8438" y="10664"/>
                      <a:pt x="7984" y="11141"/>
                    </a:cubicBezTo>
                    <a:cubicBezTo>
                      <a:pt x="7762" y="11346"/>
                      <a:pt x="7540" y="11550"/>
                      <a:pt x="7296" y="11687"/>
                    </a:cubicBezTo>
                    <a:cubicBezTo>
                      <a:pt x="7063" y="11846"/>
                      <a:pt x="6808" y="11891"/>
                      <a:pt x="6564" y="11982"/>
                    </a:cubicBezTo>
                    <a:cubicBezTo>
                      <a:pt x="6398" y="12028"/>
                      <a:pt x="6232" y="12051"/>
                      <a:pt x="6076" y="12051"/>
                    </a:cubicBezTo>
                    <a:cubicBezTo>
                      <a:pt x="5245" y="12051"/>
                      <a:pt x="4435" y="11437"/>
                      <a:pt x="3748" y="10459"/>
                    </a:cubicBezTo>
                    <a:cubicBezTo>
                      <a:pt x="2927" y="9208"/>
                      <a:pt x="2262" y="7571"/>
                      <a:pt x="1674" y="5843"/>
                    </a:cubicBezTo>
                    <a:cubicBezTo>
                      <a:pt x="1087" y="4093"/>
                      <a:pt x="554" y="2274"/>
                      <a:pt x="0" y="477"/>
                    </a:cubicBezTo>
                    <a:cubicBezTo>
                      <a:pt x="510" y="2319"/>
                      <a:pt x="998" y="4206"/>
                      <a:pt x="1552" y="6003"/>
                    </a:cubicBezTo>
                    <a:cubicBezTo>
                      <a:pt x="2107" y="7799"/>
                      <a:pt x="2750" y="9527"/>
                      <a:pt x="3593" y="10891"/>
                    </a:cubicBezTo>
                    <a:cubicBezTo>
                      <a:pt x="3803" y="11232"/>
                      <a:pt x="4047" y="11528"/>
                      <a:pt x="4291" y="11800"/>
                    </a:cubicBezTo>
                    <a:cubicBezTo>
                      <a:pt x="4358" y="11823"/>
                      <a:pt x="4424" y="11846"/>
                      <a:pt x="4480" y="11869"/>
                    </a:cubicBezTo>
                    <a:cubicBezTo>
                      <a:pt x="4446" y="11869"/>
                      <a:pt x="4413" y="11891"/>
                      <a:pt x="4380" y="11891"/>
                    </a:cubicBezTo>
                    <a:cubicBezTo>
                      <a:pt x="4934" y="12437"/>
                      <a:pt x="5544" y="12755"/>
                      <a:pt x="6165" y="12755"/>
                    </a:cubicBezTo>
                    <a:cubicBezTo>
                      <a:pt x="6309" y="12755"/>
                      <a:pt x="6453" y="12733"/>
                      <a:pt x="6609" y="12710"/>
                    </a:cubicBezTo>
                    <a:cubicBezTo>
                      <a:pt x="6864" y="12619"/>
                      <a:pt x="7141" y="12573"/>
                      <a:pt x="7396" y="12414"/>
                    </a:cubicBezTo>
                    <a:cubicBezTo>
                      <a:pt x="7662" y="12278"/>
                      <a:pt x="7917" y="12073"/>
                      <a:pt x="8161" y="11846"/>
                    </a:cubicBezTo>
                    <a:cubicBezTo>
                      <a:pt x="8649" y="11368"/>
                      <a:pt x="9092" y="10755"/>
                      <a:pt x="9503" y="10050"/>
                    </a:cubicBezTo>
                    <a:cubicBezTo>
                      <a:pt x="10312" y="8685"/>
                      <a:pt x="11011" y="7094"/>
                      <a:pt x="11754" y="5639"/>
                    </a:cubicBezTo>
                    <a:cubicBezTo>
                      <a:pt x="12497" y="4184"/>
                      <a:pt x="13295" y="2888"/>
                      <a:pt x="14204" y="2046"/>
                    </a:cubicBezTo>
                    <a:cubicBezTo>
                      <a:pt x="14659" y="1614"/>
                      <a:pt x="15136" y="1319"/>
                      <a:pt x="15623" y="1160"/>
                    </a:cubicBezTo>
                    <a:cubicBezTo>
                      <a:pt x="15901" y="1069"/>
                      <a:pt x="16178" y="1000"/>
                      <a:pt x="16455" y="1000"/>
                    </a:cubicBezTo>
                    <a:cubicBezTo>
                      <a:pt x="15989" y="819"/>
                      <a:pt x="15524" y="614"/>
                      <a:pt x="15069" y="387"/>
                    </a:cubicBezTo>
                    <a:moveTo>
                      <a:pt x="16644" y="0"/>
                    </a:moveTo>
                    <a:cubicBezTo>
                      <a:pt x="16544" y="0"/>
                      <a:pt x="16444" y="0"/>
                      <a:pt x="16344" y="0"/>
                    </a:cubicBezTo>
                    <a:cubicBezTo>
                      <a:pt x="16211" y="0"/>
                      <a:pt x="16078" y="45"/>
                      <a:pt x="15945" y="68"/>
                    </a:cubicBezTo>
                    <a:cubicBezTo>
                      <a:pt x="15901" y="68"/>
                      <a:pt x="15856" y="91"/>
                      <a:pt x="15812" y="91"/>
                    </a:cubicBezTo>
                    <a:cubicBezTo>
                      <a:pt x="16621" y="523"/>
                      <a:pt x="17442" y="864"/>
                      <a:pt x="18274" y="978"/>
                    </a:cubicBezTo>
                    <a:cubicBezTo>
                      <a:pt x="18373" y="978"/>
                      <a:pt x="18473" y="1000"/>
                      <a:pt x="18562" y="1000"/>
                    </a:cubicBezTo>
                    <a:cubicBezTo>
                      <a:pt x="18129" y="523"/>
                      <a:pt x="17664" y="205"/>
                      <a:pt x="17165" y="68"/>
                    </a:cubicBezTo>
                    <a:cubicBezTo>
                      <a:pt x="16987" y="0"/>
                      <a:pt x="16821" y="0"/>
                      <a:pt x="16644"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0" name="Shape 1360"/>
              <p:cNvSpPr/>
              <p:nvPr/>
            </p:nvSpPr>
            <p:spPr>
              <a:xfrm>
                <a:off x="3511620" y="2010048"/>
                <a:ext cx="313875" cy="52732"/>
              </a:xfrm>
              <a:custGeom>
                <a:avLst/>
                <a:gdLst/>
                <a:ahLst/>
                <a:cxnLst>
                  <a:cxn ang="0">
                    <a:pos x="wd2" y="hd2"/>
                  </a:cxn>
                  <a:cxn ang="5400000">
                    <a:pos x="wd2" y="hd2"/>
                  </a:cxn>
                  <a:cxn ang="10800000">
                    <a:pos x="wd2" y="hd2"/>
                  </a:cxn>
                  <a:cxn ang="16200000">
                    <a:pos x="wd2" y="hd2"/>
                  </a:cxn>
                </a:cxnLst>
                <a:rect l="0" t="0" r="r" b="b"/>
                <a:pathLst>
                  <a:path w="21600" h="21600" extrusionOk="0">
                    <a:moveTo>
                      <a:pt x="4207" y="0"/>
                    </a:moveTo>
                    <a:cubicBezTo>
                      <a:pt x="3705" y="372"/>
                      <a:pt x="3202" y="745"/>
                      <a:pt x="2700" y="1490"/>
                    </a:cubicBezTo>
                    <a:cubicBezTo>
                      <a:pt x="1821" y="2234"/>
                      <a:pt x="879" y="3352"/>
                      <a:pt x="0" y="4841"/>
                    </a:cubicBezTo>
                    <a:cubicBezTo>
                      <a:pt x="2574" y="8566"/>
                      <a:pt x="5212" y="11917"/>
                      <a:pt x="7849" y="14897"/>
                    </a:cubicBezTo>
                    <a:cubicBezTo>
                      <a:pt x="8100" y="14897"/>
                      <a:pt x="8414" y="14897"/>
                      <a:pt x="8665" y="14897"/>
                    </a:cubicBezTo>
                    <a:cubicBezTo>
                      <a:pt x="9607" y="14897"/>
                      <a:pt x="10612" y="14897"/>
                      <a:pt x="11491" y="15641"/>
                    </a:cubicBezTo>
                    <a:cubicBezTo>
                      <a:pt x="12747" y="16759"/>
                      <a:pt x="13940" y="18248"/>
                      <a:pt x="15133" y="20483"/>
                    </a:cubicBezTo>
                    <a:cubicBezTo>
                      <a:pt x="16137" y="21228"/>
                      <a:pt x="17079" y="21600"/>
                      <a:pt x="18084" y="21600"/>
                    </a:cubicBezTo>
                    <a:cubicBezTo>
                      <a:pt x="18398" y="21600"/>
                      <a:pt x="18712" y="21600"/>
                      <a:pt x="19026" y="21600"/>
                    </a:cubicBezTo>
                    <a:cubicBezTo>
                      <a:pt x="19905" y="21600"/>
                      <a:pt x="20784" y="21600"/>
                      <a:pt x="21600" y="21228"/>
                    </a:cubicBezTo>
                    <a:cubicBezTo>
                      <a:pt x="21035" y="18993"/>
                      <a:pt x="20407" y="16759"/>
                      <a:pt x="19779" y="14897"/>
                    </a:cubicBezTo>
                    <a:cubicBezTo>
                      <a:pt x="19277" y="14897"/>
                      <a:pt x="18712" y="14524"/>
                      <a:pt x="18147" y="14524"/>
                    </a:cubicBezTo>
                    <a:cubicBezTo>
                      <a:pt x="13437" y="12662"/>
                      <a:pt x="8791" y="7076"/>
                      <a:pt x="420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1" name="Shape 1361"/>
              <p:cNvSpPr/>
              <p:nvPr/>
            </p:nvSpPr>
            <p:spPr>
              <a:xfrm>
                <a:off x="3951044" y="2217205"/>
                <a:ext cx="42688" cy="477090"/>
              </a:xfrm>
              <a:custGeom>
                <a:avLst/>
                <a:gdLst/>
                <a:ahLst/>
                <a:cxnLst>
                  <a:cxn ang="0">
                    <a:pos x="wd2" y="hd2"/>
                  </a:cxn>
                  <a:cxn ang="5400000">
                    <a:pos x="wd2" y="hd2"/>
                  </a:cxn>
                  <a:cxn ang="10800000">
                    <a:pos x="wd2" y="hd2"/>
                  </a:cxn>
                  <a:cxn ang="16200000">
                    <a:pos x="wd2" y="hd2"/>
                  </a:cxn>
                </a:cxnLst>
                <a:rect l="0" t="0" r="r" b="b"/>
                <a:pathLst>
                  <a:path w="21600" h="21600" extrusionOk="0">
                    <a:moveTo>
                      <a:pt x="10570" y="18296"/>
                    </a:moveTo>
                    <a:cubicBezTo>
                      <a:pt x="7813" y="18915"/>
                      <a:pt x="4136" y="19494"/>
                      <a:pt x="460" y="20072"/>
                    </a:cubicBezTo>
                    <a:cubicBezTo>
                      <a:pt x="3677" y="20609"/>
                      <a:pt x="6894" y="21104"/>
                      <a:pt x="10570" y="21600"/>
                    </a:cubicBezTo>
                    <a:cubicBezTo>
                      <a:pt x="14247" y="21104"/>
                      <a:pt x="17923" y="20609"/>
                      <a:pt x="21140" y="20072"/>
                    </a:cubicBezTo>
                    <a:cubicBezTo>
                      <a:pt x="17004" y="19494"/>
                      <a:pt x="13787" y="18915"/>
                      <a:pt x="10570" y="18296"/>
                    </a:cubicBezTo>
                    <a:moveTo>
                      <a:pt x="10570" y="0"/>
                    </a:moveTo>
                    <a:cubicBezTo>
                      <a:pt x="6894" y="578"/>
                      <a:pt x="3217" y="1198"/>
                      <a:pt x="0" y="1859"/>
                    </a:cubicBezTo>
                    <a:cubicBezTo>
                      <a:pt x="4136" y="2561"/>
                      <a:pt x="7353" y="3304"/>
                      <a:pt x="10570" y="4006"/>
                    </a:cubicBezTo>
                    <a:cubicBezTo>
                      <a:pt x="13787" y="3304"/>
                      <a:pt x="17464" y="2561"/>
                      <a:pt x="21600" y="1859"/>
                    </a:cubicBezTo>
                    <a:cubicBezTo>
                      <a:pt x="18383" y="1239"/>
                      <a:pt x="14706" y="578"/>
                      <a:pt x="1057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2" name="Shape 1362"/>
              <p:cNvSpPr/>
              <p:nvPr/>
            </p:nvSpPr>
            <p:spPr>
              <a:xfrm>
                <a:off x="3491533" y="2214694"/>
                <a:ext cx="316092" cy="572507"/>
              </a:xfrm>
              <a:custGeom>
                <a:avLst/>
                <a:gdLst/>
                <a:ahLst/>
                <a:cxnLst>
                  <a:cxn ang="0">
                    <a:pos x="wd2" y="hd2"/>
                  </a:cxn>
                  <a:cxn ang="5400000">
                    <a:pos x="wd2" y="hd2"/>
                  </a:cxn>
                  <a:cxn ang="10800000">
                    <a:pos x="wd2" y="hd2"/>
                  </a:cxn>
                  <a:cxn ang="16200000">
                    <a:pos x="wd2" y="hd2"/>
                  </a:cxn>
                </a:cxnLst>
                <a:rect l="0" t="0" r="r" b="b"/>
                <a:pathLst>
                  <a:path w="21410" h="21600" extrusionOk="0">
                    <a:moveTo>
                      <a:pt x="7097" y="0"/>
                    </a:moveTo>
                    <a:cubicBezTo>
                      <a:pt x="6727" y="0"/>
                      <a:pt x="6418" y="0"/>
                      <a:pt x="6048" y="35"/>
                    </a:cubicBezTo>
                    <a:cubicBezTo>
                      <a:pt x="4814" y="104"/>
                      <a:pt x="3641" y="311"/>
                      <a:pt x="2654" y="621"/>
                    </a:cubicBezTo>
                    <a:cubicBezTo>
                      <a:pt x="1605" y="932"/>
                      <a:pt x="741" y="1380"/>
                      <a:pt x="0" y="1829"/>
                    </a:cubicBezTo>
                    <a:cubicBezTo>
                      <a:pt x="1049" y="1587"/>
                      <a:pt x="2037" y="1380"/>
                      <a:pt x="3086" y="1311"/>
                    </a:cubicBezTo>
                    <a:cubicBezTo>
                      <a:pt x="3518" y="1277"/>
                      <a:pt x="3950" y="1277"/>
                      <a:pt x="4382" y="1277"/>
                    </a:cubicBezTo>
                    <a:cubicBezTo>
                      <a:pt x="4937" y="1277"/>
                      <a:pt x="5493" y="1277"/>
                      <a:pt x="5986" y="1346"/>
                    </a:cubicBezTo>
                    <a:cubicBezTo>
                      <a:pt x="7838" y="1553"/>
                      <a:pt x="9504" y="2070"/>
                      <a:pt x="10862" y="2760"/>
                    </a:cubicBezTo>
                    <a:cubicBezTo>
                      <a:pt x="13639" y="4141"/>
                      <a:pt x="15429" y="6142"/>
                      <a:pt x="15922" y="8109"/>
                    </a:cubicBezTo>
                    <a:cubicBezTo>
                      <a:pt x="16107" y="9075"/>
                      <a:pt x="16046" y="10075"/>
                      <a:pt x="15552" y="11007"/>
                    </a:cubicBezTo>
                    <a:cubicBezTo>
                      <a:pt x="15305" y="11456"/>
                      <a:pt x="14935" y="11904"/>
                      <a:pt x="14565" y="12353"/>
                    </a:cubicBezTo>
                    <a:cubicBezTo>
                      <a:pt x="14071" y="12905"/>
                      <a:pt x="13577" y="13491"/>
                      <a:pt x="13145" y="14078"/>
                    </a:cubicBezTo>
                    <a:cubicBezTo>
                      <a:pt x="12281" y="15286"/>
                      <a:pt x="11664" y="16562"/>
                      <a:pt x="11602" y="17908"/>
                    </a:cubicBezTo>
                    <a:cubicBezTo>
                      <a:pt x="11479" y="19047"/>
                      <a:pt x="11911" y="20254"/>
                      <a:pt x="12960" y="21220"/>
                    </a:cubicBezTo>
                    <a:cubicBezTo>
                      <a:pt x="13022" y="21255"/>
                      <a:pt x="13083" y="21324"/>
                      <a:pt x="13207" y="21358"/>
                    </a:cubicBezTo>
                    <a:cubicBezTo>
                      <a:pt x="13145" y="21358"/>
                      <a:pt x="13145" y="21358"/>
                      <a:pt x="13083" y="21358"/>
                    </a:cubicBezTo>
                    <a:cubicBezTo>
                      <a:pt x="13207" y="21427"/>
                      <a:pt x="13269" y="21531"/>
                      <a:pt x="13392" y="21600"/>
                    </a:cubicBezTo>
                    <a:cubicBezTo>
                      <a:pt x="13269" y="20358"/>
                      <a:pt x="13701" y="19219"/>
                      <a:pt x="14441" y="18219"/>
                    </a:cubicBezTo>
                    <a:cubicBezTo>
                      <a:pt x="15243" y="17149"/>
                      <a:pt x="16169" y="16183"/>
                      <a:pt x="17280" y="15251"/>
                    </a:cubicBezTo>
                    <a:cubicBezTo>
                      <a:pt x="17774" y="14768"/>
                      <a:pt x="18329" y="14285"/>
                      <a:pt x="18946" y="13802"/>
                    </a:cubicBezTo>
                    <a:cubicBezTo>
                      <a:pt x="19625" y="13215"/>
                      <a:pt x="20242" y="12594"/>
                      <a:pt x="20613" y="11904"/>
                    </a:cubicBezTo>
                    <a:cubicBezTo>
                      <a:pt x="21477" y="10524"/>
                      <a:pt x="21600" y="9040"/>
                      <a:pt x="21168" y="7660"/>
                    </a:cubicBezTo>
                    <a:cubicBezTo>
                      <a:pt x="20366" y="4865"/>
                      <a:pt x="17342" y="2415"/>
                      <a:pt x="13145" y="966"/>
                    </a:cubicBezTo>
                    <a:cubicBezTo>
                      <a:pt x="11355" y="345"/>
                      <a:pt x="9195" y="0"/>
                      <a:pt x="7097"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3" name="Shape 1363"/>
              <p:cNvSpPr/>
              <p:nvPr/>
            </p:nvSpPr>
            <p:spPr>
              <a:xfrm>
                <a:off x="3408670" y="2349032"/>
                <a:ext cx="276210" cy="431892"/>
              </a:xfrm>
              <a:custGeom>
                <a:avLst/>
                <a:gdLst/>
                <a:ahLst/>
                <a:cxnLst>
                  <a:cxn ang="0">
                    <a:pos x="wd2" y="hd2"/>
                  </a:cxn>
                  <a:cxn ang="5400000">
                    <a:pos x="wd2" y="hd2"/>
                  </a:cxn>
                  <a:cxn ang="10800000">
                    <a:pos x="wd2" y="hd2"/>
                  </a:cxn>
                  <a:cxn ang="16200000">
                    <a:pos x="wd2" y="hd2"/>
                  </a:cxn>
                </a:cxnLst>
                <a:rect l="0" t="0" r="r" b="b"/>
                <a:pathLst>
                  <a:path w="21600" h="21600" extrusionOk="0">
                    <a:moveTo>
                      <a:pt x="5936" y="0"/>
                    </a:moveTo>
                    <a:cubicBezTo>
                      <a:pt x="5722" y="0"/>
                      <a:pt x="5436" y="46"/>
                      <a:pt x="5150" y="46"/>
                    </a:cubicBezTo>
                    <a:cubicBezTo>
                      <a:pt x="3791" y="92"/>
                      <a:pt x="2432" y="275"/>
                      <a:pt x="1216" y="503"/>
                    </a:cubicBezTo>
                    <a:cubicBezTo>
                      <a:pt x="787" y="686"/>
                      <a:pt x="358" y="824"/>
                      <a:pt x="0" y="1007"/>
                    </a:cubicBezTo>
                    <a:cubicBezTo>
                      <a:pt x="1717" y="1236"/>
                      <a:pt x="3362" y="1419"/>
                      <a:pt x="4864" y="1785"/>
                    </a:cubicBezTo>
                    <a:cubicBezTo>
                      <a:pt x="6509" y="2151"/>
                      <a:pt x="7939" y="2654"/>
                      <a:pt x="8797" y="3295"/>
                    </a:cubicBezTo>
                    <a:cubicBezTo>
                      <a:pt x="10514" y="4531"/>
                      <a:pt x="10657" y="6636"/>
                      <a:pt x="10800" y="8924"/>
                    </a:cubicBezTo>
                    <a:cubicBezTo>
                      <a:pt x="10872" y="11258"/>
                      <a:pt x="10872" y="13866"/>
                      <a:pt x="12302" y="16520"/>
                    </a:cubicBezTo>
                    <a:cubicBezTo>
                      <a:pt x="13017" y="17802"/>
                      <a:pt x="14233" y="19083"/>
                      <a:pt x="15950" y="20044"/>
                    </a:cubicBezTo>
                    <a:cubicBezTo>
                      <a:pt x="17595" y="20959"/>
                      <a:pt x="19597" y="21463"/>
                      <a:pt x="21600" y="21600"/>
                    </a:cubicBezTo>
                    <a:cubicBezTo>
                      <a:pt x="21528" y="21508"/>
                      <a:pt x="21528" y="21463"/>
                      <a:pt x="21457" y="21417"/>
                    </a:cubicBezTo>
                    <a:cubicBezTo>
                      <a:pt x="20170" y="20547"/>
                      <a:pt x="19240" y="19632"/>
                      <a:pt x="18596" y="18671"/>
                    </a:cubicBezTo>
                    <a:cubicBezTo>
                      <a:pt x="18024" y="17710"/>
                      <a:pt x="17666" y="16703"/>
                      <a:pt x="17523" y="15651"/>
                    </a:cubicBezTo>
                    <a:cubicBezTo>
                      <a:pt x="17094" y="13592"/>
                      <a:pt x="17309" y="11258"/>
                      <a:pt x="16951" y="8741"/>
                    </a:cubicBezTo>
                    <a:cubicBezTo>
                      <a:pt x="16808" y="7459"/>
                      <a:pt x="16593" y="6132"/>
                      <a:pt x="15878" y="4759"/>
                    </a:cubicBezTo>
                    <a:cubicBezTo>
                      <a:pt x="15163" y="3432"/>
                      <a:pt x="13804" y="1922"/>
                      <a:pt x="11658" y="1053"/>
                    </a:cubicBezTo>
                    <a:cubicBezTo>
                      <a:pt x="9870" y="275"/>
                      <a:pt x="7796" y="0"/>
                      <a:pt x="593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4" name="Shape 1364"/>
              <p:cNvSpPr/>
              <p:nvPr/>
            </p:nvSpPr>
            <p:spPr>
              <a:xfrm>
                <a:off x="3401137" y="2359076"/>
                <a:ext cx="23855" cy="1004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123" y="5891"/>
                      <a:pt x="6646" y="11782"/>
                      <a:pt x="0" y="17673"/>
                    </a:cubicBezTo>
                    <a:cubicBezTo>
                      <a:pt x="2492" y="19636"/>
                      <a:pt x="4985" y="19636"/>
                      <a:pt x="7477" y="21600"/>
                    </a:cubicBezTo>
                    <a:cubicBezTo>
                      <a:pt x="11631" y="13745"/>
                      <a:pt x="16615" y="7855"/>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5" name="Shape 1365"/>
              <p:cNvSpPr/>
              <p:nvPr/>
            </p:nvSpPr>
            <p:spPr>
              <a:xfrm>
                <a:off x="3681076" y="2775865"/>
                <a:ext cx="6351" cy="63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5400"/>
                      <a:pt x="5400" y="10800"/>
                      <a:pt x="10800" y="21600"/>
                    </a:cubicBezTo>
                    <a:cubicBezTo>
                      <a:pt x="16200" y="21600"/>
                      <a:pt x="16200" y="21600"/>
                      <a:pt x="21600" y="21600"/>
                    </a:cubicBezTo>
                    <a:cubicBezTo>
                      <a:pt x="10800" y="16200"/>
                      <a:pt x="5400" y="540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6" name="Shape 1366"/>
              <p:cNvSpPr/>
              <p:nvPr/>
            </p:nvSpPr>
            <p:spPr>
              <a:xfrm>
                <a:off x="3501576" y="2273702"/>
                <a:ext cx="178280" cy="232268"/>
              </a:xfrm>
              <a:custGeom>
                <a:avLst/>
                <a:gdLst/>
                <a:ahLst/>
                <a:cxnLst>
                  <a:cxn ang="0">
                    <a:pos x="wd2" y="hd2"/>
                  </a:cxn>
                  <a:cxn ang="5400000">
                    <a:pos x="wd2" y="hd2"/>
                  </a:cxn>
                  <a:cxn ang="10800000">
                    <a:pos x="wd2" y="hd2"/>
                  </a:cxn>
                  <a:cxn ang="16200000">
                    <a:pos x="wd2" y="hd2"/>
                  </a:cxn>
                </a:cxnLst>
                <a:rect l="0" t="0" r="r" b="b"/>
                <a:pathLst>
                  <a:path w="21300" h="21600" extrusionOk="0">
                    <a:moveTo>
                      <a:pt x="0" y="0"/>
                    </a:moveTo>
                    <a:cubicBezTo>
                      <a:pt x="3148" y="678"/>
                      <a:pt x="6187" y="1609"/>
                      <a:pt x="9009" y="2795"/>
                    </a:cubicBezTo>
                    <a:cubicBezTo>
                      <a:pt x="11831" y="3981"/>
                      <a:pt x="14328" y="5591"/>
                      <a:pt x="16281" y="7454"/>
                    </a:cubicBezTo>
                    <a:cubicBezTo>
                      <a:pt x="18235" y="9402"/>
                      <a:pt x="19538" y="11689"/>
                      <a:pt x="20080" y="14146"/>
                    </a:cubicBezTo>
                    <a:cubicBezTo>
                      <a:pt x="20732" y="16518"/>
                      <a:pt x="20732" y="19059"/>
                      <a:pt x="20406" y="21600"/>
                    </a:cubicBezTo>
                    <a:cubicBezTo>
                      <a:pt x="21166" y="19144"/>
                      <a:pt x="21600" y="16518"/>
                      <a:pt x="21057" y="13976"/>
                    </a:cubicBezTo>
                    <a:cubicBezTo>
                      <a:pt x="20623" y="11435"/>
                      <a:pt x="19321" y="8894"/>
                      <a:pt x="17150" y="6861"/>
                    </a:cubicBezTo>
                    <a:cubicBezTo>
                      <a:pt x="15087" y="4828"/>
                      <a:pt x="12374" y="3304"/>
                      <a:pt x="9443" y="2202"/>
                    </a:cubicBezTo>
                    <a:cubicBezTo>
                      <a:pt x="6404" y="1101"/>
                      <a:pt x="3256" y="339"/>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7" name="Shape 1367"/>
              <p:cNvSpPr/>
              <p:nvPr/>
            </p:nvSpPr>
            <p:spPr>
              <a:xfrm>
                <a:off x="3869437" y="1887010"/>
                <a:ext cx="1407868" cy="507221"/>
              </a:xfrm>
              <a:custGeom>
                <a:avLst/>
                <a:gdLst/>
                <a:ahLst/>
                <a:cxnLst>
                  <a:cxn ang="0">
                    <a:pos x="wd2" y="hd2"/>
                  </a:cxn>
                  <a:cxn ang="5400000">
                    <a:pos x="wd2" y="hd2"/>
                  </a:cxn>
                  <a:cxn ang="10800000">
                    <a:pos x="wd2" y="hd2"/>
                  </a:cxn>
                  <a:cxn ang="16200000">
                    <a:pos x="wd2" y="hd2"/>
                  </a:cxn>
                </a:cxnLst>
                <a:rect l="0" t="0" r="r" b="b"/>
                <a:pathLst>
                  <a:path w="21569" h="21600" extrusionOk="0">
                    <a:moveTo>
                      <a:pt x="6701" y="6772"/>
                    </a:moveTo>
                    <a:cubicBezTo>
                      <a:pt x="6477" y="6772"/>
                      <a:pt x="6267" y="6772"/>
                      <a:pt x="6072" y="6850"/>
                    </a:cubicBezTo>
                    <a:cubicBezTo>
                      <a:pt x="5736" y="6966"/>
                      <a:pt x="5414" y="7200"/>
                      <a:pt x="5106" y="7511"/>
                    </a:cubicBezTo>
                    <a:cubicBezTo>
                      <a:pt x="5778" y="7395"/>
                      <a:pt x="6449" y="7122"/>
                      <a:pt x="7107" y="6811"/>
                    </a:cubicBezTo>
                    <a:cubicBezTo>
                      <a:pt x="6981" y="6772"/>
                      <a:pt x="6841" y="6772"/>
                      <a:pt x="6701" y="6772"/>
                    </a:cubicBezTo>
                    <a:moveTo>
                      <a:pt x="1707" y="5682"/>
                    </a:moveTo>
                    <a:cubicBezTo>
                      <a:pt x="1665" y="5760"/>
                      <a:pt x="1623" y="5799"/>
                      <a:pt x="1567" y="5877"/>
                    </a:cubicBezTo>
                    <a:cubicBezTo>
                      <a:pt x="1735" y="6110"/>
                      <a:pt x="1889" y="6305"/>
                      <a:pt x="2056" y="6499"/>
                    </a:cubicBezTo>
                    <a:cubicBezTo>
                      <a:pt x="2602" y="7083"/>
                      <a:pt x="3176" y="7395"/>
                      <a:pt x="3763" y="7511"/>
                    </a:cubicBezTo>
                    <a:cubicBezTo>
                      <a:pt x="3889" y="7278"/>
                      <a:pt x="4015" y="7083"/>
                      <a:pt x="4141" y="6889"/>
                    </a:cubicBezTo>
                    <a:cubicBezTo>
                      <a:pt x="4113" y="6889"/>
                      <a:pt x="4085" y="6889"/>
                      <a:pt x="4057" y="6889"/>
                    </a:cubicBezTo>
                    <a:cubicBezTo>
                      <a:pt x="3399" y="6889"/>
                      <a:pt x="2728" y="6694"/>
                      <a:pt x="2112" y="6110"/>
                    </a:cubicBezTo>
                    <a:cubicBezTo>
                      <a:pt x="1973" y="5994"/>
                      <a:pt x="1833" y="5838"/>
                      <a:pt x="1707" y="5682"/>
                    </a:cubicBezTo>
                    <a:moveTo>
                      <a:pt x="0" y="2024"/>
                    </a:moveTo>
                    <a:cubicBezTo>
                      <a:pt x="378" y="3503"/>
                      <a:pt x="867" y="4748"/>
                      <a:pt x="1427" y="5682"/>
                    </a:cubicBezTo>
                    <a:cubicBezTo>
                      <a:pt x="1483" y="5604"/>
                      <a:pt x="1525" y="5565"/>
                      <a:pt x="1567" y="5488"/>
                    </a:cubicBezTo>
                    <a:cubicBezTo>
                      <a:pt x="965" y="4709"/>
                      <a:pt x="420" y="3503"/>
                      <a:pt x="0" y="2024"/>
                    </a:cubicBezTo>
                    <a:moveTo>
                      <a:pt x="16452" y="0"/>
                    </a:moveTo>
                    <a:cubicBezTo>
                      <a:pt x="15920" y="0"/>
                      <a:pt x="15389" y="117"/>
                      <a:pt x="14871" y="311"/>
                    </a:cubicBezTo>
                    <a:cubicBezTo>
                      <a:pt x="13108" y="1051"/>
                      <a:pt x="11430" y="2491"/>
                      <a:pt x="9751" y="3814"/>
                    </a:cubicBezTo>
                    <a:cubicBezTo>
                      <a:pt x="9107" y="4320"/>
                      <a:pt x="8478" y="4826"/>
                      <a:pt x="7834" y="5293"/>
                    </a:cubicBezTo>
                    <a:cubicBezTo>
                      <a:pt x="7904" y="5293"/>
                      <a:pt x="7960" y="5332"/>
                      <a:pt x="8030" y="5371"/>
                    </a:cubicBezTo>
                    <a:cubicBezTo>
                      <a:pt x="8268" y="5488"/>
                      <a:pt x="8506" y="5604"/>
                      <a:pt x="8744" y="5799"/>
                    </a:cubicBezTo>
                    <a:cubicBezTo>
                      <a:pt x="9121" y="5526"/>
                      <a:pt x="9485" y="5293"/>
                      <a:pt x="9863" y="5021"/>
                    </a:cubicBezTo>
                    <a:cubicBezTo>
                      <a:pt x="11555" y="3814"/>
                      <a:pt x="13234" y="2491"/>
                      <a:pt x="14941" y="1868"/>
                    </a:cubicBezTo>
                    <a:cubicBezTo>
                      <a:pt x="15417" y="1674"/>
                      <a:pt x="15878" y="1596"/>
                      <a:pt x="16340" y="1596"/>
                    </a:cubicBezTo>
                    <a:cubicBezTo>
                      <a:pt x="16732" y="1596"/>
                      <a:pt x="17109" y="1635"/>
                      <a:pt x="17473" y="1829"/>
                    </a:cubicBezTo>
                    <a:cubicBezTo>
                      <a:pt x="18298" y="2179"/>
                      <a:pt x="19068" y="3114"/>
                      <a:pt x="19669" y="4631"/>
                    </a:cubicBezTo>
                    <a:cubicBezTo>
                      <a:pt x="20257" y="6149"/>
                      <a:pt x="20719" y="8212"/>
                      <a:pt x="20901" y="10352"/>
                    </a:cubicBezTo>
                    <a:cubicBezTo>
                      <a:pt x="20956" y="11286"/>
                      <a:pt x="20984" y="12259"/>
                      <a:pt x="20928" y="13194"/>
                    </a:cubicBezTo>
                    <a:cubicBezTo>
                      <a:pt x="21012" y="12649"/>
                      <a:pt x="21082" y="12065"/>
                      <a:pt x="21138" y="11442"/>
                    </a:cubicBezTo>
                    <a:cubicBezTo>
                      <a:pt x="21138" y="11442"/>
                      <a:pt x="21138" y="11442"/>
                      <a:pt x="21138" y="11442"/>
                    </a:cubicBezTo>
                    <a:cubicBezTo>
                      <a:pt x="21138" y="11442"/>
                      <a:pt x="21138" y="11442"/>
                      <a:pt x="21138" y="11442"/>
                    </a:cubicBezTo>
                    <a:cubicBezTo>
                      <a:pt x="21124" y="12921"/>
                      <a:pt x="20970" y="14400"/>
                      <a:pt x="20691" y="15684"/>
                    </a:cubicBezTo>
                    <a:cubicBezTo>
                      <a:pt x="20425" y="16930"/>
                      <a:pt x="20047" y="18019"/>
                      <a:pt x="19558" y="18681"/>
                    </a:cubicBezTo>
                    <a:cubicBezTo>
                      <a:pt x="19208" y="19343"/>
                      <a:pt x="18816" y="19771"/>
                      <a:pt x="18410" y="19926"/>
                    </a:cubicBezTo>
                    <a:cubicBezTo>
                      <a:pt x="18256" y="20004"/>
                      <a:pt x="18103" y="20043"/>
                      <a:pt x="17949" y="20043"/>
                    </a:cubicBezTo>
                    <a:cubicBezTo>
                      <a:pt x="17697" y="20043"/>
                      <a:pt x="17459" y="19965"/>
                      <a:pt x="17235" y="19732"/>
                    </a:cubicBezTo>
                    <a:cubicBezTo>
                      <a:pt x="16858" y="19421"/>
                      <a:pt x="16536" y="18837"/>
                      <a:pt x="16270" y="18019"/>
                    </a:cubicBezTo>
                    <a:cubicBezTo>
                      <a:pt x="15752" y="16385"/>
                      <a:pt x="15528" y="13972"/>
                      <a:pt x="15598" y="11715"/>
                    </a:cubicBezTo>
                    <a:cubicBezTo>
                      <a:pt x="15626" y="10586"/>
                      <a:pt x="15752" y="9496"/>
                      <a:pt x="15976" y="8562"/>
                    </a:cubicBezTo>
                    <a:cubicBezTo>
                      <a:pt x="16200" y="7628"/>
                      <a:pt x="16508" y="6850"/>
                      <a:pt x="16885" y="6383"/>
                    </a:cubicBezTo>
                    <a:cubicBezTo>
                      <a:pt x="17179" y="5994"/>
                      <a:pt x="17529" y="5760"/>
                      <a:pt x="17865" y="5760"/>
                    </a:cubicBezTo>
                    <a:cubicBezTo>
                      <a:pt x="18354" y="5760"/>
                      <a:pt x="18830" y="6188"/>
                      <a:pt x="19222" y="7044"/>
                    </a:cubicBezTo>
                    <a:cubicBezTo>
                      <a:pt x="19530" y="7823"/>
                      <a:pt x="19781" y="8835"/>
                      <a:pt x="19921" y="9963"/>
                    </a:cubicBezTo>
                    <a:cubicBezTo>
                      <a:pt x="20075" y="11092"/>
                      <a:pt x="20131" y="12298"/>
                      <a:pt x="20131" y="13505"/>
                    </a:cubicBezTo>
                    <a:cubicBezTo>
                      <a:pt x="20159" y="12298"/>
                      <a:pt x="20131" y="11053"/>
                      <a:pt x="20019" y="9846"/>
                    </a:cubicBezTo>
                    <a:cubicBezTo>
                      <a:pt x="19893" y="8679"/>
                      <a:pt x="19669" y="7550"/>
                      <a:pt x="19334" y="6694"/>
                    </a:cubicBezTo>
                    <a:cubicBezTo>
                      <a:pt x="18914" y="5565"/>
                      <a:pt x="18326" y="4982"/>
                      <a:pt x="17739" y="4982"/>
                    </a:cubicBezTo>
                    <a:cubicBezTo>
                      <a:pt x="17389" y="4982"/>
                      <a:pt x="17053" y="5176"/>
                      <a:pt x="16746" y="5526"/>
                    </a:cubicBezTo>
                    <a:cubicBezTo>
                      <a:pt x="16312" y="6032"/>
                      <a:pt x="15934" y="6889"/>
                      <a:pt x="15654" y="7939"/>
                    </a:cubicBezTo>
                    <a:cubicBezTo>
                      <a:pt x="15375" y="9029"/>
                      <a:pt x="15207" y="10275"/>
                      <a:pt x="15151" y="11598"/>
                    </a:cubicBezTo>
                    <a:cubicBezTo>
                      <a:pt x="15039" y="14128"/>
                      <a:pt x="15249" y="16891"/>
                      <a:pt x="15878" y="18954"/>
                    </a:cubicBezTo>
                    <a:cubicBezTo>
                      <a:pt x="16186" y="19965"/>
                      <a:pt x="16606" y="20783"/>
                      <a:pt x="17067" y="21211"/>
                    </a:cubicBezTo>
                    <a:cubicBezTo>
                      <a:pt x="17361" y="21483"/>
                      <a:pt x="17683" y="21600"/>
                      <a:pt x="17991" y="21600"/>
                    </a:cubicBezTo>
                    <a:cubicBezTo>
                      <a:pt x="18159" y="21600"/>
                      <a:pt x="18326" y="21561"/>
                      <a:pt x="18480" y="21522"/>
                    </a:cubicBezTo>
                    <a:cubicBezTo>
                      <a:pt x="18956" y="21328"/>
                      <a:pt x="19418" y="20861"/>
                      <a:pt x="19823" y="20199"/>
                    </a:cubicBezTo>
                    <a:cubicBezTo>
                      <a:pt x="20229" y="19498"/>
                      <a:pt x="20593" y="18642"/>
                      <a:pt x="20873" y="17552"/>
                    </a:cubicBezTo>
                    <a:cubicBezTo>
                      <a:pt x="21166" y="16502"/>
                      <a:pt x="21376" y="15295"/>
                      <a:pt x="21488" y="13972"/>
                    </a:cubicBezTo>
                    <a:cubicBezTo>
                      <a:pt x="21600" y="12649"/>
                      <a:pt x="21586" y="11286"/>
                      <a:pt x="21502" y="10002"/>
                    </a:cubicBezTo>
                    <a:cubicBezTo>
                      <a:pt x="21278" y="7395"/>
                      <a:pt x="20761" y="5137"/>
                      <a:pt x="20075" y="3386"/>
                    </a:cubicBezTo>
                    <a:cubicBezTo>
                      <a:pt x="19376" y="1635"/>
                      <a:pt x="18466" y="545"/>
                      <a:pt x="17571" y="195"/>
                    </a:cubicBezTo>
                    <a:cubicBezTo>
                      <a:pt x="17193" y="39"/>
                      <a:pt x="16816" y="0"/>
                      <a:pt x="1645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8" name="Shape 1368"/>
              <p:cNvSpPr/>
              <p:nvPr/>
            </p:nvSpPr>
            <p:spPr>
              <a:xfrm>
                <a:off x="3962343" y="2016326"/>
                <a:ext cx="18834" cy="87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560" y="4320"/>
                      <a:pt x="4320" y="6480"/>
                      <a:pt x="0" y="10800"/>
                    </a:cubicBezTo>
                    <a:cubicBezTo>
                      <a:pt x="4320" y="12960"/>
                      <a:pt x="7560" y="17280"/>
                      <a:pt x="10800" y="21600"/>
                    </a:cubicBezTo>
                    <a:cubicBezTo>
                      <a:pt x="15120" y="17280"/>
                      <a:pt x="18360" y="15120"/>
                      <a:pt x="21600" y="10800"/>
                    </a:cubicBezTo>
                    <a:cubicBezTo>
                      <a:pt x="18360" y="8640"/>
                      <a:pt x="14040" y="4320"/>
                      <a:pt x="108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69" name="Shape 1369"/>
              <p:cNvSpPr/>
              <p:nvPr/>
            </p:nvSpPr>
            <p:spPr>
              <a:xfrm>
                <a:off x="4115514" y="2011304"/>
                <a:ext cx="325174" cy="53987"/>
              </a:xfrm>
              <a:custGeom>
                <a:avLst/>
                <a:gdLst/>
                <a:ahLst/>
                <a:cxnLst>
                  <a:cxn ang="0">
                    <a:pos x="wd2" y="hd2"/>
                  </a:cxn>
                  <a:cxn ang="5400000">
                    <a:pos x="wd2" y="hd2"/>
                  </a:cxn>
                  <a:cxn ang="10800000">
                    <a:pos x="wd2" y="hd2"/>
                  </a:cxn>
                  <a:cxn ang="16200000">
                    <a:pos x="wd2" y="hd2"/>
                  </a:cxn>
                </a:cxnLst>
                <a:rect l="0" t="0" r="r" b="b"/>
                <a:pathLst>
                  <a:path w="21600" h="21600" extrusionOk="0">
                    <a:moveTo>
                      <a:pt x="17656" y="0"/>
                    </a:moveTo>
                    <a:cubicBezTo>
                      <a:pt x="13106" y="6956"/>
                      <a:pt x="8555" y="12447"/>
                      <a:pt x="3883" y="14644"/>
                    </a:cubicBezTo>
                    <a:cubicBezTo>
                      <a:pt x="3155" y="14644"/>
                      <a:pt x="2366" y="15010"/>
                      <a:pt x="1638" y="15010"/>
                    </a:cubicBezTo>
                    <a:cubicBezTo>
                      <a:pt x="1092" y="16841"/>
                      <a:pt x="546" y="18671"/>
                      <a:pt x="0" y="20868"/>
                    </a:cubicBezTo>
                    <a:cubicBezTo>
                      <a:pt x="1031" y="21234"/>
                      <a:pt x="2002" y="21600"/>
                      <a:pt x="2973" y="21600"/>
                    </a:cubicBezTo>
                    <a:cubicBezTo>
                      <a:pt x="3337" y="21600"/>
                      <a:pt x="3640" y="21600"/>
                      <a:pt x="3944" y="21600"/>
                    </a:cubicBezTo>
                    <a:cubicBezTo>
                      <a:pt x="4551" y="21234"/>
                      <a:pt x="5157" y="21234"/>
                      <a:pt x="5825" y="20868"/>
                    </a:cubicBezTo>
                    <a:cubicBezTo>
                      <a:pt x="7160" y="17939"/>
                      <a:pt x="8555" y="15742"/>
                      <a:pt x="10011" y="14644"/>
                    </a:cubicBezTo>
                    <a:cubicBezTo>
                      <a:pt x="10861" y="13912"/>
                      <a:pt x="11771" y="13912"/>
                      <a:pt x="12742" y="13912"/>
                    </a:cubicBezTo>
                    <a:cubicBezTo>
                      <a:pt x="13348" y="13912"/>
                      <a:pt x="13955" y="13912"/>
                      <a:pt x="14501" y="14278"/>
                    </a:cubicBezTo>
                    <a:cubicBezTo>
                      <a:pt x="16928" y="11349"/>
                      <a:pt x="19234" y="8054"/>
                      <a:pt x="21600" y="4759"/>
                    </a:cubicBezTo>
                    <a:cubicBezTo>
                      <a:pt x="20569" y="2929"/>
                      <a:pt x="19537" y="1831"/>
                      <a:pt x="18506" y="732"/>
                    </a:cubicBezTo>
                    <a:cubicBezTo>
                      <a:pt x="18202" y="366"/>
                      <a:pt x="17960" y="0"/>
                      <a:pt x="1765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0" name="Shape 1370"/>
              <p:cNvSpPr/>
              <p:nvPr/>
            </p:nvSpPr>
            <p:spPr>
              <a:xfrm>
                <a:off x="4942057" y="2077845"/>
                <a:ext cx="293360" cy="262400"/>
              </a:xfrm>
              <a:custGeom>
                <a:avLst/>
                <a:gdLst/>
                <a:ahLst/>
                <a:cxnLst>
                  <a:cxn ang="0">
                    <a:pos x="wd2" y="hd2"/>
                  </a:cxn>
                  <a:cxn ang="5400000">
                    <a:pos x="wd2" y="hd2"/>
                  </a:cxn>
                  <a:cxn ang="10800000">
                    <a:pos x="wd2" y="hd2"/>
                  </a:cxn>
                  <a:cxn ang="16200000">
                    <a:pos x="wd2" y="hd2"/>
                  </a:cxn>
                </a:cxnLst>
                <a:rect l="0" t="0" r="r" b="b"/>
                <a:pathLst>
                  <a:path w="21477" h="21600" extrusionOk="0">
                    <a:moveTo>
                      <a:pt x="7835" y="0"/>
                    </a:moveTo>
                    <a:cubicBezTo>
                      <a:pt x="5294" y="0"/>
                      <a:pt x="2686" y="1580"/>
                      <a:pt x="1482" y="4064"/>
                    </a:cubicBezTo>
                    <a:cubicBezTo>
                      <a:pt x="1014" y="4741"/>
                      <a:pt x="813" y="5569"/>
                      <a:pt x="479" y="6322"/>
                    </a:cubicBezTo>
                    <a:cubicBezTo>
                      <a:pt x="345" y="7150"/>
                      <a:pt x="78" y="7902"/>
                      <a:pt x="78" y="8730"/>
                    </a:cubicBezTo>
                    <a:cubicBezTo>
                      <a:pt x="-123" y="10386"/>
                      <a:pt x="78" y="12042"/>
                      <a:pt x="546" y="13622"/>
                    </a:cubicBezTo>
                    <a:cubicBezTo>
                      <a:pt x="813" y="14375"/>
                      <a:pt x="1081" y="15128"/>
                      <a:pt x="1482" y="15805"/>
                    </a:cubicBezTo>
                    <a:cubicBezTo>
                      <a:pt x="1816" y="16557"/>
                      <a:pt x="2351" y="17160"/>
                      <a:pt x="2819" y="17762"/>
                    </a:cubicBezTo>
                    <a:cubicBezTo>
                      <a:pt x="3823" y="18891"/>
                      <a:pt x="4959" y="19794"/>
                      <a:pt x="6230" y="20546"/>
                    </a:cubicBezTo>
                    <a:cubicBezTo>
                      <a:pt x="7501" y="21299"/>
                      <a:pt x="8972" y="21600"/>
                      <a:pt x="10443" y="21600"/>
                    </a:cubicBezTo>
                    <a:cubicBezTo>
                      <a:pt x="11847" y="21600"/>
                      <a:pt x="13252" y="21299"/>
                      <a:pt x="14522" y="20697"/>
                    </a:cubicBezTo>
                    <a:cubicBezTo>
                      <a:pt x="14656" y="20622"/>
                      <a:pt x="14790" y="20546"/>
                      <a:pt x="14923" y="20396"/>
                    </a:cubicBezTo>
                    <a:cubicBezTo>
                      <a:pt x="16462" y="19342"/>
                      <a:pt x="17866" y="17912"/>
                      <a:pt x="18936" y="16256"/>
                    </a:cubicBezTo>
                    <a:cubicBezTo>
                      <a:pt x="20073" y="14525"/>
                      <a:pt x="20875" y="12644"/>
                      <a:pt x="21343" y="10537"/>
                    </a:cubicBezTo>
                    <a:cubicBezTo>
                      <a:pt x="21410" y="10311"/>
                      <a:pt x="21410" y="10010"/>
                      <a:pt x="21477" y="9784"/>
                    </a:cubicBezTo>
                    <a:cubicBezTo>
                      <a:pt x="19872" y="13773"/>
                      <a:pt x="17063" y="17084"/>
                      <a:pt x="13720" y="18439"/>
                    </a:cubicBezTo>
                    <a:cubicBezTo>
                      <a:pt x="12850" y="18740"/>
                      <a:pt x="11914" y="18966"/>
                      <a:pt x="11045" y="18966"/>
                    </a:cubicBezTo>
                    <a:cubicBezTo>
                      <a:pt x="9774" y="18966"/>
                      <a:pt x="8504" y="18590"/>
                      <a:pt x="7434" y="17912"/>
                    </a:cubicBezTo>
                    <a:cubicBezTo>
                      <a:pt x="6966" y="17536"/>
                      <a:pt x="6497" y="17235"/>
                      <a:pt x="6029" y="16859"/>
                    </a:cubicBezTo>
                    <a:cubicBezTo>
                      <a:pt x="5695" y="16407"/>
                      <a:pt x="5160" y="16106"/>
                      <a:pt x="4892" y="15579"/>
                    </a:cubicBezTo>
                    <a:cubicBezTo>
                      <a:pt x="4558" y="15128"/>
                      <a:pt x="4157" y="14676"/>
                      <a:pt x="3956" y="14149"/>
                    </a:cubicBezTo>
                    <a:cubicBezTo>
                      <a:pt x="3622" y="13698"/>
                      <a:pt x="3488" y="13095"/>
                      <a:pt x="3288" y="12569"/>
                    </a:cubicBezTo>
                    <a:cubicBezTo>
                      <a:pt x="3020" y="11440"/>
                      <a:pt x="2819" y="10236"/>
                      <a:pt x="3020" y="9107"/>
                    </a:cubicBezTo>
                    <a:cubicBezTo>
                      <a:pt x="3020" y="8505"/>
                      <a:pt x="3154" y="7902"/>
                      <a:pt x="3288" y="7376"/>
                    </a:cubicBezTo>
                    <a:cubicBezTo>
                      <a:pt x="3488" y="6849"/>
                      <a:pt x="3622" y="6247"/>
                      <a:pt x="3889" y="5795"/>
                    </a:cubicBezTo>
                    <a:cubicBezTo>
                      <a:pt x="4157" y="5268"/>
                      <a:pt x="4491" y="4892"/>
                      <a:pt x="4826" y="4440"/>
                    </a:cubicBezTo>
                    <a:cubicBezTo>
                      <a:pt x="5227" y="4139"/>
                      <a:pt x="5561" y="3688"/>
                      <a:pt x="6029" y="3537"/>
                    </a:cubicBezTo>
                    <a:cubicBezTo>
                      <a:pt x="6431" y="3161"/>
                      <a:pt x="6899" y="3161"/>
                      <a:pt x="7367" y="2935"/>
                    </a:cubicBezTo>
                    <a:cubicBezTo>
                      <a:pt x="7701" y="2935"/>
                      <a:pt x="8036" y="2860"/>
                      <a:pt x="8370" y="2860"/>
                    </a:cubicBezTo>
                    <a:cubicBezTo>
                      <a:pt x="8570" y="2860"/>
                      <a:pt x="8704" y="2935"/>
                      <a:pt x="8905" y="2935"/>
                    </a:cubicBezTo>
                    <a:cubicBezTo>
                      <a:pt x="9707" y="3086"/>
                      <a:pt x="9707" y="3086"/>
                      <a:pt x="9707" y="3086"/>
                    </a:cubicBezTo>
                    <a:cubicBezTo>
                      <a:pt x="10443" y="3311"/>
                      <a:pt x="10443" y="3311"/>
                      <a:pt x="10443" y="3311"/>
                    </a:cubicBezTo>
                    <a:cubicBezTo>
                      <a:pt x="11045" y="3537"/>
                      <a:pt x="11446" y="3688"/>
                      <a:pt x="11847" y="4064"/>
                    </a:cubicBezTo>
                    <a:cubicBezTo>
                      <a:pt x="12583" y="4666"/>
                      <a:pt x="13185" y="5720"/>
                      <a:pt x="13385" y="6924"/>
                    </a:cubicBezTo>
                    <a:cubicBezTo>
                      <a:pt x="13653" y="8128"/>
                      <a:pt x="13586" y="9408"/>
                      <a:pt x="13118" y="10612"/>
                    </a:cubicBezTo>
                    <a:cubicBezTo>
                      <a:pt x="12717" y="11816"/>
                      <a:pt x="11780" y="12870"/>
                      <a:pt x="10510" y="13020"/>
                    </a:cubicBezTo>
                    <a:cubicBezTo>
                      <a:pt x="10644" y="13095"/>
                      <a:pt x="10777" y="13095"/>
                      <a:pt x="10911" y="13095"/>
                    </a:cubicBezTo>
                    <a:cubicBezTo>
                      <a:pt x="12048" y="13095"/>
                      <a:pt x="13252" y="12343"/>
                      <a:pt x="13920" y="11139"/>
                    </a:cubicBezTo>
                    <a:cubicBezTo>
                      <a:pt x="14723" y="9859"/>
                      <a:pt x="15057" y="8279"/>
                      <a:pt x="14990" y="6698"/>
                    </a:cubicBezTo>
                    <a:cubicBezTo>
                      <a:pt x="14923" y="5118"/>
                      <a:pt x="14322" y="3387"/>
                      <a:pt x="13185" y="2183"/>
                    </a:cubicBezTo>
                    <a:cubicBezTo>
                      <a:pt x="12650" y="1580"/>
                      <a:pt x="11914" y="1129"/>
                      <a:pt x="11312" y="903"/>
                    </a:cubicBezTo>
                    <a:cubicBezTo>
                      <a:pt x="10309" y="452"/>
                      <a:pt x="10309" y="452"/>
                      <a:pt x="10309" y="452"/>
                    </a:cubicBezTo>
                    <a:cubicBezTo>
                      <a:pt x="9975" y="301"/>
                      <a:pt x="9640" y="226"/>
                      <a:pt x="9239" y="151"/>
                    </a:cubicBezTo>
                    <a:cubicBezTo>
                      <a:pt x="8771" y="0"/>
                      <a:pt x="8303" y="0"/>
                      <a:pt x="7835"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1" name="Shape 1371"/>
              <p:cNvSpPr/>
              <p:nvPr/>
            </p:nvSpPr>
            <p:spPr>
              <a:xfrm>
                <a:off x="5146276" y="2155686"/>
                <a:ext cx="102951" cy="1694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835" y="1858"/>
                      <a:pt x="19880" y="3600"/>
                      <a:pt x="18733" y="5226"/>
                    </a:cubicBezTo>
                    <a:cubicBezTo>
                      <a:pt x="18542" y="5574"/>
                      <a:pt x="18542" y="6039"/>
                      <a:pt x="18350" y="6387"/>
                    </a:cubicBezTo>
                    <a:cubicBezTo>
                      <a:pt x="17012" y="9639"/>
                      <a:pt x="14719" y="12542"/>
                      <a:pt x="11469" y="15213"/>
                    </a:cubicBezTo>
                    <a:cubicBezTo>
                      <a:pt x="8411" y="17768"/>
                      <a:pt x="4396" y="19974"/>
                      <a:pt x="0" y="21600"/>
                    </a:cubicBezTo>
                    <a:cubicBezTo>
                      <a:pt x="6690" y="19626"/>
                      <a:pt x="11851" y="16374"/>
                      <a:pt x="15483" y="12658"/>
                    </a:cubicBezTo>
                    <a:cubicBezTo>
                      <a:pt x="19306" y="8826"/>
                      <a:pt x="21409" y="4413"/>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2" name="Shape 1372"/>
              <p:cNvSpPr/>
              <p:nvPr/>
            </p:nvSpPr>
            <p:spPr>
              <a:xfrm>
                <a:off x="4564981" y="2037669"/>
                <a:ext cx="259889" cy="23729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41" y="667"/>
                      <a:pt x="2282" y="1251"/>
                      <a:pt x="3423" y="1835"/>
                    </a:cubicBezTo>
                    <a:cubicBezTo>
                      <a:pt x="4487" y="2585"/>
                      <a:pt x="5552" y="3253"/>
                      <a:pt x="6617" y="3920"/>
                    </a:cubicBezTo>
                    <a:cubicBezTo>
                      <a:pt x="7682" y="4754"/>
                      <a:pt x="8594" y="5504"/>
                      <a:pt x="9583" y="6255"/>
                    </a:cubicBezTo>
                    <a:cubicBezTo>
                      <a:pt x="10496" y="7172"/>
                      <a:pt x="11408" y="8006"/>
                      <a:pt x="12397" y="8840"/>
                    </a:cubicBezTo>
                    <a:cubicBezTo>
                      <a:pt x="13158" y="9841"/>
                      <a:pt x="13994" y="10758"/>
                      <a:pt x="14831" y="11759"/>
                    </a:cubicBezTo>
                    <a:cubicBezTo>
                      <a:pt x="15592" y="12760"/>
                      <a:pt x="16352" y="13761"/>
                      <a:pt x="17113" y="14761"/>
                    </a:cubicBezTo>
                    <a:cubicBezTo>
                      <a:pt x="17797" y="15929"/>
                      <a:pt x="18558" y="17013"/>
                      <a:pt x="19394" y="18097"/>
                    </a:cubicBezTo>
                    <a:cubicBezTo>
                      <a:pt x="20003" y="19265"/>
                      <a:pt x="20763" y="20432"/>
                      <a:pt x="21600" y="21600"/>
                    </a:cubicBezTo>
                    <a:cubicBezTo>
                      <a:pt x="21448" y="20099"/>
                      <a:pt x="21296" y="18681"/>
                      <a:pt x="20992" y="17263"/>
                    </a:cubicBezTo>
                    <a:cubicBezTo>
                      <a:pt x="20611" y="15846"/>
                      <a:pt x="20079" y="14511"/>
                      <a:pt x="19546" y="13093"/>
                    </a:cubicBezTo>
                    <a:cubicBezTo>
                      <a:pt x="18862" y="11842"/>
                      <a:pt x="18177" y="10675"/>
                      <a:pt x="17341" y="9424"/>
                    </a:cubicBezTo>
                    <a:cubicBezTo>
                      <a:pt x="16504" y="8340"/>
                      <a:pt x="15515" y="7256"/>
                      <a:pt x="14603" y="6171"/>
                    </a:cubicBezTo>
                    <a:cubicBezTo>
                      <a:pt x="13538" y="5254"/>
                      <a:pt x="12473" y="4420"/>
                      <a:pt x="11332" y="3586"/>
                    </a:cubicBezTo>
                    <a:cubicBezTo>
                      <a:pt x="10192" y="2836"/>
                      <a:pt x="9051" y="2252"/>
                      <a:pt x="7910" y="1668"/>
                    </a:cubicBezTo>
                    <a:cubicBezTo>
                      <a:pt x="7758" y="1668"/>
                      <a:pt x="7682" y="1585"/>
                      <a:pt x="7530" y="1585"/>
                    </a:cubicBezTo>
                    <a:cubicBezTo>
                      <a:pt x="6389" y="1501"/>
                      <a:pt x="5248" y="1334"/>
                      <a:pt x="4183" y="1084"/>
                    </a:cubicBezTo>
                    <a:cubicBezTo>
                      <a:pt x="3042" y="834"/>
                      <a:pt x="1901" y="584"/>
                      <a:pt x="837" y="167"/>
                    </a:cubicBezTo>
                    <a:cubicBezTo>
                      <a:pt x="989" y="167"/>
                      <a:pt x="1217" y="83"/>
                      <a:pt x="1369" y="83"/>
                    </a:cubicBezTo>
                    <a:cubicBezTo>
                      <a:pt x="913" y="0"/>
                      <a:pt x="456"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3" name="Shape 1373"/>
              <p:cNvSpPr/>
              <p:nvPr/>
            </p:nvSpPr>
            <p:spPr>
              <a:xfrm>
                <a:off x="4581303" y="1987450"/>
                <a:ext cx="305086" cy="6905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630" y="284"/>
                      <a:pt x="19660" y="1137"/>
                      <a:pt x="18754" y="1989"/>
                    </a:cubicBezTo>
                    <a:cubicBezTo>
                      <a:pt x="17849" y="2558"/>
                      <a:pt x="16944" y="3411"/>
                      <a:pt x="16038" y="4263"/>
                    </a:cubicBezTo>
                    <a:cubicBezTo>
                      <a:pt x="15133" y="4832"/>
                      <a:pt x="14228" y="5684"/>
                      <a:pt x="13322" y="6537"/>
                    </a:cubicBezTo>
                    <a:cubicBezTo>
                      <a:pt x="12417" y="7105"/>
                      <a:pt x="11576" y="7674"/>
                      <a:pt x="10671" y="8526"/>
                    </a:cubicBezTo>
                    <a:cubicBezTo>
                      <a:pt x="9765" y="9095"/>
                      <a:pt x="8860" y="9663"/>
                      <a:pt x="7954" y="10232"/>
                    </a:cubicBezTo>
                    <a:cubicBezTo>
                      <a:pt x="6984" y="10800"/>
                      <a:pt x="6079" y="11368"/>
                      <a:pt x="5174" y="12221"/>
                    </a:cubicBezTo>
                    <a:cubicBezTo>
                      <a:pt x="4268" y="12505"/>
                      <a:pt x="3298" y="13358"/>
                      <a:pt x="2393" y="13926"/>
                    </a:cubicBezTo>
                    <a:cubicBezTo>
                      <a:pt x="1617" y="14495"/>
                      <a:pt x="776" y="15063"/>
                      <a:pt x="0" y="15916"/>
                    </a:cubicBezTo>
                    <a:cubicBezTo>
                      <a:pt x="711" y="16200"/>
                      <a:pt x="1423" y="16484"/>
                      <a:pt x="2134" y="16768"/>
                    </a:cubicBezTo>
                    <a:cubicBezTo>
                      <a:pt x="3234" y="17905"/>
                      <a:pt x="4333" y="19326"/>
                      <a:pt x="5432" y="21032"/>
                    </a:cubicBezTo>
                    <a:cubicBezTo>
                      <a:pt x="5497" y="21032"/>
                      <a:pt x="5497" y="21032"/>
                      <a:pt x="5562" y="21316"/>
                    </a:cubicBezTo>
                    <a:cubicBezTo>
                      <a:pt x="6402" y="21316"/>
                      <a:pt x="7243" y="21600"/>
                      <a:pt x="8149" y="21600"/>
                    </a:cubicBezTo>
                    <a:cubicBezTo>
                      <a:pt x="9119" y="21316"/>
                      <a:pt x="10089" y="21032"/>
                      <a:pt x="11059" y="20747"/>
                    </a:cubicBezTo>
                    <a:cubicBezTo>
                      <a:pt x="12029" y="20179"/>
                      <a:pt x="12999" y="19326"/>
                      <a:pt x="13904" y="18474"/>
                    </a:cubicBezTo>
                    <a:cubicBezTo>
                      <a:pt x="14874" y="17337"/>
                      <a:pt x="15844" y="15916"/>
                      <a:pt x="16750" y="14495"/>
                    </a:cubicBezTo>
                    <a:cubicBezTo>
                      <a:pt x="17655" y="12505"/>
                      <a:pt x="18496" y="10516"/>
                      <a:pt x="19337" y="8242"/>
                    </a:cubicBezTo>
                    <a:cubicBezTo>
                      <a:pt x="20177" y="5684"/>
                      <a:pt x="20953" y="2842"/>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4" name="Shape 1374"/>
              <p:cNvSpPr/>
              <p:nvPr/>
            </p:nvSpPr>
            <p:spPr>
              <a:xfrm>
                <a:off x="4575025" y="2038925"/>
                <a:ext cx="85375" cy="17578"/>
              </a:xfrm>
              <a:custGeom>
                <a:avLst/>
                <a:gdLst/>
                <a:ahLst/>
                <a:cxnLst>
                  <a:cxn ang="0">
                    <a:pos x="wd2" y="hd2"/>
                  </a:cxn>
                  <a:cxn ang="5400000">
                    <a:pos x="wd2" y="hd2"/>
                  </a:cxn>
                  <a:cxn ang="10800000">
                    <a:pos x="wd2" y="hd2"/>
                  </a:cxn>
                  <a:cxn ang="16200000">
                    <a:pos x="wd2" y="hd2"/>
                  </a:cxn>
                </a:cxnLst>
                <a:rect l="0" t="0" r="r" b="b"/>
                <a:pathLst>
                  <a:path w="21600" h="21600" extrusionOk="0">
                    <a:moveTo>
                      <a:pt x="1626" y="0"/>
                    </a:moveTo>
                    <a:cubicBezTo>
                      <a:pt x="1161" y="0"/>
                      <a:pt x="465" y="1137"/>
                      <a:pt x="0" y="1137"/>
                    </a:cubicBezTo>
                    <a:cubicBezTo>
                      <a:pt x="3252" y="6821"/>
                      <a:pt x="6735" y="10232"/>
                      <a:pt x="10219" y="13642"/>
                    </a:cubicBezTo>
                    <a:cubicBezTo>
                      <a:pt x="13471" y="17053"/>
                      <a:pt x="16955" y="19326"/>
                      <a:pt x="20439" y="20463"/>
                    </a:cubicBezTo>
                    <a:cubicBezTo>
                      <a:pt x="20903" y="20463"/>
                      <a:pt x="21135" y="21600"/>
                      <a:pt x="21600" y="21600"/>
                    </a:cubicBezTo>
                    <a:cubicBezTo>
                      <a:pt x="21368" y="20463"/>
                      <a:pt x="21368" y="20463"/>
                      <a:pt x="21135" y="20463"/>
                    </a:cubicBezTo>
                    <a:cubicBezTo>
                      <a:pt x="17187" y="13642"/>
                      <a:pt x="13239" y="7958"/>
                      <a:pt x="9290" y="3411"/>
                    </a:cubicBezTo>
                    <a:cubicBezTo>
                      <a:pt x="6735" y="2274"/>
                      <a:pt x="4181" y="1137"/>
                      <a:pt x="1626"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5" name="Shape 1375"/>
              <p:cNvSpPr/>
              <p:nvPr/>
            </p:nvSpPr>
            <p:spPr>
              <a:xfrm>
                <a:off x="2229760" y="1984938"/>
                <a:ext cx="441935" cy="438169"/>
              </a:xfrm>
              <a:custGeom>
                <a:avLst/>
                <a:gdLst/>
                <a:ahLst/>
                <a:cxnLst>
                  <a:cxn ang="0">
                    <a:pos x="wd2" y="hd2"/>
                  </a:cxn>
                  <a:cxn ang="5400000">
                    <a:pos x="wd2" y="hd2"/>
                  </a:cxn>
                  <a:cxn ang="10800000">
                    <a:pos x="wd2" y="hd2"/>
                  </a:cxn>
                  <a:cxn ang="16200000">
                    <a:pos x="wd2" y="hd2"/>
                  </a:cxn>
                </a:cxnLst>
                <a:rect l="0" t="0" r="r" b="b"/>
                <a:pathLst>
                  <a:path w="21600" h="21600" extrusionOk="0">
                    <a:moveTo>
                      <a:pt x="1692" y="0"/>
                    </a:moveTo>
                    <a:cubicBezTo>
                      <a:pt x="1158" y="0"/>
                      <a:pt x="579" y="0"/>
                      <a:pt x="0" y="90"/>
                    </a:cubicBezTo>
                    <a:cubicBezTo>
                      <a:pt x="0" y="90"/>
                      <a:pt x="0" y="90"/>
                      <a:pt x="0" y="90"/>
                    </a:cubicBezTo>
                    <a:cubicBezTo>
                      <a:pt x="1336" y="405"/>
                      <a:pt x="2628" y="990"/>
                      <a:pt x="3786" y="1665"/>
                    </a:cubicBezTo>
                    <a:cubicBezTo>
                      <a:pt x="4409" y="1980"/>
                      <a:pt x="4899" y="2430"/>
                      <a:pt x="5433" y="2745"/>
                    </a:cubicBezTo>
                    <a:cubicBezTo>
                      <a:pt x="5923" y="3150"/>
                      <a:pt x="6369" y="3510"/>
                      <a:pt x="6769" y="3915"/>
                    </a:cubicBezTo>
                    <a:cubicBezTo>
                      <a:pt x="7527" y="4680"/>
                      <a:pt x="8061" y="5490"/>
                      <a:pt x="8551" y="6300"/>
                    </a:cubicBezTo>
                    <a:cubicBezTo>
                      <a:pt x="9041" y="7200"/>
                      <a:pt x="9575" y="8190"/>
                      <a:pt x="10110" y="9315"/>
                    </a:cubicBezTo>
                    <a:cubicBezTo>
                      <a:pt x="10644" y="10485"/>
                      <a:pt x="11223" y="11745"/>
                      <a:pt x="11980" y="13005"/>
                    </a:cubicBezTo>
                    <a:cubicBezTo>
                      <a:pt x="12693" y="14265"/>
                      <a:pt x="13584" y="15525"/>
                      <a:pt x="14563" y="16650"/>
                    </a:cubicBezTo>
                    <a:cubicBezTo>
                      <a:pt x="15053" y="17190"/>
                      <a:pt x="15632" y="17685"/>
                      <a:pt x="16167" y="18225"/>
                    </a:cubicBezTo>
                    <a:cubicBezTo>
                      <a:pt x="16746" y="18675"/>
                      <a:pt x="17325" y="19125"/>
                      <a:pt x="17948" y="19530"/>
                    </a:cubicBezTo>
                    <a:cubicBezTo>
                      <a:pt x="18572" y="19890"/>
                      <a:pt x="19151" y="20295"/>
                      <a:pt x="19774" y="20610"/>
                    </a:cubicBezTo>
                    <a:cubicBezTo>
                      <a:pt x="20398" y="20925"/>
                      <a:pt x="21021" y="21240"/>
                      <a:pt x="21600" y="21600"/>
                    </a:cubicBezTo>
                    <a:cubicBezTo>
                      <a:pt x="19551" y="19755"/>
                      <a:pt x="17725" y="17820"/>
                      <a:pt x="16389" y="15480"/>
                    </a:cubicBezTo>
                    <a:cubicBezTo>
                      <a:pt x="15766" y="14310"/>
                      <a:pt x="15187" y="13140"/>
                      <a:pt x="14697" y="11880"/>
                    </a:cubicBezTo>
                    <a:cubicBezTo>
                      <a:pt x="13183" y="8055"/>
                      <a:pt x="13183" y="8055"/>
                      <a:pt x="13183" y="8055"/>
                    </a:cubicBezTo>
                    <a:cubicBezTo>
                      <a:pt x="12693" y="6795"/>
                      <a:pt x="12069" y="5535"/>
                      <a:pt x="11268" y="4365"/>
                    </a:cubicBezTo>
                    <a:cubicBezTo>
                      <a:pt x="10421" y="3195"/>
                      <a:pt x="9308" y="2250"/>
                      <a:pt x="8061" y="1530"/>
                    </a:cubicBezTo>
                    <a:cubicBezTo>
                      <a:pt x="7438" y="1170"/>
                      <a:pt x="6814" y="900"/>
                      <a:pt x="6146" y="675"/>
                    </a:cubicBezTo>
                    <a:cubicBezTo>
                      <a:pt x="5478" y="495"/>
                      <a:pt x="4810" y="270"/>
                      <a:pt x="4097" y="225"/>
                    </a:cubicBezTo>
                    <a:cubicBezTo>
                      <a:pt x="3340" y="45"/>
                      <a:pt x="2494" y="0"/>
                      <a:pt x="1692"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6" name="Shape 1376"/>
              <p:cNvSpPr/>
              <p:nvPr/>
            </p:nvSpPr>
            <p:spPr>
              <a:xfrm>
                <a:off x="2229760" y="1986194"/>
                <a:ext cx="401759" cy="4971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271"/>
                      <a:pt x="98" y="2581"/>
                      <a:pt x="343" y="3851"/>
                    </a:cubicBezTo>
                    <a:cubicBezTo>
                      <a:pt x="588" y="5122"/>
                      <a:pt x="980" y="6393"/>
                      <a:pt x="1420" y="7624"/>
                    </a:cubicBezTo>
                    <a:cubicBezTo>
                      <a:pt x="2400" y="10125"/>
                      <a:pt x="3722" y="12547"/>
                      <a:pt x="5584" y="14691"/>
                    </a:cubicBezTo>
                    <a:cubicBezTo>
                      <a:pt x="6514" y="15763"/>
                      <a:pt x="7543" y="16756"/>
                      <a:pt x="8767" y="17669"/>
                    </a:cubicBezTo>
                    <a:cubicBezTo>
                      <a:pt x="9943" y="18543"/>
                      <a:pt x="11314" y="19297"/>
                      <a:pt x="12735" y="19932"/>
                    </a:cubicBezTo>
                    <a:cubicBezTo>
                      <a:pt x="15282" y="21044"/>
                      <a:pt x="18171" y="21600"/>
                      <a:pt x="21012" y="21600"/>
                    </a:cubicBezTo>
                    <a:cubicBezTo>
                      <a:pt x="21208" y="21600"/>
                      <a:pt x="21404" y="21600"/>
                      <a:pt x="21600" y="21600"/>
                    </a:cubicBezTo>
                    <a:cubicBezTo>
                      <a:pt x="21502" y="21521"/>
                      <a:pt x="21355" y="21481"/>
                      <a:pt x="21208" y="21441"/>
                    </a:cubicBezTo>
                    <a:cubicBezTo>
                      <a:pt x="18416" y="20885"/>
                      <a:pt x="15820" y="19734"/>
                      <a:pt x="13812" y="18344"/>
                    </a:cubicBezTo>
                    <a:cubicBezTo>
                      <a:pt x="11510" y="16835"/>
                      <a:pt x="9845" y="15009"/>
                      <a:pt x="8327" y="13143"/>
                    </a:cubicBezTo>
                    <a:cubicBezTo>
                      <a:pt x="6906" y="11157"/>
                      <a:pt x="5535" y="9132"/>
                      <a:pt x="4114" y="6949"/>
                    </a:cubicBezTo>
                    <a:cubicBezTo>
                      <a:pt x="2645" y="4804"/>
                      <a:pt x="980" y="2501"/>
                      <a:pt x="0" y="0"/>
                    </a:cubicBezTo>
                    <a:cubicBezTo>
                      <a:pt x="0" y="0"/>
                      <a:pt x="0" y="0"/>
                      <a:pt x="0" y="0"/>
                    </a:cubicBezTo>
                    <a:cubicBezTo>
                      <a:pt x="0" y="0"/>
                      <a:pt x="0" y="0"/>
                      <a:pt x="0" y="0"/>
                    </a:cubicBezTo>
                    <a:cubicBezTo>
                      <a:pt x="0" y="0"/>
                      <a:pt x="0" y="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7" name="Shape 1377"/>
              <p:cNvSpPr/>
              <p:nvPr/>
            </p:nvSpPr>
            <p:spPr>
              <a:xfrm>
                <a:off x="2625241" y="2478312"/>
                <a:ext cx="15067" cy="63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812" y="5400"/>
                      <a:pt x="7624" y="10800"/>
                      <a:pt x="10165" y="21600"/>
                    </a:cubicBezTo>
                    <a:cubicBezTo>
                      <a:pt x="13976" y="21600"/>
                      <a:pt x="17788" y="16200"/>
                      <a:pt x="21600" y="16200"/>
                    </a:cubicBezTo>
                    <a:cubicBezTo>
                      <a:pt x="15247" y="10800"/>
                      <a:pt x="7624" y="5400"/>
                      <a:pt x="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8" name="Shape 1378"/>
              <p:cNvSpPr/>
              <p:nvPr/>
            </p:nvSpPr>
            <p:spPr>
              <a:xfrm>
                <a:off x="5284380" y="1976150"/>
                <a:ext cx="443191" cy="438169"/>
              </a:xfrm>
              <a:custGeom>
                <a:avLst/>
                <a:gdLst/>
                <a:ahLst/>
                <a:cxnLst>
                  <a:cxn ang="0">
                    <a:pos x="wd2" y="hd2"/>
                  </a:cxn>
                  <a:cxn ang="5400000">
                    <a:pos x="wd2" y="hd2"/>
                  </a:cxn>
                  <a:cxn ang="10800000">
                    <a:pos x="wd2" y="hd2"/>
                  </a:cxn>
                  <a:cxn ang="16200000">
                    <a:pos x="wd2" y="hd2"/>
                  </a:cxn>
                </a:cxnLst>
                <a:rect l="0" t="0" r="r" b="b"/>
                <a:pathLst>
                  <a:path w="21600" h="21600" extrusionOk="0">
                    <a:moveTo>
                      <a:pt x="19908" y="0"/>
                    </a:moveTo>
                    <a:cubicBezTo>
                      <a:pt x="19106" y="0"/>
                      <a:pt x="18304" y="90"/>
                      <a:pt x="17503" y="225"/>
                    </a:cubicBezTo>
                    <a:cubicBezTo>
                      <a:pt x="16790" y="315"/>
                      <a:pt x="16122" y="495"/>
                      <a:pt x="15454" y="675"/>
                    </a:cubicBezTo>
                    <a:cubicBezTo>
                      <a:pt x="14786" y="900"/>
                      <a:pt x="14162" y="1215"/>
                      <a:pt x="13539" y="1530"/>
                    </a:cubicBezTo>
                    <a:cubicBezTo>
                      <a:pt x="12292" y="2250"/>
                      <a:pt x="11179" y="3195"/>
                      <a:pt x="10332" y="4365"/>
                    </a:cubicBezTo>
                    <a:cubicBezTo>
                      <a:pt x="9531" y="5535"/>
                      <a:pt x="8907" y="6795"/>
                      <a:pt x="8417" y="8100"/>
                    </a:cubicBezTo>
                    <a:cubicBezTo>
                      <a:pt x="6903" y="11880"/>
                      <a:pt x="6903" y="11880"/>
                      <a:pt x="6903" y="11880"/>
                    </a:cubicBezTo>
                    <a:cubicBezTo>
                      <a:pt x="6413" y="13140"/>
                      <a:pt x="5834" y="14355"/>
                      <a:pt x="5166" y="15525"/>
                    </a:cubicBezTo>
                    <a:cubicBezTo>
                      <a:pt x="3875" y="17820"/>
                      <a:pt x="2049" y="19800"/>
                      <a:pt x="0" y="21600"/>
                    </a:cubicBezTo>
                    <a:cubicBezTo>
                      <a:pt x="579" y="21240"/>
                      <a:pt x="1202" y="20970"/>
                      <a:pt x="1826" y="20655"/>
                    </a:cubicBezTo>
                    <a:cubicBezTo>
                      <a:pt x="2449" y="20295"/>
                      <a:pt x="3028" y="19890"/>
                      <a:pt x="3652" y="19530"/>
                    </a:cubicBezTo>
                    <a:cubicBezTo>
                      <a:pt x="4275" y="19125"/>
                      <a:pt x="4854" y="18675"/>
                      <a:pt x="5433" y="18225"/>
                    </a:cubicBezTo>
                    <a:cubicBezTo>
                      <a:pt x="5968" y="17730"/>
                      <a:pt x="6547" y="17190"/>
                      <a:pt x="7037" y="16650"/>
                    </a:cubicBezTo>
                    <a:cubicBezTo>
                      <a:pt x="8016" y="15525"/>
                      <a:pt x="8952" y="14265"/>
                      <a:pt x="9620" y="13005"/>
                    </a:cubicBezTo>
                    <a:cubicBezTo>
                      <a:pt x="10377" y="11745"/>
                      <a:pt x="10956" y="10530"/>
                      <a:pt x="11490" y="9360"/>
                    </a:cubicBezTo>
                    <a:cubicBezTo>
                      <a:pt x="12025" y="8190"/>
                      <a:pt x="12559" y="7245"/>
                      <a:pt x="13049" y="6345"/>
                    </a:cubicBezTo>
                    <a:cubicBezTo>
                      <a:pt x="13539" y="5490"/>
                      <a:pt x="14073" y="4725"/>
                      <a:pt x="14831" y="3915"/>
                    </a:cubicBezTo>
                    <a:cubicBezTo>
                      <a:pt x="15231" y="3555"/>
                      <a:pt x="15677" y="3150"/>
                      <a:pt x="16167" y="2745"/>
                    </a:cubicBezTo>
                    <a:cubicBezTo>
                      <a:pt x="16701" y="2430"/>
                      <a:pt x="17191" y="2025"/>
                      <a:pt x="17814" y="1710"/>
                    </a:cubicBezTo>
                    <a:cubicBezTo>
                      <a:pt x="18972" y="990"/>
                      <a:pt x="20264" y="405"/>
                      <a:pt x="21600" y="90"/>
                    </a:cubicBezTo>
                    <a:cubicBezTo>
                      <a:pt x="21600" y="90"/>
                      <a:pt x="21600" y="90"/>
                      <a:pt x="21600" y="90"/>
                    </a:cubicBezTo>
                    <a:cubicBezTo>
                      <a:pt x="21021" y="45"/>
                      <a:pt x="20487" y="0"/>
                      <a:pt x="19908"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79" name="Shape 1379"/>
              <p:cNvSpPr/>
              <p:nvPr/>
            </p:nvSpPr>
            <p:spPr>
              <a:xfrm>
                <a:off x="5329578" y="1977406"/>
                <a:ext cx="397993" cy="4971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21600" y="0"/>
                      <a:pt x="21600" y="0"/>
                      <a:pt x="21600" y="0"/>
                    </a:cubicBezTo>
                    <a:cubicBezTo>
                      <a:pt x="21600" y="0"/>
                      <a:pt x="21600" y="0"/>
                      <a:pt x="21600" y="0"/>
                    </a:cubicBezTo>
                    <a:cubicBezTo>
                      <a:pt x="20609" y="2501"/>
                      <a:pt x="18925" y="4804"/>
                      <a:pt x="17439" y="6988"/>
                    </a:cubicBezTo>
                    <a:cubicBezTo>
                      <a:pt x="16002" y="9132"/>
                      <a:pt x="14615" y="11197"/>
                      <a:pt x="13178" y="13143"/>
                    </a:cubicBezTo>
                    <a:cubicBezTo>
                      <a:pt x="11642" y="15049"/>
                      <a:pt x="9958" y="16875"/>
                      <a:pt x="7629" y="18384"/>
                    </a:cubicBezTo>
                    <a:cubicBezTo>
                      <a:pt x="5697" y="19694"/>
                      <a:pt x="3220" y="20766"/>
                      <a:pt x="545" y="21362"/>
                    </a:cubicBezTo>
                    <a:cubicBezTo>
                      <a:pt x="347" y="21441"/>
                      <a:pt x="198" y="21521"/>
                      <a:pt x="0" y="21600"/>
                    </a:cubicBezTo>
                    <a:cubicBezTo>
                      <a:pt x="99" y="21600"/>
                      <a:pt x="198" y="21600"/>
                      <a:pt x="297" y="21600"/>
                    </a:cubicBezTo>
                    <a:cubicBezTo>
                      <a:pt x="3220" y="21600"/>
                      <a:pt x="6143" y="21084"/>
                      <a:pt x="8719" y="19932"/>
                    </a:cubicBezTo>
                    <a:cubicBezTo>
                      <a:pt x="10156" y="19337"/>
                      <a:pt x="11543" y="18543"/>
                      <a:pt x="12732" y="17669"/>
                    </a:cubicBezTo>
                    <a:cubicBezTo>
                      <a:pt x="13971" y="16756"/>
                      <a:pt x="15011" y="15763"/>
                      <a:pt x="15952" y="14691"/>
                    </a:cubicBezTo>
                    <a:cubicBezTo>
                      <a:pt x="17835" y="12547"/>
                      <a:pt x="19172" y="10125"/>
                      <a:pt x="20163" y="7663"/>
                    </a:cubicBezTo>
                    <a:cubicBezTo>
                      <a:pt x="20609" y="6393"/>
                      <a:pt x="21006" y="5162"/>
                      <a:pt x="21253" y="3851"/>
                    </a:cubicBezTo>
                    <a:cubicBezTo>
                      <a:pt x="21501" y="2581"/>
                      <a:pt x="21600" y="1310"/>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80" name="Shape 1380"/>
              <p:cNvSpPr/>
              <p:nvPr/>
            </p:nvSpPr>
            <p:spPr>
              <a:xfrm>
                <a:off x="5317023" y="2468268"/>
                <a:ext cx="22600" cy="63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688" y="7200"/>
                      <a:pt x="6912" y="14400"/>
                      <a:pt x="0" y="21600"/>
                    </a:cubicBezTo>
                    <a:cubicBezTo>
                      <a:pt x="3456" y="21600"/>
                      <a:pt x="7776" y="21600"/>
                      <a:pt x="12096" y="21600"/>
                    </a:cubicBezTo>
                    <a:cubicBezTo>
                      <a:pt x="15552" y="14400"/>
                      <a:pt x="18144" y="7200"/>
                      <a:pt x="21600" y="0"/>
                    </a:cubicBezTo>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81" name="Shape 1381"/>
              <p:cNvSpPr/>
              <p:nvPr/>
            </p:nvSpPr>
            <p:spPr>
              <a:xfrm>
                <a:off x="4045206" y="1898309"/>
                <a:ext cx="67797" cy="6779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382" name="Shape 1382"/>
              <p:cNvSpPr/>
              <p:nvPr/>
            </p:nvSpPr>
            <p:spPr>
              <a:xfrm>
                <a:off x="3841816" y="1898309"/>
                <a:ext cx="69053" cy="67797"/>
              </a:xfrm>
              <a:prstGeom prst="ellipse">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383" name="Shape 1383"/>
              <p:cNvSpPr/>
              <p:nvPr/>
            </p:nvSpPr>
            <p:spPr>
              <a:xfrm>
                <a:off x="5053369" y="1895798"/>
                <a:ext cx="2901451" cy="3892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sp>
            <p:nvSpPr>
              <p:cNvPr id="1384" name="Shape 1384"/>
              <p:cNvSpPr/>
              <p:nvPr/>
            </p:nvSpPr>
            <p:spPr>
              <a:xfrm>
                <a:off x="0" y="1895798"/>
                <a:ext cx="2898938" cy="38921"/>
              </a:xfrm>
              <a:prstGeom prst="rect">
                <a:avLst/>
              </a:pr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1386" name="Shape 1386"/>
            <p:cNvSpPr/>
            <p:nvPr/>
          </p:nvSpPr>
          <p:spPr>
            <a:xfrm>
              <a:off x="966862" y="1039321"/>
              <a:ext cx="6021094" cy="919481"/>
            </a:xfrm>
            <a:prstGeom prst="rect">
              <a:avLst/>
            </a:prstGeom>
            <a:noFill/>
            <a:ln w="12700" cap="flat">
              <a:noFill/>
              <a:miter lim="400000"/>
            </a:ln>
            <a:effectLst/>
          </p:spPr>
          <p:txBody>
            <a:bodyPr wrap="square" lIns="91439" tIns="91439" rIns="91439" bIns="91439" numCol="1" anchor="t">
              <a:spAutoFit/>
            </a:bodyPr>
            <a:lstStyle>
              <a:lvl1pPr algn="ctr">
                <a:defRPr sz="4800" i="1">
                  <a:solidFill>
                    <a:srgbClr val="FFFFFF"/>
                  </a:solidFill>
                  <a:latin typeface="+mj-lt"/>
                  <a:ea typeface="+mj-ea"/>
                  <a:cs typeface="+mj-cs"/>
                  <a:sym typeface="Helvetica"/>
                </a:defRPr>
              </a:lvl1pPr>
            </a:lstStyle>
            <a:p>
              <a:pPr>
                <a:defRPr i="0">
                  <a:solidFill>
                    <a:srgbClr val="000000"/>
                  </a:solidFill>
                  <a:latin typeface="+mn-lt"/>
                  <a:ea typeface="+mn-ea"/>
                  <a:cs typeface="+mn-cs"/>
                  <a:sym typeface="Trebuchet MS"/>
                </a:defRPr>
              </a:pPr>
              <a:r>
                <a:rPr i="1">
                  <a:solidFill>
                    <a:srgbClr val="FFFFFF"/>
                  </a:solidFill>
                  <a:latin typeface="+mj-lt"/>
                  <a:ea typeface="+mj-ea"/>
                  <a:cs typeface="+mj-cs"/>
                  <a:sym typeface="Helvetica"/>
                </a:rPr>
                <a:t>WELCOME   HERE</a:t>
              </a:r>
            </a:p>
          </p:txBody>
        </p:sp>
      </p:grpSp>
      <p:sp>
        <p:nvSpPr>
          <p:cNvPr id="1388" name="Shape 1388"/>
          <p:cNvSpPr/>
          <p:nvPr/>
        </p:nvSpPr>
        <p:spPr>
          <a:xfrm>
            <a:off x="-266700" y="5696948"/>
            <a:ext cx="24917400" cy="3205480"/>
          </a:xfrm>
          <a:prstGeom prst="rect">
            <a:avLst/>
          </a:prstGeom>
          <a:ln w="12700">
            <a:miter lim="400000"/>
          </a:ln>
        </p:spPr>
        <p:txBody>
          <a:bodyPr tIns="91439" bIns="91439">
            <a:spAutoFit/>
          </a:bodyPr>
          <a:lstStyle/>
          <a:p>
            <a:pPr algn="ctr">
              <a:defRPr sz="13200"/>
            </a:pPr>
            <a:r>
              <a:rPr b="1" i="1">
                <a:solidFill>
                  <a:srgbClr val="FFFFFF"/>
                </a:solidFill>
                <a:latin typeface="Adobe Garamond Pro"/>
                <a:ea typeface="Adobe Garamond Pro"/>
                <a:cs typeface="Adobe Garamond Pro"/>
                <a:sym typeface="Adobe Garamond Pro"/>
              </a:rPr>
              <a:t>THANK YOU</a:t>
            </a:r>
          </a:p>
          <a:p>
            <a:pPr algn="ctr">
              <a:defRPr sz="8000"/>
            </a:pPr>
            <a:r>
              <a:rPr b="1" i="1">
                <a:solidFill>
                  <a:srgbClr val="FFFFFF"/>
                </a:solidFill>
                <a:latin typeface="Adobe Garamond Pro"/>
                <a:ea typeface="Adobe Garamond Pro"/>
                <a:cs typeface="Adobe Garamond Pro"/>
                <a:sym typeface="Adobe Garamond Pro"/>
              </a:rPr>
              <a:t>FOR WATCHING</a:t>
            </a:r>
          </a:p>
        </p:txBody>
      </p:sp>
      <p:grpSp>
        <p:nvGrpSpPr>
          <p:cNvPr id="1391" name="Group 1391"/>
          <p:cNvGrpSpPr/>
          <p:nvPr/>
        </p:nvGrpSpPr>
        <p:grpSpPr>
          <a:xfrm>
            <a:off x="265491" y="273054"/>
            <a:ext cx="2056797" cy="2159001"/>
            <a:chOff x="0" y="0"/>
            <a:chExt cx="2056796" cy="2159000"/>
          </a:xfrm>
        </p:grpSpPr>
        <p:sp>
          <p:nvSpPr>
            <p:cNvPr id="1389" name="Shape 1389"/>
            <p:cNvSpPr/>
            <p:nvPr/>
          </p:nvSpPr>
          <p:spPr>
            <a:xfrm>
              <a:off x="0"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90" name="Shape 1390"/>
            <p:cNvSpPr/>
            <p:nvPr/>
          </p:nvSpPr>
          <p:spPr>
            <a:xfrm>
              <a:off x="17763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394" name="Group 1394"/>
          <p:cNvGrpSpPr/>
          <p:nvPr/>
        </p:nvGrpSpPr>
        <p:grpSpPr>
          <a:xfrm>
            <a:off x="232827" y="11324776"/>
            <a:ext cx="2056798" cy="2159001"/>
            <a:chOff x="0" y="0"/>
            <a:chExt cx="2056796" cy="2159000"/>
          </a:xfrm>
        </p:grpSpPr>
        <p:sp>
          <p:nvSpPr>
            <p:cNvPr id="1392" name="Shape 1392"/>
            <p:cNvSpPr/>
            <p:nvPr/>
          </p:nvSpPr>
          <p:spPr>
            <a:xfrm rot="10800000" flipH="1">
              <a:off x="0"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93" name="Shape 1393"/>
            <p:cNvSpPr/>
            <p:nvPr/>
          </p:nvSpPr>
          <p:spPr>
            <a:xfrm rot="10800000" flipH="1">
              <a:off x="17763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397" name="Group 1397"/>
          <p:cNvGrpSpPr/>
          <p:nvPr/>
        </p:nvGrpSpPr>
        <p:grpSpPr>
          <a:xfrm>
            <a:off x="22065347" y="11295747"/>
            <a:ext cx="2056798" cy="2159001"/>
            <a:chOff x="0" y="0"/>
            <a:chExt cx="2056796" cy="2159000"/>
          </a:xfrm>
        </p:grpSpPr>
        <p:sp>
          <p:nvSpPr>
            <p:cNvPr id="1395" name="Shape 1395"/>
            <p:cNvSpPr/>
            <p:nvPr/>
          </p:nvSpPr>
          <p:spPr>
            <a:xfrm rot="10800000">
              <a:off x="1546225"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96" name="Shape 1396"/>
            <p:cNvSpPr/>
            <p:nvPr/>
          </p:nvSpPr>
          <p:spPr>
            <a:xfrm rot="10800000">
              <a:off x="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1400" name="Group 1400"/>
          <p:cNvGrpSpPr/>
          <p:nvPr/>
        </p:nvGrpSpPr>
        <p:grpSpPr>
          <a:xfrm>
            <a:off x="22065346" y="261252"/>
            <a:ext cx="2056797" cy="2159001"/>
            <a:chOff x="0" y="0"/>
            <a:chExt cx="2056796" cy="2159000"/>
          </a:xfrm>
        </p:grpSpPr>
        <p:sp>
          <p:nvSpPr>
            <p:cNvPr id="1398" name="Shape 1398"/>
            <p:cNvSpPr/>
            <p:nvPr/>
          </p:nvSpPr>
          <p:spPr>
            <a:xfrm flipH="1">
              <a:off x="1546225"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1399" name="Shape 1399"/>
            <p:cNvSpPr/>
            <p:nvPr/>
          </p:nvSpPr>
          <p:spPr>
            <a:xfrm flipH="1">
              <a:off x="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1401" name="Shape 1401"/>
          <p:cNvSpPr/>
          <p:nvPr/>
        </p:nvSpPr>
        <p:spPr>
          <a:xfrm>
            <a:off x="7029450" y="9387289"/>
            <a:ext cx="10325100" cy="1"/>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endParaRPr/>
          </a:p>
        </p:txBody>
      </p:sp>
      <p:grpSp>
        <p:nvGrpSpPr>
          <p:cNvPr id="1404" name="Group 1404"/>
          <p:cNvGrpSpPr/>
          <p:nvPr/>
        </p:nvGrpSpPr>
        <p:grpSpPr>
          <a:xfrm>
            <a:off x="7995287" y="9554237"/>
            <a:ext cx="8393426" cy="677106"/>
            <a:chOff x="0" y="0"/>
            <a:chExt cx="8393424" cy="677104"/>
          </a:xfrm>
        </p:grpSpPr>
        <p:sp>
          <p:nvSpPr>
            <p:cNvPr id="1402" name="Shape 1402"/>
            <p:cNvSpPr/>
            <p:nvPr/>
          </p:nvSpPr>
          <p:spPr>
            <a:xfrm>
              <a:off x="0" y="0"/>
              <a:ext cx="4064073" cy="677104"/>
            </a:xfrm>
            <a:prstGeom prst="rect">
              <a:avLst/>
            </a:prstGeom>
            <a:noFill/>
            <a:ln w="12700" cap="flat">
              <a:noFill/>
              <a:miter lim="400000"/>
            </a:ln>
            <a:effectLst/>
          </p:spPr>
          <p:txBody>
            <a:bodyPr wrap="square" lIns="91439" tIns="91439" rIns="91439" bIns="91439" numCol="1" anchor="t">
              <a:spAutoFit/>
            </a:bodyPr>
            <a:lstStyle>
              <a:lvl1pPr algn="ctr">
                <a:defRPr sz="3200">
                  <a:solidFill>
                    <a:srgbClr val="FFFFFF"/>
                  </a:solidFill>
                  <a:latin typeface="Chaparral Pro"/>
                  <a:ea typeface="Chaparral Pro"/>
                  <a:cs typeface="Chaparral Pro"/>
                  <a:sym typeface="Chaparral Pro"/>
                </a:defRPr>
              </a:lvl1pPr>
            </a:lstStyle>
            <a:p>
              <a:pPr>
                <a:defRPr>
                  <a:solidFill>
                    <a:srgbClr val="000000"/>
                  </a:solidFill>
                  <a:latin typeface="+mn-lt"/>
                  <a:ea typeface="+mn-ea"/>
                  <a:cs typeface="+mn-cs"/>
                  <a:sym typeface="Trebuchet MS"/>
                </a:defRPr>
              </a:pPr>
              <a:r>
                <a:rPr dirty="0" smtClean="0">
                  <a:solidFill>
                    <a:srgbClr val="FFFFFF"/>
                  </a:solidFill>
                  <a:latin typeface="Chaparral Pro"/>
                  <a:ea typeface="Chaparral Pro"/>
                  <a:cs typeface="Chaparral Pro"/>
                  <a:sym typeface="Chaparral Pro"/>
                </a:rPr>
                <a:t>Date:</a:t>
              </a:r>
              <a:r>
                <a:rPr lang="en-US" dirty="0" smtClean="0">
                  <a:solidFill>
                    <a:srgbClr val="FFFFFF"/>
                  </a:solidFill>
                  <a:latin typeface="Chaparral Pro"/>
                  <a:ea typeface="Chaparral Pro"/>
                  <a:cs typeface="Chaparral Pro"/>
                  <a:sym typeface="Chaparral Pro"/>
                </a:rPr>
                <a:t>201X</a:t>
              </a:r>
              <a:r>
                <a:rPr dirty="0" smtClean="0">
                  <a:solidFill>
                    <a:srgbClr val="FFFFFF"/>
                  </a:solidFill>
                  <a:latin typeface="Chaparral Pro"/>
                  <a:ea typeface="Chaparral Pro"/>
                  <a:cs typeface="Chaparral Pro"/>
                  <a:sym typeface="Chaparral Pro"/>
                </a:rPr>
                <a:t>.09.23</a:t>
              </a:r>
              <a:endParaRPr dirty="0">
                <a:solidFill>
                  <a:srgbClr val="FFFFFF"/>
                </a:solidFill>
                <a:latin typeface="Chaparral Pro"/>
                <a:ea typeface="Chaparral Pro"/>
                <a:cs typeface="Chaparral Pro"/>
                <a:sym typeface="Chaparral Pro"/>
              </a:endParaRPr>
            </a:p>
          </p:txBody>
        </p:sp>
        <p:sp>
          <p:nvSpPr>
            <p:cNvPr id="1403" name="Shape 1403"/>
            <p:cNvSpPr/>
            <p:nvPr/>
          </p:nvSpPr>
          <p:spPr>
            <a:xfrm>
              <a:off x="3615091" y="0"/>
              <a:ext cx="4778333" cy="677104"/>
            </a:xfrm>
            <a:prstGeom prst="rect">
              <a:avLst/>
            </a:prstGeom>
            <a:noFill/>
            <a:ln w="12700" cap="flat">
              <a:noFill/>
              <a:miter lim="400000"/>
            </a:ln>
            <a:effectLst/>
          </p:spPr>
          <p:txBody>
            <a:bodyPr wrap="square" lIns="91439" tIns="91439" rIns="91439" bIns="91439" numCol="1" anchor="t">
              <a:spAutoFit/>
            </a:bodyPr>
            <a:lstStyle>
              <a:lvl1pPr algn="ctr">
                <a:defRPr sz="3200">
                  <a:solidFill>
                    <a:srgbClr val="FFFFFF"/>
                  </a:solidFill>
                  <a:latin typeface="Chaparral Pro"/>
                  <a:ea typeface="Chaparral Pro"/>
                  <a:cs typeface="Chaparral Pro"/>
                  <a:sym typeface="Chaparral Pro"/>
                </a:defRPr>
              </a:lvl1pPr>
            </a:lstStyle>
            <a:p>
              <a:pPr>
                <a:defRPr>
                  <a:solidFill>
                    <a:srgbClr val="000000"/>
                  </a:solidFill>
                  <a:latin typeface="+mn-lt"/>
                  <a:ea typeface="+mn-ea"/>
                  <a:cs typeface="+mn-cs"/>
                  <a:sym typeface="Trebuchet MS"/>
                </a:defRPr>
              </a:pPr>
              <a:r>
                <a:rPr dirty="0">
                  <a:solidFill>
                    <a:srgbClr val="FFFFFF"/>
                  </a:solidFill>
                  <a:latin typeface="Chaparral Pro"/>
                  <a:ea typeface="Chaparral Pro"/>
                  <a:cs typeface="Chaparral Pro"/>
                  <a:sym typeface="Chaparral Pro"/>
                </a:rPr>
                <a:t>Speaker </a:t>
              </a:r>
              <a:r>
                <a:rPr dirty="0" smtClean="0">
                  <a:solidFill>
                    <a:srgbClr val="FFFFFF"/>
                  </a:solidFill>
                  <a:latin typeface="Chaparral Pro"/>
                  <a:ea typeface="Chaparral Pro"/>
                  <a:cs typeface="Chaparral Pro"/>
                  <a:sym typeface="Chaparral Pro"/>
                </a:rPr>
                <a:t>:</a:t>
              </a:r>
              <a:r>
                <a:rPr lang="en-US" dirty="0" smtClean="0">
                  <a:solidFill>
                    <a:srgbClr val="FFFFFF"/>
                  </a:solidFill>
                  <a:latin typeface="Chaparral Pro"/>
                  <a:ea typeface="Chaparral Pro"/>
                  <a:cs typeface="Chaparral Pro"/>
                  <a:sym typeface="Chaparral Pro"/>
                </a:rPr>
                <a:t>X </a:t>
              </a:r>
              <a:r>
                <a:rPr lang="en-US" dirty="0" err="1" smtClean="0">
                  <a:solidFill>
                    <a:srgbClr val="FFFFFF"/>
                  </a:solidFill>
                  <a:latin typeface="Chaparral Pro"/>
                  <a:ea typeface="Chaparral Pro"/>
                  <a:cs typeface="Chaparral Pro"/>
                  <a:sym typeface="Chaparral Pro"/>
                </a:rPr>
                <a:t>X</a:t>
              </a:r>
              <a:r>
                <a:rPr lang="en-US" dirty="0" smtClean="0">
                  <a:solidFill>
                    <a:srgbClr val="FFFFFF"/>
                  </a:solidFill>
                  <a:latin typeface="Chaparral Pro"/>
                  <a:ea typeface="Chaparral Pro"/>
                  <a:cs typeface="Chaparral Pro"/>
                  <a:sym typeface="Chaparral Pro"/>
                </a:rPr>
                <a:t> </a:t>
              </a:r>
              <a:r>
                <a:rPr lang="en-US" dirty="0" err="1" smtClean="0">
                  <a:solidFill>
                    <a:srgbClr val="FFFFFF"/>
                  </a:solidFill>
                  <a:latin typeface="Chaparral Pro"/>
                  <a:ea typeface="Chaparral Pro"/>
                  <a:cs typeface="Chaparral Pro"/>
                  <a:sym typeface="Chaparral Pro"/>
                </a:rPr>
                <a:t>X</a:t>
              </a:r>
              <a:endParaRPr lang="en-US" dirty="0">
                <a:solidFill>
                  <a:srgbClr val="FFFFFF"/>
                </a:solidFill>
                <a:latin typeface="Chaparral Pro"/>
                <a:ea typeface="Chaparral Pro"/>
                <a:cs typeface="Chaparral Pro"/>
                <a:sym typeface="Chaparral Pro"/>
              </a:endParaRPr>
            </a:p>
          </p:txBody>
        </p:sp>
      </p:grpSp>
      <p:grpSp>
        <p:nvGrpSpPr>
          <p:cNvPr id="1407" name="Group 1407"/>
          <p:cNvGrpSpPr/>
          <p:nvPr/>
        </p:nvGrpSpPr>
        <p:grpSpPr>
          <a:xfrm>
            <a:off x="23053285" y="5515968"/>
            <a:ext cx="2684066" cy="2684065"/>
            <a:chOff x="0" y="0"/>
            <a:chExt cx="2684064" cy="2684064"/>
          </a:xfrm>
        </p:grpSpPr>
        <p:sp>
          <p:nvSpPr>
            <p:cNvPr id="1405" name="Shape 1405"/>
            <p:cNvSpPr/>
            <p:nvPr/>
          </p:nvSpPr>
          <p:spPr>
            <a:xfrm rot="2700000">
              <a:off x="393072" y="393072"/>
              <a:ext cx="1897921" cy="18979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62626">
                <a:alpha val="6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406" name="Shape 1406"/>
            <p:cNvSpPr/>
            <p:nvPr/>
          </p:nvSpPr>
          <p:spPr>
            <a:xfrm rot="2700000">
              <a:off x="695890" y="702952"/>
              <a:ext cx="1278161" cy="127816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62626">
                <a:alpha val="6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1410" name="Group 1410"/>
          <p:cNvGrpSpPr/>
          <p:nvPr/>
        </p:nvGrpSpPr>
        <p:grpSpPr>
          <a:xfrm>
            <a:off x="-1335827" y="5515968"/>
            <a:ext cx="2684066" cy="2684065"/>
            <a:chOff x="0" y="0"/>
            <a:chExt cx="2684064" cy="2684064"/>
          </a:xfrm>
        </p:grpSpPr>
        <p:sp>
          <p:nvSpPr>
            <p:cNvPr id="1408" name="Shape 1408"/>
            <p:cNvSpPr/>
            <p:nvPr/>
          </p:nvSpPr>
          <p:spPr>
            <a:xfrm rot="18900000" flipH="1">
              <a:off x="393072" y="393072"/>
              <a:ext cx="1897921" cy="18979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62626">
                <a:alpha val="6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1409" name="Shape 1409"/>
            <p:cNvSpPr/>
            <p:nvPr/>
          </p:nvSpPr>
          <p:spPr>
            <a:xfrm rot="18900000" flipH="1">
              <a:off x="696290" y="702950"/>
              <a:ext cx="1278161" cy="127816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62626">
                <a:alpha val="61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iterate>
                                    <p:tmAbs val="0"/>
                                  </p:iterate>
                                  <p:childTnLst>
                                    <p:set>
                                      <p:cBhvr>
                                        <p:cTn id="6" dur="indefinite" fill="hold"/>
                                        <p:tgtEl>
                                          <p:spTgt spid="1387"/>
                                        </p:tgtEl>
                                        <p:attrNameLst>
                                          <p:attrName>style.visibility</p:attrName>
                                        </p:attrNameLst>
                                      </p:cBhvr>
                                      <p:to>
                                        <p:strVal val="visible"/>
                                      </p:to>
                                    </p:set>
                                    <p:animEffect transition="in" filter="dissolve">
                                      <p:cBhvr>
                                        <p:cTn id="7" dur="500"/>
                                        <p:tgtEl>
                                          <p:spTgt spid="1387"/>
                                        </p:tgtEl>
                                      </p:cBhvr>
                                    </p:animEffect>
                                  </p:childTnLst>
                                </p:cTn>
                              </p:par>
                            </p:childTnLst>
                          </p:cTn>
                        </p:par>
                        <p:par>
                          <p:cTn id="8" fill="hold">
                            <p:stCondLst>
                              <p:cond delay="500"/>
                            </p:stCondLst>
                            <p:childTnLst>
                              <p:par>
                                <p:cTn id="9" presetID="10" presetClass="entr" presetSubtype="0" fill="hold" grpId="2" nodeType="afterEffect">
                                  <p:stCondLst>
                                    <p:cond delay="0"/>
                                  </p:stCondLst>
                                  <p:iterate>
                                    <p:tmAbs val="0"/>
                                  </p:iterate>
                                  <p:childTnLst>
                                    <p:set>
                                      <p:cBhvr>
                                        <p:cTn id="10" dur="indefinite" fill="hold"/>
                                        <p:tgtEl>
                                          <p:spTgt spid="1388">
                                            <p:bg/>
                                          </p:spTgt>
                                        </p:tgtEl>
                                        <p:attrNameLst>
                                          <p:attrName>style.visibility</p:attrName>
                                        </p:attrNameLst>
                                      </p:cBhvr>
                                      <p:to>
                                        <p:strVal val="visible"/>
                                      </p:to>
                                    </p:set>
                                    <p:animEffect transition="in" filter="fade">
                                      <p:cBhvr>
                                        <p:cTn id="11" dur="2000"/>
                                        <p:tgtEl>
                                          <p:spTgt spid="1388">
                                            <p:bg/>
                                          </p:spTgt>
                                        </p:tgtEl>
                                      </p:cBhvr>
                                    </p:animEffect>
                                  </p:childTnLst>
                                </p:cTn>
                              </p:par>
                              <p:par>
                                <p:cTn id="12" presetID="10" presetClass="entr" presetSubtype="0" fill="hold" grpId="2" nodeType="withEffect">
                                  <p:stCondLst>
                                    <p:cond delay="0"/>
                                  </p:stCondLst>
                                  <p:iterate>
                                    <p:tmAbs val="0"/>
                                  </p:iterate>
                                  <p:childTnLst>
                                    <p:set>
                                      <p:cBhvr>
                                        <p:cTn id="13" dur="indefinite" fill="hold"/>
                                        <p:tgtEl>
                                          <p:spTgt spid="1388">
                                            <p:txEl>
                                              <p:pRg st="0" end="0"/>
                                            </p:txEl>
                                          </p:spTgt>
                                        </p:tgtEl>
                                        <p:attrNameLst>
                                          <p:attrName>style.visibility</p:attrName>
                                        </p:attrNameLst>
                                      </p:cBhvr>
                                      <p:to>
                                        <p:strVal val="visible"/>
                                      </p:to>
                                    </p:set>
                                    <p:animEffect transition="in" filter="fade">
                                      <p:cBhvr>
                                        <p:cTn id="14" dur="2000"/>
                                        <p:tgtEl>
                                          <p:spTgt spid="1388">
                                            <p:txEl>
                                              <p:pRg st="0" end="0"/>
                                            </p:txEl>
                                          </p:spTgt>
                                        </p:tgtEl>
                                      </p:cBhvr>
                                    </p:animEffect>
                                  </p:childTnLst>
                                </p:cTn>
                              </p:par>
                            </p:childTnLst>
                          </p:cTn>
                        </p:par>
                        <p:par>
                          <p:cTn id="15" fill="hold">
                            <p:stCondLst>
                              <p:cond delay="2500"/>
                            </p:stCondLst>
                            <p:childTnLst>
                              <p:par>
                                <p:cTn id="16" presetID="10" presetClass="entr" presetSubtype="0" fill="hold" grpId="2" nodeType="afterEffect">
                                  <p:stCondLst>
                                    <p:cond delay="0"/>
                                  </p:stCondLst>
                                  <p:iterate>
                                    <p:tmAbs val="0"/>
                                  </p:iterate>
                                  <p:childTnLst>
                                    <p:set>
                                      <p:cBhvr>
                                        <p:cTn id="17" dur="indefinite" fill="hold"/>
                                        <p:tgtEl>
                                          <p:spTgt spid="1388">
                                            <p:txEl>
                                              <p:pRg st="1" end="1"/>
                                            </p:txEl>
                                          </p:spTgt>
                                        </p:tgtEl>
                                        <p:attrNameLst>
                                          <p:attrName>style.visibility</p:attrName>
                                        </p:attrNameLst>
                                      </p:cBhvr>
                                      <p:to>
                                        <p:strVal val="visible"/>
                                      </p:to>
                                    </p:set>
                                    <p:animEffect transition="in" filter="fade">
                                      <p:cBhvr>
                                        <p:cTn id="18" dur="2000"/>
                                        <p:tgtEl>
                                          <p:spTgt spid="1388">
                                            <p:txEl>
                                              <p:pRg st="1" end="1"/>
                                            </p:txEl>
                                          </p:spTgt>
                                        </p:tgtEl>
                                      </p:cBhvr>
                                    </p:animEffect>
                                  </p:childTnLst>
                                </p:cTn>
                              </p:par>
                            </p:childTnLst>
                          </p:cTn>
                        </p:par>
                        <p:par>
                          <p:cTn id="19" fill="hold">
                            <p:stCondLst>
                              <p:cond delay="4500"/>
                            </p:stCondLst>
                            <p:childTnLst>
                              <p:par>
                                <p:cTn id="20" presetID="9" presetClass="entr" presetSubtype="0" fill="hold" grpId="3" nodeType="afterEffect">
                                  <p:stCondLst>
                                    <p:cond delay="0"/>
                                  </p:stCondLst>
                                  <p:iterate>
                                    <p:tmAbs val="0"/>
                                  </p:iterate>
                                  <p:childTnLst>
                                    <p:set>
                                      <p:cBhvr>
                                        <p:cTn id="21" dur="indefinite" fill="hold"/>
                                        <p:tgtEl>
                                          <p:spTgt spid="1401"/>
                                        </p:tgtEl>
                                        <p:attrNameLst>
                                          <p:attrName>style.visibility</p:attrName>
                                        </p:attrNameLst>
                                      </p:cBhvr>
                                      <p:to>
                                        <p:strVal val="visible"/>
                                      </p:to>
                                    </p:set>
                                    <p:animEffect transition="in" filter="dissolve">
                                      <p:cBhvr>
                                        <p:cTn id="22" dur="500"/>
                                        <p:tgtEl>
                                          <p:spTgt spid="1401"/>
                                        </p:tgtEl>
                                      </p:cBhvr>
                                    </p:animEffect>
                                  </p:childTnLst>
                                </p:cTn>
                              </p:par>
                            </p:childTnLst>
                          </p:cTn>
                        </p:par>
                        <p:par>
                          <p:cTn id="23" fill="hold">
                            <p:stCondLst>
                              <p:cond delay="5000"/>
                            </p:stCondLst>
                            <p:childTnLst>
                              <p:par>
                                <p:cTn id="24" presetID="23" presetClass="entr" presetSubtype="16" fill="hold" grpId="4" nodeType="afterEffect">
                                  <p:stCondLst>
                                    <p:cond delay="0"/>
                                  </p:stCondLst>
                                  <p:iterate>
                                    <p:tmAbs val="0"/>
                                  </p:iterate>
                                  <p:childTnLst>
                                    <p:set>
                                      <p:cBhvr>
                                        <p:cTn id="25" dur="indefinite" fill="hold"/>
                                        <p:tgtEl>
                                          <p:spTgt spid="1404"/>
                                        </p:tgtEl>
                                        <p:attrNameLst>
                                          <p:attrName>style.visibility</p:attrName>
                                        </p:attrNameLst>
                                      </p:cBhvr>
                                      <p:to>
                                        <p:strVal val="visible"/>
                                      </p:to>
                                    </p:set>
                                    <p:anim calcmode="lin" valueType="num">
                                      <p:cBhvr>
                                        <p:cTn id="26" dur="500" fill="hold"/>
                                        <p:tgtEl>
                                          <p:spTgt spid="1404"/>
                                        </p:tgtEl>
                                        <p:attrNameLst>
                                          <p:attrName>ppt_w</p:attrName>
                                        </p:attrNameLst>
                                      </p:cBhvr>
                                      <p:tavLst>
                                        <p:tav tm="0">
                                          <p:val>
                                            <p:fltVal val="0"/>
                                          </p:val>
                                        </p:tav>
                                        <p:tav tm="100000">
                                          <p:val>
                                            <p:strVal val="#ppt_w"/>
                                          </p:val>
                                        </p:tav>
                                      </p:tavLst>
                                    </p:anim>
                                    <p:anim calcmode="lin" valueType="num">
                                      <p:cBhvr>
                                        <p:cTn id="27" dur="500" fill="hold"/>
                                        <p:tgtEl>
                                          <p:spTgt spid="140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7" grpId="1" animBg="1" advAuto="0"/>
      <p:bldP spid="1388" grpId="2" build="p" bldLvl="5" animBg="1" advAuto="0"/>
      <p:bldP spid="1401" grpId="3" animBg="1" advAuto="0"/>
      <p:bldP spid="1404" grpId="4" bldLvl="0"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39368947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0" name="Group 300"/>
          <p:cNvGrpSpPr/>
          <p:nvPr/>
        </p:nvGrpSpPr>
        <p:grpSpPr>
          <a:xfrm>
            <a:off x="-1" y="-1"/>
            <a:ext cx="24384002" cy="13716002"/>
            <a:chOff x="0" y="0"/>
            <a:chExt cx="24384001" cy="13716001"/>
          </a:xfrm>
        </p:grpSpPr>
        <p:pic>
          <p:nvPicPr>
            <p:cNvPr id="296" name="image1.jpeg"/>
            <p:cNvPicPr>
              <a:picLocks noChangeAspect="1"/>
            </p:cNvPicPr>
            <p:nvPr/>
          </p:nvPicPr>
          <p:blipFill>
            <a:blip r:embed="rId2"/>
            <a:srcRect t="12100" b="7222"/>
            <a:stretch>
              <a:fillRect/>
            </a:stretch>
          </p:blipFill>
          <p:spPr>
            <a:xfrm>
              <a:off x="0" y="-1"/>
              <a:ext cx="24384000" cy="13716001"/>
            </a:xfrm>
            <a:prstGeom prst="rect">
              <a:avLst/>
            </a:prstGeom>
            <a:ln w="12700" cap="flat">
              <a:noFill/>
              <a:miter lim="400000"/>
              <a:headEnd/>
              <a:tailEnd/>
            </a:ln>
            <a:effectLst/>
          </p:spPr>
        </p:pic>
        <p:sp>
          <p:nvSpPr>
            <p:cNvPr id="297" name="Shape 297"/>
            <p:cNvSpPr/>
            <p:nvPr/>
          </p:nvSpPr>
          <p:spPr>
            <a:xfrm>
              <a:off x="0" y="0"/>
              <a:ext cx="24384000" cy="13716000"/>
            </a:xfrm>
            <a:prstGeom prst="rect">
              <a:avLst/>
            </a:prstGeom>
            <a:solidFill>
              <a:srgbClr val="262626">
                <a:alpha val="52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98" name="Shape 298"/>
            <p:cNvSpPr/>
            <p:nvPr/>
          </p:nvSpPr>
          <p:spPr>
            <a:xfrm>
              <a:off x="0" y="0"/>
              <a:ext cx="24384000" cy="13716000"/>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299" name="Shape 299"/>
            <p:cNvSpPr/>
            <p:nvPr/>
          </p:nvSpPr>
          <p:spPr>
            <a:xfrm rot="10800000">
              <a:off x="0" y="-1"/>
              <a:ext cx="24384000" cy="13716001"/>
            </a:xfrm>
            <a:prstGeom prst="rect">
              <a:avLst/>
            </a:prstGeom>
            <a:gradFill flip="none" rotWithShape="1">
              <a:gsLst>
                <a:gs pos="0">
                  <a:srgbClr val="262626">
                    <a:alpha val="0"/>
                  </a:srgbClr>
                </a:gs>
                <a:gs pos="100000">
                  <a:srgbClr val="262626">
                    <a:alpha val="52999"/>
                  </a:srgbClr>
                </a:gs>
              </a:gsLst>
              <a:lin ang="189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303" name="Group 303"/>
          <p:cNvGrpSpPr/>
          <p:nvPr/>
        </p:nvGrpSpPr>
        <p:grpSpPr>
          <a:xfrm>
            <a:off x="265491" y="273054"/>
            <a:ext cx="2056797" cy="2159001"/>
            <a:chOff x="0" y="0"/>
            <a:chExt cx="2056796" cy="2159000"/>
          </a:xfrm>
        </p:grpSpPr>
        <p:sp>
          <p:nvSpPr>
            <p:cNvPr id="301" name="Shape 301"/>
            <p:cNvSpPr/>
            <p:nvPr/>
          </p:nvSpPr>
          <p:spPr>
            <a:xfrm>
              <a:off x="0"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302" name="Shape 302"/>
            <p:cNvSpPr/>
            <p:nvPr/>
          </p:nvSpPr>
          <p:spPr>
            <a:xfrm>
              <a:off x="17763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306" name="Group 306"/>
          <p:cNvGrpSpPr/>
          <p:nvPr/>
        </p:nvGrpSpPr>
        <p:grpSpPr>
          <a:xfrm>
            <a:off x="232827" y="11324776"/>
            <a:ext cx="2056798" cy="2159001"/>
            <a:chOff x="0" y="0"/>
            <a:chExt cx="2056796" cy="2159000"/>
          </a:xfrm>
        </p:grpSpPr>
        <p:sp>
          <p:nvSpPr>
            <p:cNvPr id="304" name="Shape 304"/>
            <p:cNvSpPr/>
            <p:nvPr/>
          </p:nvSpPr>
          <p:spPr>
            <a:xfrm rot="10800000" flipH="1">
              <a:off x="0"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305" name="Shape 305"/>
            <p:cNvSpPr/>
            <p:nvPr/>
          </p:nvSpPr>
          <p:spPr>
            <a:xfrm rot="10800000" flipH="1">
              <a:off x="17763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309" name="Group 309"/>
          <p:cNvGrpSpPr/>
          <p:nvPr/>
        </p:nvGrpSpPr>
        <p:grpSpPr>
          <a:xfrm>
            <a:off x="22065347" y="11295747"/>
            <a:ext cx="2056798" cy="2159001"/>
            <a:chOff x="0" y="0"/>
            <a:chExt cx="2056796" cy="2159000"/>
          </a:xfrm>
        </p:grpSpPr>
        <p:sp>
          <p:nvSpPr>
            <p:cNvPr id="307" name="Shape 307"/>
            <p:cNvSpPr/>
            <p:nvPr/>
          </p:nvSpPr>
          <p:spPr>
            <a:xfrm rot="10800000">
              <a:off x="1546225" y="1571625"/>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308" name="Shape 308"/>
            <p:cNvSpPr/>
            <p:nvPr/>
          </p:nvSpPr>
          <p:spPr>
            <a:xfrm rot="10800000">
              <a:off x="0" y="0"/>
              <a:ext cx="1879167" cy="2159001"/>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312" name="Group 312"/>
          <p:cNvGrpSpPr/>
          <p:nvPr/>
        </p:nvGrpSpPr>
        <p:grpSpPr>
          <a:xfrm>
            <a:off x="22065346" y="261252"/>
            <a:ext cx="2056797" cy="2159001"/>
            <a:chOff x="0" y="0"/>
            <a:chExt cx="2056796" cy="2159000"/>
          </a:xfrm>
        </p:grpSpPr>
        <p:sp>
          <p:nvSpPr>
            <p:cNvPr id="310" name="Shape 310"/>
            <p:cNvSpPr/>
            <p:nvPr/>
          </p:nvSpPr>
          <p:spPr>
            <a:xfrm flipH="1">
              <a:off x="1546225" y="69849"/>
              <a:ext cx="510572" cy="517526"/>
            </a:xfrm>
            <a:custGeom>
              <a:avLst/>
              <a:gdLst/>
              <a:ahLst/>
              <a:cxnLst>
                <a:cxn ang="0">
                  <a:pos x="wd2" y="hd2"/>
                </a:cxn>
                <a:cxn ang="5400000">
                  <a:pos x="wd2" y="hd2"/>
                </a:cxn>
                <a:cxn ang="10800000">
                  <a:pos x="wd2" y="hd2"/>
                </a:cxn>
                <a:cxn ang="16200000">
                  <a:pos x="wd2" y="hd2"/>
                </a:cxn>
              </a:cxnLst>
              <a:rect l="0" t="0" r="r" b="b"/>
              <a:pathLst>
                <a:path w="21575" h="21600" extrusionOk="0">
                  <a:moveTo>
                    <a:pt x="2524" y="4015"/>
                  </a:moveTo>
                  <a:cubicBezTo>
                    <a:pt x="2553" y="3986"/>
                    <a:pt x="2553" y="3986"/>
                    <a:pt x="2553" y="3986"/>
                  </a:cubicBezTo>
                  <a:cubicBezTo>
                    <a:pt x="3194" y="3195"/>
                    <a:pt x="3194" y="3195"/>
                    <a:pt x="3194" y="3195"/>
                  </a:cubicBezTo>
                  <a:cubicBezTo>
                    <a:pt x="3485" y="2921"/>
                    <a:pt x="3791" y="2633"/>
                    <a:pt x="4097" y="2360"/>
                  </a:cubicBezTo>
                  <a:cubicBezTo>
                    <a:pt x="5044" y="1727"/>
                    <a:pt x="5044" y="1727"/>
                    <a:pt x="5044" y="1727"/>
                  </a:cubicBezTo>
                  <a:cubicBezTo>
                    <a:pt x="6049" y="1209"/>
                    <a:pt x="6049" y="1209"/>
                    <a:pt x="6049" y="1209"/>
                  </a:cubicBezTo>
                  <a:cubicBezTo>
                    <a:pt x="6748" y="935"/>
                    <a:pt x="7432" y="662"/>
                    <a:pt x="8146" y="518"/>
                  </a:cubicBezTo>
                  <a:cubicBezTo>
                    <a:pt x="8845" y="317"/>
                    <a:pt x="9559" y="230"/>
                    <a:pt x="10258" y="130"/>
                  </a:cubicBezTo>
                  <a:cubicBezTo>
                    <a:pt x="11001" y="72"/>
                    <a:pt x="11627" y="14"/>
                    <a:pt x="12428" y="0"/>
                  </a:cubicBezTo>
                  <a:cubicBezTo>
                    <a:pt x="13040" y="0"/>
                    <a:pt x="13885" y="72"/>
                    <a:pt x="14642" y="259"/>
                  </a:cubicBezTo>
                  <a:cubicBezTo>
                    <a:pt x="15370" y="446"/>
                    <a:pt x="16099" y="705"/>
                    <a:pt x="16754" y="1094"/>
                  </a:cubicBezTo>
                  <a:cubicBezTo>
                    <a:pt x="17409" y="1468"/>
                    <a:pt x="17992" y="1943"/>
                    <a:pt x="18531" y="2461"/>
                  </a:cubicBezTo>
                  <a:cubicBezTo>
                    <a:pt x="19041" y="2993"/>
                    <a:pt x="19507" y="3569"/>
                    <a:pt x="19885" y="4188"/>
                  </a:cubicBezTo>
                  <a:cubicBezTo>
                    <a:pt x="20264" y="4806"/>
                    <a:pt x="20585" y="5454"/>
                    <a:pt x="20818" y="6130"/>
                  </a:cubicBezTo>
                  <a:cubicBezTo>
                    <a:pt x="21080" y="6792"/>
                    <a:pt x="21255" y="7483"/>
                    <a:pt x="21386" y="8174"/>
                  </a:cubicBezTo>
                  <a:cubicBezTo>
                    <a:pt x="21502" y="8893"/>
                    <a:pt x="21575" y="9541"/>
                    <a:pt x="21575" y="10318"/>
                  </a:cubicBezTo>
                  <a:cubicBezTo>
                    <a:pt x="21517" y="10980"/>
                    <a:pt x="21488" y="11642"/>
                    <a:pt x="21400" y="12318"/>
                  </a:cubicBezTo>
                  <a:cubicBezTo>
                    <a:pt x="21269" y="13009"/>
                    <a:pt x="21167" y="13700"/>
                    <a:pt x="21007" y="14362"/>
                  </a:cubicBezTo>
                  <a:cubicBezTo>
                    <a:pt x="20453" y="16319"/>
                    <a:pt x="20453" y="16319"/>
                    <a:pt x="20453" y="16319"/>
                  </a:cubicBezTo>
                  <a:cubicBezTo>
                    <a:pt x="19769" y="18218"/>
                    <a:pt x="19769" y="18218"/>
                    <a:pt x="19769" y="18218"/>
                  </a:cubicBezTo>
                  <a:cubicBezTo>
                    <a:pt x="19769" y="18247"/>
                    <a:pt x="19769" y="18247"/>
                    <a:pt x="19769" y="18247"/>
                  </a:cubicBezTo>
                  <a:cubicBezTo>
                    <a:pt x="19740" y="18290"/>
                    <a:pt x="19711" y="18333"/>
                    <a:pt x="19667" y="18348"/>
                  </a:cubicBezTo>
                  <a:cubicBezTo>
                    <a:pt x="19667" y="18348"/>
                    <a:pt x="19667" y="18348"/>
                    <a:pt x="19667" y="18348"/>
                  </a:cubicBezTo>
                  <a:cubicBezTo>
                    <a:pt x="17875" y="19326"/>
                    <a:pt x="17875" y="19326"/>
                    <a:pt x="17875" y="19326"/>
                  </a:cubicBezTo>
                  <a:cubicBezTo>
                    <a:pt x="16011" y="20190"/>
                    <a:pt x="16011" y="20190"/>
                    <a:pt x="16011" y="20190"/>
                  </a:cubicBezTo>
                  <a:cubicBezTo>
                    <a:pt x="15385" y="20463"/>
                    <a:pt x="14729" y="20679"/>
                    <a:pt x="14074" y="20924"/>
                  </a:cubicBezTo>
                  <a:cubicBezTo>
                    <a:pt x="13404" y="21125"/>
                    <a:pt x="12719" y="21255"/>
                    <a:pt x="12035" y="21427"/>
                  </a:cubicBezTo>
                  <a:cubicBezTo>
                    <a:pt x="11642" y="21514"/>
                    <a:pt x="11350" y="21514"/>
                    <a:pt x="11001" y="21571"/>
                  </a:cubicBezTo>
                  <a:cubicBezTo>
                    <a:pt x="10637" y="21571"/>
                    <a:pt x="10258" y="21600"/>
                    <a:pt x="9908" y="21600"/>
                  </a:cubicBezTo>
                  <a:cubicBezTo>
                    <a:pt x="9195" y="21586"/>
                    <a:pt x="8466" y="21528"/>
                    <a:pt x="7767" y="21399"/>
                  </a:cubicBezTo>
                  <a:cubicBezTo>
                    <a:pt x="7054" y="21283"/>
                    <a:pt x="6355" y="21068"/>
                    <a:pt x="5670" y="20794"/>
                  </a:cubicBezTo>
                  <a:cubicBezTo>
                    <a:pt x="4985" y="20535"/>
                    <a:pt x="4330" y="20190"/>
                    <a:pt x="3718" y="19772"/>
                  </a:cubicBezTo>
                  <a:cubicBezTo>
                    <a:pt x="3121" y="19326"/>
                    <a:pt x="2538" y="18851"/>
                    <a:pt x="2058" y="18261"/>
                  </a:cubicBezTo>
                  <a:cubicBezTo>
                    <a:pt x="1563" y="17686"/>
                    <a:pt x="1184" y="17024"/>
                    <a:pt x="878" y="16333"/>
                  </a:cubicBezTo>
                  <a:cubicBezTo>
                    <a:pt x="572" y="15642"/>
                    <a:pt x="368" y="14923"/>
                    <a:pt x="252" y="14189"/>
                  </a:cubicBezTo>
                  <a:cubicBezTo>
                    <a:pt x="135" y="13412"/>
                    <a:pt x="77" y="12851"/>
                    <a:pt x="19" y="12131"/>
                  </a:cubicBezTo>
                  <a:cubicBezTo>
                    <a:pt x="4" y="11412"/>
                    <a:pt x="-25" y="10678"/>
                    <a:pt x="48" y="9973"/>
                  </a:cubicBezTo>
                  <a:cubicBezTo>
                    <a:pt x="77" y="9253"/>
                    <a:pt x="237" y="8534"/>
                    <a:pt x="397" y="7814"/>
                  </a:cubicBezTo>
                  <a:cubicBezTo>
                    <a:pt x="747" y="6749"/>
                    <a:pt x="747" y="6749"/>
                    <a:pt x="747" y="6749"/>
                  </a:cubicBezTo>
                  <a:cubicBezTo>
                    <a:pt x="1228" y="5713"/>
                    <a:pt x="1228" y="5713"/>
                    <a:pt x="1228" y="5713"/>
                  </a:cubicBezTo>
                  <a:cubicBezTo>
                    <a:pt x="1868" y="4749"/>
                    <a:pt x="1868" y="4749"/>
                    <a:pt x="1868" y="4749"/>
                  </a:cubicBezTo>
                  <a:lnTo>
                    <a:pt x="2524" y="4015"/>
                  </a:lnTo>
                  <a:close/>
                  <a:moveTo>
                    <a:pt x="4199" y="5281"/>
                  </a:moveTo>
                  <a:cubicBezTo>
                    <a:pt x="4111" y="5382"/>
                    <a:pt x="4111" y="5382"/>
                    <a:pt x="4111" y="5382"/>
                  </a:cubicBezTo>
                  <a:cubicBezTo>
                    <a:pt x="3529" y="6015"/>
                    <a:pt x="3529" y="6015"/>
                    <a:pt x="3529" y="6015"/>
                  </a:cubicBezTo>
                  <a:cubicBezTo>
                    <a:pt x="3048" y="6720"/>
                    <a:pt x="3048" y="6720"/>
                    <a:pt x="3048" y="6720"/>
                  </a:cubicBezTo>
                  <a:cubicBezTo>
                    <a:pt x="2670" y="7497"/>
                    <a:pt x="2670" y="7497"/>
                    <a:pt x="2670" y="7497"/>
                  </a:cubicBezTo>
                  <a:cubicBezTo>
                    <a:pt x="2393" y="8346"/>
                    <a:pt x="2393" y="8346"/>
                    <a:pt x="2393" y="8346"/>
                  </a:cubicBezTo>
                  <a:cubicBezTo>
                    <a:pt x="2262" y="8922"/>
                    <a:pt x="2116" y="9512"/>
                    <a:pt x="2087" y="10131"/>
                  </a:cubicBezTo>
                  <a:cubicBezTo>
                    <a:pt x="2014" y="10750"/>
                    <a:pt x="2043" y="11368"/>
                    <a:pt x="2029" y="11973"/>
                  </a:cubicBezTo>
                  <a:cubicBezTo>
                    <a:pt x="2058" y="12592"/>
                    <a:pt x="2116" y="13354"/>
                    <a:pt x="2189" y="13901"/>
                  </a:cubicBezTo>
                  <a:cubicBezTo>
                    <a:pt x="2262" y="14491"/>
                    <a:pt x="2407" y="15067"/>
                    <a:pt x="2626" y="15614"/>
                  </a:cubicBezTo>
                  <a:cubicBezTo>
                    <a:pt x="2844" y="16160"/>
                    <a:pt x="3121" y="16678"/>
                    <a:pt x="3500" y="17139"/>
                  </a:cubicBezTo>
                  <a:cubicBezTo>
                    <a:pt x="3835" y="17614"/>
                    <a:pt x="4272" y="18017"/>
                    <a:pt x="4738" y="18405"/>
                  </a:cubicBezTo>
                  <a:cubicBezTo>
                    <a:pt x="5218" y="18765"/>
                    <a:pt x="5743" y="19096"/>
                    <a:pt x="6296" y="19341"/>
                  </a:cubicBezTo>
                  <a:cubicBezTo>
                    <a:pt x="6864" y="19600"/>
                    <a:pt x="7461" y="19830"/>
                    <a:pt x="8073" y="19959"/>
                  </a:cubicBezTo>
                  <a:cubicBezTo>
                    <a:pt x="8685" y="20118"/>
                    <a:pt x="9311" y="20190"/>
                    <a:pt x="9952" y="20247"/>
                  </a:cubicBezTo>
                  <a:cubicBezTo>
                    <a:pt x="10273" y="20276"/>
                    <a:pt x="10564" y="20262"/>
                    <a:pt x="10884" y="20276"/>
                  </a:cubicBezTo>
                  <a:cubicBezTo>
                    <a:pt x="11205" y="20247"/>
                    <a:pt x="11598" y="20247"/>
                    <a:pt x="11860" y="20204"/>
                  </a:cubicBezTo>
                  <a:cubicBezTo>
                    <a:pt x="12501" y="20103"/>
                    <a:pt x="13156" y="20046"/>
                    <a:pt x="13797" y="19916"/>
                  </a:cubicBezTo>
                  <a:cubicBezTo>
                    <a:pt x="14438" y="19744"/>
                    <a:pt x="15079" y="19585"/>
                    <a:pt x="15720" y="19398"/>
                  </a:cubicBezTo>
                  <a:cubicBezTo>
                    <a:pt x="16972" y="18967"/>
                    <a:pt x="18225" y="18492"/>
                    <a:pt x="19478" y="17974"/>
                  </a:cubicBezTo>
                  <a:cubicBezTo>
                    <a:pt x="19478" y="17974"/>
                    <a:pt x="19478" y="17974"/>
                    <a:pt x="19478" y="17974"/>
                  </a:cubicBezTo>
                  <a:cubicBezTo>
                    <a:pt x="19376" y="18103"/>
                    <a:pt x="19376" y="18103"/>
                    <a:pt x="19376" y="18103"/>
                  </a:cubicBezTo>
                  <a:cubicBezTo>
                    <a:pt x="19667" y="16808"/>
                    <a:pt x="19944" y="15498"/>
                    <a:pt x="20162" y="14203"/>
                  </a:cubicBezTo>
                  <a:cubicBezTo>
                    <a:pt x="20250" y="13556"/>
                    <a:pt x="20279" y="12923"/>
                    <a:pt x="20352" y="12289"/>
                  </a:cubicBezTo>
                  <a:cubicBezTo>
                    <a:pt x="20381" y="11642"/>
                    <a:pt x="20337" y="10951"/>
                    <a:pt x="20322" y="10289"/>
                  </a:cubicBezTo>
                  <a:cubicBezTo>
                    <a:pt x="20279" y="9728"/>
                    <a:pt x="20191" y="9052"/>
                    <a:pt x="20046" y="8447"/>
                  </a:cubicBezTo>
                  <a:cubicBezTo>
                    <a:pt x="19885" y="7843"/>
                    <a:pt x="19711" y="7238"/>
                    <a:pt x="19449" y="6677"/>
                  </a:cubicBezTo>
                  <a:cubicBezTo>
                    <a:pt x="19201" y="6087"/>
                    <a:pt x="18880" y="5555"/>
                    <a:pt x="18545" y="5051"/>
                  </a:cubicBezTo>
                  <a:cubicBezTo>
                    <a:pt x="18196" y="4547"/>
                    <a:pt x="17774" y="4087"/>
                    <a:pt x="17337" y="3684"/>
                  </a:cubicBezTo>
                  <a:cubicBezTo>
                    <a:pt x="16885" y="3295"/>
                    <a:pt x="16404" y="2936"/>
                    <a:pt x="15865" y="2677"/>
                  </a:cubicBezTo>
                  <a:cubicBezTo>
                    <a:pt x="15341" y="2403"/>
                    <a:pt x="14788" y="2216"/>
                    <a:pt x="14205" y="2087"/>
                  </a:cubicBezTo>
                  <a:cubicBezTo>
                    <a:pt x="13637" y="1971"/>
                    <a:pt x="13127" y="1928"/>
                    <a:pt x="12399" y="1943"/>
                  </a:cubicBezTo>
                  <a:cubicBezTo>
                    <a:pt x="11846" y="1971"/>
                    <a:pt x="11132" y="2029"/>
                    <a:pt x="10520" y="2115"/>
                  </a:cubicBezTo>
                  <a:cubicBezTo>
                    <a:pt x="9894" y="2231"/>
                    <a:pt x="9253" y="2302"/>
                    <a:pt x="8656" y="2475"/>
                  </a:cubicBezTo>
                  <a:cubicBezTo>
                    <a:pt x="8044" y="2605"/>
                    <a:pt x="7476" y="2835"/>
                    <a:pt x="6923" y="3065"/>
                  </a:cubicBezTo>
                  <a:cubicBezTo>
                    <a:pt x="6121" y="3482"/>
                    <a:pt x="6121" y="3482"/>
                    <a:pt x="6121" y="3482"/>
                  </a:cubicBezTo>
                  <a:cubicBezTo>
                    <a:pt x="5408" y="3972"/>
                    <a:pt x="5408" y="3972"/>
                    <a:pt x="5408" y="3972"/>
                  </a:cubicBezTo>
                  <a:cubicBezTo>
                    <a:pt x="4825" y="4504"/>
                    <a:pt x="4825" y="4504"/>
                    <a:pt x="4825" y="4504"/>
                  </a:cubicBezTo>
                  <a:lnTo>
                    <a:pt x="4199" y="528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311" name="Shape 311"/>
            <p:cNvSpPr/>
            <p:nvPr/>
          </p:nvSpPr>
          <p:spPr>
            <a:xfrm flipH="1">
              <a:off x="0" y="0"/>
              <a:ext cx="1879167" cy="2159000"/>
            </a:xfrm>
            <a:custGeom>
              <a:avLst/>
              <a:gdLst/>
              <a:ahLst/>
              <a:cxnLst>
                <a:cxn ang="0">
                  <a:pos x="wd2" y="hd2"/>
                </a:cxn>
                <a:cxn ang="5400000">
                  <a:pos x="wd2" y="hd2"/>
                </a:cxn>
                <a:cxn ang="10800000">
                  <a:pos x="wd2" y="hd2"/>
                </a:cxn>
                <a:cxn ang="16200000">
                  <a:pos x="wd2" y="hd2"/>
                </a:cxn>
              </a:cxnLst>
              <a:rect l="0" t="0" r="r" b="b"/>
              <a:pathLst>
                <a:path w="21559" h="21600" extrusionOk="0">
                  <a:moveTo>
                    <a:pt x="21543" y="262"/>
                  </a:moveTo>
                  <a:cubicBezTo>
                    <a:pt x="20781" y="169"/>
                    <a:pt x="20781" y="169"/>
                    <a:pt x="20781" y="169"/>
                  </a:cubicBezTo>
                  <a:cubicBezTo>
                    <a:pt x="20529" y="158"/>
                    <a:pt x="20276" y="165"/>
                    <a:pt x="20027" y="162"/>
                  </a:cubicBezTo>
                  <a:cubicBezTo>
                    <a:pt x="19522" y="196"/>
                    <a:pt x="19016" y="244"/>
                    <a:pt x="18535" y="372"/>
                  </a:cubicBezTo>
                  <a:cubicBezTo>
                    <a:pt x="17560" y="599"/>
                    <a:pt x="16679" y="1063"/>
                    <a:pt x="15953" y="1669"/>
                  </a:cubicBezTo>
                  <a:cubicBezTo>
                    <a:pt x="15230" y="2278"/>
                    <a:pt x="14650" y="3011"/>
                    <a:pt x="14101" y="3761"/>
                  </a:cubicBezTo>
                  <a:cubicBezTo>
                    <a:pt x="13552" y="4511"/>
                    <a:pt x="13043" y="5296"/>
                    <a:pt x="12380" y="6001"/>
                  </a:cubicBezTo>
                  <a:cubicBezTo>
                    <a:pt x="12048" y="6352"/>
                    <a:pt x="11665" y="6679"/>
                    <a:pt x="11211" y="6924"/>
                  </a:cubicBezTo>
                  <a:cubicBezTo>
                    <a:pt x="10757" y="7171"/>
                    <a:pt x="10232" y="7319"/>
                    <a:pt x="9699" y="7350"/>
                  </a:cubicBezTo>
                  <a:cubicBezTo>
                    <a:pt x="9596" y="7357"/>
                    <a:pt x="9596" y="7357"/>
                    <a:pt x="9596" y="7357"/>
                  </a:cubicBezTo>
                  <a:cubicBezTo>
                    <a:pt x="9486" y="7354"/>
                    <a:pt x="9486" y="7354"/>
                    <a:pt x="9486" y="7354"/>
                  </a:cubicBezTo>
                  <a:cubicBezTo>
                    <a:pt x="9296" y="7347"/>
                    <a:pt x="9296" y="7347"/>
                    <a:pt x="9296" y="7347"/>
                  </a:cubicBezTo>
                  <a:cubicBezTo>
                    <a:pt x="9162" y="7323"/>
                    <a:pt x="9000" y="7299"/>
                    <a:pt x="8878" y="7237"/>
                  </a:cubicBezTo>
                  <a:cubicBezTo>
                    <a:pt x="8609" y="7140"/>
                    <a:pt x="8408" y="6937"/>
                    <a:pt x="8282" y="6721"/>
                  </a:cubicBezTo>
                  <a:cubicBezTo>
                    <a:pt x="8155" y="6504"/>
                    <a:pt x="8096" y="6246"/>
                    <a:pt x="8128" y="6012"/>
                  </a:cubicBezTo>
                  <a:cubicBezTo>
                    <a:pt x="8159" y="5754"/>
                    <a:pt x="8278" y="5530"/>
                    <a:pt x="8436" y="5334"/>
                  </a:cubicBezTo>
                  <a:cubicBezTo>
                    <a:pt x="8759" y="4945"/>
                    <a:pt x="9225" y="4680"/>
                    <a:pt x="9715" y="4504"/>
                  </a:cubicBezTo>
                  <a:cubicBezTo>
                    <a:pt x="9960" y="4415"/>
                    <a:pt x="10216" y="4353"/>
                    <a:pt x="10481" y="4315"/>
                  </a:cubicBezTo>
                  <a:cubicBezTo>
                    <a:pt x="10615" y="4295"/>
                    <a:pt x="10741" y="4288"/>
                    <a:pt x="10887" y="4281"/>
                  </a:cubicBezTo>
                  <a:cubicBezTo>
                    <a:pt x="11270" y="4291"/>
                    <a:pt x="11270" y="4291"/>
                    <a:pt x="11270" y="4291"/>
                  </a:cubicBezTo>
                  <a:cubicBezTo>
                    <a:pt x="11803" y="4322"/>
                    <a:pt x="12320" y="4439"/>
                    <a:pt x="12806" y="4611"/>
                  </a:cubicBezTo>
                  <a:cubicBezTo>
                    <a:pt x="13288" y="4790"/>
                    <a:pt x="13738" y="5021"/>
                    <a:pt x="14172" y="5265"/>
                  </a:cubicBezTo>
                  <a:cubicBezTo>
                    <a:pt x="15451" y="6012"/>
                    <a:pt x="15451" y="6012"/>
                    <a:pt x="15451" y="6012"/>
                  </a:cubicBezTo>
                  <a:cubicBezTo>
                    <a:pt x="15874" y="6246"/>
                    <a:pt x="16324" y="6473"/>
                    <a:pt x="16798" y="6504"/>
                  </a:cubicBezTo>
                  <a:cubicBezTo>
                    <a:pt x="16857" y="6507"/>
                    <a:pt x="16924" y="6514"/>
                    <a:pt x="16967" y="6511"/>
                  </a:cubicBezTo>
                  <a:cubicBezTo>
                    <a:pt x="17031" y="6504"/>
                    <a:pt x="17098" y="6500"/>
                    <a:pt x="17157" y="6490"/>
                  </a:cubicBezTo>
                  <a:cubicBezTo>
                    <a:pt x="17260" y="6466"/>
                    <a:pt x="17366" y="6435"/>
                    <a:pt x="17465" y="6380"/>
                  </a:cubicBezTo>
                  <a:cubicBezTo>
                    <a:pt x="17662" y="6277"/>
                    <a:pt x="17812" y="6111"/>
                    <a:pt x="17923" y="5922"/>
                  </a:cubicBezTo>
                  <a:cubicBezTo>
                    <a:pt x="18136" y="5547"/>
                    <a:pt x="18211" y="5093"/>
                    <a:pt x="18191" y="4677"/>
                  </a:cubicBezTo>
                  <a:cubicBezTo>
                    <a:pt x="18140" y="3799"/>
                    <a:pt x="17623" y="2990"/>
                    <a:pt x="16932" y="2368"/>
                  </a:cubicBezTo>
                  <a:cubicBezTo>
                    <a:pt x="16225" y="1745"/>
                    <a:pt x="15305" y="1308"/>
                    <a:pt x="14322" y="1129"/>
                  </a:cubicBezTo>
                  <a:cubicBezTo>
                    <a:pt x="13837" y="1029"/>
                    <a:pt x="13319" y="1012"/>
                    <a:pt x="12830" y="1029"/>
                  </a:cubicBezTo>
                  <a:cubicBezTo>
                    <a:pt x="12573" y="1053"/>
                    <a:pt x="12313" y="1070"/>
                    <a:pt x="12068" y="1115"/>
                  </a:cubicBezTo>
                  <a:cubicBezTo>
                    <a:pt x="11823" y="1167"/>
                    <a:pt x="11582" y="1201"/>
                    <a:pt x="11341" y="1277"/>
                  </a:cubicBezTo>
                  <a:cubicBezTo>
                    <a:pt x="10382" y="1542"/>
                    <a:pt x="9505" y="1982"/>
                    <a:pt x="8653" y="2447"/>
                  </a:cubicBezTo>
                  <a:cubicBezTo>
                    <a:pt x="7792" y="2911"/>
                    <a:pt x="6963" y="3438"/>
                    <a:pt x="6098" y="3926"/>
                  </a:cubicBezTo>
                  <a:cubicBezTo>
                    <a:pt x="5230" y="4408"/>
                    <a:pt x="4318" y="4873"/>
                    <a:pt x="3319" y="5131"/>
                  </a:cubicBezTo>
                  <a:cubicBezTo>
                    <a:pt x="3354" y="5093"/>
                    <a:pt x="3354" y="5093"/>
                    <a:pt x="3354" y="5093"/>
                  </a:cubicBezTo>
                  <a:cubicBezTo>
                    <a:pt x="3354" y="5093"/>
                    <a:pt x="3354" y="5093"/>
                    <a:pt x="3354" y="5093"/>
                  </a:cubicBezTo>
                  <a:cubicBezTo>
                    <a:pt x="3232" y="5994"/>
                    <a:pt x="2857" y="6855"/>
                    <a:pt x="2454" y="7681"/>
                  </a:cubicBezTo>
                  <a:cubicBezTo>
                    <a:pt x="2048" y="8506"/>
                    <a:pt x="1590" y="9308"/>
                    <a:pt x="1207" y="10124"/>
                  </a:cubicBezTo>
                  <a:cubicBezTo>
                    <a:pt x="824" y="10936"/>
                    <a:pt x="468" y="11762"/>
                    <a:pt x="330" y="12632"/>
                  </a:cubicBezTo>
                  <a:cubicBezTo>
                    <a:pt x="180" y="13493"/>
                    <a:pt x="279" y="14411"/>
                    <a:pt x="658" y="15217"/>
                  </a:cubicBezTo>
                  <a:cubicBezTo>
                    <a:pt x="1025" y="16032"/>
                    <a:pt x="1672" y="16751"/>
                    <a:pt x="2494" y="17254"/>
                  </a:cubicBezTo>
                  <a:cubicBezTo>
                    <a:pt x="3311" y="17746"/>
                    <a:pt x="4318" y="18056"/>
                    <a:pt x="5309" y="17952"/>
                  </a:cubicBezTo>
                  <a:cubicBezTo>
                    <a:pt x="5798" y="17901"/>
                    <a:pt x="6288" y="17760"/>
                    <a:pt x="6679" y="17512"/>
                  </a:cubicBezTo>
                  <a:cubicBezTo>
                    <a:pt x="7077" y="17274"/>
                    <a:pt x="7298" y="16858"/>
                    <a:pt x="7152" y="16452"/>
                  </a:cubicBezTo>
                  <a:cubicBezTo>
                    <a:pt x="7038" y="16046"/>
                    <a:pt x="6706" y="15702"/>
                    <a:pt x="6371" y="15375"/>
                  </a:cubicBezTo>
                  <a:cubicBezTo>
                    <a:pt x="5313" y="14401"/>
                    <a:pt x="5313" y="14401"/>
                    <a:pt x="5313" y="14401"/>
                  </a:cubicBezTo>
                  <a:cubicBezTo>
                    <a:pt x="4965" y="14071"/>
                    <a:pt x="4630" y="13720"/>
                    <a:pt x="4345" y="13334"/>
                  </a:cubicBezTo>
                  <a:cubicBezTo>
                    <a:pt x="4069" y="12946"/>
                    <a:pt x="3852" y="12522"/>
                    <a:pt x="3725" y="12075"/>
                  </a:cubicBezTo>
                  <a:cubicBezTo>
                    <a:pt x="3599" y="11631"/>
                    <a:pt x="3587" y="11146"/>
                    <a:pt x="3710" y="10695"/>
                  </a:cubicBezTo>
                  <a:cubicBezTo>
                    <a:pt x="3828" y="10244"/>
                    <a:pt x="4049" y="9804"/>
                    <a:pt x="4436" y="9460"/>
                  </a:cubicBezTo>
                  <a:cubicBezTo>
                    <a:pt x="4626" y="9291"/>
                    <a:pt x="4866" y="9150"/>
                    <a:pt x="5143" y="9081"/>
                  </a:cubicBezTo>
                  <a:cubicBezTo>
                    <a:pt x="5214" y="9067"/>
                    <a:pt x="5269" y="9057"/>
                    <a:pt x="5360" y="9043"/>
                  </a:cubicBezTo>
                  <a:cubicBezTo>
                    <a:pt x="5553" y="9036"/>
                    <a:pt x="5553" y="9036"/>
                    <a:pt x="5553" y="9036"/>
                  </a:cubicBezTo>
                  <a:cubicBezTo>
                    <a:pt x="5688" y="9040"/>
                    <a:pt x="5846" y="9050"/>
                    <a:pt x="5976" y="9091"/>
                  </a:cubicBezTo>
                  <a:cubicBezTo>
                    <a:pt x="6244" y="9164"/>
                    <a:pt x="6509" y="9305"/>
                    <a:pt x="6663" y="9522"/>
                  </a:cubicBezTo>
                  <a:cubicBezTo>
                    <a:pt x="6750" y="9618"/>
                    <a:pt x="6797" y="9738"/>
                    <a:pt x="6848" y="9852"/>
                  </a:cubicBezTo>
                  <a:cubicBezTo>
                    <a:pt x="6896" y="10031"/>
                    <a:pt x="6896" y="10031"/>
                    <a:pt x="6896" y="10031"/>
                  </a:cubicBezTo>
                  <a:cubicBezTo>
                    <a:pt x="6919" y="10124"/>
                    <a:pt x="6919" y="10124"/>
                    <a:pt x="6919" y="10124"/>
                  </a:cubicBezTo>
                  <a:cubicBezTo>
                    <a:pt x="6927" y="10210"/>
                    <a:pt x="6927" y="10210"/>
                    <a:pt x="6927" y="10210"/>
                  </a:cubicBezTo>
                  <a:cubicBezTo>
                    <a:pt x="6951" y="10423"/>
                    <a:pt x="6951" y="10671"/>
                    <a:pt x="6908" y="10902"/>
                  </a:cubicBezTo>
                  <a:cubicBezTo>
                    <a:pt x="6868" y="11136"/>
                    <a:pt x="6801" y="11363"/>
                    <a:pt x="6698" y="11576"/>
                  </a:cubicBezTo>
                  <a:cubicBezTo>
                    <a:pt x="6497" y="12010"/>
                    <a:pt x="6189" y="12392"/>
                    <a:pt x="5850" y="12736"/>
                  </a:cubicBezTo>
                  <a:cubicBezTo>
                    <a:pt x="5163" y="13424"/>
                    <a:pt x="4357" y="13992"/>
                    <a:pt x="3599" y="14587"/>
                  </a:cubicBezTo>
                  <a:cubicBezTo>
                    <a:pt x="2845" y="15186"/>
                    <a:pt x="2111" y="15805"/>
                    <a:pt x="1542" y="16531"/>
                  </a:cubicBezTo>
                  <a:cubicBezTo>
                    <a:pt x="978" y="17254"/>
                    <a:pt x="599" y="18090"/>
                    <a:pt x="504" y="18964"/>
                  </a:cubicBezTo>
                  <a:cubicBezTo>
                    <a:pt x="437" y="19398"/>
                    <a:pt x="472" y="19848"/>
                    <a:pt x="512" y="20275"/>
                  </a:cubicBezTo>
                  <a:cubicBezTo>
                    <a:pt x="559" y="20495"/>
                    <a:pt x="595" y="20719"/>
                    <a:pt x="650" y="20936"/>
                  </a:cubicBezTo>
                  <a:cubicBezTo>
                    <a:pt x="879" y="21562"/>
                    <a:pt x="879" y="21562"/>
                    <a:pt x="879" y="21562"/>
                  </a:cubicBezTo>
                  <a:cubicBezTo>
                    <a:pt x="776" y="21600"/>
                    <a:pt x="776" y="21600"/>
                    <a:pt x="776" y="21600"/>
                  </a:cubicBezTo>
                  <a:cubicBezTo>
                    <a:pt x="504" y="20960"/>
                    <a:pt x="504" y="20960"/>
                    <a:pt x="504" y="20960"/>
                  </a:cubicBezTo>
                  <a:cubicBezTo>
                    <a:pt x="437" y="20743"/>
                    <a:pt x="389" y="20526"/>
                    <a:pt x="330" y="20306"/>
                  </a:cubicBezTo>
                  <a:cubicBezTo>
                    <a:pt x="255" y="19848"/>
                    <a:pt x="216" y="19401"/>
                    <a:pt x="267" y="18943"/>
                  </a:cubicBezTo>
                  <a:cubicBezTo>
                    <a:pt x="330" y="18032"/>
                    <a:pt x="717" y="17144"/>
                    <a:pt x="1297" y="16387"/>
                  </a:cubicBezTo>
                  <a:cubicBezTo>
                    <a:pt x="1878" y="15626"/>
                    <a:pt x="2628" y="14990"/>
                    <a:pt x="3398" y="14391"/>
                  </a:cubicBezTo>
                  <a:cubicBezTo>
                    <a:pt x="4164" y="13792"/>
                    <a:pt x="4965" y="13231"/>
                    <a:pt x="5628" y="12570"/>
                  </a:cubicBezTo>
                  <a:cubicBezTo>
                    <a:pt x="6296" y="11920"/>
                    <a:pt x="6766" y="11098"/>
                    <a:pt x="6647" y="10224"/>
                  </a:cubicBezTo>
                  <a:cubicBezTo>
                    <a:pt x="6627" y="9811"/>
                    <a:pt x="6351" y="9425"/>
                    <a:pt x="5897" y="9322"/>
                  </a:cubicBezTo>
                  <a:cubicBezTo>
                    <a:pt x="5786" y="9284"/>
                    <a:pt x="5684" y="9281"/>
                    <a:pt x="5565" y="9274"/>
                  </a:cubicBezTo>
                  <a:cubicBezTo>
                    <a:pt x="5372" y="9281"/>
                    <a:pt x="5372" y="9281"/>
                    <a:pt x="5372" y="9281"/>
                  </a:cubicBezTo>
                  <a:cubicBezTo>
                    <a:pt x="5214" y="9308"/>
                    <a:pt x="5214" y="9308"/>
                    <a:pt x="5214" y="9308"/>
                  </a:cubicBezTo>
                  <a:cubicBezTo>
                    <a:pt x="4993" y="9363"/>
                    <a:pt x="4791" y="9477"/>
                    <a:pt x="4626" y="9625"/>
                  </a:cubicBezTo>
                  <a:cubicBezTo>
                    <a:pt x="4286" y="9921"/>
                    <a:pt x="4077" y="10327"/>
                    <a:pt x="3966" y="10747"/>
                  </a:cubicBezTo>
                  <a:cubicBezTo>
                    <a:pt x="3852" y="11166"/>
                    <a:pt x="3856" y="11600"/>
                    <a:pt x="3978" y="12023"/>
                  </a:cubicBezTo>
                  <a:cubicBezTo>
                    <a:pt x="4093" y="12443"/>
                    <a:pt x="4294" y="12846"/>
                    <a:pt x="4559" y="13217"/>
                  </a:cubicBezTo>
                  <a:cubicBezTo>
                    <a:pt x="4827" y="13589"/>
                    <a:pt x="5155" y="13930"/>
                    <a:pt x="5494" y="14257"/>
                  </a:cubicBezTo>
                  <a:cubicBezTo>
                    <a:pt x="6552" y="15230"/>
                    <a:pt x="6552" y="15230"/>
                    <a:pt x="6552" y="15230"/>
                  </a:cubicBezTo>
                  <a:cubicBezTo>
                    <a:pt x="6892" y="15564"/>
                    <a:pt x="7251" y="15932"/>
                    <a:pt x="7385" y="16404"/>
                  </a:cubicBezTo>
                  <a:cubicBezTo>
                    <a:pt x="7464" y="16631"/>
                    <a:pt x="7452" y="16896"/>
                    <a:pt x="7342" y="17123"/>
                  </a:cubicBezTo>
                  <a:cubicBezTo>
                    <a:pt x="7235" y="17354"/>
                    <a:pt x="7038" y="17539"/>
                    <a:pt x="6821" y="17681"/>
                  </a:cubicBezTo>
                  <a:cubicBezTo>
                    <a:pt x="6379" y="17956"/>
                    <a:pt x="5861" y="18100"/>
                    <a:pt x="5336" y="18155"/>
                  </a:cubicBezTo>
                  <a:cubicBezTo>
                    <a:pt x="4270" y="18262"/>
                    <a:pt x="3216" y="17932"/>
                    <a:pt x="2363" y="17416"/>
                  </a:cubicBezTo>
                  <a:cubicBezTo>
                    <a:pt x="1507" y="16889"/>
                    <a:pt x="832" y="16139"/>
                    <a:pt x="453" y="15289"/>
                  </a:cubicBezTo>
                  <a:cubicBezTo>
                    <a:pt x="62" y="14429"/>
                    <a:pt x="-41" y="13517"/>
                    <a:pt x="14" y="12605"/>
                  </a:cubicBezTo>
                  <a:cubicBezTo>
                    <a:pt x="73" y="11693"/>
                    <a:pt x="338" y="10791"/>
                    <a:pt x="733" y="9952"/>
                  </a:cubicBezTo>
                  <a:cubicBezTo>
                    <a:pt x="1124" y="9112"/>
                    <a:pt x="1613" y="8321"/>
                    <a:pt x="2071" y="7526"/>
                  </a:cubicBezTo>
                  <a:cubicBezTo>
                    <a:pt x="2533" y="6734"/>
                    <a:pt x="2963" y="5933"/>
                    <a:pt x="3244" y="5076"/>
                  </a:cubicBezTo>
                  <a:cubicBezTo>
                    <a:pt x="3244" y="5076"/>
                    <a:pt x="3244" y="5076"/>
                    <a:pt x="3244" y="5076"/>
                  </a:cubicBezTo>
                  <a:cubicBezTo>
                    <a:pt x="3248" y="5058"/>
                    <a:pt x="3260" y="5048"/>
                    <a:pt x="3271" y="5041"/>
                  </a:cubicBezTo>
                  <a:cubicBezTo>
                    <a:pt x="3279" y="5038"/>
                    <a:pt x="3279" y="5038"/>
                    <a:pt x="3279" y="5038"/>
                  </a:cubicBezTo>
                  <a:cubicBezTo>
                    <a:pt x="4203" y="4652"/>
                    <a:pt x="5036" y="4150"/>
                    <a:pt x="5857" y="3624"/>
                  </a:cubicBezTo>
                  <a:cubicBezTo>
                    <a:pt x="6679" y="3094"/>
                    <a:pt x="7496" y="2546"/>
                    <a:pt x="8380" y="2068"/>
                  </a:cubicBezTo>
                  <a:cubicBezTo>
                    <a:pt x="9261" y="1590"/>
                    <a:pt x="10240" y="1215"/>
                    <a:pt x="11258" y="1008"/>
                  </a:cubicBezTo>
                  <a:cubicBezTo>
                    <a:pt x="11511" y="946"/>
                    <a:pt x="11780" y="933"/>
                    <a:pt x="12036" y="888"/>
                  </a:cubicBezTo>
                  <a:cubicBezTo>
                    <a:pt x="12297" y="853"/>
                    <a:pt x="12549" y="853"/>
                    <a:pt x="12806" y="829"/>
                  </a:cubicBezTo>
                  <a:cubicBezTo>
                    <a:pt x="13339" y="822"/>
                    <a:pt x="13856" y="833"/>
                    <a:pt x="14370" y="939"/>
                  </a:cubicBezTo>
                  <a:cubicBezTo>
                    <a:pt x="15396" y="1125"/>
                    <a:pt x="16355" y="1579"/>
                    <a:pt x="17094" y="2226"/>
                  </a:cubicBezTo>
                  <a:cubicBezTo>
                    <a:pt x="17820" y="2873"/>
                    <a:pt x="18369" y="3734"/>
                    <a:pt x="18424" y="4656"/>
                  </a:cubicBezTo>
                  <a:cubicBezTo>
                    <a:pt x="18448" y="5127"/>
                    <a:pt x="18373" y="5588"/>
                    <a:pt x="18132" y="6019"/>
                  </a:cubicBezTo>
                  <a:cubicBezTo>
                    <a:pt x="18010" y="6228"/>
                    <a:pt x="17832" y="6428"/>
                    <a:pt x="17591" y="6559"/>
                  </a:cubicBezTo>
                  <a:cubicBezTo>
                    <a:pt x="17473" y="6621"/>
                    <a:pt x="17338" y="6669"/>
                    <a:pt x="17188" y="6696"/>
                  </a:cubicBezTo>
                  <a:cubicBezTo>
                    <a:pt x="17121" y="6707"/>
                    <a:pt x="17062" y="6710"/>
                    <a:pt x="16999" y="6721"/>
                  </a:cubicBezTo>
                  <a:cubicBezTo>
                    <a:pt x="16912" y="6724"/>
                    <a:pt x="16853" y="6714"/>
                    <a:pt x="16782" y="6714"/>
                  </a:cubicBezTo>
                  <a:cubicBezTo>
                    <a:pt x="16225" y="6672"/>
                    <a:pt x="15755" y="6428"/>
                    <a:pt x="15317" y="6191"/>
                  </a:cubicBezTo>
                  <a:cubicBezTo>
                    <a:pt x="14038" y="5444"/>
                    <a:pt x="14038" y="5444"/>
                    <a:pt x="14038" y="5444"/>
                  </a:cubicBezTo>
                  <a:cubicBezTo>
                    <a:pt x="13611" y="5206"/>
                    <a:pt x="13173" y="4983"/>
                    <a:pt x="12707" y="4814"/>
                  </a:cubicBezTo>
                  <a:cubicBezTo>
                    <a:pt x="12242" y="4649"/>
                    <a:pt x="11756" y="4542"/>
                    <a:pt x="11266" y="4511"/>
                  </a:cubicBezTo>
                  <a:cubicBezTo>
                    <a:pt x="10879" y="4508"/>
                    <a:pt x="10879" y="4508"/>
                    <a:pt x="10879" y="4508"/>
                  </a:cubicBezTo>
                  <a:cubicBezTo>
                    <a:pt x="10773" y="4511"/>
                    <a:pt x="10639" y="4518"/>
                    <a:pt x="10520" y="4539"/>
                  </a:cubicBezTo>
                  <a:cubicBezTo>
                    <a:pt x="10279" y="4573"/>
                    <a:pt x="10038" y="4632"/>
                    <a:pt x="9813" y="4714"/>
                  </a:cubicBezTo>
                  <a:cubicBezTo>
                    <a:pt x="9359" y="4880"/>
                    <a:pt x="8933" y="5131"/>
                    <a:pt x="8657" y="5468"/>
                  </a:cubicBezTo>
                  <a:cubicBezTo>
                    <a:pt x="8518" y="5637"/>
                    <a:pt x="8424" y="5836"/>
                    <a:pt x="8400" y="6022"/>
                  </a:cubicBezTo>
                  <a:cubicBezTo>
                    <a:pt x="8372" y="6235"/>
                    <a:pt x="8424" y="6435"/>
                    <a:pt x="8526" y="6614"/>
                  </a:cubicBezTo>
                  <a:cubicBezTo>
                    <a:pt x="8629" y="6789"/>
                    <a:pt x="8783" y="6948"/>
                    <a:pt x="8996" y="7020"/>
                  </a:cubicBezTo>
                  <a:cubicBezTo>
                    <a:pt x="9099" y="7068"/>
                    <a:pt x="9198" y="7078"/>
                    <a:pt x="9312" y="7103"/>
                  </a:cubicBezTo>
                  <a:cubicBezTo>
                    <a:pt x="9505" y="7113"/>
                    <a:pt x="9505" y="7113"/>
                    <a:pt x="9505" y="7113"/>
                  </a:cubicBezTo>
                  <a:cubicBezTo>
                    <a:pt x="9584" y="7116"/>
                    <a:pt x="9584" y="7116"/>
                    <a:pt x="9584" y="7116"/>
                  </a:cubicBezTo>
                  <a:cubicBezTo>
                    <a:pt x="9675" y="7106"/>
                    <a:pt x="9675" y="7106"/>
                    <a:pt x="9675" y="7106"/>
                  </a:cubicBezTo>
                  <a:cubicBezTo>
                    <a:pt x="10169" y="7078"/>
                    <a:pt x="10643" y="6941"/>
                    <a:pt x="11061" y="6714"/>
                  </a:cubicBezTo>
                  <a:cubicBezTo>
                    <a:pt x="11476" y="6487"/>
                    <a:pt x="11835" y="6177"/>
                    <a:pt x="12155" y="5840"/>
                  </a:cubicBezTo>
                  <a:cubicBezTo>
                    <a:pt x="12794" y="5158"/>
                    <a:pt x="13296" y="4377"/>
                    <a:pt x="13844" y="3620"/>
                  </a:cubicBezTo>
                  <a:cubicBezTo>
                    <a:pt x="14389" y="2860"/>
                    <a:pt x="14985" y="2109"/>
                    <a:pt x="15755" y="1483"/>
                  </a:cubicBezTo>
                  <a:cubicBezTo>
                    <a:pt x="16513" y="860"/>
                    <a:pt x="17453" y="379"/>
                    <a:pt x="18472" y="172"/>
                  </a:cubicBezTo>
                  <a:cubicBezTo>
                    <a:pt x="18981" y="52"/>
                    <a:pt x="19506" y="10"/>
                    <a:pt x="20019" y="0"/>
                  </a:cubicBezTo>
                  <a:cubicBezTo>
                    <a:pt x="20284" y="14"/>
                    <a:pt x="20544" y="17"/>
                    <a:pt x="20805" y="38"/>
                  </a:cubicBezTo>
                  <a:cubicBezTo>
                    <a:pt x="21559" y="165"/>
                    <a:pt x="21559" y="165"/>
                    <a:pt x="21559" y="165"/>
                  </a:cubicBezTo>
                  <a:lnTo>
                    <a:pt x="21543" y="26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325" name="Group 325"/>
          <p:cNvGrpSpPr/>
          <p:nvPr/>
        </p:nvGrpSpPr>
        <p:grpSpPr>
          <a:xfrm>
            <a:off x="7895772" y="3026225"/>
            <a:ext cx="8592457" cy="8592458"/>
            <a:chOff x="0" y="0"/>
            <a:chExt cx="8592456" cy="8592456"/>
          </a:xfrm>
        </p:grpSpPr>
        <p:grpSp>
          <p:nvGrpSpPr>
            <p:cNvPr id="315" name="Group 315"/>
            <p:cNvGrpSpPr/>
            <p:nvPr/>
          </p:nvGrpSpPr>
          <p:grpSpPr>
            <a:xfrm>
              <a:off x="-1" y="-1"/>
              <a:ext cx="8592458" cy="8592458"/>
              <a:chOff x="0" y="0"/>
              <a:chExt cx="8592456" cy="8592456"/>
            </a:xfrm>
          </p:grpSpPr>
          <p:sp>
            <p:nvSpPr>
              <p:cNvPr id="313" name="Shape 313"/>
              <p:cNvSpPr/>
              <p:nvPr/>
            </p:nvSpPr>
            <p:spPr>
              <a:xfrm>
                <a:off x="-1" y="-1"/>
                <a:ext cx="8592458" cy="8592458"/>
              </a:xfrm>
              <a:prstGeom prst="rect">
                <a:avLst/>
              </a:prstGeom>
              <a:solidFill>
                <a:srgbClr val="262626">
                  <a:alpha val="49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14" name="Shape 314"/>
              <p:cNvSpPr/>
              <p:nvPr/>
            </p:nvSpPr>
            <p:spPr>
              <a:xfrm>
                <a:off x="108857" y="108857"/>
                <a:ext cx="8374744" cy="8374744"/>
              </a:xfrm>
              <a:prstGeom prst="rect">
                <a:avLst/>
              </a:prstGeom>
              <a:solidFill>
                <a:srgbClr val="262626">
                  <a:alpha val="37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318" name="Group 318"/>
            <p:cNvGrpSpPr/>
            <p:nvPr/>
          </p:nvGrpSpPr>
          <p:grpSpPr>
            <a:xfrm>
              <a:off x="821507" y="3066684"/>
              <a:ext cx="6949442" cy="1114486"/>
              <a:chOff x="0" y="0"/>
              <a:chExt cx="6949440" cy="1114485"/>
            </a:xfrm>
          </p:grpSpPr>
          <p:sp>
            <p:nvSpPr>
              <p:cNvPr id="316" name="Shape 316"/>
              <p:cNvSpPr/>
              <p:nvPr/>
            </p:nvSpPr>
            <p:spPr>
              <a:xfrm>
                <a:off x="84305" y="116265"/>
                <a:ext cx="6552490" cy="998221"/>
              </a:xfrm>
              <a:prstGeom prst="rect">
                <a:avLst/>
              </a:prstGeom>
              <a:noFill/>
              <a:ln w="12700" cap="flat">
                <a:noFill/>
                <a:miter lim="400000"/>
              </a:ln>
              <a:effectLst/>
            </p:spPr>
            <p:txBody>
              <a:bodyPr wrap="none" lIns="91439" tIns="91439" rIns="91439" bIns="91439" numCol="1" anchor="t">
                <a:spAutoFit/>
              </a:bodyPr>
              <a:lstStyle>
                <a:lvl1pPr>
                  <a:defRPr sz="64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About Our Business</a:t>
                </a:r>
              </a:p>
            </p:txBody>
          </p:sp>
          <p:sp>
            <p:nvSpPr>
              <p:cNvPr id="317" name="Shape 317"/>
              <p:cNvSpPr/>
              <p:nvPr/>
            </p:nvSpPr>
            <p:spPr>
              <a:xfrm>
                <a:off x="0" y="0"/>
                <a:ext cx="6949441" cy="1097281"/>
              </a:xfrm>
              <a:prstGeom prst="rect">
                <a:avLst/>
              </a:prstGeom>
              <a:noFill/>
              <a:ln w="25400"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319" name="Shape 319"/>
            <p:cNvSpPr/>
            <p:nvPr/>
          </p:nvSpPr>
          <p:spPr>
            <a:xfrm>
              <a:off x="1700945" y="1965368"/>
              <a:ext cx="5190566" cy="690880"/>
            </a:xfrm>
            <a:prstGeom prst="rect">
              <a:avLst/>
            </a:prstGeom>
            <a:noFill/>
            <a:ln w="12700" cap="flat">
              <a:noFill/>
              <a:miter lim="400000"/>
            </a:ln>
            <a:effectLst/>
          </p:spPr>
          <p:txBody>
            <a:bodyPr wrap="square" lIns="91439" tIns="91439" rIns="91439" bIns="91439" numCol="1" anchor="t">
              <a:spAutoFit/>
            </a:bodyPr>
            <a:lstStyle>
              <a:lvl1pPr algn="ctr">
                <a:defRPr sz="4000">
                  <a:solidFill>
                    <a:srgbClr val="FFFFFF"/>
                  </a:solidFill>
                  <a:latin typeface="Chaparral Pro Light Italic"/>
                  <a:ea typeface="Chaparral Pro Light Italic"/>
                  <a:cs typeface="Chaparral Pro Light Italic"/>
                  <a:sym typeface="Chaparral Pro Light Italic"/>
                </a:defRPr>
              </a:lvl1pPr>
            </a:lstStyle>
            <a:p>
              <a:r>
                <a:t>The first part</a:t>
              </a:r>
            </a:p>
          </p:txBody>
        </p:sp>
        <p:sp>
          <p:nvSpPr>
            <p:cNvPr id="320" name="Shape 320"/>
            <p:cNvSpPr/>
            <p:nvPr/>
          </p:nvSpPr>
          <p:spPr>
            <a:xfrm>
              <a:off x="997406" y="4454228"/>
              <a:ext cx="6597645" cy="2331720"/>
            </a:xfrm>
            <a:prstGeom prst="rect">
              <a:avLst/>
            </a:prstGeom>
            <a:noFill/>
            <a:ln w="12700" cap="flat">
              <a:noFill/>
              <a:miter lim="400000"/>
            </a:ln>
            <a:effectLst/>
          </p:spPr>
          <p:txBody>
            <a:bodyPr wrap="square" lIns="91439" tIns="91439" rIns="91439" bIns="91439" numCol="1" anchor="t">
              <a:spAutoFit/>
            </a:bodyPr>
            <a:lstStyle>
              <a:lvl1pPr algn="ctr">
                <a:defRPr sz="2400">
                  <a:solidFill>
                    <a:srgbClr val="FFFFFF"/>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FFFFFF"/>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I Will Hear Not Those Who Weep And Complain, For Their Disease Is Contagious. Let Them Join The Sheep. The Slaughterhouse Of Failure Is Not My Destiny.</a:t>
              </a:r>
            </a:p>
          </p:txBody>
        </p:sp>
        <p:grpSp>
          <p:nvGrpSpPr>
            <p:cNvPr id="324" name="Group 324"/>
            <p:cNvGrpSpPr/>
            <p:nvPr/>
          </p:nvGrpSpPr>
          <p:grpSpPr>
            <a:xfrm>
              <a:off x="2964024" y="7214548"/>
              <a:ext cx="2664409" cy="72001"/>
              <a:chOff x="0" y="0"/>
              <a:chExt cx="2664407" cy="72000"/>
            </a:xfrm>
          </p:grpSpPr>
          <p:sp>
            <p:nvSpPr>
              <p:cNvPr id="321" name="Shape 321"/>
              <p:cNvSpPr/>
              <p:nvPr/>
            </p:nvSpPr>
            <p:spPr>
              <a:xfrm>
                <a:off x="0" y="0"/>
                <a:ext cx="792001"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22" name="Shape 322"/>
              <p:cNvSpPr/>
              <p:nvPr/>
            </p:nvSpPr>
            <p:spPr>
              <a:xfrm>
                <a:off x="936204" y="0"/>
                <a:ext cx="792001"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323" name="Shape 323"/>
              <p:cNvSpPr/>
              <p:nvPr/>
            </p:nvSpPr>
            <p:spPr>
              <a:xfrm>
                <a:off x="1872407" y="0"/>
                <a:ext cx="792002" cy="72001"/>
              </a:xfrm>
              <a:prstGeom prst="roundRect">
                <a:avLst>
                  <a:gd name="adj" fmla="val 17639"/>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p14:doors dir="vert"/>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dur="indefinite" fill="hold"/>
                                        <p:tgtEl>
                                          <p:spTgt spid="325"/>
                                        </p:tgtEl>
                                        <p:attrNameLst>
                                          <p:attrName>style.visibility</p:attrName>
                                        </p:attrNameLst>
                                      </p:cBhvr>
                                      <p:to>
                                        <p:strVal val="visible"/>
                                      </p:to>
                                    </p:set>
                                    <p:anim calcmode="lin" valueType="num">
                                      <p:cBhvr>
                                        <p:cTn id="7" dur="750" fill="hold"/>
                                        <p:tgtEl>
                                          <p:spTgt spid="325"/>
                                        </p:tgtEl>
                                        <p:attrNameLst>
                                          <p:attrName>ppt_w</p:attrName>
                                        </p:attrNameLst>
                                      </p:cBhvr>
                                      <p:tavLst>
                                        <p:tav tm="0">
                                          <p:val>
                                            <p:strVal val="4*#ppt_w"/>
                                          </p:val>
                                        </p:tav>
                                        <p:tav tm="100000">
                                          <p:val>
                                            <p:strVal val="#ppt_w"/>
                                          </p:val>
                                        </p:tav>
                                      </p:tavLst>
                                    </p:anim>
                                    <p:anim calcmode="lin" valueType="num">
                                      <p:cBhvr>
                                        <p:cTn id="8" dur="750" fill="hold"/>
                                        <p:tgtEl>
                                          <p:spTgt spid="32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1"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9" name="Group 339"/>
          <p:cNvGrpSpPr/>
          <p:nvPr/>
        </p:nvGrpSpPr>
        <p:grpSpPr>
          <a:xfrm>
            <a:off x="225117" y="232231"/>
            <a:ext cx="1777605" cy="1777749"/>
            <a:chOff x="0" y="0"/>
            <a:chExt cx="1777604" cy="1777747"/>
          </a:xfrm>
        </p:grpSpPr>
        <p:sp>
          <p:nvSpPr>
            <p:cNvPr id="327" name="Shape 327"/>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28" name="Shape 328"/>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29" name="Shape 329"/>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30" name="Shape 330"/>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31" name="Shape 331"/>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32" name="Shape 332"/>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33" name="Shape 333"/>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34" name="Shape 334"/>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35" name="Shape 335"/>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36" name="Shape 336"/>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37" name="Shape 337"/>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38" name="Shape 338"/>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352" name="Group 352"/>
          <p:cNvGrpSpPr/>
          <p:nvPr/>
        </p:nvGrpSpPr>
        <p:grpSpPr>
          <a:xfrm>
            <a:off x="22374020" y="11727792"/>
            <a:ext cx="1777605" cy="1777748"/>
            <a:chOff x="0" y="0"/>
            <a:chExt cx="1777604" cy="1777747"/>
          </a:xfrm>
        </p:grpSpPr>
        <p:sp>
          <p:nvSpPr>
            <p:cNvPr id="340" name="Shape 340"/>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41" name="Shape 341"/>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42" name="Shape 342"/>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43" name="Shape 343"/>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44" name="Shape 344"/>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45" name="Shape 345"/>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46" name="Shape 346"/>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47" name="Shape 347"/>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48" name="Shape 348"/>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49" name="Shape 349"/>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50" name="Shape 350"/>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51" name="Shape 351"/>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353" name="Shape 353"/>
          <p:cNvSpPr/>
          <p:nvPr/>
        </p:nvSpPr>
        <p:spPr>
          <a:xfrm>
            <a:off x="1475923" y="566974"/>
            <a:ext cx="6552490"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About Our Business</a:t>
            </a:r>
          </a:p>
        </p:txBody>
      </p:sp>
      <p:sp>
        <p:nvSpPr>
          <p:cNvPr id="354" name="Shape 354"/>
          <p:cNvSpPr/>
          <p:nvPr/>
        </p:nvSpPr>
        <p:spPr>
          <a:xfrm>
            <a:off x="1475923" y="12958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sp>
        <p:nvSpPr>
          <p:cNvPr id="355" name="Shape 355"/>
          <p:cNvSpPr/>
          <p:nvPr/>
        </p:nvSpPr>
        <p:spPr>
          <a:xfrm>
            <a:off x="10096392" y="7940674"/>
            <a:ext cx="4229101" cy="4885417"/>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endParaRPr/>
          </a:p>
        </p:txBody>
      </p:sp>
      <p:sp>
        <p:nvSpPr>
          <p:cNvPr id="356" name="Shape 356"/>
          <p:cNvSpPr/>
          <p:nvPr/>
        </p:nvSpPr>
        <p:spPr>
          <a:xfrm>
            <a:off x="14325491" y="3055258"/>
            <a:ext cx="9182101" cy="4885417"/>
          </a:xfrm>
          <a:prstGeom prst="rect">
            <a:avLst/>
          </a:prstGeom>
          <a:blipFill>
            <a:blip r:embed="rId3"/>
            <a:stretch>
              <a:fillRect/>
            </a:stretch>
          </a:blipFill>
          <a:ln w="12700">
            <a:miter lim="400000"/>
          </a:ln>
        </p:spPr>
        <p:txBody>
          <a:bodyPr tIns="91439" bIns="91439" anchor="ctr"/>
          <a:lstStyle/>
          <a:p>
            <a:pPr algn="ctr">
              <a:defRPr>
                <a:solidFill>
                  <a:srgbClr val="FFFFFF"/>
                </a:solidFill>
              </a:defRPr>
            </a:pPr>
            <a:endParaRPr/>
          </a:p>
        </p:txBody>
      </p:sp>
      <p:sp>
        <p:nvSpPr>
          <p:cNvPr id="357" name="Shape 357"/>
          <p:cNvSpPr/>
          <p:nvPr/>
        </p:nvSpPr>
        <p:spPr>
          <a:xfrm>
            <a:off x="10096392" y="3055258"/>
            <a:ext cx="4229101" cy="4885417"/>
          </a:xfrm>
          <a:prstGeom prst="rect">
            <a:avLst/>
          </a:prstGeom>
          <a:blipFill>
            <a:blip r:embed="rId4"/>
            <a:stretch>
              <a:fillRect/>
            </a:stretch>
          </a:blipFill>
          <a:ln w="12700">
            <a:miter lim="400000"/>
          </a:ln>
        </p:spPr>
        <p:txBody>
          <a:bodyPr tIns="91439" bIns="91439" anchor="ctr"/>
          <a:lstStyle/>
          <a:p>
            <a:pPr algn="ctr">
              <a:defRPr>
                <a:solidFill>
                  <a:srgbClr val="FFFFFF"/>
                </a:solidFill>
              </a:defRPr>
            </a:pPr>
            <a:endParaRPr/>
          </a:p>
        </p:txBody>
      </p:sp>
      <p:sp>
        <p:nvSpPr>
          <p:cNvPr id="358" name="Shape 358"/>
          <p:cNvSpPr/>
          <p:nvPr/>
        </p:nvSpPr>
        <p:spPr>
          <a:xfrm>
            <a:off x="5869337" y="7940674"/>
            <a:ext cx="4229101" cy="4885417"/>
          </a:xfrm>
          <a:prstGeom prst="rect">
            <a:avLst/>
          </a:prstGeom>
          <a:blipFill>
            <a:blip r:embed="rId5"/>
            <a:stretch>
              <a:fillRect/>
            </a:stretch>
          </a:blipFill>
          <a:ln w="12700">
            <a:miter lim="400000"/>
          </a:ln>
        </p:spPr>
        <p:txBody>
          <a:bodyPr tIns="91439" bIns="91439" anchor="ctr"/>
          <a:lstStyle/>
          <a:p>
            <a:pPr algn="ctr">
              <a:defRPr>
                <a:solidFill>
                  <a:srgbClr val="FFFFFF"/>
                </a:solidFill>
              </a:defRPr>
            </a:pPr>
            <a:endParaRPr/>
          </a:p>
        </p:txBody>
      </p:sp>
      <p:sp>
        <p:nvSpPr>
          <p:cNvPr id="359" name="Shape 359"/>
          <p:cNvSpPr/>
          <p:nvPr/>
        </p:nvSpPr>
        <p:spPr>
          <a:xfrm>
            <a:off x="4975116" y="7940674"/>
            <a:ext cx="894221" cy="1221355"/>
          </a:xfrm>
          <a:prstGeom prst="rect">
            <a:avLst/>
          </a:prstGeom>
          <a:solidFill>
            <a:srgbClr val="D84555"/>
          </a:solidFill>
          <a:ln w="12700">
            <a:miter lim="400000"/>
          </a:ln>
        </p:spPr>
        <p:txBody>
          <a:bodyPr tIns="91439" bIns="91439" anchor="ctr"/>
          <a:lstStyle/>
          <a:p>
            <a:pPr algn="ctr">
              <a:defRPr>
                <a:solidFill>
                  <a:srgbClr val="FFFFFF"/>
                </a:solidFill>
              </a:defRPr>
            </a:pPr>
            <a:endParaRPr/>
          </a:p>
        </p:txBody>
      </p:sp>
      <p:sp>
        <p:nvSpPr>
          <p:cNvPr id="360" name="Shape 360"/>
          <p:cNvSpPr/>
          <p:nvPr/>
        </p:nvSpPr>
        <p:spPr>
          <a:xfrm>
            <a:off x="4975116" y="9162028"/>
            <a:ext cx="894221" cy="1221355"/>
          </a:xfrm>
          <a:prstGeom prst="rect">
            <a:avLst/>
          </a:prstGeom>
          <a:solidFill>
            <a:srgbClr val="F19B2C"/>
          </a:solidFill>
          <a:ln w="12700">
            <a:miter lim="400000"/>
          </a:ln>
        </p:spPr>
        <p:txBody>
          <a:bodyPr tIns="91439" bIns="91439" anchor="ctr"/>
          <a:lstStyle/>
          <a:p>
            <a:pPr algn="ctr">
              <a:defRPr>
                <a:solidFill>
                  <a:srgbClr val="FFFFFF"/>
                </a:solidFill>
              </a:defRPr>
            </a:pPr>
            <a:endParaRPr/>
          </a:p>
        </p:txBody>
      </p:sp>
      <p:sp>
        <p:nvSpPr>
          <p:cNvPr id="361" name="Shape 361"/>
          <p:cNvSpPr/>
          <p:nvPr/>
        </p:nvSpPr>
        <p:spPr>
          <a:xfrm>
            <a:off x="4975114" y="10383381"/>
            <a:ext cx="894221" cy="1221355"/>
          </a:xfrm>
          <a:prstGeom prst="rect">
            <a:avLst/>
          </a:prstGeom>
          <a:solidFill>
            <a:srgbClr val="17A086"/>
          </a:solidFill>
          <a:ln w="12700">
            <a:miter lim="400000"/>
          </a:ln>
        </p:spPr>
        <p:txBody>
          <a:bodyPr tIns="91439" bIns="91439" anchor="ctr"/>
          <a:lstStyle/>
          <a:p>
            <a:pPr algn="ctr">
              <a:defRPr>
                <a:solidFill>
                  <a:srgbClr val="FFFFFF"/>
                </a:solidFill>
              </a:defRPr>
            </a:pPr>
            <a:endParaRPr/>
          </a:p>
        </p:txBody>
      </p:sp>
      <p:sp>
        <p:nvSpPr>
          <p:cNvPr id="362" name="Shape 362"/>
          <p:cNvSpPr/>
          <p:nvPr/>
        </p:nvSpPr>
        <p:spPr>
          <a:xfrm>
            <a:off x="4975111" y="11604735"/>
            <a:ext cx="894221" cy="1221355"/>
          </a:xfrm>
          <a:prstGeom prst="rect">
            <a:avLst/>
          </a:prstGeom>
          <a:solidFill>
            <a:srgbClr val="1B7AC3"/>
          </a:solidFill>
          <a:ln w="12700">
            <a:miter lim="400000"/>
          </a:ln>
        </p:spPr>
        <p:txBody>
          <a:bodyPr tIns="91439" bIns="91439" anchor="ctr"/>
          <a:lstStyle/>
          <a:p>
            <a:pPr algn="ctr">
              <a:defRPr>
                <a:solidFill>
                  <a:srgbClr val="FFFFFF"/>
                </a:solidFill>
              </a:defRPr>
            </a:pPr>
            <a:endParaRPr/>
          </a:p>
        </p:txBody>
      </p:sp>
      <p:sp>
        <p:nvSpPr>
          <p:cNvPr id="363" name="Shape 363"/>
          <p:cNvSpPr/>
          <p:nvPr/>
        </p:nvSpPr>
        <p:spPr>
          <a:xfrm>
            <a:off x="23489778" y="3055258"/>
            <a:ext cx="894221" cy="1221355"/>
          </a:xfrm>
          <a:prstGeom prst="rect">
            <a:avLst/>
          </a:prstGeom>
          <a:solidFill>
            <a:srgbClr val="D84555"/>
          </a:solidFill>
          <a:ln w="12700">
            <a:miter lim="400000"/>
          </a:ln>
        </p:spPr>
        <p:txBody>
          <a:bodyPr tIns="91439" bIns="91439" anchor="ctr"/>
          <a:lstStyle/>
          <a:p>
            <a:pPr algn="ctr">
              <a:defRPr>
                <a:solidFill>
                  <a:srgbClr val="FFFFFF"/>
                </a:solidFill>
              </a:defRPr>
            </a:pPr>
            <a:endParaRPr/>
          </a:p>
        </p:txBody>
      </p:sp>
      <p:sp>
        <p:nvSpPr>
          <p:cNvPr id="364" name="Shape 364"/>
          <p:cNvSpPr/>
          <p:nvPr/>
        </p:nvSpPr>
        <p:spPr>
          <a:xfrm>
            <a:off x="23489778" y="4276611"/>
            <a:ext cx="894221" cy="1221355"/>
          </a:xfrm>
          <a:prstGeom prst="rect">
            <a:avLst/>
          </a:prstGeom>
          <a:solidFill>
            <a:srgbClr val="F19B2C"/>
          </a:solidFill>
          <a:ln w="12700">
            <a:miter lim="400000"/>
          </a:ln>
        </p:spPr>
        <p:txBody>
          <a:bodyPr tIns="91439" bIns="91439" anchor="ctr"/>
          <a:lstStyle/>
          <a:p>
            <a:pPr algn="ctr">
              <a:defRPr>
                <a:solidFill>
                  <a:srgbClr val="FFFFFF"/>
                </a:solidFill>
              </a:defRPr>
            </a:pPr>
            <a:endParaRPr/>
          </a:p>
        </p:txBody>
      </p:sp>
      <p:sp>
        <p:nvSpPr>
          <p:cNvPr id="365" name="Shape 365"/>
          <p:cNvSpPr/>
          <p:nvPr/>
        </p:nvSpPr>
        <p:spPr>
          <a:xfrm>
            <a:off x="23489775" y="5497965"/>
            <a:ext cx="894221" cy="1221355"/>
          </a:xfrm>
          <a:prstGeom prst="rect">
            <a:avLst/>
          </a:prstGeom>
          <a:solidFill>
            <a:srgbClr val="17A086"/>
          </a:solidFill>
          <a:ln w="12700">
            <a:miter lim="400000"/>
          </a:ln>
        </p:spPr>
        <p:txBody>
          <a:bodyPr tIns="91439" bIns="91439" anchor="ctr"/>
          <a:lstStyle/>
          <a:p>
            <a:pPr algn="ctr">
              <a:defRPr>
                <a:solidFill>
                  <a:srgbClr val="FFFFFF"/>
                </a:solidFill>
              </a:defRPr>
            </a:pPr>
            <a:endParaRPr/>
          </a:p>
        </p:txBody>
      </p:sp>
      <p:sp>
        <p:nvSpPr>
          <p:cNvPr id="366" name="Shape 366"/>
          <p:cNvSpPr/>
          <p:nvPr/>
        </p:nvSpPr>
        <p:spPr>
          <a:xfrm>
            <a:off x="23489773" y="6719320"/>
            <a:ext cx="894221" cy="1221355"/>
          </a:xfrm>
          <a:prstGeom prst="rect">
            <a:avLst/>
          </a:prstGeom>
          <a:solidFill>
            <a:srgbClr val="1B7AC3"/>
          </a:solidFill>
          <a:ln w="12700">
            <a:miter lim="400000"/>
          </a:ln>
        </p:spPr>
        <p:txBody>
          <a:bodyPr tIns="91439" bIns="91439" anchor="ctr"/>
          <a:lstStyle/>
          <a:p>
            <a:pPr algn="ctr">
              <a:defRPr>
                <a:solidFill>
                  <a:srgbClr val="FFFFFF"/>
                </a:solidFill>
              </a:defRPr>
            </a:pPr>
            <a:endParaRPr/>
          </a:p>
        </p:txBody>
      </p:sp>
      <p:sp>
        <p:nvSpPr>
          <p:cNvPr id="367" name="Shape 367"/>
          <p:cNvSpPr/>
          <p:nvPr/>
        </p:nvSpPr>
        <p:spPr>
          <a:xfrm flipH="1">
            <a:off x="431349" y="3055258"/>
            <a:ext cx="1" cy="4274739"/>
          </a:xfrm>
          <a:prstGeom prst="line">
            <a:avLst/>
          </a:prstGeom>
          <a:ln w="38100">
            <a:solidFill>
              <a:srgbClr val="262626"/>
            </a:solidFill>
            <a:miter lim="400000"/>
          </a:ln>
        </p:spPr>
        <p:txBody>
          <a:bodyPr lIns="0" tIns="0" rIns="0" bIns="0"/>
          <a:lstStyle/>
          <a:p>
            <a:pPr defTabSz="457200">
              <a:defRPr sz="1200">
                <a:latin typeface="+mj-lt"/>
                <a:ea typeface="+mj-ea"/>
                <a:cs typeface="+mj-cs"/>
                <a:sym typeface="Helvetica"/>
              </a:defRPr>
            </a:pPr>
            <a:endParaRPr/>
          </a:p>
        </p:txBody>
      </p:sp>
      <p:sp>
        <p:nvSpPr>
          <p:cNvPr id="368" name="Shape 368"/>
          <p:cNvSpPr/>
          <p:nvPr/>
        </p:nvSpPr>
        <p:spPr>
          <a:xfrm>
            <a:off x="513899" y="3266170"/>
            <a:ext cx="9191967" cy="3479801"/>
          </a:xfrm>
          <a:prstGeom prst="rect">
            <a:avLst/>
          </a:prstGeom>
          <a:ln w="12700">
            <a:miter lim="400000"/>
          </a:ln>
        </p:spPr>
        <p:txBody>
          <a:bodyPr tIns="91439" bIns="91439">
            <a:spAutoFit/>
          </a:bodyPr>
          <a:lstStyle>
            <a:lvl1pPr>
              <a:defRPr sz="32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I Was Not Delivered Unto This World In Defeat, Nor Does Failure Course In My Veins. I Am Not A Sheep Waiting To Be Prodded By My Shepherd. I Am A Lion And I Refuse To Talk, To Walk, To Sleep With The Sheep. I Will Hear Not Those Who Weep And Complain, For Their Disease Is Contagious. Let Them Join The Sheep. The Slaughterhouse Of Failure Is Not My Destiny.</a:t>
            </a:r>
          </a:p>
        </p:txBody>
      </p:sp>
      <p:sp>
        <p:nvSpPr>
          <p:cNvPr id="369" name="Shape 369"/>
          <p:cNvSpPr/>
          <p:nvPr/>
        </p:nvSpPr>
        <p:spPr>
          <a:xfrm>
            <a:off x="14713405" y="8301662"/>
            <a:ext cx="1" cy="4274738"/>
          </a:xfrm>
          <a:prstGeom prst="line">
            <a:avLst/>
          </a:prstGeom>
          <a:ln w="38100">
            <a:solidFill>
              <a:srgbClr val="262626"/>
            </a:solidFill>
            <a:miter lim="400000"/>
          </a:ln>
        </p:spPr>
        <p:txBody>
          <a:bodyPr lIns="0" tIns="0" rIns="0" bIns="0"/>
          <a:lstStyle/>
          <a:p>
            <a:pPr defTabSz="457200">
              <a:defRPr sz="1200">
                <a:latin typeface="+mj-lt"/>
                <a:ea typeface="+mj-ea"/>
                <a:cs typeface="+mj-cs"/>
                <a:sym typeface="Helvetica"/>
              </a:defRPr>
            </a:pPr>
            <a:endParaRPr/>
          </a:p>
        </p:txBody>
      </p:sp>
      <p:sp>
        <p:nvSpPr>
          <p:cNvPr id="370" name="Shape 370"/>
          <p:cNvSpPr/>
          <p:nvPr/>
        </p:nvSpPr>
        <p:spPr>
          <a:xfrm>
            <a:off x="14764548" y="8473109"/>
            <a:ext cx="9037631" cy="3962401"/>
          </a:xfrm>
          <a:prstGeom prst="rect">
            <a:avLst/>
          </a:prstGeom>
          <a:ln w="12700">
            <a:miter lim="400000"/>
          </a:ln>
        </p:spPr>
        <p:txBody>
          <a:bodyPr tIns="91439" bIns="91439">
            <a:spAutoFit/>
          </a:bodyPr>
          <a:lstStyle>
            <a:lvl1pPr>
              <a:defRPr sz="32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The Prizes Of Life Are At The End Of Each Journey, Not Near The Beginning; And It Is Not Given To Me To Know How Many Steps Are Necessary In Order To Reach My Goal. Failure I May Still Encounter At The Thousandth Step, Yet Success Hides Behind The Next Bend In The Road. Never Will I Know How Close It Lies Unless I Turn The Corner. I Will Try, And Try, And Try Again. Each Obstacle </a:t>
            </a:r>
          </a:p>
        </p:txBody>
      </p:sp>
      <p:sp>
        <p:nvSpPr>
          <p:cNvPr id="371" name="Shape 371"/>
          <p:cNvSpPr/>
          <p:nvPr/>
        </p:nvSpPr>
        <p:spPr>
          <a:xfrm>
            <a:off x="3695982" y="8172201"/>
            <a:ext cx="719755" cy="708329"/>
          </a:xfrm>
          <a:custGeom>
            <a:avLst/>
            <a:gdLst/>
            <a:ahLst/>
            <a:cxnLst>
              <a:cxn ang="0">
                <a:pos x="wd2" y="hd2"/>
              </a:cxn>
              <a:cxn ang="5400000">
                <a:pos x="wd2" y="hd2"/>
              </a:cxn>
              <a:cxn ang="10800000">
                <a:pos x="wd2" y="hd2"/>
              </a:cxn>
              <a:cxn ang="16200000">
                <a:pos x="wd2" y="hd2"/>
              </a:cxn>
            </a:cxnLst>
            <a:rect l="0" t="0" r="r" b="b"/>
            <a:pathLst>
              <a:path w="21600" h="21600" extrusionOk="0">
                <a:moveTo>
                  <a:pt x="19440" y="16108"/>
                </a:moveTo>
                <a:cubicBezTo>
                  <a:pt x="20880" y="16475"/>
                  <a:pt x="21600" y="17207"/>
                  <a:pt x="21600" y="18305"/>
                </a:cubicBezTo>
                <a:cubicBezTo>
                  <a:pt x="21600" y="20136"/>
                  <a:pt x="16920" y="21600"/>
                  <a:pt x="10800" y="21600"/>
                </a:cubicBezTo>
                <a:cubicBezTo>
                  <a:pt x="4680" y="21600"/>
                  <a:pt x="0" y="20136"/>
                  <a:pt x="0" y="18305"/>
                </a:cubicBezTo>
                <a:cubicBezTo>
                  <a:pt x="0" y="17207"/>
                  <a:pt x="720" y="16475"/>
                  <a:pt x="2160" y="16108"/>
                </a:cubicBezTo>
                <a:cubicBezTo>
                  <a:pt x="1800" y="16475"/>
                  <a:pt x="1800" y="16475"/>
                  <a:pt x="1800" y="16841"/>
                </a:cubicBezTo>
                <a:cubicBezTo>
                  <a:pt x="1800" y="17939"/>
                  <a:pt x="5760" y="19037"/>
                  <a:pt x="10800" y="19037"/>
                </a:cubicBezTo>
                <a:cubicBezTo>
                  <a:pt x="15840" y="19037"/>
                  <a:pt x="19800" y="17939"/>
                  <a:pt x="19800" y="16841"/>
                </a:cubicBezTo>
                <a:cubicBezTo>
                  <a:pt x="19800" y="16475"/>
                  <a:pt x="19800" y="16475"/>
                  <a:pt x="19440" y="16108"/>
                </a:cubicBezTo>
                <a:close/>
                <a:moveTo>
                  <a:pt x="5400" y="732"/>
                </a:moveTo>
                <a:cubicBezTo>
                  <a:pt x="6480" y="732"/>
                  <a:pt x="7560" y="1464"/>
                  <a:pt x="7560" y="2563"/>
                </a:cubicBezTo>
                <a:cubicBezTo>
                  <a:pt x="7560" y="3661"/>
                  <a:pt x="6480" y="4759"/>
                  <a:pt x="5400" y="4759"/>
                </a:cubicBezTo>
                <a:cubicBezTo>
                  <a:pt x="4320" y="4759"/>
                  <a:pt x="3600" y="3661"/>
                  <a:pt x="3600" y="2563"/>
                </a:cubicBezTo>
                <a:cubicBezTo>
                  <a:pt x="3600" y="1464"/>
                  <a:pt x="4320" y="732"/>
                  <a:pt x="5400" y="732"/>
                </a:cubicBezTo>
                <a:close/>
                <a:moveTo>
                  <a:pt x="16200" y="732"/>
                </a:moveTo>
                <a:cubicBezTo>
                  <a:pt x="15120" y="732"/>
                  <a:pt x="14040" y="1464"/>
                  <a:pt x="14040" y="2563"/>
                </a:cubicBezTo>
                <a:cubicBezTo>
                  <a:pt x="14040" y="3661"/>
                  <a:pt x="15120" y="4759"/>
                  <a:pt x="16200" y="4759"/>
                </a:cubicBezTo>
                <a:cubicBezTo>
                  <a:pt x="17280" y="4759"/>
                  <a:pt x="18000" y="3661"/>
                  <a:pt x="18000" y="2563"/>
                </a:cubicBezTo>
                <a:cubicBezTo>
                  <a:pt x="18000" y="1464"/>
                  <a:pt x="17280" y="732"/>
                  <a:pt x="16200" y="732"/>
                </a:cubicBezTo>
                <a:close/>
                <a:moveTo>
                  <a:pt x="14040" y="12081"/>
                </a:moveTo>
                <a:cubicBezTo>
                  <a:pt x="14040" y="17573"/>
                  <a:pt x="14040" y="17573"/>
                  <a:pt x="14040" y="17573"/>
                </a:cubicBezTo>
                <a:cubicBezTo>
                  <a:pt x="15480" y="17573"/>
                  <a:pt x="15480" y="17573"/>
                  <a:pt x="15480" y="17573"/>
                </a:cubicBezTo>
                <a:cubicBezTo>
                  <a:pt x="16200" y="13546"/>
                  <a:pt x="16200" y="13546"/>
                  <a:pt x="16200" y="13546"/>
                </a:cubicBezTo>
                <a:cubicBezTo>
                  <a:pt x="16560" y="17573"/>
                  <a:pt x="16560" y="17573"/>
                  <a:pt x="16560" y="17573"/>
                </a:cubicBezTo>
                <a:cubicBezTo>
                  <a:pt x="18000" y="17573"/>
                  <a:pt x="18000" y="17573"/>
                  <a:pt x="18000" y="17573"/>
                </a:cubicBezTo>
                <a:cubicBezTo>
                  <a:pt x="18000" y="11715"/>
                  <a:pt x="18000" y="11715"/>
                  <a:pt x="18000" y="11715"/>
                </a:cubicBezTo>
                <a:cubicBezTo>
                  <a:pt x="18720" y="11349"/>
                  <a:pt x="19080" y="10617"/>
                  <a:pt x="19080" y="9885"/>
                </a:cubicBezTo>
                <a:cubicBezTo>
                  <a:pt x="19080" y="6956"/>
                  <a:pt x="19080" y="6956"/>
                  <a:pt x="19080" y="6956"/>
                </a:cubicBezTo>
                <a:cubicBezTo>
                  <a:pt x="19080" y="5858"/>
                  <a:pt x="18360" y="5125"/>
                  <a:pt x="17280" y="5125"/>
                </a:cubicBezTo>
                <a:cubicBezTo>
                  <a:pt x="15120" y="5125"/>
                  <a:pt x="15120" y="5125"/>
                  <a:pt x="15120" y="5125"/>
                </a:cubicBezTo>
                <a:cubicBezTo>
                  <a:pt x="14760" y="5125"/>
                  <a:pt x="14760" y="5125"/>
                  <a:pt x="14400" y="5125"/>
                </a:cubicBezTo>
                <a:cubicBezTo>
                  <a:pt x="14760" y="5492"/>
                  <a:pt x="15120" y="6224"/>
                  <a:pt x="15120" y="6590"/>
                </a:cubicBezTo>
                <a:cubicBezTo>
                  <a:pt x="15120" y="9885"/>
                  <a:pt x="15120" y="9885"/>
                  <a:pt x="15120" y="9885"/>
                </a:cubicBezTo>
                <a:cubicBezTo>
                  <a:pt x="15120" y="10983"/>
                  <a:pt x="14760" y="11715"/>
                  <a:pt x="14040" y="12081"/>
                </a:cubicBezTo>
                <a:close/>
                <a:moveTo>
                  <a:pt x="10800" y="0"/>
                </a:moveTo>
                <a:cubicBezTo>
                  <a:pt x="11880" y="0"/>
                  <a:pt x="12960" y="732"/>
                  <a:pt x="12960" y="2197"/>
                </a:cubicBezTo>
                <a:cubicBezTo>
                  <a:pt x="12960" y="3295"/>
                  <a:pt x="11880" y="4393"/>
                  <a:pt x="10800" y="4393"/>
                </a:cubicBezTo>
                <a:cubicBezTo>
                  <a:pt x="9720" y="4393"/>
                  <a:pt x="8640" y="3295"/>
                  <a:pt x="8640" y="2197"/>
                </a:cubicBezTo>
                <a:cubicBezTo>
                  <a:pt x="8640" y="732"/>
                  <a:pt x="9720" y="0"/>
                  <a:pt x="10800" y="0"/>
                </a:cubicBezTo>
                <a:close/>
                <a:moveTo>
                  <a:pt x="12960" y="11715"/>
                </a:moveTo>
                <a:cubicBezTo>
                  <a:pt x="13680" y="11349"/>
                  <a:pt x="14040" y="10617"/>
                  <a:pt x="14040" y="9885"/>
                </a:cubicBezTo>
                <a:cubicBezTo>
                  <a:pt x="14040" y="6590"/>
                  <a:pt x="14040" y="6590"/>
                  <a:pt x="14040" y="6590"/>
                </a:cubicBezTo>
                <a:cubicBezTo>
                  <a:pt x="14040" y="5492"/>
                  <a:pt x="12960" y="4759"/>
                  <a:pt x="11880" y="4759"/>
                </a:cubicBezTo>
                <a:cubicBezTo>
                  <a:pt x="9360" y="4759"/>
                  <a:pt x="9360" y="4759"/>
                  <a:pt x="9360" y="4759"/>
                </a:cubicBezTo>
                <a:cubicBezTo>
                  <a:pt x="8280" y="4759"/>
                  <a:pt x="7560" y="5492"/>
                  <a:pt x="7560" y="6590"/>
                </a:cubicBezTo>
                <a:cubicBezTo>
                  <a:pt x="7560" y="9885"/>
                  <a:pt x="7560" y="9885"/>
                  <a:pt x="7560" y="9885"/>
                </a:cubicBezTo>
                <a:cubicBezTo>
                  <a:pt x="7560" y="10617"/>
                  <a:pt x="7920" y="11349"/>
                  <a:pt x="8640" y="11715"/>
                </a:cubicBezTo>
                <a:cubicBezTo>
                  <a:pt x="8640" y="18305"/>
                  <a:pt x="8640" y="18305"/>
                  <a:pt x="8640" y="18305"/>
                </a:cubicBezTo>
                <a:cubicBezTo>
                  <a:pt x="10080" y="18305"/>
                  <a:pt x="10080" y="18305"/>
                  <a:pt x="10080" y="18305"/>
                </a:cubicBezTo>
                <a:cubicBezTo>
                  <a:pt x="10800" y="14278"/>
                  <a:pt x="10800" y="14278"/>
                  <a:pt x="10800" y="14278"/>
                </a:cubicBezTo>
                <a:cubicBezTo>
                  <a:pt x="11520" y="18305"/>
                  <a:pt x="11520" y="18305"/>
                  <a:pt x="11520" y="18305"/>
                </a:cubicBezTo>
                <a:cubicBezTo>
                  <a:pt x="12960" y="18305"/>
                  <a:pt x="12960" y="18305"/>
                  <a:pt x="12960" y="18305"/>
                </a:cubicBezTo>
                <a:cubicBezTo>
                  <a:pt x="12960" y="11715"/>
                  <a:pt x="12960" y="11715"/>
                  <a:pt x="12960" y="11715"/>
                </a:cubicBezTo>
                <a:close/>
                <a:moveTo>
                  <a:pt x="7560" y="12081"/>
                </a:moveTo>
                <a:cubicBezTo>
                  <a:pt x="6840" y="11715"/>
                  <a:pt x="6480" y="10983"/>
                  <a:pt x="6480" y="9885"/>
                </a:cubicBezTo>
                <a:cubicBezTo>
                  <a:pt x="6480" y="6590"/>
                  <a:pt x="6480" y="6590"/>
                  <a:pt x="6480" y="6590"/>
                </a:cubicBezTo>
                <a:cubicBezTo>
                  <a:pt x="6480" y="6224"/>
                  <a:pt x="6840" y="5492"/>
                  <a:pt x="6840" y="5125"/>
                </a:cubicBezTo>
                <a:cubicBezTo>
                  <a:pt x="6840" y="5125"/>
                  <a:pt x="6840" y="5125"/>
                  <a:pt x="6480" y="5125"/>
                </a:cubicBezTo>
                <a:cubicBezTo>
                  <a:pt x="4320" y="5125"/>
                  <a:pt x="4320" y="5125"/>
                  <a:pt x="4320" y="5125"/>
                </a:cubicBezTo>
                <a:cubicBezTo>
                  <a:pt x="3240" y="5125"/>
                  <a:pt x="2520" y="5858"/>
                  <a:pt x="2520" y="6956"/>
                </a:cubicBezTo>
                <a:cubicBezTo>
                  <a:pt x="2520" y="9885"/>
                  <a:pt x="2520" y="9885"/>
                  <a:pt x="2520" y="9885"/>
                </a:cubicBezTo>
                <a:cubicBezTo>
                  <a:pt x="2520" y="10617"/>
                  <a:pt x="2880" y="11349"/>
                  <a:pt x="3240" y="11715"/>
                </a:cubicBezTo>
                <a:cubicBezTo>
                  <a:pt x="3240" y="17573"/>
                  <a:pt x="3240" y="17573"/>
                  <a:pt x="3240" y="17573"/>
                </a:cubicBezTo>
                <a:cubicBezTo>
                  <a:pt x="5040" y="17573"/>
                  <a:pt x="5040" y="17573"/>
                  <a:pt x="5040" y="17573"/>
                </a:cubicBezTo>
                <a:cubicBezTo>
                  <a:pt x="5400" y="13546"/>
                  <a:pt x="5400" y="13546"/>
                  <a:pt x="5400" y="13546"/>
                </a:cubicBezTo>
                <a:cubicBezTo>
                  <a:pt x="6120" y="17573"/>
                  <a:pt x="6120" y="17573"/>
                  <a:pt x="6120" y="17573"/>
                </a:cubicBezTo>
                <a:cubicBezTo>
                  <a:pt x="7560" y="17573"/>
                  <a:pt x="7560" y="17573"/>
                  <a:pt x="7560" y="17573"/>
                </a:cubicBezTo>
                <a:lnTo>
                  <a:pt x="7560" y="12081"/>
                </a:lnTo>
                <a:close/>
              </a:path>
            </a:pathLst>
          </a:custGeom>
          <a:solidFill>
            <a:srgbClr val="D84555"/>
          </a:solidFill>
          <a:ln w="12700">
            <a:miter lim="400000"/>
          </a:ln>
        </p:spPr>
        <p:txBody>
          <a:bodyPr tIns="91439" bIns="91439"/>
          <a:lstStyle/>
          <a:p>
            <a:endParaRPr/>
          </a:p>
        </p:txBody>
      </p:sp>
      <p:sp>
        <p:nvSpPr>
          <p:cNvPr id="372" name="Shape 372"/>
          <p:cNvSpPr/>
          <p:nvPr/>
        </p:nvSpPr>
        <p:spPr>
          <a:xfrm>
            <a:off x="3658849" y="11958504"/>
            <a:ext cx="794017" cy="719755"/>
          </a:xfrm>
          <a:custGeom>
            <a:avLst/>
            <a:gdLst/>
            <a:ahLst/>
            <a:cxnLst>
              <a:cxn ang="0">
                <a:pos x="wd2" y="hd2"/>
              </a:cxn>
              <a:cxn ang="5400000">
                <a:pos x="wd2" y="hd2"/>
              </a:cxn>
              <a:cxn ang="10800000">
                <a:pos x="wd2" y="hd2"/>
              </a:cxn>
              <a:cxn ang="16200000">
                <a:pos x="wd2" y="hd2"/>
              </a:cxn>
            </a:cxnLst>
            <a:rect l="0" t="0" r="r" b="b"/>
            <a:pathLst>
              <a:path w="21600" h="21600"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1B7AC3"/>
          </a:solidFill>
          <a:ln w="12700">
            <a:miter lim="400000"/>
          </a:ln>
        </p:spPr>
        <p:txBody>
          <a:bodyPr tIns="91439" bIns="91439"/>
          <a:lstStyle/>
          <a:p>
            <a:endParaRPr/>
          </a:p>
        </p:txBody>
      </p:sp>
      <p:sp>
        <p:nvSpPr>
          <p:cNvPr id="373" name="Shape 373"/>
          <p:cNvSpPr/>
          <p:nvPr/>
        </p:nvSpPr>
        <p:spPr>
          <a:xfrm>
            <a:off x="3598872" y="9479999"/>
            <a:ext cx="913973" cy="679771"/>
          </a:xfrm>
          <a:custGeom>
            <a:avLst/>
            <a:gdLst/>
            <a:ahLst/>
            <a:cxnLst>
              <a:cxn ang="0">
                <a:pos x="wd2" y="hd2"/>
              </a:cxn>
              <a:cxn ang="5400000">
                <a:pos x="wd2" y="hd2"/>
              </a:cxn>
              <a:cxn ang="10800000">
                <a:pos x="wd2" y="hd2"/>
              </a:cxn>
              <a:cxn ang="16200000">
                <a:pos x="wd2" y="hd2"/>
              </a:cxn>
            </a:cxnLst>
            <a:rect l="0" t="0" r="r" b="b"/>
            <a:pathLst>
              <a:path w="21600" h="21600" extrusionOk="0">
                <a:moveTo>
                  <a:pt x="3375" y="5990"/>
                </a:moveTo>
                <a:lnTo>
                  <a:pt x="1755" y="8350"/>
                </a:lnTo>
                <a:lnTo>
                  <a:pt x="8505" y="11798"/>
                </a:lnTo>
                <a:lnTo>
                  <a:pt x="9990" y="9076"/>
                </a:lnTo>
                <a:lnTo>
                  <a:pt x="3375" y="5990"/>
                </a:lnTo>
                <a:close/>
                <a:moveTo>
                  <a:pt x="11610" y="1815"/>
                </a:moveTo>
                <a:lnTo>
                  <a:pt x="11610" y="7987"/>
                </a:lnTo>
                <a:lnTo>
                  <a:pt x="17550" y="4901"/>
                </a:lnTo>
                <a:lnTo>
                  <a:pt x="11610" y="1815"/>
                </a:lnTo>
                <a:close/>
                <a:moveTo>
                  <a:pt x="11340" y="7987"/>
                </a:moveTo>
                <a:lnTo>
                  <a:pt x="7965" y="6353"/>
                </a:lnTo>
                <a:lnTo>
                  <a:pt x="4860" y="4901"/>
                </a:lnTo>
                <a:lnTo>
                  <a:pt x="11340" y="1815"/>
                </a:lnTo>
                <a:lnTo>
                  <a:pt x="11340" y="7987"/>
                </a:lnTo>
                <a:close/>
                <a:moveTo>
                  <a:pt x="19575" y="4175"/>
                </a:moveTo>
                <a:lnTo>
                  <a:pt x="21600" y="6353"/>
                </a:lnTo>
                <a:lnTo>
                  <a:pt x="21330" y="7624"/>
                </a:lnTo>
                <a:lnTo>
                  <a:pt x="20385" y="7987"/>
                </a:lnTo>
                <a:lnTo>
                  <a:pt x="20115" y="6716"/>
                </a:lnTo>
                <a:lnTo>
                  <a:pt x="20115" y="16699"/>
                </a:lnTo>
                <a:lnTo>
                  <a:pt x="12285" y="21600"/>
                </a:lnTo>
                <a:lnTo>
                  <a:pt x="11340" y="21237"/>
                </a:lnTo>
                <a:lnTo>
                  <a:pt x="2835" y="16699"/>
                </a:lnTo>
                <a:lnTo>
                  <a:pt x="2565" y="16336"/>
                </a:lnTo>
                <a:lnTo>
                  <a:pt x="2565" y="10528"/>
                </a:lnTo>
                <a:lnTo>
                  <a:pt x="270" y="9439"/>
                </a:lnTo>
                <a:lnTo>
                  <a:pt x="0" y="7987"/>
                </a:lnTo>
                <a:lnTo>
                  <a:pt x="2835" y="4538"/>
                </a:lnTo>
                <a:lnTo>
                  <a:pt x="3105" y="4175"/>
                </a:lnTo>
                <a:lnTo>
                  <a:pt x="11340" y="363"/>
                </a:lnTo>
                <a:lnTo>
                  <a:pt x="11340" y="0"/>
                </a:lnTo>
                <a:lnTo>
                  <a:pt x="11610" y="363"/>
                </a:lnTo>
                <a:lnTo>
                  <a:pt x="19575" y="4175"/>
                </a:lnTo>
                <a:close/>
                <a:moveTo>
                  <a:pt x="3780" y="11435"/>
                </a:moveTo>
                <a:lnTo>
                  <a:pt x="8505" y="13613"/>
                </a:lnTo>
                <a:lnTo>
                  <a:pt x="8775" y="13976"/>
                </a:lnTo>
                <a:lnTo>
                  <a:pt x="9045" y="13250"/>
                </a:lnTo>
                <a:lnTo>
                  <a:pt x="10800" y="10528"/>
                </a:lnTo>
                <a:lnTo>
                  <a:pt x="10800" y="19422"/>
                </a:lnTo>
                <a:lnTo>
                  <a:pt x="3780" y="15247"/>
                </a:lnTo>
                <a:lnTo>
                  <a:pt x="3780" y="11435"/>
                </a:lnTo>
                <a:close/>
              </a:path>
            </a:pathLst>
          </a:custGeom>
          <a:solidFill>
            <a:srgbClr val="F19B2C"/>
          </a:solidFill>
          <a:ln w="12700">
            <a:miter lim="400000"/>
          </a:ln>
        </p:spPr>
        <p:txBody>
          <a:bodyPr tIns="91439" bIns="91439"/>
          <a:lstStyle/>
          <a:p>
            <a:endParaRPr/>
          </a:p>
        </p:txBody>
      </p:sp>
      <p:sp>
        <p:nvSpPr>
          <p:cNvPr id="374" name="Shape 374"/>
          <p:cNvSpPr/>
          <p:nvPr/>
        </p:nvSpPr>
        <p:spPr>
          <a:xfrm>
            <a:off x="3690270" y="10759240"/>
            <a:ext cx="731179" cy="599797"/>
          </a:xfrm>
          <a:custGeom>
            <a:avLst/>
            <a:gdLst/>
            <a:ahLst/>
            <a:cxnLst>
              <a:cxn ang="0">
                <a:pos x="wd2" y="hd2"/>
              </a:cxn>
              <a:cxn ang="5400000">
                <a:pos x="wd2" y="hd2"/>
              </a:cxn>
              <a:cxn ang="10800000">
                <a:pos x="wd2" y="hd2"/>
              </a:cxn>
              <a:cxn ang="16200000">
                <a:pos x="wd2" y="hd2"/>
              </a:cxn>
            </a:cxnLst>
            <a:rect l="0" t="0" r="r" b="b"/>
            <a:pathLst>
              <a:path w="21600" h="21600" extrusionOk="0">
                <a:moveTo>
                  <a:pt x="16706" y="411"/>
                </a:moveTo>
                <a:lnTo>
                  <a:pt x="18900" y="411"/>
                </a:lnTo>
                <a:lnTo>
                  <a:pt x="18900" y="4320"/>
                </a:lnTo>
                <a:lnTo>
                  <a:pt x="18056" y="4731"/>
                </a:lnTo>
                <a:lnTo>
                  <a:pt x="16706" y="5143"/>
                </a:lnTo>
                <a:lnTo>
                  <a:pt x="16706" y="411"/>
                </a:lnTo>
                <a:close/>
                <a:moveTo>
                  <a:pt x="18900" y="9463"/>
                </a:moveTo>
                <a:lnTo>
                  <a:pt x="18900" y="21600"/>
                </a:lnTo>
                <a:lnTo>
                  <a:pt x="16706" y="21600"/>
                </a:lnTo>
                <a:lnTo>
                  <a:pt x="16706" y="10697"/>
                </a:lnTo>
                <a:lnTo>
                  <a:pt x="18056" y="8640"/>
                </a:lnTo>
                <a:lnTo>
                  <a:pt x="18900" y="9463"/>
                </a:lnTo>
                <a:close/>
                <a:moveTo>
                  <a:pt x="19238" y="0"/>
                </a:moveTo>
                <a:lnTo>
                  <a:pt x="21600" y="0"/>
                </a:lnTo>
                <a:lnTo>
                  <a:pt x="21600" y="21600"/>
                </a:lnTo>
                <a:lnTo>
                  <a:pt x="19238" y="21600"/>
                </a:lnTo>
                <a:lnTo>
                  <a:pt x="19238" y="9051"/>
                </a:lnTo>
                <a:lnTo>
                  <a:pt x="19913" y="6789"/>
                </a:lnTo>
                <a:lnTo>
                  <a:pt x="20250" y="3909"/>
                </a:lnTo>
                <a:lnTo>
                  <a:pt x="19238" y="4320"/>
                </a:lnTo>
                <a:lnTo>
                  <a:pt x="19238" y="0"/>
                </a:lnTo>
                <a:close/>
                <a:moveTo>
                  <a:pt x="13837" y="3086"/>
                </a:moveTo>
                <a:lnTo>
                  <a:pt x="16031" y="3086"/>
                </a:lnTo>
                <a:lnTo>
                  <a:pt x="16031" y="5554"/>
                </a:lnTo>
                <a:lnTo>
                  <a:pt x="15694" y="5554"/>
                </a:lnTo>
                <a:lnTo>
                  <a:pt x="16031" y="6377"/>
                </a:lnTo>
                <a:lnTo>
                  <a:pt x="16031" y="7817"/>
                </a:lnTo>
                <a:lnTo>
                  <a:pt x="13837" y="10286"/>
                </a:lnTo>
                <a:lnTo>
                  <a:pt x="13837" y="3086"/>
                </a:lnTo>
                <a:close/>
                <a:moveTo>
                  <a:pt x="16031" y="11726"/>
                </a:moveTo>
                <a:lnTo>
                  <a:pt x="16031" y="21600"/>
                </a:lnTo>
                <a:lnTo>
                  <a:pt x="13837" y="21600"/>
                </a:lnTo>
                <a:lnTo>
                  <a:pt x="13837" y="14194"/>
                </a:lnTo>
                <a:lnTo>
                  <a:pt x="16031" y="11726"/>
                </a:lnTo>
                <a:close/>
                <a:moveTo>
                  <a:pt x="10969" y="4731"/>
                </a:moveTo>
                <a:lnTo>
                  <a:pt x="13500" y="4731"/>
                </a:lnTo>
                <a:lnTo>
                  <a:pt x="13500" y="11109"/>
                </a:lnTo>
                <a:lnTo>
                  <a:pt x="12488" y="12549"/>
                </a:lnTo>
                <a:lnTo>
                  <a:pt x="12150" y="11726"/>
                </a:lnTo>
                <a:lnTo>
                  <a:pt x="11475" y="10697"/>
                </a:lnTo>
                <a:lnTo>
                  <a:pt x="10969" y="10697"/>
                </a:lnTo>
                <a:lnTo>
                  <a:pt x="10969" y="4731"/>
                </a:lnTo>
                <a:close/>
                <a:moveTo>
                  <a:pt x="13500" y="15017"/>
                </a:moveTo>
                <a:lnTo>
                  <a:pt x="13500" y="21600"/>
                </a:lnTo>
                <a:lnTo>
                  <a:pt x="10969" y="21600"/>
                </a:lnTo>
                <a:lnTo>
                  <a:pt x="10969" y="14606"/>
                </a:lnTo>
                <a:lnTo>
                  <a:pt x="11475" y="15017"/>
                </a:lnTo>
                <a:lnTo>
                  <a:pt x="12150" y="16457"/>
                </a:lnTo>
                <a:lnTo>
                  <a:pt x="13163" y="15017"/>
                </a:lnTo>
                <a:lnTo>
                  <a:pt x="13500" y="15017"/>
                </a:lnTo>
                <a:close/>
                <a:moveTo>
                  <a:pt x="8269" y="6789"/>
                </a:moveTo>
                <a:lnTo>
                  <a:pt x="10631" y="6789"/>
                </a:lnTo>
                <a:lnTo>
                  <a:pt x="10631" y="11109"/>
                </a:lnTo>
                <a:lnTo>
                  <a:pt x="10294" y="11109"/>
                </a:lnTo>
                <a:lnTo>
                  <a:pt x="8269" y="12960"/>
                </a:lnTo>
                <a:lnTo>
                  <a:pt x="8269" y="6789"/>
                </a:lnTo>
                <a:close/>
                <a:moveTo>
                  <a:pt x="10631" y="14194"/>
                </a:moveTo>
                <a:lnTo>
                  <a:pt x="10631" y="21600"/>
                </a:lnTo>
                <a:lnTo>
                  <a:pt x="8269" y="21600"/>
                </a:lnTo>
                <a:lnTo>
                  <a:pt x="8269" y="16046"/>
                </a:lnTo>
                <a:lnTo>
                  <a:pt x="10631" y="14194"/>
                </a:lnTo>
                <a:close/>
                <a:moveTo>
                  <a:pt x="5738" y="8640"/>
                </a:moveTo>
                <a:lnTo>
                  <a:pt x="7931" y="8640"/>
                </a:lnTo>
                <a:lnTo>
                  <a:pt x="7931" y="13371"/>
                </a:lnTo>
                <a:lnTo>
                  <a:pt x="6412" y="14606"/>
                </a:lnTo>
                <a:lnTo>
                  <a:pt x="5738" y="13783"/>
                </a:lnTo>
                <a:lnTo>
                  <a:pt x="5738" y="8640"/>
                </a:lnTo>
                <a:close/>
                <a:moveTo>
                  <a:pt x="7931" y="16457"/>
                </a:moveTo>
                <a:lnTo>
                  <a:pt x="7931" y="21600"/>
                </a:lnTo>
                <a:lnTo>
                  <a:pt x="5738" y="21600"/>
                </a:lnTo>
                <a:lnTo>
                  <a:pt x="5738" y="17280"/>
                </a:lnTo>
                <a:lnTo>
                  <a:pt x="6075" y="17691"/>
                </a:lnTo>
                <a:lnTo>
                  <a:pt x="6750" y="17280"/>
                </a:lnTo>
                <a:lnTo>
                  <a:pt x="7931" y="16457"/>
                </a:lnTo>
                <a:close/>
                <a:moveTo>
                  <a:pt x="2869" y="7406"/>
                </a:moveTo>
                <a:lnTo>
                  <a:pt x="5400" y="7406"/>
                </a:lnTo>
                <a:lnTo>
                  <a:pt x="5400" y="12960"/>
                </a:lnTo>
                <a:lnTo>
                  <a:pt x="5062" y="12960"/>
                </a:lnTo>
                <a:lnTo>
                  <a:pt x="4725" y="12549"/>
                </a:lnTo>
                <a:lnTo>
                  <a:pt x="3881" y="12960"/>
                </a:lnTo>
                <a:lnTo>
                  <a:pt x="2869" y="13371"/>
                </a:lnTo>
                <a:lnTo>
                  <a:pt x="2869" y="7406"/>
                </a:lnTo>
                <a:close/>
                <a:moveTo>
                  <a:pt x="5400" y="16869"/>
                </a:moveTo>
                <a:lnTo>
                  <a:pt x="5400" y="21600"/>
                </a:lnTo>
                <a:lnTo>
                  <a:pt x="2869" y="21600"/>
                </a:lnTo>
                <a:lnTo>
                  <a:pt x="2869" y="16457"/>
                </a:lnTo>
                <a:lnTo>
                  <a:pt x="4388" y="15429"/>
                </a:lnTo>
                <a:lnTo>
                  <a:pt x="5400" y="16869"/>
                </a:lnTo>
                <a:close/>
                <a:moveTo>
                  <a:pt x="0" y="9874"/>
                </a:moveTo>
                <a:lnTo>
                  <a:pt x="2531" y="9874"/>
                </a:lnTo>
                <a:lnTo>
                  <a:pt x="2531" y="13783"/>
                </a:lnTo>
                <a:lnTo>
                  <a:pt x="1181" y="14606"/>
                </a:lnTo>
                <a:lnTo>
                  <a:pt x="2194" y="17280"/>
                </a:lnTo>
                <a:lnTo>
                  <a:pt x="2531" y="16869"/>
                </a:lnTo>
                <a:lnTo>
                  <a:pt x="2531" y="21600"/>
                </a:lnTo>
                <a:lnTo>
                  <a:pt x="0" y="21600"/>
                </a:lnTo>
                <a:lnTo>
                  <a:pt x="0" y="9874"/>
                </a:lnTo>
                <a:close/>
              </a:path>
            </a:pathLst>
          </a:custGeom>
          <a:solidFill>
            <a:srgbClr val="17A086"/>
          </a:solidFill>
          <a:ln w="12700">
            <a:miter lim="400000"/>
          </a:ln>
        </p:spPr>
        <p:txBody>
          <a:bodyPr tIns="91439" bIns="91439"/>
          <a:lstStyle/>
          <a:p>
            <a:endParaRPr/>
          </a:p>
        </p:txBody>
      </p:sp>
    </p:spTree>
  </p:cSld>
  <p:clrMapOvr>
    <a:masterClrMapping/>
  </p:clrMapOvr>
  <mc:AlternateContent xmlns:mc="http://schemas.openxmlformats.org/markup-compatibility/2006" xmlns:p14="http://schemas.microsoft.com/office/powerpoint/2010/main">
    <mc:Choice Requires="p14">
      <p:transition spd="slow" p14:dur="1200">
        <p14:prism isInverted="1"/>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353"/>
                                        </p:tgtEl>
                                        <p:attrNameLst>
                                          <p:attrName>style.visibility</p:attrName>
                                        </p:attrNameLst>
                                      </p:cBhvr>
                                      <p:to>
                                        <p:strVal val="visible"/>
                                      </p:to>
                                    </p:set>
                                    <p:anim calcmode="lin" valueType="num">
                                      <p:cBhvr>
                                        <p:cTn id="7" dur="500" fill="hold"/>
                                        <p:tgtEl>
                                          <p:spTgt spid="353"/>
                                        </p:tgtEl>
                                        <p:attrNameLst>
                                          <p:attrName>ppt_x</p:attrName>
                                        </p:attrNameLst>
                                      </p:cBhvr>
                                      <p:tavLst>
                                        <p:tav tm="0">
                                          <p:val>
                                            <p:strVal val="#ppt_x"/>
                                          </p:val>
                                        </p:tav>
                                        <p:tav tm="100000">
                                          <p:val>
                                            <p:strVal val="#ppt_x"/>
                                          </p:val>
                                        </p:tav>
                                      </p:tavLst>
                                    </p:anim>
                                    <p:anim calcmode="lin" valueType="num">
                                      <p:cBhvr>
                                        <p:cTn id="8" dur="500" fill="hold"/>
                                        <p:tgtEl>
                                          <p:spTgt spid="35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354"/>
                                        </p:tgtEl>
                                        <p:attrNameLst>
                                          <p:attrName>style.visibility</p:attrName>
                                        </p:attrNameLst>
                                      </p:cBhvr>
                                      <p:to>
                                        <p:strVal val="visible"/>
                                      </p:to>
                                    </p:set>
                                    <p:animEffect transition="in" filter="wipe(left)">
                                      <p:cBhvr>
                                        <p:cTn id="12" dur="500"/>
                                        <p:tgtEl>
                                          <p:spTgt spid="354"/>
                                        </p:tgtEl>
                                      </p:cBhvr>
                                    </p:animEffect>
                                  </p:childTnLst>
                                </p:cTn>
                              </p:par>
                            </p:childTnLst>
                          </p:cTn>
                        </p:par>
                        <p:par>
                          <p:cTn id="13" fill="hold">
                            <p:stCondLst>
                              <p:cond delay="1000"/>
                            </p:stCondLst>
                            <p:childTnLst>
                              <p:par>
                                <p:cTn id="14" presetID="22" presetClass="entr" presetSubtype="8" fill="hold" grpId="3" nodeType="afterEffect">
                                  <p:stCondLst>
                                    <p:cond delay="0"/>
                                  </p:stCondLst>
                                  <p:iterate>
                                    <p:tmAbs val="0"/>
                                  </p:iterate>
                                  <p:childTnLst>
                                    <p:set>
                                      <p:cBhvr>
                                        <p:cTn id="15" dur="indefinite" fill="hold"/>
                                        <p:tgtEl>
                                          <p:spTgt spid="359"/>
                                        </p:tgtEl>
                                        <p:attrNameLst>
                                          <p:attrName>style.visibility</p:attrName>
                                        </p:attrNameLst>
                                      </p:cBhvr>
                                      <p:to>
                                        <p:strVal val="visible"/>
                                      </p:to>
                                    </p:set>
                                    <p:animEffect transition="in" filter="wipe(left)">
                                      <p:cBhvr>
                                        <p:cTn id="16" dur="500"/>
                                        <p:tgtEl>
                                          <p:spTgt spid="359"/>
                                        </p:tgtEl>
                                      </p:cBhvr>
                                    </p:animEffect>
                                  </p:childTnLst>
                                </p:cTn>
                              </p:par>
                            </p:childTnLst>
                          </p:cTn>
                        </p:par>
                        <p:par>
                          <p:cTn id="17" fill="hold">
                            <p:stCondLst>
                              <p:cond delay="1500"/>
                            </p:stCondLst>
                            <p:childTnLst>
                              <p:par>
                                <p:cTn id="18" presetID="22" presetClass="entr" presetSubtype="2" fill="hold" grpId="4" nodeType="afterEffect">
                                  <p:stCondLst>
                                    <p:cond delay="0"/>
                                  </p:stCondLst>
                                  <p:iterate>
                                    <p:tmAbs val="0"/>
                                  </p:iterate>
                                  <p:childTnLst>
                                    <p:set>
                                      <p:cBhvr>
                                        <p:cTn id="19" dur="indefinite" fill="hold"/>
                                        <p:tgtEl>
                                          <p:spTgt spid="363"/>
                                        </p:tgtEl>
                                        <p:attrNameLst>
                                          <p:attrName>style.visibility</p:attrName>
                                        </p:attrNameLst>
                                      </p:cBhvr>
                                      <p:to>
                                        <p:strVal val="visible"/>
                                      </p:to>
                                    </p:set>
                                    <p:animEffect transition="in" filter="wipe(right)">
                                      <p:cBhvr>
                                        <p:cTn id="20" dur="500"/>
                                        <p:tgtEl>
                                          <p:spTgt spid="363"/>
                                        </p:tgtEl>
                                      </p:cBhvr>
                                    </p:animEffect>
                                  </p:childTnLst>
                                </p:cTn>
                              </p:par>
                            </p:childTnLst>
                          </p:cTn>
                        </p:par>
                        <p:par>
                          <p:cTn id="21" fill="hold">
                            <p:stCondLst>
                              <p:cond delay="2000"/>
                            </p:stCondLst>
                            <p:childTnLst>
                              <p:par>
                                <p:cTn id="22" presetID="22" presetClass="entr" presetSubtype="8" fill="hold" grpId="5" nodeType="afterEffect">
                                  <p:stCondLst>
                                    <p:cond delay="250"/>
                                  </p:stCondLst>
                                  <p:iterate>
                                    <p:tmAbs val="0"/>
                                  </p:iterate>
                                  <p:childTnLst>
                                    <p:set>
                                      <p:cBhvr>
                                        <p:cTn id="23" dur="indefinite" fill="hold"/>
                                        <p:tgtEl>
                                          <p:spTgt spid="360"/>
                                        </p:tgtEl>
                                        <p:attrNameLst>
                                          <p:attrName>style.visibility</p:attrName>
                                        </p:attrNameLst>
                                      </p:cBhvr>
                                      <p:to>
                                        <p:strVal val="visible"/>
                                      </p:to>
                                    </p:set>
                                    <p:animEffect transition="in" filter="wipe(left)">
                                      <p:cBhvr>
                                        <p:cTn id="24" dur="500"/>
                                        <p:tgtEl>
                                          <p:spTgt spid="360"/>
                                        </p:tgtEl>
                                      </p:cBhvr>
                                    </p:animEffect>
                                  </p:childTnLst>
                                </p:cTn>
                              </p:par>
                            </p:childTnLst>
                          </p:cTn>
                        </p:par>
                        <p:par>
                          <p:cTn id="25" fill="hold">
                            <p:stCondLst>
                              <p:cond delay="2750"/>
                            </p:stCondLst>
                            <p:childTnLst>
                              <p:par>
                                <p:cTn id="26" presetID="22" presetClass="entr" presetSubtype="2" fill="hold" grpId="6" nodeType="afterEffect">
                                  <p:stCondLst>
                                    <p:cond delay="250"/>
                                  </p:stCondLst>
                                  <p:iterate>
                                    <p:tmAbs val="0"/>
                                  </p:iterate>
                                  <p:childTnLst>
                                    <p:set>
                                      <p:cBhvr>
                                        <p:cTn id="27" dur="indefinite" fill="hold"/>
                                        <p:tgtEl>
                                          <p:spTgt spid="364"/>
                                        </p:tgtEl>
                                        <p:attrNameLst>
                                          <p:attrName>style.visibility</p:attrName>
                                        </p:attrNameLst>
                                      </p:cBhvr>
                                      <p:to>
                                        <p:strVal val="visible"/>
                                      </p:to>
                                    </p:set>
                                    <p:animEffect transition="in" filter="wipe(right)">
                                      <p:cBhvr>
                                        <p:cTn id="28" dur="500"/>
                                        <p:tgtEl>
                                          <p:spTgt spid="364"/>
                                        </p:tgtEl>
                                      </p:cBhvr>
                                    </p:animEffect>
                                  </p:childTnLst>
                                </p:cTn>
                              </p:par>
                            </p:childTnLst>
                          </p:cTn>
                        </p:par>
                        <p:par>
                          <p:cTn id="29" fill="hold">
                            <p:stCondLst>
                              <p:cond delay="3500"/>
                            </p:stCondLst>
                            <p:childTnLst>
                              <p:par>
                                <p:cTn id="30" presetID="22" presetClass="entr" presetSubtype="8" fill="hold" grpId="7" nodeType="afterEffect">
                                  <p:stCondLst>
                                    <p:cond delay="500"/>
                                  </p:stCondLst>
                                  <p:iterate>
                                    <p:tmAbs val="0"/>
                                  </p:iterate>
                                  <p:childTnLst>
                                    <p:set>
                                      <p:cBhvr>
                                        <p:cTn id="31" dur="indefinite" fill="hold"/>
                                        <p:tgtEl>
                                          <p:spTgt spid="361"/>
                                        </p:tgtEl>
                                        <p:attrNameLst>
                                          <p:attrName>style.visibility</p:attrName>
                                        </p:attrNameLst>
                                      </p:cBhvr>
                                      <p:to>
                                        <p:strVal val="visible"/>
                                      </p:to>
                                    </p:set>
                                    <p:animEffect transition="in" filter="wipe(left)">
                                      <p:cBhvr>
                                        <p:cTn id="32" dur="500"/>
                                        <p:tgtEl>
                                          <p:spTgt spid="361"/>
                                        </p:tgtEl>
                                      </p:cBhvr>
                                    </p:animEffect>
                                  </p:childTnLst>
                                </p:cTn>
                              </p:par>
                            </p:childTnLst>
                          </p:cTn>
                        </p:par>
                        <p:par>
                          <p:cTn id="33" fill="hold">
                            <p:stCondLst>
                              <p:cond delay="4500"/>
                            </p:stCondLst>
                            <p:childTnLst>
                              <p:par>
                                <p:cTn id="34" presetID="22" presetClass="entr" presetSubtype="2" fill="hold" grpId="8" nodeType="afterEffect">
                                  <p:stCondLst>
                                    <p:cond delay="500"/>
                                  </p:stCondLst>
                                  <p:iterate>
                                    <p:tmAbs val="0"/>
                                  </p:iterate>
                                  <p:childTnLst>
                                    <p:set>
                                      <p:cBhvr>
                                        <p:cTn id="35" dur="indefinite" fill="hold"/>
                                        <p:tgtEl>
                                          <p:spTgt spid="365"/>
                                        </p:tgtEl>
                                        <p:attrNameLst>
                                          <p:attrName>style.visibility</p:attrName>
                                        </p:attrNameLst>
                                      </p:cBhvr>
                                      <p:to>
                                        <p:strVal val="visible"/>
                                      </p:to>
                                    </p:set>
                                    <p:animEffect transition="in" filter="wipe(right)">
                                      <p:cBhvr>
                                        <p:cTn id="36" dur="500"/>
                                        <p:tgtEl>
                                          <p:spTgt spid="365"/>
                                        </p:tgtEl>
                                      </p:cBhvr>
                                    </p:animEffect>
                                  </p:childTnLst>
                                </p:cTn>
                              </p:par>
                            </p:childTnLst>
                          </p:cTn>
                        </p:par>
                        <p:par>
                          <p:cTn id="37" fill="hold">
                            <p:stCondLst>
                              <p:cond delay="5500"/>
                            </p:stCondLst>
                            <p:childTnLst>
                              <p:par>
                                <p:cTn id="38" presetID="22" presetClass="entr" presetSubtype="8" fill="hold" grpId="9" nodeType="afterEffect">
                                  <p:stCondLst>
                                    <p:cond delay="750"/>
                                  </p:stCondLst>
                                  <p:iterate>
                                    <p:tmAbs val="0"/>
                                  </p:iterate>
                                  <p:childTnLst>
                                    <p:set>
                                      <p:cBhvr>
                                        <p:cTn id="39" dur="indefinite" fill="hold"/>
                                        <p:tgtEl>
                                          <p:spTgt spid="362"/>
                                        </p:tgtEl>
                                        <p:attrNameLst>
                                          <p:attrName>style.visibility</p:attrName>
                                        </p:attrNameLst>
                                      </p:cBhvr>
                                      <p:to>
                                        <p:strVal val="visible"/>
                                      </p:to>
                                    </p:set>
                                    <p:animEffect transition="in" filter="wipe(left)">
                                      <p:cBhvr>
                                        <p:cTn id="40" dur="500"/>
                                        <p:tgtEl>
                                          <p:spTgt spid="362"/>
                                        </p:tgtEl>
                                      </p:cBhvr>
                                    </p:animEffect>
                                  </p:childTnLst>
                                </p:cTn>
                              </p:par>
                            </p:childTnLst>
                          </p:cTn>
                        </p:par>
                        <p:par>
                          <p:cTn id="41" fill="hold">
                            <p:stCondLst>
                              <p:cond delay="6750"/>
                            </p:stCondLst>
                            <p:childTnLst>
                              <p:par>
                                <p:cTn id="42" presetID="22" presetClass="entr" presetSubtype="2" fill="hold" grpId="10" nodeType="afterEffect">
                                  <p:stCondLst>
                                    <p:cond delay="750"/>
                                  </p:stCondLst>
                                  <p:iterate>
                                    <p:tmAbs val="0"/>
                                  </p:iterate>
                                  <p:childTnLst>
                                    <p:set>
                                      <p:cBhvr>
                                        <p:cTn id="43" dur="indefinite" fill="hold"/>
                                        <p:tgtEl>
                                          <p:spTgt spid="366"/>
                                        </p:tgtEl>
                                        <p:attrNameLst>
                                          <p:attrName>style.visibility</p:attrName>
                                        </p:attrNameLst>
                                      </p:cBhvr>
                                      <p:to>
                                        <p:strVal val="visible"/>
                                      </p:to>
                                    </p:set>
                                    <p:animEffect transition="in" filter="wipe(right)">
                                      <p:cBhvr>
                                        <p:cTn id="44" dur="500"/>
                                        <p:tgtEl>
                                          <p:spTgt spid="366"/>
                                        </p:tgtEl>
                                      </p:cBhvr>
                                    </p:animEffect>
                                  </p:childTnLst>
                                </p:cTn>
                              </p:par>
                            </p:childTnLst>
                          </p:cTn>
                        </p:par>
                        <p:par>
                          <p:cTn id="45" fill="hold">
                            <p:stCondLst>
                              <p:cond delay="8000"/>
                            </p:stCondLst>
                            <p:childTnLst>
                              <p:par>
                                <p:cTn id="46" presetID="9" presetClass="entr" presetSubtype="0" fill="hold" grpId="11" nodeType="afterEffect">
                                  <p:stCondLst>
                                    <p:cond delay="0"/>
                                  </p:stCondLst>
                                  <p:iterate>
                                    <p:tmAbs val="0"/>
                                  </p:iterate>
                                  <p:childTnLst>
                                    <p:set>
                                      <p:cBhvr>
                                        <p:cTn id="47" dur="indefinite" fill="hold"/>
                                        <p:tgtEl>
                                          <p:spTgt spid="358"/>
                                        </p:tgtEl>
                                        <p:attrNameLst>
                                          <p:attrName>style.visibility</p:attrName>
                                        </p:attrNameLst>
                                      </p:cBhvr>
                                      <p:to>
                                        <p:strVal val="visible"/>
                                      </p:to>
                                    </p:set>
                                    <p:animEffect transition="in" filter="dissolve">
                                      <p:cBhvr>
                                        <p:cTn id="48" dur="500"/>
                                        <p:tgtEl>
                                          <p:spTgt spid="358"/>
                                        </p:tgtEl>
                                      </p:cBhvr>
                                    </p:animEffect>
                                  </p:childTnLst>
                                </p:cTn>
                              </p:par>
                            </p:childTnLst>
                          </p:cTn>
                        </p:par>
                        <p:par>
                          <p:cTn id="49" fill="hold">
                            <p:stCondLst>
                              <p:cond delay="8500"/>
                            </p:stCondLst>
                            <p:childTnLst>
                              <p:par>
                                <p:cTn id="50" presetID="9" presetClass="entr" presetSubtype="0" fill="hold" grpId="12" nodeType="afterEffect">
                                  <p:stCondLst>
                                    <p:cond delay="0"/>
                                  </p:stCondLst>
                                  <p:iterate>
                                    <p:tmAbs val="0"/>
                                  </p:iterate>
                                  <p:childTnLst>
                                    <p:set>
                                      <p:cBhvr>
                                        <p:cTn id="51" dur="indefinite" fill="hold"/>
                                        <p:tgtEl>
                                          <p:spTgt spid="356"/>
                                        </p:tgtEl>
                                        <p:attrNameLst>
                                          <p:attrName>style.visibility</p:attrName>
                                        </p:attrNameLst>
                                      </p:cBhvr>
                                      <p:to>
                                        <p:strVal val="visible"/>
                                      </p:to>
                                    </p:set>
                                    <p:animEffect transition="in" filter="dissolve">
                                      <p:cBhvr>
                                        <p:cTn id="52" dur="500"/>
                                        <p:tgtEl>
                                          <p:spTgt spid="356"/>
                                        </p:tgtEl>
                                      </p:cBhvr>
                                    </p:animEffect>
                                  </p:childTnLst>
                                </p:cTn>
                              </p:par>
                            </p:childTnLst>
                          </p:cTn>
                        </p:par>
                        <p:par>
                          <p:cTn id="53" fill="hold">
                            <p:stCondLst>
                              <p:cond delay="9000"/>
                            </p:stCondLst>
                            <p:childTnLst>
                              <p:par>
                                <p:cTn id="54" presetID="9" presetClass="entr" presetSubtype="0" fill="hold" grpId="13" nodeType="afterEffect">
                                  <p:stCondLst>
                                    <p:cond delay="250"/>
                                  </p:stCondLst>
                                  <p:iterate>
                                    <p:tmAbs val="0"/>
                                  </p:iterate>
                                  <p:childTnLst>
                                    <p:set>
                                      <p:cBhvr>
                                        <p:cTn id="55" dur="indefinite" fill="hold"/>
                                        <p:tgtEl>
                                          <p:spTgt spid="355"/>
                                        </p:tgtEl>
                                        <p:attrNameLst>
                                          <p:attrName>style.visibility</p:attrName>
                                        </p:attrNameLst>
                                      </p:cBhvr>
                                      <p:to>
                                        <p:strVal val="visible"/>
                                      </p:to>
                                    </p:set>
                                    <p:animEffect transition="in" filter="dissolve">
                                      <p:cBhvr>
                                        <p:cTn id="56" dur="500"/>
                                        <p:tgtEl>
                                          <p:spTgt spid="355"/>
                                        </p:tgtEl>
                                      </p:cBhvr>
                                    </p:animEffect>
                                  </p:childTnLst>
                                </p:cTn>
                              </p:par>
                            </p:childTnLst>
                          </p:cTn>
                        </p:par>
                        <p:par>
                          <p:cTn id="57" fill="hold">
                            <p:stCondLst>
                              <p:cond delay="9750"/>
                            </p:stCondLst>
                            <p:childTnLst>
                              <p:par>
                                <p:cTn id="58" presetID="9" presetClass="entr" presetSubtype="0" fill="hold" grpId="14" nodeType="afterEffect">
                                  <p:stCondLst>
                                    <p:cond delay="500"/>
                                  </p:stCondLst>
                                  <p:iterate>
                                    <p:tmAbs val="0"/>
                                  </p:iterate>
                                  <p:childTnLst>
                                    <p:set>
                                      <p:cBhvr>
                                        <p:cTn id="59" dur="indefinite" fill="hold"/>
                                        <p:tgtEl>
                                          <p:spTgt spid="357"/>
                                        </p:tgtEl>
                                        <p:attrNameLst>
                                          <p:attrName>style.visibility</p:attrName>
                                        </p:attrNameLst>
                                      </p:cBhvr>
                                      <p:to>
                                        <p:strVal val="visible"/>
                                      </p:to>
                                    </p:set>
                                    <p:animEffect transition="in" filter="dissolve">
                                      <p:cBhvr>
                                        <p:cTn id="60" dur="500"/>
                                        <p:tgtEl>
                                          <p:spTgt spid="357"/>
                                        </p:tgtEl>
                                      </p:cBhvr>
                                    </p:animEffect>
                                  </p:childTnLst>
                                </p:cTn>
                              </p:par>
                            </p:childTnLst>
                          </p:cTn>
                        </p:par>
                        <p:par>
                          <p:cTn id="61" fill="hold">
                            <p:stCondLst>
                              <p:cond delay="10750"/>
                            </p:stCondLst>
                            <p:childTnLst>
                              <p:par>
                                <p:cTn id="62" presetID="2" presetClass="entr" presetSubtype="2" fill="hold" grpId="15" nodeType="afterEffect">
                                  <p:stCondLst>
                                    <p:cond delay="0"/>
                                  </p:stCondLst>
                                  <p:iterate>
                                    <p:tmAbs val="0"/>
                                  </p:iterate>
                                  <p:childTnLst>
                                    <p:set>
                                      <p:cBhvr>
                                        <p:cTn id="63" dur="indefinite" fill="hold"/>
                                        <p:tgtEl>
                                          <p:spTgt spid="371"/>
                                        </p:tgtEl>
                                        <p:attrNameLst>
                                          <p:attrName>style.visibility</p:attrName>
                                        </p:attrNameLst>
                                      </p:cBhvr>
                                      <p:to>
                                        <p:strVal val="visible"/>
                                      </p:to>
                                    </p:set>
                                    <p:anim calcmode="lin" valueType="num">
                                      <p:cBhvr>
                                        <p:cTn id="64" dur="500" fill="hold"/>
                                        <p:tgtEl>
                                          <p:spTgt spid="371"/>
                                        </p:tgtEl>
                                        <p:attrNameLst>
                                          <p:attrName>ppt_x</p:attrName>
                                        </p:attrNameLst>
                                      </p:cBhvr>
                                      <p:tavLst>
                                        <p:tav tm="0">
                                          <p:val>
                                            <p:strVal val="1+#ppt_w/2"/>
                                          </p:val>
                                        </p:tav>
                                        <p:tav tm="100000">
                                          <p:val>
                                            <p:strVal val="#ppt_x"/>
                                          </p:val>
                                        </p:tav>
                                      </p:tavLst>
                                    </p:anim>
                                    <p:anim calcmode="lin" valueType="num">
                                      <p:cBhvr>
                                        <p:cTn id="65" dur="500" fill="hold"/>
                                        <p:tgtEl>
                                          <p:spTgt spid="371"/>
                                        </p:tgtEl>
                                        <p:attrNameLst>
                                          <p:attrName>ppt_y</p:attrName>
                                        </p:attrNameLst>
                                      </p:cBhvr>
                                      <p:tavLst>
                                        <p:tav tm="0">
                                          <p:val>
                                            <p:strVal val="#ppt_y"/>
                                          </p:val>
                                        </p:tav>
                                        <p:tav tm="100000">
                                          <p:val>
                                            <p:strVal val="#ppt_y"/>
                                          </p:val>
                                        </p:tav>
                                      </p:tavLst>
                                    </p:anim>
                                  </p:childTnLst>
                                </p:cTn>
                              </p:par>
                            </p:childTnLst>
                          </p:cTn>
                        </p:par>
                        <p:par>
                          <p:cTn id="66" fill="hold">
                            <p:stCondLst>
                              <p:cond delay="11250"/>
                            </p:stCondLst>
                            <p:childTnLst>
                              <p:par>
                                <p:cTn id="67" presetID="2" presetClass="entr" presetSubtype="2" fill="hold" grpId="16" nodeType="afterEffect">
                                  <p:stCondLst>
                                    <p:cond delay="0"/>
                                  </p:stCondLst>
                                  <p:iterate>
                                    <p:tmAbs val="0"/>
                                  </p:iterate>
                                  <p:childTnLst>
                                    <p:set>
                                      <p:cBhvr>
                                        <p:cTn id="68" dur="indefinite" fill="hold"/>
                                        <p:tgtEl>
                                          <p:spTgt spid="373"/>
                                        </p:tgtEl>
                                        <p:attrNameLst>
                                          <p:attrName>style.visibility</p:attrName>
                                        </p:attrNameLst>
                                      </p:cBhvr>
                                      <p:to>
                                        <p:strVal val="visible"/>
                                      </p:to>
                                    </p:set>
                                    <p:anim calcmode="lin" valueType="num">
                                      <p:cBhvr>
                                        <p:cTn id="69" dur="500" fill="hold"/>
                                        <p:tgtEl>
                                          <p:spTgt spid="373"/>
                                        </p:tgtEl>
                                        <p:attrNameLst>
                                          <p:attrName>ppt_x</p:attrName>
                                        </p:attrNameLst>
                                      </p:cBhvr>
                                      <p:tavLst>
                                        <p:tav tm="0">
                                          <p:val>
                                            <p:strVal val="1+#ppt_w/2"/>
                                          </p:val>
                                        </p:tav>
                                        <p:tav tm="100000">
                                          <p:val>
                                            <p:strVal val="#ppt_x"/>
                                          </p:val>
                                        </p:tav>
                                      </p:tavLst>
                                    </p:anim>
                                    <p:anim calcmode="lin" valueType="num">
                                      <p:cBhvr>
                                        <p:cTn id="70" dur="500" fill="hold"/>
                                        <p:tgtEl>
                                          <p:spTgt spid="373"/>
                                        </p:tgtEl>
                                        <p:attrNameLst>
                                          <p:attrName>ppt_y</p:attrName>
                                        </p:attrNameLst>
                                      </p:cBhvr>
                                      <p:tavLst>
                                        <p:tav tm="0">
                                          <p:val>
                                            <p:strVal val="#ppt_y"/>
                                          </p:val>
                                        </p:tav>
                                        <p:tav tm="100000">
                                          <p:val>
                                            <p:strVal val="#ppt_y"/>
                                          </p:val>
                                        </p:tav>
                                      </p:tavLst>
                                    </p:anim>
                                  </p:childTnLst>
                                </p:cTn>
                              </p:par>
                            </p:childTnLst>
                          </p:cTn>
                        </p:par>
                        <p:par>
                          <p:cTn id="71" fill="hold">
                            <p:stCondLst>
                              <p:cond delay="11750"/>
                            </p:stCondLst>
                            <p:childTnLst>
                              <p:par>
                                <p:cTn id="72" presetID="2" presetClass="entr" presetSubtype="2" fill="hold" grpId="17" nodeType="afterEffect">
                                  <p:stCondLst>
                                    <p:cond delay="0"/>
                                  </p:stCondLst>
                                  <p:iterate>
                                    <p:tmAbs val="0"/>
                                  </p:iterate>
                                  <p:childTnLst>
                                    <p:set>
                                      <p:cBhvr>
                                        <p:cTn id="73" dur="indefinite" fill="hold"/>
                                        <p:tgtEl>
                                          <p:spTgt spid="374"/>
                                        </p:tgtEl>
                                        <p:attrNameLst>
                                          <p:attrName>style.visibility</p:attrName>
                                        </p:attrNameLst>
                                      </p:cBhvr>
                                      <p:to>
                                        <p:strVal val="visible"/>
                                      </p:to>
                                    </p:set>
                                    <p:anim calcmode="lin" valueType="num">
                                      <p:cBhvr>
                                        <p:cTn id="74" dur="500" fill="hold"/>
                                        <p:tgtEl>
                                          <p:spTgt spid="374"/>
                                        </p:tgtEl>
                                        <p:attrNameLst>
                                          <p:attrName>ppt_x</p:attrName>
                                        </p:attrNameLst>
                                      </p:cBhvr>
                                      <p:tavLst>
                                        <p:tav tm="0">
                                          <p:val>
                                            <p:strVal val="1+#ppt_w/2"/>
                                          </p:val>
                                        </p:tav>
                                        <p:tav tm="100000">
                                          <p:val>
                                            <p:strVal val="#ppt_x"/>
                                          </p:val>
                                        </p:tav>
                                      </p:tavLst>
                                    </p:anim>
                                    <p:anim calcmode="lin" valueType="num">
                                      <p:cBhvr>
                                        <p:cTn id="75" dur="500" fill="hold"/>
                                        <p:tgtEl>
                                          <p:spTgt spid="374"/>
                                        </p:tgtEl>
                                        <p:attrNameLst>
                                          <p:attrName>ppt_y</p:attrName>
                                        </p:attrNameLst>
                                      </p:cBhvr>
                                      <p:tavLst>
                                        <p:tav tm="0">
                                          <p:val>
                                            <p:strVal val="#ppt_y"/>
                                          </p:val>
                                        </p:tav>
                                        <p:tav tm="100000">
                                          <p:val>
                                            <p:strVal val="#ppt_y"/>
                                          </p:val>
                                        </p:tav>
                                      </p:tavLst>
                                    </p:anim>
                                  </p:childTnLst>
                                </p:cTn>
                              </p:par>
                            </p:childTnLst>
                          </p:cTn>
                        </p:par>
                        <p:par>
                          <p:cTn id="76" fill="hold">
                            <p:stCondLst>
                              <p:cond delay="12250"/>
                            </p:stCondLst>
                            <p:childTnLst>
                              <p:par>
                                <p:cTn id="77" presetID="2" presetClass="entr" presetSubtype="2" fill="hold" grpId="18" nodeType="afterEffect">
                                  <p:stCondLst>
                                    <p:cond delay="0"/>
                                  </p:stCondLst>
                                  <p:iterate>
                                    <p:tmAbs val="0"/>
                                  </p:iterate>
                                  <p:childTnLst>
                                    <p:set>
                                      <p:cBhvr>
                                        <p:cTn id="78" dur="indefinite" fill="hold"/>
                                        <p:tgtEl>
                                          <p:spTgt spid="372"/>
                                        </p:tgtEl>
                                        <p:attrNameLst>
                                          <p:attrName>style.visibility</p:attrName>
                                        </p:attrNameLst>
                                      </p:cBhvr>
                                      <p:to>
                                        <p:strVal val="visible"/>
                                      </p:to>
                                    </p:set>
                                    <p:anim calcmode="lin" valueType="num">
                                      <p:cBhvr>
                                        <p:cTn id="79" dur="500" fill="hold"/>
                                        <p:tgtEl>
                                          <p:spTgt spid="372"/>
                                        </p:tgtEl>
                                        <p:attrNameLst>
                                          <p:attrName>ppt_x</p:attrName>
                                        </p:attrNameLst>
                                      </p:cBhvr>
                                      <p:tavLst>
                                        <p:tav tm="0">
                                          <p:val>
                                            <p:strVal val="1+#ppt_w/2"/>
                                          </p:val>
                                        </p:tav>
                                        <p:tav tm="100000">
                                          <p:val>
                                            <p:strVal val="#ppt_x"/>
                                          </p:val>
                                        </p:tav>
                                      </p:tavLst>
                                    </p:anim>
                                    <p:anim calcmode="lin" valueType="num">
                                      <p:cBhvr>
                                        <p:cTn id="80" dur="500" fill="hold"/>
                                        <p:tgtEl>
                                          <p:spTgt spid="372"/>
                                        </p:tgtEl>
                                        <p:attrNameLst>
                                          <p:attrName>ppt_y</p:attrName>
                                        </p:attrNameLst>
                                      </p:cBhvr>
                                      <p:tavLst>
                                        <p:tav tm="0">
                                          <p:val>
                                            <p:strVal val="#ppt_y"/>
                                          </p:val>
                                        </p:tav>
                                        <p:tav tm="100000">
                                          <p:val>
                                            <p:strVal val="#ppt_y"/>
                                          </p:val>
                                        </p:tav>
                                      </p:tavLst>
                                    </p:anim>
                                  </p:childTnLst>
                                </p:cTn>
                              </p:par>
                            </p:childTnLst>
                          </p:cTn>
                        </p:par>
                        <p:par>
                          <p:cTn id="81" fill="hold">
                            <p:stCondLst>
                              <p:cond delay="12750"/>
                            </p:stCondLst>
                            <p:childTnLst>
                              <p:par>
                                <p:cTn id="82" presetID="22" presetClass="entr" presetSubtype="1" fill="hold" grpId="19" nodeType="afterEffect">
                                  <p:stCondLst>
                                    <p:cond delay="0"/>
                                  </p:stCondLst>
                                  <p:iterate>
                                    <p:tmAbs val="0"/>
                                  </p:iterate>
                                  <p:childTnLst>
                                    <p:set>
                                      <p:cBhvr>
                                        <p:cTn id="83" dur="indefinite" fill="hold"/>
                                        <p:tgtEl>
                                          <p:spTgt spid="367"/>
                                        </p:tgtEl>
                                        <p:attrNameLst>
                                          <p:attrName>style.visibility</p:attrName>
                                        </p:attrNameLst>
                                      </p:cBhvr>
                                      <p:to>
                                        <p:strVal val="visible"/>
                                      </p:to>
                                    </p:set>
                                    <p:animEffect transition="in" filter="wipe(up)">
                                      <p:cBhvr>
                                        <p:cTn id="84" dur="300"/>
                                        <p:tgtEl>
                                          <p:spTgt spid="367"/>
                                        </p:tgtEl>
                                      </p:cBhvr>
                                    </p:animEffect>
                                  </p:childTnLst>
                                </p:cTn>
                              </p:par>
                            </p:childTnLst>
                          </p:cTn>
                        </p:par>
                        <p:par>
                          <p:cTn id="85" fill="hold">
                            <p:stCondLst>
                              <p:cond delay="13050"/>
                            </p:stCondLst>
                            <p:childTnLst>
                              <p:par>
                                <p:cTn id="86" presetID="9" presetClass="entr" presetSubtype="0" fill="hold" grpId="20" nodeType="afterEffect">
                                  <p:stCondLst>
                                    <p:cond delay="0"/>
                                  </p:stCondLst>
                                  <p:iterate>
                                    <p:tmAbs val="0"/>
                                  </p:iterate>
                                  <p:childTnLst>
                                    <p:set>
                                      <p:cBhvr>
                                        <p:cTn id="87" dur="indefinite" fill="hold"/>
                                        <p:tgtEl>
                                          <p:spTgt spid="368"/>
                                        </p:tgtEl>
                                        <p:attrNameLst>
                                          <p:attrName>style.visibility</p:attrName>
                                        </p:attrNameLst>
                                      </p:cBhvr>
                                      <p:to>
                                        <p:strVal val="visible"/>
                                      </p:to>
                                    </p:set>
                                    <p:animEffect transition="in" filter="dissolve">
                                      <p:cBhvr>
                                        <p:cTn id="88" dur="750"/>
                                        <p:tgtEl>
                                          <p:spTgt spid="368"/>
                                        </p:tgtEl>
                                      </p:cBhvr>
                                    </p:animEffect>
                                  </p:childTnLst>
                                </p:cTn>
                              </p:par>
                            </p:childTnLst>
                          </p:cTn>
                        </p:par>
                        <p:par>
                          <p:cTn id="89" fill="hold">
                            <p:stCondLst>
                              <p:cond delay="13800"/>
                            </p:stCondLst>
                            <p:childTnLst>
                              <p:par>
                                <p:cTn id="90" presetID="22" presetClass="entr" presetSubtype="1" fill="hold" grpId="21" nodeType="afterEffect">
                                  <p:stCondLst>
                                    <p:cond delay="0"/>
                                  </p:stCondLst>
                                  <p:iterate>
                                    <p:tmAbs val="0"/>
                                  </p:iterate>
                                  <p:childTnLst>
                                    <p:set>
                                      <p:cBhvr>
                                        <p:cTn id="91" dur="indefinite" fill="hold"/>
                                        <p:tgtEl>
                                          <p:spTgt spid="369"/>
                                        </p:tgtEl>
                                        <p:attrNameLst>
                                          <p:attrName>style.visibility</p:attrName>
                                        </p:attrNameLst>
                                      </p:cBhvr>
                                      <p:to>
                                        <p:strVal val="visible"/>
                                      </p:to>
                                    </p:set>
                                    <p:animEffect transition="in" filter="wipe(up)">
                                      <p:cBhvr>
                                        <p:cTn id="92" dur="300"/>
                                        <p:tgtEl>
                                          <p:spTgt spid="369"/>
                                        </p:tgtEl>
                                      </p:cBhvr>
                                    </p:animEffect>
                                  </p:childTnLst>
                                </p:cTn>
                              </p:par>
                            </p:childTnLst>
                          </p:cTn>
                        </p:par>
                        <p:par>
                          <p:cTn id="93" fill="hold">
                            <p:stCondLst>
                              <p:cond delay="14100"/>
                            </p:stCondLst>
                            <p:childTnLst>
                              <p:par>
                                <p:cTn id="94" presetID="9" presetClass="entr" presetSubtype="0" fill="hold" grpId="22" nodeType="afterEffect">
                                  <p:stCondLst>
                                    <p:cond delay="0"/>
                                  </p:stCondLst>
                                  <p:iterate>
                                    <p:tmAbs val="0"/>
                                  </p:iterate>
                                  <p:childTnLst>
                                    <p:set>
                                      <p:cBhvr>
                                        <p:cTn id="95" dur="indefinite" fill="hold"/>
                                        <p:tgtEl>
                                          <p:spTgt spid="370"/>
                                        </p:tgtEl>
                                        <p:attrNameLst>
                                          <p:attrName>style.visibility</p:attrName>
                                        </p:attrNameLst>
                                      </p:cBhvr>
                                      <p:to>
                                        <p:strVal val="visible"/>
                                      </p:to>
                                    </p:set>
                                    <p:animEffect transition="in" filter="dissolve">
                                      <p:cBhvr>
                                        <p:cTn id="96" dur="750"/>
                                        <p:tgtEl>
                                          <p:spTgt spid="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 grpId="1" animBg="1" advAuto="0"/>
      <p:bldP spid="354" grpId="2" animBg="1" advAuto="0"/>
      <p:bldP spid="355" grpId="13" animBg="1" advAuto="0"/>
      <p:bldP spid="356" grpId="12" animBg="1" advAuto="0"/>
      <p:bldP spid="357" grpId="14" animBg="1" advAuto="0"/>
      <p:bldP spid="358" grpId="11" animBg="1" advAuto="0"/>
      <p:bldP spid="359" grpId="3" animBg="1" advAuto="0"/>
      <p:bldP spid="360" grpId="5" animBg="1" advAuto="0"/>
      <p:bldP spid="361" grpId="7" animBg="1" advAuto="0"/>
      <p:bldP spid="362" grpId="9" animBg="1" advAuto="0"/>
      <p:bldP spid="363" grpId="4" animBg="1" advAuto="0"/>
      <p:bldP spid="364" grpId="6" animBg="1" advAuto="0"/>
      <p:bldP spid="365" grpId="8" animBg="1" advAuto="0"/>
      <p:bldP spid="366" grpId="10" animBg="1" advAuto="0"/>
      <p:bldP spid="367" grpId="19" animBg="1" advAuto="0"/>
      <p:bldP spid="368" grpId="20" animBg="1" advAuto="0"/>
      <p:bldP spid="369" grpId="21" animBg="1" advAuto="0"/>
      <p:bldP spid="370" grpId="22" animBg="1" advAuto="0"/>
      <p:bldP spid="371" grpId="15" animBg="1" advAuto="0"/>
      <p:bldP spid="372" grpId="18" animBg="1" advAuto="0"/>
      <p:bldP spid="373" grpId="16" animBg="1" advAuto="0"/>
      <p:bldP spid="374" grpId="17"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Shape 376"/>
          <p:cNvSpPr/>
          <p:nvPr/>
        </p:nvSpPr>
        <p:spPr>
          <a:xfrm>
            <a:off x="0" y="8183488"/>
            <a:ext cx="24384000" cy="5532511"/>
          </a:xfrm>
          <a:prstGeom prst="rect">
            <a:avLst/>
          </a:prstGeom>
          <a:solidFill>
            <a:srgbClr val="262626"/>
          </a:solidFill>
          <a:ln w="12700">
            <a:miter lim="400000"/>
          </a:ln>
        </p:spPr>
        <p:txBody>
          <a:bodyPr tIns="91439" bIns="91439" anchor="ctr"/>
          <a:lstStyle/>
          <a:p>
            <a:pPr algn="ctr">
              <a:defRPr>
                <a:solidFill>
                  <a:srgbClr val="FFFFFF"/>
                </a:solidFill>
              </a:defRPr>
            </a:pPr>
            <a:endParaRPr/>
          </a:p>
        </p:txBody>
      </p:sp>
      <p:grpSp>
        <p:nvGrpSpPr>
          <p:cNvPr id="389" name="Group 389"/>
          <p:cNvGrpSpPr/>
          <p:nvPr/>
        </p:nvGrpSpPr>
        <p:grpSpPr>
          <a:xfrm>
            <a:off x="225117" y="232231"/>
            <a:ext cx="1777605" cy="1777749"/>
            <a:chOff x="0" y="0"/>
            <a:chExt cx="1777604" cy="1777747"/>
          </a:xfrm>
        </p:grpSpPr>
        <p:sp>
          <p:nvSpPr>
            <p:cNvPr id="377" name="Shape 377"/>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78" name="Shape 378"/>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79" name="Shape 379"/>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80" name="Shape 380"/>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81" name="Shape 381"/>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82" name="Shape 382"/>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83" name="Shape 383"/>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84" name="Shape 384"/>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85" name="Shape 385"/>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86" name="Shape 386"/>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87" name="Shape 387"/>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388" name="Shape 388"/>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402" name="Group 402"/>
          <p:cNvGrpSpPr/>
          <p:nvPr/>
        </p:nvGrpSpPr>
        <p:grpSpPr>
          <a:xfrm>
            <a:off x="22374020" y="11727792"/>
            <a:ext cx="1777605" cy="1777748"/>
            <a:chOff x="0" y="0"/>
            <a:chExt cx="1777604" cy="1777747"/>
          </a:xfrm>
        </p:grpSpPr>
        <p:sp>
          <p:nvSpPr>
            <p:cNvPr id="390" name="Shape 390"/>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391" name="Shape 391"/>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392" name="Shape 392"/>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393" name="Shape 393"/>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394" name="Shape 394"/>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395" name="Shape 395"/>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396" name="Shape 396"/>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397" name="Shape 397"/>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398" name="Shape 398"/>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399" name="Shape 399"/>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400" name="Shape 400"/>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401" name="Shape 401"/>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sp>
        <p:nvSpPr>
          <p:cNvPr id="403" name="Shape 403"/>
          <p:cNvSpPr/>
          <p:nvPr/>
        </p:nvSpPr>
        <p:spPr>
          <a:xfrm>
            <a:off x="1475923" y="566974"/>
            <a:ext cx="6552490"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About Our Business</a:t>
            </a:r>
          </a:p>
        </p:txBody>
      </p:sp>
      <p:sp>
        <p:nvSpPr>
          <p:cNvPr id="404" name="Shape 404"/>
          <p:cNvSpPr/>
          <p:nvPr/>
        </p:nvSpPr>
        <p:spPr>
          <a:xfrm>
            <a:off x="1475923" y="12958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sp>
        <p:nvSpPr>
          <p:cNvPr id="405" name="Shape 405"/>
          <p:cNvSpPr/>
          <p:nvPr/>
        </p:nvSpPr>
        <p:spPr>
          <a:xfrm>
            <a:off x="15134319" y="8790551"/>
            <a:ext cx="7936135" cy="3885291"/>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endParaRPr/>
          </a:p>
        </p:txBody>
      </p:sp>
      <p:sp>
        <p:nvSpPr>
          <p:cNvPr id="406" name="Shape 406"/>
          <p:cNvSpPr/>
          <p:nvPr/>
        </p:nvSpPr>
        <p:spPr>
          <a:xfrm>
            <a:off x="15134319" y="4915353"/>
            <a:ext cx="7936135" cy="3885291"/>
          </a:xfrm>
          <a:prstGeom prst="rect">
            <a:avLst/>
          </a:prstGeom>
          <a:blipFill>
            <a:blip r:embed="rId3"/>
            <a:stretch>
              <a:fillRect/>
            </a:stretch>
          </a:blipFill>
          <a:ln w="12700">
            <a:miter lim="400000"/>
          </a:ln>
        </p:spPr>
        <p:txBody>
          <a:bodyPr tIns="91439" bIns="91439" anchor="ctr"/>
          <a:lstStyle/>
          <a:p>
            <a:pPr algn="ctr">
              <a:defRPr>
                <a:solidFill>
                  <a:srgbClr val="FFFFFF"/>
                </a:solidFill>
              </a:defRPr>
            </a:pPr>
            <a:endParaRPr/>
          </a:p>
        </p:txBody>
      </p:sp>
      <p:sp>
        <p:nvSpPr>
          <p:cNvPr id="407" name="Shape 407"/>
          <p:cNvSpPr/>
          <p:nvPr/>
        </p:nvSpPr>
        <p:spPr>
          <a:xfrm>
            <a:off x="15134319" y="1040158"/>
            <a:ext cx="7936135" cy="3885290"/>
          </a:xfrm>
          <a:prstGeom prst="rect">
            <a:avLst/>
          </a:prstGeom>
          <a:blipFill>
            <a:blip r:embed="rId4"/>
            <a:stretch>
              <a:fillRect/>
            </a:stretch>
          </a:blipFill>
          <a:ln w="12700">
            <a:miter lim="400000"/>
          </a:ln>
        </p:spPr>
        <p:txBody>
          <a:bodyPr tIns="91439" bIns="91439" anchor="ctr"/>
          <a:lstStyle/>
          <a:p>
            <a:pPr algn="ctr">
              <a:defRPr>
                <a:solidFill>
                  <a:srgbClr val="FFFFFF"/>
                </a:solidFill>
              </a:defRPr>
            </a:pPr>
            <a:endParaRPr/>
          </a:p>
        </p:txBody>
      </p:sp>
      <p:sp>
        <p:nvSpPr>
          <p:cNvPr id="408" name="Shape 408"/>
          <p:cNvSpPr/>
          <p:nvPr/>
        </p:nvSpPr>
        <p:spPr>
          <a:xfrm>
            <a:off x="7418884" y="3179246"/>
            <a:ext cx="1675741" cy="1129049"/>
          </a:xfrm>
          <a:custGeom>
            <a:avLst/>
            <a:gdLst/>
            <a:ahLst/>
            <a:cxnLst>
              <a:cxn ang="0">
                <a:pos x="wd2" y="hd2"/>
              </a:cxn>
              <a:cxn ang="5400000">
                <a:pos x="wd2" y="hd2"/>
              </a:cxn>
              <a:cxn ang="10800000">
                <a:pos x="wd2" y="hd2"/>
              </a:cxn>
              <a:cxn ang="16200000">
                <a:pos x="wd2" y="hd2"/>
              </a:cxn>
            </a:cxnLst>
            <a:rect l="0" t="0" r="r" b="b"/>
            <a:pathLst>
              <a:path w="21600" h="21600" extrusionOk="0">
                <a:moveTo>
                  <a:pt x="6128" y="1819"/>
                </a:moveTo>
                <a:lnTo>
                  <a:pt x="9651" y="1819"/>
                </a:lnTo>
                <a:lnTo>
                  <a:pt x="9651" y="20008"/>
                </a:lnTo>
                <a:lnTo>
                  <a:pt x="11030" y="20008"/>
                </a:lnTo>
                <a:lnTo>
                  <a:pt x="11030" y="5684"/>
                </a:lnTo>
                <a:lnTo>
                  <a:pt x="14860" y="5684"/>
                </a:lnTo>
                <a:lnTo>
                  <a:pt x="14860" y="20008"/>
                </a:lnTo>
                <a:lnTo>
                  <a:pt x="16391" y="20008"/>
                </a:lnTo>
                <a:lnTo>
                  <a:pt x="16391" y="0"/>
                </a:lnTo>
                <a:lnTo>
                  <a:pt x="19915" y="0"/>
                </a:lnTo>
                <a:lnTo>
                  <a:pt x="19915" y="20008"/>
                </a:lnTo>
                <a:lnTo>
                  <a:pt x="21600" y="20008"/>
                </a:lnTo>
                <a:lnTo>
                  <a:pt x="21600" y="21600"/>
                </a:lnTo>
                <a:lnTo>
                  <a:pt x="0" y="21600"/>
                </a:lnTo>
                <a:lnTo>
                  <a:pt x="0" y="20008"/>
                </a:lnTo>
                <a:lnTo>
                  <a:pt x="1379" y="20008"/>
                </a:lnTo>
                <a:lnTo>
                  <a:pt x="1379" y="7276"/>
                </a:lnTo>
                <a:lnTo>
                  <a:pt x="4902" y="7276"/>
                </a:lnTo>
                <a:lnTo>
                  <a:pt x="4902" y="20008"/>
                </a:lnTo>
                <a:lnTo>
                  <a:pt x="6128" y="20008"/>
                </a:lnTo>
                <a:lnTo>
                  <a:pt x="6128" y="1819"/>
                </a:lnTo>
                <a:close/>
                <a:moveTo>
                  <a:pt x="7353" y="20008"/>
                </a:moveTo>
                <a:lnTo>
                  <a:pt x="7353" y="4320"/>
                </a:lnTo>
                <a:lnTo>
                  <a:pt x="6740" y="4320"/>
                </a:lnTo>
                <a:lnTo>
                  <a:pt x="6740" y="20008"/>
                </a:lnTo>
                <a:lnTo>
                  <a:pt x="7353" y="20008"/>
                </a:lnTo>
                <a:close/>
                <a:moveTo>
                  <a:pt x="2298" y="20008"/>
                </a:moveTo>
                <a:lnTo>
                  <a:pt x="2911" y="20008"/>
                </a:lnTo>
                <a:lnTo>
                  <a:pt x="2911" y="9549"/>
                </a:lnTo>
                <a:lnTo>
                  <a:pt x="2298" y="9549"/>
                </a:lnTo>
                <a:lnTo>
                  <a:pt x="2298" y="20008"/>
                </a:lnTo>
                <a:close/>
                <a:moveTo>
                  <a:pt x="11949" y="20008"/>
                </a:moveTo>
                <a:lnTo>
                  <a:pt x="12562" y="20008"/>
                </a:lnTo>
                <a:lnTo>
                  <a:pt x="12562" y="8640"/>
                </a:lnTo>
                <a:lnTo>
                  <a:pt x="11949" y="8640"/>
                </a:lnTo>
                <a:lnTo>
                  <a:pt x="11949" y="20008"/>
                </a:lnTo>
                <a:close/>
                <a:moveTo>
                  <a:pt x="17004" y="20008"/>
                </a:moveTo>
                <a:lnTo>
                  <a:pt x="17770" y="20008"/>
                </a:lnTo>
                <a:lnTo>
                  <a:pt x="17770" y="2956"/>
                </a:lnTo>
                <a:lnTo>
                  <a:pt x="17004" y="2956"/>
                </a:lnTo>
                <a:lnTo>
                  <a:pt x="17004" y="20008"/>
                </a:lnTo>
                <a:close/>
              </a:path>
            </a:pathLst>
          </a:custGeom>
          <a:solidFill>
            <a:srgbClr val="17A086"/>
          </a:solidFill>
          <a:ln w="12700">
            <a:miter lim="400000"/>
          </a:ln>
        </p:spPr>
        <p:txBody>
          <a:bodyPr tIns="91439" bIns="91439"/>
          <a:lstStyle/>
          <a:p>
            <a:endParaRPr/>
          </a:p>
        </p:txBody>
      </p:sp>
      <p:sp>
        <p:nvSpPr>
          <p:cNvPr id="409" name="Shape 409"/>
          <p:cNvSpPr/>
          <p:nvPr/>
        </p:nvSpPr>
        <p:spPr>
          <a:xfrm>
            <a:off x="1250828" y="5455653"/>
            <a:ext cx="1295432" cy="1628201"/>
          </a:xfrm>
          <a:custGeom>
            <a:avLst/>
            <a:gdLst/>
            <a:ahLst/>
            <a:cxnLst>
              <a:cxn ang="0">
                <a:pos x="wd2" y="hd2"/>
              </a:cxn>
              <a:cxn ang="5400000">
                <a:pos x="wd2" y="hd2"/>
              </a:cxn>
              <a:cxn ang="10800000">
                <a:pos x="wd2" y="hd2"/>
              </a:cxn>
              <a:cxn ang="16200000">
                <a:pos x="wd2" y="hd2"/>
              </a:cxn>
            </a:cxnLst>
            <a:rect l="0" t="0" r="r" b="b"/>
            <a:pathLst>
              <a:path w="21600" h="21600" extrusionOk="0">
                <a:moveTo>
                  <a:pt x="3323" y="0"/>
                </a:moveTo>
                <a:cubicBezTo>
                  <a:pt x="15369" y="0"/>
                  <a:pt x="15369" y="0"/>
                  <a:pt x="15369" y="0"/>
                </a:cubicBezTo>
                <a:cubicBezTo>
                  <a:pt x="15785" y="0"/>
                  <a:pt x="15785" y="0"/>
                  <a:pt x="15785" y="0"/>
                </a:cubicBezTo>
                <a:cubicBezTo>
                  <a:pt x="16200" y="332"/>
                  <a:pt x="16200" y="332"/>
                  <a:pt x="16200" y="332"/>
                </a:cubicBezTo>
                <a:cubicBezTo>
                  <a:pt x="21185" y="4320"/>
                  <a:pt x="21185" y="4320"/>
                  <a:pt x="21185" y="4320"/>
                </a:cubicBezTo>
                <a:cubicBezTo>
                  <a:pt x="21600" y="4652"/>
                  <a:pt x="21600" y="4652"/>
                  <a:pt x="21600" y="4652"/>
                </a:cubicBezTo>
                <a:cubicBezTo>
                  <a:pt x="21600" y="4985"/>
                  <a:pt x="21600" y="4985"/>
                  <a:pt x="21600" y="4985"/>
                </a:cubicBezTo>
                <a:cubicBezTo>
                  <a:pt x="21600" y="17945"/>
                  <a:pt x="21600" y="17945"/>
                  <a:pt x="21600" y="17945"/>
                </a:cubicBezTo>
                <a:cubicBezTo>
                  <a:pt x="21600" y="18609"/>
                  <a:pt x="21185" y="19274"/>
                  <a:pt x="20769" y="19606"/>
                </a:cubicBezTo>
                <a:cubicBezTo>
                  <a:pt x="20769" y="19606"/>
                  <a:pt x="20769" y="19606"/>
                  <a:pt x="20769" y="19606"/>
                </a:cubicBezTo>
                <a:cubicBezTo>
                  <a:pt x="20354" y="20271"/>
                  <a:pt x="19523" y="20603"/>
                  <a:pt x="18277" y="20603"/>
                </a:cubicBezTo>
                <a:cubicBezTo>
                  <a:pt x="11631" y="20603"/>
                  <a:pt x="11631" y="20603"/>
                  <a:pt x="11631" y="20603"/>
                </a:cubicBezTo>
                <a:cubicBezTo>
                  <a:pt x="11631" y="18609"/>
                  <a:pt x="11631" y="18609"/>
                  <a:pt x="11631" y="18609"/>
                </a:cubicBezTo>
                <a:cubicBezTo>
                  <a:pt x="18277" y="18609"/>
                  <a:pt x="18277" y="18609"/>
                  <a:pt x="18277" y="18609"/>
                </a:cubicBezTo>
                <a:cubicBezTo>
                  <a:pt x="18692" y="18609"/>
                  <a:pt x="18692" y="18277"/>
                  <a:pt x="19108" y="18277"/>
                </a:cubicBezTo>
                <a:cubicBezTo>
                  <a:pt x="19108" y="18277"/>
                  <a:pt x="19108" y="18277"/>
                  <a:pt x="19108" y="18277"/>
                </a:cubicBezTo>
                <a:cubicBezTo>
                  <a:pt x="19108" y="18277"/>
                  <a:pt x="19108" y="17945"/>
                  <a:pt x="19108" y="17945"/>
                </a:cubicBezTo>
                <a:cubicBezTo>
                  <a:pt x="19108" y="5982"/>
                  <a:pt x="19108" y="5982"/>
                  <a:pt x="19108" y="5982"/>
                </a:cubicBezTo>
                <a:cubicBezTo>
                  <a:pt x="14538" y="5649"/>
                  <a:pt x="14538" y="5649"/>
                  <a:pt x="14538" y="5649"/>
                </a:cubicBezTo>
                <a:cubicBezTo>
                  <a:pt x="14123" y="5649"/>
                  <a:pt x="14123" y="5649"/>
                  <a:pt x="14123" y="5649"/>
                </a:cubicBezTo>
                <a:cubicBezTo>
                  <a:pt x="14123" y="4985"/>
                  <a:pt x="14123" y="4985"/>
                  <a:pt x="14123" y="4985"/>
                </a:cubicBezTo>
                <a:cubicBezTo>
                  <a:pt x="14538" y="1994"/>
                  <a:pt x="14538" y="1994"/>
                  <a:pt x="14538" y="1994"/>
                </a:cubicBezTo>
                <a:cubicBezTo>
                  <a:pt x="3323" y="1994"/>
                  <a:pt x="3323" y="1994"/>
                  <a:pt x="3323" y="1994"/>
                </a:cubicBezTo>
                <a:cubicBezTo>
                  <a:pt x="3323" y="1994"/>
                  <a:pt x="3323" y="1994"/>
                  <a:pt x="2908" y="2326"/>
                </a:cubicBezTo>
                <a:cubicBezTo>
                  <a:pt x="2908" y="2326"/>
                  <a:pt x="2908" y="2326"/>
                  <a:pt x="2908" y="2326"/>
                </a:cubicBezTo>
                <a:cubicBezTo>
                  <a:pt x="2908" y="2326"/>
                  <a:pt x="2908" y="2658"/>
                  <a:pt x="2908" y="2658"/>
                </a:cubicBezTo>
                <a:cubicBezTo>
                  <a:pt x="2908" y="12960"/>
                  <a:pt x="2908" y="12960"/>
                  <a:pt x="2908" y="12960"/>
                </a:cubicBezTo>
                <a:cubicBezTo>
                  <a:pt x="0" y="15618"/>
                  <a:pt x="0" y="15618"/>
                  <a:pt x="0" y="15618"/>
                </a:cubicBezTo>
                <a:cubicBezTo>
                  <a:pt x="0" y="2658"/>
                  <a:pt x="0" y="2658"/>
                  <a:pt x="0" y="2658"/>
                </a:cubicBezTo>
                <a:cubicBezTo>
                  <a:pt x="0" y="1994"/>
                  <a:pt x="415" y="1329"/>
                  <a:pt x="1246" y="665"/>
                </a:cubicBezTo>
                <a:cubicBezTo>
                  <a:pt x="1246" y="665"/>
                  <a:pt x="1246" y="665"/>
                  <a:pt x="1246" y="665"/>
                </a:cubicBezTo>
                <a:cubicBezTo>
                  <a:pt x="1662" y="332"/>
                  <a:pt x="2492" y="0"/>
                  <a:pt x="3323" y="0"/>
                </a:cubicBezTo>
                <a:close/>
                <a:moveTo>
                  <a:pt x="4985" y="8972"/>
                </a:moveTo>
                <a:cubicBezTo>
                  <a:pt x="4985" y="9969"/>
                  <a:pt x="4985" y="9969"/>
                  <a:pt x="4985" y="9969"/>
                </a:cubicBezTo>
                <a:cubicBezTo>
                  <a:pt x="16615" y="9969"/>
                  <a:pt x="16615" y="9969"/>
                  <a:pt x="16615" y="9969"/>
                </a:cubicBezTo>
                <a:cubicBezTo>
                  <a:pt x="16615" y="8972"/>
                  <a:pt x="16615" y="8972"/>
                  <a:pt x="16615" y="8972"/>
                </a:cubicBezTo>
                <a:cubicBezTo>
                  <a:pt x="4985" y="8972"/>
                  <a:pt x="4985" y="8972"/>
                  <a:pt x="4985" y="8972"/>
                </a:cubicBezTo>
                <a:close/>
                <a:moveTo>
                  <a:pt x="4985" y="6646"/>
                </a:moveTo>
                <a:cubicBezTo>
                  <a:pt x="4985" y="7643"/>
                  <a:pt x="4985" y="7643"/>
                  <a:pt x="4985" y="7643"/>
                </a:cubicBezTo>
                <a:cubicBezTo>
                  <a:pt x="16615" y="7643"/>
                  <a:pt x="16615" y="7643"/>
                  <a:pt x="16615" y="7643"/>
                </a:cubicBezTo>
                <a:cubicBezTo>
                  <a:pt x="16615" y="6646"/>
                  <a:pt x="16615" y="6646"/>
                  <a:pt x="16615" y="6646"/>
                </a:cubicBezTo>
                <a:cubicBezTo>
                  <a:pt x="4985" y="6646"/>
                  <a:pt x="4985" y="6646"/>
                  <a:pt x="4985" y="6646"/>
                </a:cubicBezTo>
                <a:close/>
                <a:moveTo>
                  <a:pt x="4985" y="4320"/>
                </a:moveTo>
                <a:cubicBezTo>
                  <a:pt x="4985" y="4985"/>
                  <a:pt x="4985" y="4985"/>
                  <a:pt x="4985" y="4985"/>
                </a:cubicBezTo>
                <a:cubicBezTo>
                  <a:pt x="12462" y="4985"/>
                  <a:pt x="12462" y="4985"/>
                  <a:pt x="12462" y="4985"/>
                </a:cubicBezTo>
                <a:cubicBezTo>
                  <a:pt x="12462" y="4320"/>
                  <a:pt x="12462" y="4320"/>
                  <a:pt x="12462" y="4320"/>
                </a:cubicBezTo>
                <a:cubicBezTo>
                  <a:pt x="4985" y="4320"/>
                  <a:pt x="4985" y="4320"/>
                  <a:pt x="4985" y="4320"/>
                </a:cubicBezTo>
                <a:close/>
                <a:moveTo>
                  <a:pt x="9554" y="21600"/>
                </a:moveTo>
                <a:cubicBezTo>
                  <a:pt x="9554" y="16615"/>
                  <a:pt x="9554" y="16615"/>
                  <a:pt x="9554" y="16615"/>
                </a:cubicBezTo>
                <a:cubicBezTo>
                  <a:pt x="12046" y="16615"/>
                  <a:pt x="12046" y="16615"/>
                  <a:pt x="12046" y="16615"/>
                </a:cubicBezTo>
                <a:cubicBezTo>
                  <a:pt x="7062" y="11631"/>
                  <a:pt x="7062" y="11631"/>
                  <a:pt x="7062" y="11631"/>
                </a:cubicBezTo>
                <a:cubicBezTo>
                  <a:pt x="1662" y="16615"/>
                  <a:pt x="1662" y="16615"/>
                  <a:pt x="1662" y="16615"/>
                </a:cubicBezTo>
                <a:cubicBezTo>
                  <a:pt x="4569" y="16615"/>
                  <a:pt x="4569" y="16615"/>
                  <a:pt x="4569" y="16615"/>
                </a:cubicBezTo>
                <a:cubicBezTo>
                  <a:pt x="4569" y="21600"/>
                  <a:pt x="4569" y="21600"/>
                  <a:pt x="4569" y="21600"/>
                </a:cubicBezTo>
                <a:cubicBezTo>
                  <a:pt x="9554" y="21600"/>
                  <a:pt x="9554" y="21600"/>
                  <a:pt x="9554" y="21600"/>
                </a:cubicBezTo>
                <a:close/>
                <a:moveTo>
                  <a:pt x="18277" y="4985"/>
                </a:moveTo>
                <a:cubicBezTo>
                  <a:pt x="15369" y="2658"/>
                  <a:pt x="15369" y="2658"/>
                  <a:pt x="15369" y="2658"/>
                </a:cubicBezTo>
                <a:cubicBezTo>
                  <a:pt x="15369" y="4652"/>
                  <a:pt x="15369" y="4652"/>
                  <a:pt x="15369" y="4652"/>
                </a:cubicBezTo>
                <a:lnTo>
                  <a:pt x="18277" y="4985"/>
                </a:lnTo>
                <a:close/>
              </a:path>
            </a:pathLst>
          </a:custGeom>
          <a:solidFill>
            <a:srgbClr val="F19B2C"/>
          </a:solidFill>
          <a:ln w="12700">
            <a:miter lim="400000"/>
          </a:ln>
        </p:spPr>
        <p:txBody>
          <a:bodyPr tIns="91439" bIns="91439"/>
          <a:lstStyle/>
          <a:p>
            <a:endParaRPr/>
          </a:p>
        </p:txBody>
      </p:sp>
      <p:sp>
        <p:nvSpPr>
          <p:cNvPr id="410" name="Shape 410"/>
          <p:cNvSpPr/>
          <p:nvPr/>
        </p:nvSpPr>
        <p:spPr>
          <a:xfrm>
            <a:off x="1149809" y="2983152"/>
            <a:ext cx="1497469" cy="15212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600" y="0"/>
                  <a:pt x="13680" y="1062"/>
                  <a:pt x="13680" y="2833"/>
                </a:cubicBezTo>
                <a:cubicBezTo>
                  <a:pt x="13680" y="4249"/>
                  <a:pt x="12600" y="5666"/>
                  <a:pt x="10800" y="5666"/>
                </a:cubicBezTo>
                <a:cubicBezTo>
                  <a:pt x="9360" y="5666"/>
                  <a:pt x="7920" y="4249"/>
                  <a:pt x="7920" y="2833"/>
                </a:cubicBezTo>
                <a:cubicBezTo>
                  <a:pt x="7920" y="1062"/>
                  <a:pt x="9360" y="0"/>
                  <a:pt x="10800" y="0"/>
                </a:cubicBezTo>
                <a:close/>
                <a:moveTo>
                  <a:pt x="16200" y="14518"/>
                </a:moveTo>
                <a:cubicBezTo>
                  <a:pt x="16200" y="20538"/>
                  <a:pt x="16200" y="20538"/>
                  <a:pt x="16200" y="20538"/>
                </a:cubicBezTo>
                <a:cubicBezTo>
                  <a:pt x="18000" y="20538"/>
                  <a:pt x="18000" y="20538"/>
                  <a:pt x="18000" y="20538"/>
                </a:cubicBezTo>
                <a:cubicBezTo>
                  <a:pt x="18000" y="15580"/>
                  <a:pt x="18000" y="15580"/>
                  <a:pt x="18000" y="15580"/>
                </a:cubicBezTo>
                <a:cubicBezTo>
                  <a:pt x="18360" y="15580"/>
                  <a:pt x="18360" y="15580"/>
                  <a:pt x="18360" y="15580"/>
                </a:cubicBezTo>
                <a:cubicBezTo>
                  <a:pt x="18360" y="20538"/>
                  <a:pt x="18360" y="20538"/>
                  <a:pt x="18360" y="20538"/>
                </a:cubicBezTo>
                <a:cubicBezTo>
                  <a:pt x="19800" y="20538"/>
                  <a:pt x="19800" y="20538"/>
                  <a:pt x="19800" y="20538"/>
                </a:cubicBezTo>
                <a:cubicBezTo>
                  <a:pt x="19800" y="14518"/>
                  <a:pt x="19800" y="14518"/>
                  <a:pt x="19800" y="14518"/>
                </a:cubicBezTo>
                <a:cubicBezTo>
                  <a:pt x="19800" y="13456"/>
                  <a:pt x="19800" y="13456"/>
                  <a:pt x="19800" y="13456"/>
                </a:cubicBezTo>
                <a:cubicBezTo>
                  <a:pt x="19800" y="10269"/>
                  <a:pt x="19800" y="10269"/>
                  <a:pt x="19800" y="10269"/>
                </a:cubicBezTo>
                <a:cubicBezTo>
                  <a:pt x="20160" y="10269"/>
                  <a:pt x="20160" y="10269"/>
                  <a:pt x="20160" y="10269"/>
                </a:cubicBezTo>
                <a:cubicBezTo>
                  <a:pt x="20160" y="13456"/>
                  <a:pt x="20160" y="13456"/>
                  <a:pt x="20160" y="13456"/>
                </a:cubicBezTo>
                <a:cubicBezTo>
                  <a:pt x="21600" y="13456"/>
                  <a:pt x="21600" y="13456"/>
                  <a:pt x="21600" y="13456"/>
                </a:cubicBezTo>
                <a:cubicBezTo>
                  <a:pt x="21600" y="8852"/>
                  <a:pt x="21600" y="8852"/>
                  <a:pt x="21600" y="8852"/>
                </a:cubicBezTo>
                <a:cubicBezTo>
                  <a:pt x="21600" y="8144"/>
                  <a:pt x="20880" y="7436"/>
                  <a:pt x="20160" y="7436"/>
                </a:cubicBezTo>
                <a:cubicBezTo>
                  <a:pt x="16920" y="7436"/>
                  <a:pt x="16920" y="7436"/>
                  <a:pt x="16920" y="7436"/>
                </a:cubicBezTo>
                <a:cubicBezTo>
                  <a:pt x="16920" y="7790"/>
                  <a:pt x="16920" y="7790"/>
                  <a:pt x="16920" y="8144"/>
                </a:cubicBezTo>
                <a:cubicBezTo>
                  <a:pt x="16920" y="14518"/>
                  <a:pt x="16920" y="14518"/>
                  <a:pt x="16920" y="14518"/>
                </a:cubicBezTo>
                <a:cubicBezTo>
                  <a:pt x="16200" y="14518"/>
                  <a:pt x="16200" y="14518"/>
                  <a:pt x="16200" y="14518"/>
                </a:cubicBezTo>
                <a:close/>
                <a:moveTo>
                  <a:pt x="13320" y="13102"/>
                </a:moveTo>
                <a:cubicBezTo>
                  <a:pt x="13320" y="9207"/>
                  <a:pt x="13320" y="9207"/>
                  <a:pt x="13320" y="9207"/>
                </a:cubicBezTo>
                <a:cubicBezTo>
                  <a:pt x="12960" y="9207"/>
                  <a:pt x="12960" y="9207"/>
                  <a:pt x="12960" y="9207"/>
                </a:cubicBezTo>
                <a:cubicBezTo>
                  <a:pt x="12960" y="13102"/>
                  <a:pt x="12960" y="13102"/>
                  <a:pt x="12960" y="13102"/>
                </a:cubicBezTo>
                <a:cubicBezTo>
                  <a:pt x="12960" y="14164"/>
                  <a:pt x="12960" y="14164"/>
                  <a:pt x="12960" y="14164"/>
                </a:cubicBezTo>
                <a:cubicBezTo>
                  <a:pt x="12960" y="21600"/>
                  <a:pt x="12960" y="21600"/>
                  <a:pt x="12960" y="21600"/>
                </a:cubicBezTo>
                <a:cubicBezTo>
                  <a:pt x="11160" y="21600"/>
                  <a:pt x="11160" y="21600"/>
                  <a:pt x="11160" y="21600"/>
                </a:cubicBezTo>
                <a:cubicBezTo>
                  <a:pt x="11160" y="15580"/>
                  <a:pt x="11160" y="15580"/>
                  <a:pt x="11160" y="15580"/>
                </a:cubicBezTo>
                <a:cubicBezTo>
                  <a:pt x="10800" y="15580"/>
                  <a:pt x="10800" y="15580"/>
                  <a:pt x="10800" y="15580"/>
                </a:cubicBezTo>
                <a:cubicBezTo>
                  <a:pt x="10800" y="21600"/>
                  <a:pt x="10800" y="21600"/>
                  <a:pt x="10800" y="21600"/>
                </a:cubicBezTo>
                <a:cubicBezTo>
                  <a:pt x="8640" y="21600"/>
                  <a:pt x="8640" y="21600"/>
                  <a:pt x="8640" y="21600"/>
                </a:cubicBezTo>
                <a:cubicBezTo>
                  <a:pt x="8640" y="14164"/>
                  <a:pt x="8640" y="14164"/>
                  <a:pt x="8640" y="14164"/>
                </a:cubicBezTo>
                <a:cubicBezTo>
                  <a:pt x="8640" y="13102"/>
                  <a:pt x="8640" y="13102"/>
                  <a:pt x="8640" y="13102"/>
                </a:cubicBezTo>
                <a:cubicBezTo>
                  <a:pt x="8640" y="9207"/>
                  <a:pt x="8640" y="9207"/>
                  <a:pt x="8640" y="9207"/>
                </a:cubicBezTo>
                <a:cubicBezTo>
                  <a:pt x="8280" y="9207"/>
                  <a:pt x="8280" y="9207"/>
                  <a:pt x="8280" y="9207"/>
                </a:cubicBezTo>
                <a:cubicBezTo>
                  <a:pt x="8280" y="13102"/>
                  <a:pt x="8280" y="13102"/>
                  <a:pt x="8280" y="13102"/>
                </a:cubicBezTo>
                <a:cubicBezTo>
                  <a:pt x="6480" y="13102"/>
                  <a:pt x="6480" y="13102"/>
                  <a:pt x="6480" y="13102"/>
                </a:cubicBezTo>
                <a:cubicBezTo>
                  <a:pt x="6480" y="7790"/>
                  <a:pt x="6480" y="7790"/>
                  <a:pt x="6480" y="7790"/>
                </a:cubicBezTo>
                <a:cubicBezTo>
                  <a:pt x="6480" y="6728"/>
                  <a:pt x="7200" y="6020"/>
                  <a:pt x="8280" y="6020"/>
                </a:cubicBezTo>
                <a:cubicBezTo>
                  <a:pt x="13680" y="6020"/>
                  <a:pt x="7920" y="6020"/>
                  <a:pt x="13320" y="6020"/>
                </a:cubicBezTo>
                <a:cubicBezTo>
                  <a:pt x="14400" y="6020"/>
                  <a:pt x="15480" y="6728"/>
                  <a:pt x="15480" y="7790"/>
                </a:cubicBezTo>
                <a:cubicBezTo>
                  <a:pt x="15480" y="13102"/>
                  <a:pt x="15480" y="13102"/>
                  <a:pt x="15480" y="13102"/>
                </a:cubicBezTo>
                <a:cubicBezTo>
                  <a:pt x="15120" y="13102"/>
                  <a:pt x="14400" y="13102"/>
                  <a:pt x="13320" y="13102"/>
                </a:cubicBezTo>
                <a:close/>
                <a:moveTo>
                  <a:pt x="5400" y="14518"/>
                </a:moveTo>
                <a:cubicBezTo>
                  <a:pt x="5400" y="20538"/>
                  <a:pt x="5400" y="20538"/>
                  <a:pt x="5400" y="20538"/>
                </a:cubicBezTo>
                <a:cubicBezTo>
                  <a:pt x="3600" y="20538"/>
                  <a:pt x="3600" y="20538"/>
                  <a:pt x="3600" y="20538"/>
                </a:cubicBezTo>
                <a:cubicBezTo>
                  <a:pt x="3600" y="15580"/>
                  <a:pt x="3600" y="15580"/>
                  <a:pt x="3600" y="15580"/>
                </a:cubicBezTo>
                <a:cubicBezTo>
                  <a:pt x="3240" y="15580"/>
                  <a:pt x="3240" y="15580"/>
                  <a:pt x="3240" y="15580"/>
                </a:cubicBezTo>
                <a:cubicBezTo>
                  <a:pt x="3240" y="20538"/>
                  <a:pt x="3240" y="20538"/>
                  <a:pt x="3240" y="20538"/>
                </a:cubicBezTo>
                <a:cubicBezTo>
                  <a:pt x="1800" y="20538"/>
                  <a:pt x="1800" y="20538"/>
                  <a:pt x="1800" y="20538"/>
                </a:cubicBezTo>
                <a:cubicBezTo>
                  <a:pt x="1800" y="14518"/>
                  <a:pt x="1800" y="14518"/>
                  <a:pt x="1800" y="14518"/>
                </a:cubicBezTo>
                <a:cubicBezTo>
                  <a:pt x="1800" y="13456"/>
                  <a:pt x="1800" y="13456"/>
                  <a:pt x="1800" y="13456"/>
                </a:cubicBezTo>
                <a:cubicBezTo>
                  <a:pt x="1800" y="10269"/>
                  <a:pt x="1800" y="10269"/>
                  <a:pt x="1800" y="10269"/>
                </a:cubicBezTo>
                <a:cubicBezTo>
                  <a:pt x="1440" y="10269"/>
                  <a:pt x="1440" y="10269"/>
                  <a:pt x="1440" y="10269"/>
                </a:cubicBezTo>
                <a:cubicBezTo>
                  <a:pt x="1440" y="13456"/>
                  <a:pt x="1440" y="13456"/>
                  <a:pt x="1440" y="13456"/>
                </a:cubicBezTo>
                <a:cubicBezTo>
                  <a:pt x="0" y="13456"/>
                  <a:pt x="0" y="13456"/>
                  <a:pt x="0" y="13456"/>
                </a:cubicBezTo>
                <a:cubicBezTo>
                  <a:pt x="0" y="8852"/>
                  <a:pt x="0" y="8852"/>
                  <a:pt x="0" y="8852"/>
                </a:cubicBezTo>
                <a:cubicBezTo>
                  <a:pt x="0" y="8144"/>
                  <a:pt x="720" y="7436"/>
                  <a:pt x="1440" y="7436"/>
                </a:cubicBezTo>
                <a:cubicBezTo>
                  <a:pt x="4680" y="7436"/>
                  <a:pt x="4680" y="7436"/>
                  <a:pt x="4680" y="7436"/>
                </a:cubicBezTo>
                <a:cubicBezTo>
                  <a:pt x="4680" y="7790"/>
                  <a:pt x="4680" y="7790"/>
                  <a:pt x="4680" y="8144"/>
                </a:cubicBezTo>
                <a:cubicBezTo>
                  <a:pt x="4680" y="14518"/>
                  <a:pt x="4680" y="14518"/>
                  <a:pt x="4680" y="14518"/>
                </a:cubicBezTo>
                <a:cubicBezTo>
                  <a:pt x="5400" y="14518"/>
                  <a:pt x="5400" y="14518"/>
                  <a:pt x="5400" y="14518"/>
                </a:cubicBezTo>
                <a:close/>
                <a:moveTo>
                  <a:pt x="3600" y="2479"/>
                </a:moveTo>
                <a:cubicBezTo>
                  <a:pt x="5040" y="2479"/>
                  <a:pt x="5760" y="3541"/>
                  <a:pt x="5760" y="4957"/>
                </a:cubicBezTo>
                <a:cubicBezTo>
                  <a:pt x="5760" y="5311"/>
                  <a:pt x="5760" y="5666"/>
                  <a:pt x="5400" y="6374"/>
                </a:cubicBezTo>
                <a:cubicBezTo>
                  <a:pt x="5400" y="6374"/>
                  <a:pt x="5400" y="6374"/>
                  <a:pt x="5400" y="6374"/>
                </a:cubicBezTo>
                <a:cubicBezTo>
                  <a:pt x="4680" y="6728"/>
                  <a:pt x="4320" y="7082"/>
                  <a:pt x="3600" y="7082"/>
                </a:cubicBezTo>
                <a:cubicBezTo>
                  <a:pt x="2160" y="7082"/>
                  <a:pt x="1080" y="6020"/>
                  <a:pt x="1080" y="4957"/>
                </a:cubicBezTo>
                <a:cubicBezTo>
                  <a:pt x="1080" y="3541"/>
                  <a:pt x="2160" y="2479"/>
                  <a:pt x="3600" y="2479"/>
                </a:cubicBezTo>
                <a:close/>
                <a:moveTo>
                  <a:pt x="18000" y="2479"/>
                </a:moveTo>
                <a:cubicBezTo>
                  <a:pt x="16560" y="2479"/>
                  <a:pt x="15480" y="3541"/>
                  <a:pt x="15480" y="4957"/>
                </a:cubicBezTo>
                <a:cubicBezTo>
                  <a:pt x="15480" y="5311"/>
                  <a:pt x="15840" y="5666"/>
                  <a:pt x="16200" y="6374"/>
                </a:cubicBezTo>
                <a:cubicBezTo>
                  <a:pt x="16200" y="6374"/>
                  <a:pt x="16200" y="6374"/>
                  <a:pt x="16200" y="6374"/>
                </a:cubicBezTo>
                <a:cubicBezTo>
                  <a:pt x="16920" y="6728"/>
                  <a:pt x="17280" y="7082"/>
                  <a:pt x="18000" y="7082"/>
                </a:cubicBezTo>
                <a:cubicBezTo>
                  <a:pt x="19440" y="7082"/>
                  <a:pt x="20520" y="6020"/>
                  <a:pt x="20520" y="4957"/>
                </a:cubicBezTo>
                <a:cubicBezTo>
                  <a:pt x="20520" y="3541"/>
                  <a:pt x="19440" y="2479"/>
                  <a:pt x="18000" y="2479"/>
                </a:cubicBezTo>
                <a:close/>
              </a:path>
            </a:pathLst>
          </a:custGeom>
          <a:solidFill>
            <a:srgbClr val="D84555"/>
          </a:solidFill>
          <a:ln w="12700">
            <a:miter lim="400000"/>
          </a:ln>
        </p:spPr>
        <p:txBody>
          <a:bodyPr tIns="91439" bIns="91439"/>
          <a:lstStyle/>
          <a:p>
            <a:endParaRPr/>
          </a:p>
        </p:txBody>
      </p:sp>
      <p:sp>
        <p:nvSpPr>
          <p:cNvPr id="411" name="Shape 411"/>
          <p:cNvSpPr/>
          <p:nvPr/>
        </p:nvSpPr>
        <p:spPr>
          <a:xfrm>
            <a:off x="7508020" y="5557487"/>
            <a:ext cx="1497469" cy="1592545"/>
          </a:xfrm>
          <a:custGeom>
            <a:avLst/>
            <a:gdLst/>
            <a:ahLst/>
            <a:cxnLst>
              <a:cxn ang="0">
                <a:pos x="wd2" y="hd2"/>
              </a:cxn>
              <a:cxn ang="5400000">
                <a:pos x="wd2" y="hd2"/>
              </a:cxn>
              <a:cxn ang="10800000">
                <a:pos x="wd2" y="hd2"/>
              </a:cxn>
              <a:cxn ang="16200000">
                <a:pos x="wd2" y="hd2"/>
              </a:cxn>
            </a:cxnLst>
            <a:rect l="0" t="0" r="r" b="b"/>
            <a:pathLst>
              <a:path w="21600" h="21600" extrusionOk="0">
                <a:moveTo>
                  <a:pt x="10800" y="2362"/>
                </a:moveTo>
                <a:cubicBezTo>
                  <a:pt x="6840" y="2362"/>
                  <a:pt x="6840" y="2362"/>
                  <a:pt x="6840" y="2362"/>
                </a:cubicBezTo>
                <a:cubicBezTo>
                  <a:pt x="7200" y="3712"/>
                  <a:pt x="7200" y="5400"/>
                  <a:pt x="7920" y="6750"/>
                </a:cubicBezTo>
                <a:cubicBezTo>
                  <a:pt x="8280" y="8437"/>
                  <a:pt x="9360" y="9450"/>
                  <a:pt x="10800" y="9450"/>
                </a:cubicBezTo>
                <a:cubicBezTo>
                  <a:pt x="10800" y="9450"/>
                  <a:pt x="10800" y="9450"/>
                  <a:pt x="10800" y="9450"/>
                </a:cubicBezTo>
                <a:cubicBezTo>
                  <a:pt x="12600" y="9450"/>
                  <a:pt x="13320" y="8437"/>
                  <a:pt x="14040" y="6750"/>
                </a:cubicBezTo>
                <a:cubicBezTo>
                  <a:pt x="14400" y="5400"/>
                  <a:pt x="14760" y="3712"/>
                  <a:pt x="14760" y="2362"/>
                </a:cubicBezTo>
                <a:cubicBezTo>
                  <a:pt x="10800" y="2362"/>
                  <a:pt x="10800" y="2362"/>
                  <a:pt x="10800" y="2362"/>
                </a:cubicBezTo>
                <a:close/>
                <a:moveTo>
                  <a:pt x="16920" y="3375"/>
                </a:moveTo>
                <a:cubicBezTo>
                  <a:pt x="17640" y="2362"/>
                  <a:pt x="17640" y="2362"/>
                  <a:pt x="17640" y="2362"/>
                </a:cubicBezTo>
                <a:cubicBezTo>
                  <a:pt x="20160" y="2362"/>
                  <a:pt x="20160" y="2362"/>
                  <a:pt x="20160" y="2362"/>
                </a:cubicBezTo>
                <a:cubicBezTo>
                  <a:pt x="20160" y="4050"/>
                  <a:pt x="19440" y="5400"/>
                  <a:pt x="18360" y="6413"/>
                </a:cubicBezTo>
                <a:cubicBezTo>
                  <a:pt x="17640" y="7087"/>
                  <a:pt x="16560" y="7763"/>
                  <a:pt x="15120" y="8100"/>
                </a:cubicBezTo>
                <a:cubicBezTo>
                  <a:pt x="15480" y="7763"/>
                  <a:pt x="15480" y="7425"/>
                  <a:pt x="15480" y="7087"/>
                </a:cubicBezTo>
                <a:cubicBezTo>
                  <a:pt x="16200" y="5737"/>
                  <a:pt x="16200" y="4387"/>
                  <a:pt x="16200" y="3037"/>
                </a:cubicBezTo>
                <a:cubicBezTo>
                  <a:pt x="16920" y="3375"/>
                  <a:pt x="16920" y="3375"/>
                  <a:pt x="16920" y="3375"/>
                </a:cubicBezTo>
                <a:close/>
                <a:moveTo>
                  <a:pt x="14040" y="9787"/>
                </a:moveTo>
                <a:cubicBezTo>
                  <a:pt x="13680" y="10125"/>
                  <a:pt x="13320" y="10462"/>
                  <a:pt x="12960" y="10800"/>
                </a:cubicBezTo>
                <a:cubicBezTo>
                  <a:pt x="12960" y="12150"/>
                  <a:pt x="12960" y="12150"/>
                  <a:pt x="12960" y="12150"/>
                </a:cubicBezTo>
                <a:cubicBezTo>
                  <a:pt x="12600" y="12150"/>
                  <a:pt x="12600" y="12150"/>
                  <a:pt x="12600" y="12150"/>
                </a:cubicBezTo>
                <a:cubicBezTo>
                  <a:pt x="12600" y="13162"/>
                  <a:pt x="12960" y="13837"/>
                  <a:pt x="13320" y="14850"/>
                </a:cubicBezTo>
                <a:cubicBezTo>
                  <a:pt x="15840" y="14850"/>
                  <a:pt x="15840" y="14850"/>
                  <a:pt x="15840" y="14850"/>
                </a:cubicBezTo>
                <a:cubicBezTo>
                  <a:pt x="15840" y="16200"/>
                  <a:pt x="15840" y="16200"/>
                  <a:pt x="15840" y="16200"/>
                </a:cubicBezTo>
                <a:cubicBezTo>
                  <a:pt x="16920" y="16200"/>
                  <a:pt x="16920" y="16200"/>
                  <a:pt x="16920" y="16200"/>
                </a:cubicBezTo>
                <a:cubicBezTo>
                  <a:pt x="16920" y="21600"/>
                  <a:pt x="16920" y="21600"/>
                  <a:pt x="16920" y="21600"/>
                </a:cubicBezTo>
                <a:cubicBezTo>
                  <a:pt x="5040" y="21600"/>
                  <a:pt x="5040" y="21600"/>
                  <a:pt x="5040" y="21600"/>
                </a:cubicBezTo>
                <a:cubicBezTo>
                  <a:pt x="5040" y="16200"/>
                  <a:pt x="5040" y="16200"/>
                  <a:pt x="5040" y="16200"/>
                </a:cubicBezTo>
                <a:cubicBezTo>
                  <a:pt x="5760" y="16200"/>
                  <a:pt x="5760" y="16200"/>
                  <a:pt x="5760" y="16200"/>
                </a:cubicBezTo>
                <a:cubicBezTo>
                  <a:pt x="5760" y="14850"/>
                  <a:pt x="5760" y="14850"/>
                  <a:pt x="5760" y="14850"/>
                </a:cubicBezTo>
                <a:cubicBezTo>
                  <a:pt x="8280" y="14850"/>
                  <a:pt x="8280" y="14850"/>
                  <a:pt x="8280" y="14850"/>
                </a:cubicBezTo>
                <a:cubicBezTo>
                  <a:pt x="9000" y="13837"/>
                  <a:pt x="9000" y="13162"/>
                  <a:pt x="9360" y="12150"/>
                </a:cubicBezTo>
                <a:cubicBezTo>
                  <a:pt x="9000" y="12150"/>
                  <a:pt x="9000" y="12150"/>
                  <a:pt x="9000" y="12150"/>
                </a:cubicBezTo>
                <a:cubicBezTo>
                  <a:pt x="9000" y="10800"/>
                  <a:pt x="9000" y="10800"/>
                  <a:pt x="9000" y="10800"/>
                </a:cubicBezTo>
                <a:cubicBezTo>
                  <a:pt x="8280" y="10462"/>
                  <a:pt x="7920" y="10125"/>
                  <a:pt x="7560" y="9787"/>
                </a:cubicBezTo>
                <a:cubicBezTo>
                  <a:pt x="7200" y="10462"/>
                  <a:pt x="7200" y="10462"/>
                  <a:pt x="7200" y="10462"/>
                </a:cubicBezTo>
                <a:cubicBezTo>
                  <a:pt x="6120" y="10125"/>
                  <a:pt x="6120" y="10125"/>
                  <a:pt x="6120" y="10125"/>
                </a:cubicBezTo>
                <a:cubicBezTo>
                  <a:pt x="6120" y="9112"/>
                  <a:pt x="6120" y="9112"/>
                  <a:pt x="6120" y="9112"/>
                </a:cubicBezTo>
                <a:cubicBezTo>
                  <a:pt x="4680" y="8775"/>
                  <a:pt x="3600" y="8100"/>
                  <a:pt x="2520" y="7087"/>
                </a:cubicBezTo>
                <a:cubicBezTo>
                  <a:pt x="1080" y="6075"/>
                  <a:pt x="360" y="4050"/>
                  <a:pt x="0" y="1687"/>
                </a:cubicBezTo>
                <a:cubicBezTo>
                  <a:pt x="720" y="1012"/>
                  <a:pt x="720" y="1012"/>
                  <a:pt x="720" y="1012"/>
                </a:cubicBezTo>
                <a:cubicBezTo>
                  <a:pt x="4320" y="1012"/>
                  <a:pt x="4320" y="1012"/>
                  <a:pt x="4320" y="1012"/>
                </a:cubicBezTo>
                <a:cubicBezTo>
                  <a:pt x="4680" y="1012"/>
                  <a:pt x="4680" y="1012"/>
                  <a:pt x="4680" y="1012"/>
                </a:cubicBezTo>
                <a:cubicBezTo>
                  <a:pt x="4680" y="0"/>
                  <a:pt x="4680" y="0"/>
                  <a:pt x="4680" y="0"/>
                </a:cubicBezTo>
                <a:cubicBezTo>
                  <a:pt x="17280" y="0"/>
                  <a:pt x="17280" y="0"/>
                  <a:pt x="17280" y="0"/>
                </a:cubicBezTo>
                <a:cubicBezTo>
                  <a:pt x="17280" y="1012"/>
                  <a:pt x="17280" y="1012"/>
                  <a:pt x="17280" y="1012"/>
                </a:cubicBezTo>
                <a:cubicBezTo>
                  <a:pt x="21240" y="1012"/>
                  <a:pt x="21240" y="1012"/>
                  <a:pt x="21240" y="1012"/>
                </a:cubicBezTo>
                <a:cubicBezTo>
                  <a:pt x="21600" y="1687"/>
                  <a:pt x="21600" y="1687"/>
                  <a:pt x="21600" y="1687"/>
                </a:cubicBezTo>
                <a:cubicBezTo>
                  <a:pt x="21600" y="4050"/>
                  <a:pt x="20520" y="6075"/>
                  <a:pt x="19440" y="7087"/>
                </a:cubicBezTo>
                <a:cubicBezTo>
                  <a:pt x="18360" y="8100"/>
                  <a:pt x="16920" y="8775"/>
                  <a:pt x="15480" y="9112"/>
                </a:cubicBezTo>
                <a:cubicBezTo>
                  <a:pt x="15840" y="10125"/>
                  <a:pt x="15840" y="10125"/>
                  <a:pt x="15840" y="10125"/>
                </a:cubicBezTo>
                <a:cubicBezTo>
                  <a:pt x="14400" y="10462"/>
                  <a:pt x="14400" y="10462"/>
                  <a:pt x="14400" y="10462"/>
                </a:cubicBezTo>
                <a:cubicBezTo>
                  <a:pt x="14040" y="9787"/>
                  <a:pt x="14040" y="9787"/>
                  <a:pt x="14040" y="9787"/>
                </a:cubicBezTo>
                <a:close/>
                <a:moveTo>
                  <a:pt x="5040" y="3375"/>
                </a:moveTo>
                <a:cubicBezTo>
                  <a:pt x="4320" y="2362"/>
                  <a:pt x="4320" y="2362"/>
                  <a:pt x="4320" y="2362"/>
                </a:cubicBezTo>
                <a:cubicBezTo>
                  <a:pt x="1440" y="2362"/>
                  <a:pt x="1440" y="2362"/>
                  <a:pt x="1440" y="2362"/>
                </a:cubicBezTo>
                <a:cubicBezTo>
                  <a:pt x="1800" y="4050"/>
                  <a:pt x="2520" y="5400"/>
                  <a:pt x="3240" y="6413"/>
                </a:cubicBezTo>
                <a:cubicBezTo>
                  <a:pt x="4320" y="7087"/>
                  <a:pt x="5400" y="7763"/>
                  <a:pt x="6480" y="8100"/>
                </a:cubicBezTo>
                <a:cubicBezTo>
                  <a:pt x="6480" y="7763"/>
                  <a:pt x="6120" y="7425"/>
                  <a:pt x="6120" y="7087"/>
                </a:cubicBezTo>
                <a:cubicBezTo>
                  <a:pt x="5760" y="5737"/>
                  <a:pt x="5400" y="4387"/>
                  <a:pt x="5400" y="3037"/>
                </a:cubicBezTo>
                <a:cubicBezTo>
                  <a:pt x="5040" y="3375"/>
                  <a:pt x="5040" y="3375"/>
                  <a:pt x="5040" y="3375"/>
                </a:cubicBezTo>
                <a:close/>
                <a:moveTo>
                  <a:pt x="6840" y="17213"/>
                </a:moveTo>
                <a:cubicBezTo>
                  <a:pt x="6840" y="20250"/>
                  <a:pt x="6840" y="20250"/>
                  <a:pt x="6840" y="20250"/>
                </a:cubicBezTo>
                <a:cubicBezTo>
                  <a:pt x="15120" y="20250"/>
                  <a:pt x="15120" y="20250"/>
                  <a:pt x="15120" y="20250"/>
                </a:cubicBezTo>
                <a:cubicBezTo>
                  <a:pt x="15120" y="17213"/>
                  <a:pt x="15120" y="17213"/>
                  <a:pt x="15120" y="17213"/>
                </a:cubicBezTo>
                <a:lnTo>
                  <a:pt x="6840" y="17213"/>
                </a:lnTo>
                <a:close/>
              </a:path>
            </a:pathLst>
          </a:custGeom>
          <a:solidFill>
            <a:srgbClr val="1B7AC3"/>
          </a:solidFill>
          <a:ln w="12700">
            <a:miter lim="400000"/>
          </a:ln>
        </p:spPr>
        <p:txBody>
          <a:bodyPr tIns="91439" bIns="91439"/>
          <a:lstStyle/>
          <a:p>
            <a:endParaRPr/>
          </a:p>
        </p:txBody>
      </p:sp>
      <p:sp>
        <p:nvSpPr>
          <p:cNvPr id="412" name="Shape 412"/>
          <p:cNvSpPr/>
          <p:nvPr/>
        </p:nvSpPr>
        <p:spPr>
          <a:xfrm>
            <a:off x="2739313" y="2948953"/>
            <a:ext cx="4254048" cy="1638301"/>
          </a:xfrm>
          <a:prstGeom prst="rect">
            <a:avLst/>
          </a:prstGeom>
          <a:ln w="12700">
            <a:miter lim="400000"/>
          </a:ln>
        </p:spPr>
        <p:txBody>
          <a:bodyPr tIns="91439" bIns="91439">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consider as a mere detour to my goal and a challenge to my profession. I will persist and develop my skills as the mariner develops his.</a:t>
            </a:r>
          </a:p>
        </p:txBody>
      </p:sp>
      <p:sp>
        <p:nvSpPr>
          <p:cNvPr id="413" name="Shape 413"/>
          <p:cNvSpPr/>
          <p:nvPr/>
        </p:nvSpPr>
        <p:spPr>
          <a:xfrm>
            <a:off x="2739313" y="5455653"/>
            <a:ext cx="4254048" cy="1638301"/>
          </a:xfrm>
          <a:prstGeom prst="rect">
            <a:avLst/>
          </a:prstGeom>
          <a:ln w="12700">
            <a:miter lim="400000"/>
          </a:ln>
        </p:spPr>
        <p:txBody>
          <a:bodyPr tIns="91439" bIns="91439">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consider as a mere detour to my goal and a challenge to my profession. I will persist and develop my skills as the mariner develops his.</a:t>
            </a:r>
          </a:p>
        </p:txBody>
      </p:sp>
      <p:sp>
        <p:nvSpPr>
          <p:cNvPr id="414" name="Shape 414"/>
          <p:cNvSpPr/>
          <p:nvPr/>
        </p:nvSpPr>
        <p:spPr>
          <a:xfrm>
            <a:off x="9423826" y="2983152"/>
            <a:ext cx="4254047" cy="1638301"/>
          </a:xfrm>
          <a:prstGeom prst="rect">
            <a:avLst/>
          </a:prstGeom>
          <a:ln w="12700">
            <a:miter lim="400000"/>
          </a:ln>
        </p:spPr>
        <p:txBody>
          <a:bodyPr tIns="91439" bIns="91439">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consider as a mere detour to my goal and a challenge to my profession. I will persist and develop my skills as the mariner develops his.</a:t>
            </a:r>
          </a:p>
        </p:txBody>
      </p:sp>
      <p:sp>
        <p:nvSpPr>
          <p:cNvPr id="415" name="Shape 415"/>
          <p:cNvSpPr/>
          <p:nvPr/>
        </p:nvSpPr>
        <p:spPr>
          <a:xfrm>
            <a:off x="9423826" y="5489852"/>
            <a:ext cx="4254047" cy="1638301"/>
          </a:xfrm>
          <a:prstGeom prst="rect">
            <a:avLst/>
          </a:prstGeom>
          <a:ln w="12700">
            <a:miter lim="400000"/>
          </a:ln>
        </p:spPr>
        <p:txBody>
          <a:bodyPr tIns="91439" bIns="91439">
            <a:spAutoFit/>
          </a:bodyPr>
          <a:lstStyle>
            <a:lvl1pPr algn="just">
              <a:defRPr sz="2000">
                <a:solidFill>
                  <a:srgbClr val="262626"/>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262626"/>
                </a:solidFill>
                <a:latin typeface="Arial"/>
                <a:ea typeface="Arial"/>
                <a:cs typeface="Arial"/>
                <a:sym typeface="Arial"/>
              </a:rPr>
              <a:t>I will consider as a mere detour to my goal and a challenge to my profession. I will persist and develop my skills as the mariner develops his.</a:t>
            </a:r>
          </a:p>
        </p:txBody>
      </p:sp>
      <p:sp>
        <p:nvSpPr>
          <p:cNvPr id="416" name="Shape 416"/>
          <p:cNvSpPr/>
          <p:nvPr/>
        </p:nvSpPr>
        <p:spPr>
          <a:xfrm flipH="1">
            <a:off x="904423" y="8691549"/>
            <a:ext cx="1" cy="4615089"/>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417" name="Shape 417"/>
          <p:cNvSpPr/>
          <p:nvPr/>
        </p:nvSpPr>
        <p:spPr>
          <a:xfrm>
            <a:off x="1072699" y="8705838"/>
            <a:ext cx="7122016" cy="3828847"/>
          </a:xfrm>
          <a:prstGeom prst="rect">
            <a:avLst/>
          </a:prstGeom>
          <a:ln w="12700">
            <a:miter lim="400000"/>
          </a:ln>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The prizes of life are at the end of each journey, not near the beginning; and it is not given to me to know how many steps are necessary in order to reach my goal. Failure I may still encounter at the thousandth step, yet success hides behind the next bend in the road. Never will I know how close it lies unless I turn the corner. I will try, and try, and try again. Each obstacle </a:t>
            </a:r>
          </a:p>
        </p:txBody>
      </p:sp>
      <p:sp>
        <p:nvSpPr>
          <p:cNvPr id="418" name="Shape 418"/>
          <p:cNvSpPr/>
          <p:nvPr/>
        </p:nvSpPr>
        <p:spPr>
          <a:xfrm flipH="1">
            <a:off x="8809759" y="8691549"/>
            <a:ext cx="1" cy="4615089"/>
          </a:xfrm>
          <a:prstGeom prst="line">
            <a:avLst/>
          </a:prstGeom>
          <a:ln w="25400">
            <a:solidFill>
              <a:srgbClr val="FFFFFF"/>
            </a:solidFill>
            <a:miter lim="400000"/>
          </a:ln>
        </p:spPr>
        <p:txBody>
          <a:bodyPr lIns="0" tIns="0" rIns="0" bIns="0"/>
          <a:lstStyle/>
          <a:p>
            <a:pPr defTabSz="457200">
              <a:defRPr sz="1200">
                <a:latin typeface="+mj-lt"/>
                <a:ea typeface="+mj-ea"/>
                <a:cs typeface="+mj-cs"/>
                <a:sym typeface="Helvetica"/>
              </a:defRPr>
            </a:pPr>
            <a:endParaRPr/>
          </a:p>
        </p:txBody>
      </p:sp>
      <p:sp>
        <p:nvSpPr>
          <p:cNvPr id="419" name="Shape 419"/>
          <p:cNvSpPr/>
          <p:nvPr/>
        </p:nvSpPr>
        <p:spPr>
          <a:xfrm>
            <a:off x="8978038" y="8705838"/>
            <a:ext cx="5195137" cy="3828847"/>
          </a:xfrm>
          <a:prstGeom prst="rect">
            <a:avLst/>
          </a:prstGeom>
          <a:ln w="12700">
            <a:miter lim="400000"/>
          </a:ln>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spTree>
  </p:cSld>
  <p:clrMapOvr>
    <a:masterClrMapping/>
  </p:clrMapOvr>
  <mc:AlternateContent xmlns:mc="http://schemas.openxmlformats.org/markup-compatibility/2006" xmlns:p14="http://schemas.microsoft.com/office/powerpoint/2010/main">
    <mc:Choice Requires="p14">
      <p:transition spd="slow" p14:dur="1200">
        <p14:prism dir="r" isInverted="1"/>
      </p:transition>
    </mc:Choice>
    <mc:Fallback xmlns="">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403"/>
                                        </p:tgtEl>
                                        <p:attrNameLst>
                                          <p:attrName>style.visibility</p:attrName>
                                        </p:attrNameLst>
                                      </p:cBhvr>
                                      <p:to>
                                        <p:strVal val="visible"/>
                                      </p:to>
                                    </p:set>
                                    <p:anim calcmode="lin" valueType="num">
                                      <p:cBhvr>
                                        <p:cTn id="7" dur="500" fill="hold"/>
                                        <p:tgtEl>
                                          <p:spTgt spid="403"/>
                                        </p:tgtEl>
                                        <p:attrNameLst>
                                          <p:attrName>ppt_x</p:attrName>
                                        </p:attrNameLst>
                                      </p:cBhvr>
                                      <p:tavLst>
                                        <p:tav tm="0">
                                          <p:val>
                                            <p:strVal val="#ppt_x"/>
                                          </p:val>
                                        </p:tav>
                                        <p:tav tm="100000">
                                          <p:val>
                                            <p:strVal val="#ppt_x"/>
                                          </p:val>
                                        </p:tav>
                                      </p:tavLst>
                                    </p:anim>
                                    <p:anim calcmode="lin" valueType="num">
                                      <p:cBhvr>
                                        <p:cTn id="8" dur="500" fill="hold"/>
                                        <p:tgtEl>
                                          <p:spTgt spid="40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404"/>
                                        </p:tgtEl>
                                        <p:attrNameLst>
                                          <p:attrName>style.visibility</p:attrName>
                                        </p:attrNameLst>
                                      </p:cBhvr>
                                      <p:to>
                                        <p:strVal val="visible"/>
                                      </p:to>
                                    </p:set>
                                    <p:animEffect transition="in" filter="wipe(left)">
                                      <p:cBhvr>
                                        <p:cTn id="12" dur="500"/>
                                        <p:tgtEl>
                                          <p:spTgt spid="404"/>
                                        </p:tgtEl>
                                      </p:cBhvr>
                                    </p:animEffect>
                                  </p:childTnLst>
                                </p:cTn>
                              </p:par>
                            </p:childTnLst>
                          </p:cTn>
                        </p:par>
                        <p:par>
                          <p:cTn id="13" fill="hold">
                            <p:stCondLst>
                              <p:cond delay="1000"/>
                            </p:stCondLst>
                            <p:childTnLst>
                              <p:par>
                                <p:cTn id="14" presetID="9" presetClass="entr" presetSubtype="0" fill="hold" grpId="3" nodeType="afterEffect">
                                  <p:stCondLst>
                                    <p:cond delay="0"/>
                                  </p:stCondLst>
                                  <p:iterate>
                                    <p:tmAbs val="0"/>
                                  </p:iterate>
                                  <p:childTnLst>
                                    <p:set>
                                      <p:cBhvr>
                                        <p:cTn id="15" dur="indefinite" fill="hold"/>
                                        <p:tgtEl>
                                          <p:spTgt spid="407"/>
                                        </p:tgtEl>
                                        <p:attrNameLst>
                                          <p:attrName>style.visibility</p:attrName>
                                        </p:attrNameLst>
                                      </p:cBhvr>
                                      <p:to>
                                        <p:strVal val="visible"/>
                                      </p:to>
                                    </p:set>
                                    <p:animEffect transition="in" filter="dissolve">
                                      <p:cBhvr>
                                        <p:cTn id="16" dur="500"/>
                                        <p:tgtEl>
                                          <p:spTgt spid="407"/>
                                        </p:tgtEl>
                                      </p:cBhvr>
                                    </p:animEffect>
                                  </p:childTnLst>
                                </p:cTn>
                              </p:par>
                            </p:childTnLst>
                          </p:cTn>
                        </p:par>
                        <p:par>
                          <p:cTn id="17" fill="hold">
                            <p:stCondLst>
                              <p:cond delay="1500"/>
                            </p:stCondLst>
                            <p:childTnLst>
                              <p:par>
                                <p:cTn id="18" presetID="9" presetClass="entr" presetSubtype="0" fill="hold" grpId="4" nodeType="afterEffect">
                                  <p:stCondLst>
                                    <p:cond delay="250"/>
                                  </p:stCondLst>
                                  <p:iterate>
                                    <p:tmAbs val="0"/>
                                  </p:iterate>
                                  <p:childTnLst>
                                    <p:set>
                                      <p:cBhvr>
                                        <p:cTn id="19" dur="indefinite" fill="hold"/>
                                        <p:tgtEl>
                                          <p:spTgt spid="406"/>
                                        </p:tgtEl>
                                        <p:attrNameLst>
                                          <p:attrName>style.visibility</p:attrName>
                                        </p:attrNameLst>
                                      </p:cBhvr>
                                      <p:to>
                                        <p:strVal val="visible"/>
                                      </p:to>
                                    </p:set>
                                    <p:animEffect transition="in" filter="dissolve">
                                      <p:cBhvr>
                                        <p:cTn id="20" dur="500"/>
                                        <p:tgtEl>
                                          <p:spTgt spid="406"/>
                                        </p:tgtEl>
                                      </p:cBhvr>
                                    </p:animEffect>
                                  </p:childTnLst>
                                </p:cTn>
                              </p:par>
                            </p:childTnLst>
                          </p:cTn>
                        </p:par>
                        <p:par>
                          <p:cTn id="21" fill="hold">
                            <p:stCondLst>
                              <p:cond delay="2250"/>
                            </p:stCondLst>
                            <p:childTnLst>
                              <p:par>
                                <p:cTn id="22" presetID="9" presetClass="entr" presetSubtype="0" fill="hold" grpId="5" nodeType="afterEffect">
                                  <p:stCondLst>
                                    <p:cond delay="500"/>
                                  </p:stCondLst>
                                  <p:iterate>
                                    <p:tmAbs val="0"/>
                                  </p:iterate>
                                  <p:childTnLst>
                                    <p:set>
                                      <p:cBhvr>
                                        <p:cTn id="23" dur="indefinite" fill="hold"/>
                                        <p:tgtEl>
                                          <p:spTgt spid="405"/>
                                        </p:tgtEl>
                                        <p:attrNameLst>
                                          <p:attrName>style.visibility</p:attrName>
                                        </p:attrNameLst>
                                      </p:cBhvr>
                                      <p:to>
                                        <p:strVal val="visible"/>
                                      </p:to>
                                    </p:set>
                                    <p:animEffect transition="in" filter="dissolve">
                                      <p:cBhvr>
                                        <p:cTn id="24" dur="500"/>
                                        <p:tgtEl>
                                          <p:spTgt spid="405"/>
                                        </p:tgtEl>
                                      </p:cBhvr>
                                    </p:animEffect>
                                  </p:childTnLst>
                                </p:cTn>
                              </p:par>
                            </p:childTnLst>
                          </p:cTn>
                        </p:par>
                        <p:par>
                          <p:cTn id="25" fill="hold">
                            <p:stCondLst>
                              <p:cond delay="3250"/>
                            </p:stCondLst>
                            <p:childTnLst>
                              <p:par>
                                <p:cTn id="26" presetID="23" presetClass="entr" presetSubtype="16" fill="hold" grpId="6" nodeType="afterEffect">
                                  <p:stCondLst>
                                    <p:cond delay="0"/>
                                  </p:stCondLst>
                                  <p:iterate>
                                    <p:tmAbs val="0"/>
                                  </p:iterate>
                                  <p:childTnLst>
                                    <p:set>
                                      <p:cBhvr>
                                        <p:cTn id="27" dur="indefinite" fill="hold"/>
                                        <p:tgtEl>
                                          <p:spTgt spid="410"/>
                                        </p:tgtEl>
                                        <p:attrNameLst>
                                          <p:attrName>style.visibility</p:attrName>
                                        </p:attrNameLst>
                                      </p:cBhvr>
                                      <p:to>
                                        <p:strVal val="visible"/>
                                      </p:to>
                                    </p:set>
                                    <p:anim calcmode="lin" valueType="num">
                                      <p:cBhvr>
                                        <p:cTn id="28" dur="500" fill="hold"/>
                                        <p:tgtEl>
                                          <p:spTgt spid="410"/>
                                        </p:tgtEl>
                                        <p:attrNameLst>
                                          <p:attrName>ppt_w</p:attrName>
                                        </p:attrNameLst>
                                      </p:cBhvr>
                                      <p:tavLst>
                                        <p:tav tm="0">
                                          <p:val>
                                            <p:fltVal val="0"/>
                                          </p:val>
                                        </p:tav>
                                        <p:tav tm="100000">
                                          <p:val>
                                            <p:strVal val="#ppt_w"/>
                                          </p:val>
                                        </p:tav>
                                      </p:tavLst>
                                    </p:anim>
                                    <p:anim calcmode="lin" valueType="num">
                                      <p:cBhvr>
                                        <p:cTn id="29" dur="500" fill="hold"/>
                                        <p:tgtEl>
                                          <p:spTgt spid="410"/>
                                        </p:tgtEl>
                                        <p:attrNameLst>
                                          <p:attrName>ppt_h</p:attrName>
                                        </p:attrNameLst>
                                      </p:cBhvr>
                                      <p:tavLst>
                                        <p:tav tm="0">
                                          <p:val>
                                            <p:fltVal val="0"/>
                                          </p:val>
                                        </p:tav>
                                        <p:tav tm="100000">
                                          <p:val>
                                            <p:strVal val="#ppt_h"/>
                                          </p:val>
                                        </p:tav>
                                      </p:tavLst>
                                    </p:anim>
                                  </p:childTnLst>
                                </p:cTn>
                              </p:par>
                            </p:childTnLst>
                          </p:cTn>
                        </p:par>
                        <p:par>
                          <p:cTn id="30" fill="hold">
                            <p:stCondLst>
                              <p:cond delay="3750"/>
                            </p:stCondLst>
                            <p:childTnLst>
                              <p:par>
                                <p:cTn id="31" presetID="9" presetClass="entr" presetSubtype="0" fill="hold" grpId="7" nodeType="afterEffect">
                                  <p:stCondLst>
                                    <p:cond delay="0"/>
                                  </p:stCondLst>
                                  <p:iterate>
                                    <p:tmAbs val="0"/>
                                  </p:iterate>
                                  <p:childTnLst>
                                    <p:set>
                                      <p:cBhvr>
                                        <p:cTn id="32" dur="indefinite" fill="hold"/>
                                        <p:tgtEl>
                                          <p:spTgt spid="412"/>
                                        </p:tgtEl>
                                        <p:attrNameLst>
                                          <p:attrName>style.visibility</p:attrName>
                                        </p:attrNameLst>
                                      </p:cBhvr>
                                      <p:to>
                                        <p:strVal val="visible"/>
                                      </p:to>
                                    </p:set>
                                    <p:animEffect transition="in" filter="dissolve">
                                      <p:cBhvr>
                                        <p:cTn id="33" dur="500"/>
                                        <p:tgtEl>
                                          <p:spTgt spid="412"/>
                                        </p:tgtEl>
                                      </p:cBhvr>
                                    </p:animEffect>
                                  </p:childTnLst>
                                </p:cTn>
                              </p:par>
                            </p:childTnLst>
                          </p:cTn>
                        </p:par>
                        <p:par>
                          <p:cTn id="34" fill="hold">
                            <p:stCondLst>
                              <p:cond delay="4250"/>
                            </p:stCondLst>
                            <p:childTnLst>
                              <p:par>
                                <p:cTn id="35" presetID="23" presetClass="entr" presetSubtype="16" fill="hold" grpId="8" nodeType="afterEffect">
                                  <p:stCondLst>
                                    <p:cond delay="0"/>
                                  </p:stCondLst>
                                  <p:iterate>
                                    <p:tmAbs val="0"/>
                                  </p:iterate>
                                  <p:childTnLst>
                                    <p:set>
                                      <p:cBhvr>
                                        <p:cTn id="36" dur="indefinite" fill="hold"/>
                                        <p:tgtEl>
                                          <p:spTgt spid="409"/>
                                        </p:tgtEl>
                                        <p:attrNameLst>
                                          <p:attrName>style.visibility</p:attrName>
                                        </p:attrNameLst>
                                      </p:cBhvr>
                                      <p:to>
                                        <p:strVal val="visible"/>
                                      </p:to>
                                    </p:set>
                                    <p:anim calcmode="lin" valueType="num">
                                      <p:cBhvr>
                                        <p:cTn id="37" dur="500" fill="hold"/>
                                        <p:tgtEl>
                                          <p:spTgt spid="409"/>
                                        </p:tgtEl>
                                        <p:attrNameLst>
                                          <p:attrName>ppt_w</p:attrName>
                                        </p:attrNameLst>
                                      </p:cBhvr>
                                      <p:tavLst>
                                        <p:tav tm="0">
                                          <p:val>
                                            <p:fltVal val="0"/>
                                          </p:val>
                                        </p:tav>
                                        <p:tav tm="100000">
                                          <p:val>
                                            <p:strVal val="#ppt_w"/>
                                          </p:val>
                                        </p:tav>
                                      </p:tavLst>
                                    </p:anim>
                                    <p:anim calcmode="lin" valueType="num">
                                      <p:cBhvr>
                                        <p:cTn id="38" dur="500" fill="hold"/>
                                        <p:tgtEl>
                                          <p:spTgt spid="409"/>
                                        </p:tgtEl>
                                        <p:attrNameLst>
                                          <p:attrName>ppt_h</p:attrName>
                                        </p:attrNameLst>
                                      </p:cBhvr>
                                      <p:tavLst>
                                        <p:tav tm="0">
                                          <p:val>
                                            <p:fltVal val="0"/>
                                          </p:val>
                                        </p:tav>
                                        <p:tav tm="100000">
                                          <p:val>
                                            <p:strVal val="#ppt_h"/>
                                          </p:val>
                                        </p:tav>
                                      </p:tavLst>
                                    </p:anim>
                                  </p:childTnLst>
                                </p:cTn>
                              </p:par>
                            </p:childTnLst>
                          </p:cTn>
                        </p:par>
                        <p:par>
                          <p:cTn id="39" fill="hold">
                            <p:stCondLst>
                              <p:cond delay="4750"/>
                            </p:stCondLst>
                            <p:childTnLst>
                              <p:par>
                                <p:cTn id="40" presetID="9" presetClass="entr" presetSubtype="0" fill="hold" grpId="9" nodeType="afterEffect">
                                  <p:stCondLst>
                                    <p:cond delay="0"/>
                                  </p:stCondLst>
                                  <p:iterate>
                                    <p:tmAbs val="0"/>
                                  </p:iterate>
                                  <p:childTnLst>
                                    <p:set>
                                      <p:cBhvr>
                                        <p:cTn id="41" dur="indefinite" fill="hold"/>
                                        <p:tgtEl>
                                          <p:spTgt spid="413"/>
                                        </p:tgtEl>
                                        <p:attrNameLst>
                                          <p:attrName>style.visibility</p:attrName>
                                        </p:attrNameLst>
                                      </p:cBhvr>
                                      <p:to>
                                        <p:strVal val="visible"/>
                                      </p:to>
                                    </p:set>
                                    <p:animEffect transition="in" filter="dissolve">
                                      <p:cBhvr>
                                        <p:cTn id="42" dur="500"/>
                                        <p:tgtEl>
                                          <p:spTgt spid="413"/>
                                        </p:tgtEl>
                                      </p:cBhvr>
                                    </p:animEffect>
                                  </p:childTnLst>
                                </p:cTn>
                              </p:par>
                            </p:childTnLst>
                          </p:cTn>
                        </p:par>
                        <p:par>
                          <p:cTn id="43" fill="hold">
                            <p:stCondLst>
                              <p:cond delay="5250"/>
                            </p:stCondLst>
                            <p:childTnLst>
                              <p:par>
                                <p:cTn id="44" presetID="23" presetClass="entr" presetSubtype="16" fill="hold" grpId="10" nodeType="afterEffect">
                                  <p:stCondLst>
                                    <p:cond delay="0"/>
                                  </p:stCondLst>
                                  <p:iterate>
                                    <p:tmAbs val="0"/>
                                  </p:iterate>
                                  <p:childTnLst>
                                    <p:set>
                                      <p:cBhvr>
                                        <p:cTn id="45" dur="indefinite" fill="hold"/>
                                        <p:tgtEl>
                                          <p:spTgt spid="408"/>
                                        </p:tgtEl>
                                        <p:attrNameLst>
                                          <p:attrName>style.visibility</p:attrName>
                                        </p:attrNameLst>
                                      </p:cBhvr>
                                      <p:to>
                                        <p:strVal val="visible"/>
                                      </p:to>
                                    </p:set>
                                    <p:anim calcmode="lin" valueType="num">
                                      <p:cBhvr>
                                        <p:cTn id="46" dur="500" fill="hold"/>
                                        <p:tgtEl>
                                          <p:spTgt spid="408"/>
                                        </p:tgtEl>
                                        <p:attrNameLst>
                                          <p:attrName>ppt_w</p:attrName>
                                        </p:attrNameLst>
                                      </p:cBhvr>
                                      <p:tavLst>
                                        <p:tav tm="0">
                                          <p:val>
                                            <p:fltVal val="0"/>
                                          </p:val>
                                        </p:tav>
                                        <p:tav tm="100000">
                                          <p:val>
                                            <p:strVal val="#ppt_w"/>
                                          </p:val>
                                        </p:tav>
                                      </p:tavLst>
                                    </p:anim>
                                    <p:anim calcmode="lin" valueType="num">
                                      <p:cBhvr>
                                        <p:cTn id="47" dur="500" fill="hold"/>
                                        <p:tgtEl>
                                          <p:spTgt spid="408"/>
                                        </p:tgtEl>
                                        <p:attrNameLst>
                                          <p:attrName>ppt_h</p:attrName>
                                        </p:attrNameLst>
                                      </p:cBhvr>
                                      <p:tavLst>
                                        <p:tav tm="0">
                                          <p:val>
                                            <p:fltVal val="0"/>
                                          </p:val>
                                        </p:tav>
                                        <p:tav tm="100000">
                                          <p:val>
                                            <p:strVal val="#ppt_h"/>
                                          </p:val>
                                        </p:tav>
                                      </p:tavLst>
                                    </p:anim>
                                  </p:childTnLst>
                                </p:cTn>
                              </p:par>
                            </p:childTnLst>
                          </p:cTn>
                        </p:par>
                        <p:par>
                          <p:cTn id="48" fill="hold">
                            <p:stCondLst>
                              <p:cond delay="5750"/>
                            </p:stCondLst>
                            <p:childTnLst>
                              <p:par>
                                <p:cTn id="49" presetID="9" presetClass="entr" presetSubtype="0" fill="hold" grpId="11" nodeType="afterEffect">
                                  <p:stCondLst>
                                    <p:cond delay="0"/>
                                  </p:stCondLst>
                                  <p:iterate>
                                    <p:tmAbs val="0"/>
                                  </p:iterate>
                                  <p:childTnLst>
                                    <p:set>
                                      <p:cBhvr>
                                        <p:cTn id="50" dur="indefinite" fill="hold"/>
                                        <p:tgtEl>
                                          <p:spTgt spid="414"/>
                                        </p:tgtEl>
                                        <p:attrNameLst>
                                          <p:attrName>style.visibility</p:attrName>
                                        </p:attrNameLst>
                                      </p:cBhvr>
                                      <p:to>
                                        <p:strVal val="visible"/>
                                      </p:to>
                                    </p:set>
                                    <p:animEffect transition="in" filter="dissolve">
                                      <p:cBhvr>
                                        <p:cTn id="51" dur="500"/>
                                        <p:tgtEl>
                                          <p:spTgt spid="414"/>
                                        </p:tgtEl>
                                      </p:cBhvr>
                                    </p:animEffect>
                                  </p:childTnLst>
                                </p:cTn>
                              </p:par>
                            </p:childTnLst>
                          </p:cTn>
                        </p:par>
                        <p:par>
                          <p:cTn id="52" fill="hold">
                            <p:stCondLst>
                              <p:cond delay="6250"/>
                            </p:stCondLst>
                            <p:childTnLst>
                              <p:par>
                                <p:cTn id="53" presetID="23" presetClass="entr" presetSubtype="16" fill="hold" grpId="12" nodeType="afterEffect">
                                  <p:stCondLst>
                                    <p:cond delay="0"/>
                                  </p:stCondLst>
                                  <p:iterate>
                                    <p:tmAbs val="0"/>
                                  </p:iterate>
                                  <p:childTnLst>
                                    <p:set>
                                      <p:cBhvr>
                                        <p:cTn id="54" dur="indefinite" fill="hold"/>
                                        <p:tgtEl>
                                          <p:spTgt spid="411"/>
                                        </p:tgtEl>
                                        <p:attrNameLst>
                                          <p:attrName>style.visibility</p:attrName>
                                        </p:attrNameLst>
                                      </p:cBhvr>
                                      <p:to>
                                        <p:strVal val="visible"/>
                                      </p:to>
                                    </p:set>
                                    <p:anim calcmode="lin" valueType="num">
                                      <p:cBhvr>
                                        <p:cTn id="55" dur="500" fill="hold"/>
                                        <p:tgtEl>
                                          <p:spTgt spid="411"/>
                                        </p:tgtEl>
                                        <p:attrNameLst>
                                          <p:attrName>ppt_w</p:attrName>
                                        </p:attrNameLst>
                                      </p:cBhvr>
                                      <p:tavLst>
                                        <p:tav tm="0">
                                          <p:val>
                                            <p:fltVal val="0"/>
                                          </p:val>
                                        </p:tav>
                                        <p:tav tm="100000">
                                          <p:val>
                                            <p:strVal val="#ppt_w"/>
                                          </p:val>
                                        </p:tav>
                                      </p:tavLst>
                                    </p:anim>
                                    <p:anim calcmode="lin" valueType="num">
                                      <p:cBhvr>
                                        <p:cTn id="56" dur="500" fill="hold"/>
                                        <p:tgtEl>
                                          <p:spTgt spid="411"/>
                                        </p:tgtEl>
                                        <p:attrNameLst>
                                          <p:attrName>ppt_h</p:attrName>
                                        </p:attrNameLst>
                                      </p:cBhvr>
                                      <p:tavLst>
                                        <p:tav tm="0">
                                          <p:val>
                                            <p:fltVal val="0"/>
                                          </p:val>
                                        </p:tav>
                                        <p:tav tm="100000">
                                          <p:val>
                                            <p:strVal val="#ppt_h"/>
                                          </p:val>
                                        </p:tav>
                                      </p:tavLst>
                                    </p:anim>
                                  </p:childTnLst>
                                </p:cTn>
                              </p:par>
                            </p:childTnLst>
                          </p:cTn>
                        </p:par>
                        <p:par>
                          <p:cTn id="57" fill="hold">
                            <p:stCondLst>
                              <p:cond delay="6750"/>
                            </p:stCondLst>
                            <p:childTnLst>
                              <p:par>
                                <p:cTn id="58" presetID="9" presetClass="entr" presetSubtype="0" fill="hold" grpId="13" nodeType="afterEffect">
                                  <p:stCondLst>
                                    <p:cond delay="0"/>
                                  </p:stCondLst>
                                  <p:iterate>
                                    <p:tmAbs val="0"/>
                                  </p:iterate>
                                  <p:childTnLst>
                                    <p:set>
                                      <p:cBhvr>
                                        <p:cTn id="59" dur="indefinite" fill="hold"/>
                                        <p:tgtEl>
                                          <p:spTgt spid="415"/>
                                        </p:tgtEl>
                                        <p:attrNameLst>
                                          <p:attrName>style.visibility</p:attrName>
                                        </p:attrNameLst>
                                      </p:cBhvr>
                                      <p:to>
                                        <p:strVal val="visible"/>
                                      </p:to>
                                    </p:set>
                                    <p:animEffect transition="in" filter="dissolve">
                                      <p:cBhvr>
                                        <p:cTn id="60" dur="500"/>
                                        <p:tgtEl>
                                          <p:spTgt spid="415"/>
                                        </p:tgtEl>
                                      </p:cBhvr>
                                    </p:animEffect>
                                  </p:childTnLst>
                                </p:cTn>
                              </p:par>
                            </p:childTnLst>
                          </p:cTn>
                        </p:par>
                        <p:par>
                          <p:cTn id="61" fill="hold">
                            <p:stCondLst>
                              <p:cond delay="7250"/>
                            </p:stCondLst>
                            <p:childTnLst>
                              <p:par>
                                <p:cTn id="62" presetID="22" presetClass="entr" presetSubtype="1" fill="hold" grpId="14" nodeType="afterEffect">
                                  <p:stCondLst>
                                    <p:cond delay="0"/>
                                  </p:stCondLst>
                                  <p:iterate>
                                    <p:tmAbs val="0"/>
                                  </p:iterate>
                                  <p:childTnLst>
                                    <p:set>
                                      <p:cBhvr>
                                        <p:cTn id="63" dur="indefinite" fill="hold"/>
                                        <p:tgtEl>
                                          <p:spTgt spid="416"/>
                                        </p:tgtEl>
                                        <p:attrNameLst>
                                          <p:attrName>style.visibility</p:attrName>
                                        </p:attrNameLst>
                                      </p:cBhvr>
                                      <p:to>
                                        <p:strVal val="visible"/>
                                      </p:to>
                                    </p:set>
                                    <p:animEffect transition="in" filter="wipe(up)">
                                      <p:cBhvr>
                                        <p:cTn id="64" dur="500"/>
                                        <p:tgtEl>
                                          <p:spTgt spid="416"/>
                                        </p:tgtEl>
                                      </p:cBhvr>
                                    </p:animEffect>
                                  </p:childTnLst>
                                </p:cTn>
                              </p:par>
                            </p:childTnLst>
                          </p:cTn>
                        </p:par>
                        <p:par>
                          <p:cTn id="65" fill="hold">
                            <p:stCondLst>
                              <p:cond delay="7750"/>
                            </p:stCondLst>
                            <p:childTnLst>
                              <p:par>
                                <p:cTn id="66" presetID="9" presetClass="entr" presetSubtype="0" fill="hold" grpId="15" nodeType="afterEffect">
                                  <p:stCondLst>
                                    <p:cond delay="0"/>
                                  </p:stCondLst>
                                  <p:iterate>
                                    <p:tmAbs val="0"/>
                                  </p:iterate>
                                  <p:childTnLst>
                                    <p:set>
                                      <p:cBhvr>
                                        <p:cTn id="67" dur="indefinite" fill="hold"/>
                                        <p:tgtEl>
                                          <p:spTgt spid="417"/>
                                        </p:tgtEl>
                                        <p:attrNameLst>
                                          <p:attrName>style.visibility</p:attrName>
                                        </p:attrNameLst>
                                      </p:cBhvr>
                                      <p:to>
                                        <p:strVal val="visible"/>
                                      </p:to>
                                    </p:set>
                                    <p:animEffect transition="in" filter="dissolve">
                                      <p:cBhvr>
                                        <p:cTn id="68" dur="750"/>
                                        <p:tgtEl>
                                          <p:spTgt spid="417"/>
                                        </p:tgtEl>
                                      </p:cBhvr>
                                    </p:animEffect>
                                  </p:childTnLst>
                                </p:cTn>
                              </p:par>
                            </p:childTnLst>
                          </p:cTn>
                        </p:par>
                        <p:par>
                          <p:cTn id="69" fill="hold">
                            <p:stCondLst>
                              <p:cond delay="8500"/>
                            </p:stCondLst>
                            <p:childTnLst>
                              <p:par>
                                <p:cTn id="70" presetID="22" presetClass="entr" presetSubtype="1" fill="hold" grpId="16" nodeType="afterEffect">
                                  <p:stCondLst>
                                    <p:cond delay="0"/>
                                  </p:stCondLst>
                                  <p:iterate>
                                    <p:tmAbs val="0"/>
                                  </p:iterate>
                                  <p:childTnLst>
                                    <p:set>
                                      <p:cBhvr>
                                        <p:cTn id="71" dur="indefinite" fill="hold"/>
                                        <p:tgtEl>
                                          <p:spTgt spid="418"/>
                                        </p:tgtEl>
                                        <p:attrNameLst>
                                          <p:attrName>style.visibility</p:attrName>
                                        </p:attrNameLst>
                                      </p:cBhvr>
                                      <p:to>
                                        <p:strVal val="visible"/>
                                      </p:to>
                                    </p:set>
                                    <p:animEffect transition="in" filter="wipe(up)">
                                      <p:cBhvr>
                                        <p:cTn id="72" dur="500"/>
                                        <p:tgtEl>
                                          <p:spTgt spid="418"/>
                                        </p:tgtEl>
                                      </p:cBhvr>
                                    </p:animEffect>
                                  </p:childTnLst>
                                </p:cTn>
                              </p:par>
                            </p:childTnLst>
                          </p:cTn>
                        </p:par>
                        <p:par>
                          <p:cTn id="73" fill="hold">
                            <p:stCondLst>
                              <p:cond delay="9000"/>
                            </p:stCondLst>
                            <p:childTnLst>
                              <p:par>
                                <p:cTn id="74" presetID="9" presetClass="entr" presetSubtype="0" fill="hold" grpId="17" nodeType="afterEffect">
                                  <p:stCondLst>
                                    <p:cond delay="0"/>
                                  </p:stCondLst>
                                  <p:iterate>
                                    <p:tmAbs val="0"/>
                                  </p:iterate>
                                  <p:childTnLst>
                                    <p:set>
                                      <p:cBhvr>
                                        <p:cTn id="75" dur="indefinite" fill="hold"/>
                                        <p:tgtEl>
                                          <p:spTgt spid="419"/>
                                        </p:tgtEl>
                                        <p:attrNameLst>
                                          <p:attrName>style.visibility</p:attrName>
                                        </p:attrNameLst>
                                      </p:cBhvr>
                                      <p:to>
                                        <p:strVal val="visible"/>
                                      </p:to>
                                    </p:set>
                                    <p:animEffect transition="in" filter="dissolve">
                                      <p:cBhvr>
                                        <p:cTn id="76" dur="75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 grpId="1" animBg="1" advAuto="0"/>
      <p:bldP spid="404" grpId="2" animBg="1" advAuto="0"/>
      <p:bldP spid="405" grpId="5" animBg="1" advAuto="0"/>
      <p:bldP spid="406" grpId="4" animBg="1" advAuto="0"/>
      <p:bldP spid="407" grpId="3" animBg="1" advAuto="0"/>
      <p:bldP spid="408" grpId="10" animBg="1" advAuto="0"/>
      <p:bldP spid="409" grpId="8" animBg="1" advAuto="0"/>
      <p:bldP spid="410" grpId="6" animBg="1" advAuto="0"/>
      <p:bldP spid="411" grpId="12" animBg="1" advAuto="0"/>
      <p:bldP spid="412" grpId="7" animBg="1" advAuto="0"/>
      <p:bldP spid="413" grpId="9" animBg="1" advAuto="0"/>
      <p:bldP spid="414" grpId="11" animBg="1" advAuto="0"/>
      <p:bldP spid="415" grpId="13" animBg="1" advAuto="0"/>
      <p:bldP spid="416" grpId="14" animBg="1" advAuto="0"/>
      <p:bldP spid="417" grpId="15" animBg="1" advAuto="0"/>
      <p:bldP spid="418" grpId="16" animBg="1" advAuto="0"/>
      <p:bldP spid="419" grpId="17"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3" name="Group 423"/>
          <p:cNvGrpSpPr/>
          <p:nvPr/>
        </p:nvGrpSpPr>
        <p:grpSpPr>
          <a:xfrm>
            <a:off x="-1" y="-1"/>
            <a:ext cx="24384002" cy="13773152"/>
            <a:chOff x="0" y="0"/>
            <a:chExt cx="24384001" cy="13773150"/>
          </a:xfrm>
        </p:grpSpPr>
        <p:pic>
          <p:nvPicPr>
            <p:cNvPr id="421" name="image14.jpg"/>
            <p:cNvPicPr>
              <a:picLocks noChangeAspect="1"/>
            </p:cNvPicPr>
            <p:nvPr/>
          </p:nvPicPr>
          <p:blipFill>
            <a:blip r:embed="rId2"/>
            <a:srcRect t="9492" b="5781"/>
            <a:stretch>
              <a:fillRect/>
            </a:stretch>
          </p:blipFill>
          <p:spPr>
            <a:xfrm>
              <a:off x="0" y="0"/>
              <a:ext cx="24384000" cy="13773150"/>
            </a:xfrm>
            <a:prstGeom prst="rect">
              <a:avLst/>
            </a:prstGeom>
            <a:ln w="12700" cap="flat">
              <a:noFill/>
              <a:miter lim="400000"/>
              <a:headEnd/>
              <a:tailEnd/>
            </a:ln>
            <a:effectLst/>
          </p:spPr>
        </p:pic>
        <p:sp>
          <p:nvSpPr>
            <p:cNvPr id="422" name="Shape 422"/>
            <p:cNvSpPr/>
            <p:nvPr/>
          </p:nvSpPr>
          <p:spPr>
            <a:xfrm rot="10800000">
              <a:off x="0" y="-1"/>
              <a:ext cx="24384000" cy="13716001"/>
            </a:xfrm>
            <a:prstGeom prst="rect">
              <a:avLst/>
            </a:prstGeom>
            <a:gradFill flip="none" rotWithShape="1">
              <a:gsLst>
                <a:gs pos="0">
                  <a:srgbClr val="262626">
                    <a:alpha val="0"/>
                  </a:srgbClr>
                </a:gs>
                <a:gs pos="100000">
                  <a:srgbClr val="262626">
                    <a:alpha val="52999"/>
                  </a:srgbClr>
                </a:gs>
              </a:gsLst>
              <a:lin ang="2700000" scaled="0"/>
            </a:gra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436" name="Group 436"/>
          <p:cNvGrpSpPr/>
          <p:nvPr/>
        </p:nvGrpSpPr>
        <p:grpSpPr>
          <a:xfrm>
            <a:off x="22374020" y="11727792"/>
            <a:ext cx="1777605" cy="1777748"/>
            <a:chOff x="0" y="0"/>
            <a:chExt cx="1777604" cy="1777747"/>
          </a:xfrm>
        </p:grpSpPr>
        <p:sp>
          <p:nvSpPr>
            <p:cNvPr id="424" name="Shape 424"/>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25" name="Shape 425"/>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26" name="Shape 426"/>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27" name="Shape 427"/>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28" name="Shape 428"/>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29" name="Shape 429"/>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30" name="Shape 430"/>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31" name="Shape 431"/>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32" name="Shape 432"/>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33" name="Shape 433"/>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34" name="Shape 434"/>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35" name="Shape 435"/>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449" name="Group 449"/>
          <p:cNvGrpSpPr/>
          <p:nvPr/>
        </p:nvGrpSpPr>
        <p:grpSpPr>
          <a:xfrm>
            <a:off x="225117" y="232231"/>
            <a:ext cx="1777605" cy="1777749"/>
            <a:chOff x="0" y="0"/>
            <a:chExt cx="1777604" cy="1777747"/>
          </a:xfrm>
        </p:grpSpPr>
        <p:sp>
          <p:nvSpPr>
            <p:cNvPr id="437" name="Shape 437"/>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38" name="Shape 438"/>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39" name="Shape 439"/>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0" name="Shape 440"/>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1" name="Shape 441"/>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2" name="Shape 442"/>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3" name="Shape 443"/>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4" name="Shape 444"/>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5" name="Shape 445"/>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6" name="Shape 446"/>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7" name="Shape 447"/>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48" name="Shape 448"/>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450" name="Shape 450"/>
          <p:cNvSpPr/>
          <p:nvPr/>
        </p:nvSpPr>
        <p:spPr>
          <a:xfrm>
            <a:off x="1475923" y="566974"/>
            <a:ext cx="5610455" cy="1003301"/>
          </a:xfrm>
          <a:prstGeom prst="rect">
            <a:avLst/>
          </a:prstGeom>
          <a:ln w="12700">
            <a:miter lim="400000"/>
          </a:ln>
        </p:spPr>
        <p:txBody>
          <a:bodyPr wrap="none" tIns="91439" bIns="91439">
            <a:spAutoFit/>
          </a:bodyPr>
          <a:lstStyle>
            <a:lvl1pPr>
              <a:defRPr sz="64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About Our Team</a:t>
            </a:r>
          </a:p>
        </p:txBody>
      </p:sp>
      <p:sp>
        <p:nvSpPr>
          <p:cNvPr id="451" name="Shape 451"/>
          <p:cNvSpPr/>
          <p:nvPr/>
        </p:nvSpPr>
        <p:spPr>
          <a:xfrm>
            <a:off x="1475923" y="1295870"/>
            <a:ext cx="7390491" cy="787401"/>
          </a:xfrm>
          <a:prstGeom prst="rect">
            <a:avLst/>
          </a:prstGeom>
          <a:ln w="12700">
            <a:miter lim="400000"/>
          </a:ln>
        </p:spPr>
        <p:txBody>
          <a:bodyPr tIns="91439" bIns="91439">
            <a:spAutoFit/>
          </a:bodyPr>
          <a:lstStyle>
            <a:lvl1pPr>
              <a:defRPr sz="2200">
                <a:solidFill>
                  <a:srgbClr val="FFFFFF"/>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FFFFFF"/>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grpSp>
        <p:nvGrpSpPr>
          <p:cNvPr id="454" name="Group 454"/>
          <p:cNvGrpSpPr/>
          <p:nvPr/>
        </p:nvGrpSpPr>
        <p:grpSpPr>
          <a:xfrm>
            <a:off x="8031521" y="3408602"/>
            <a:ext cx="5576825" cy="1092200"/>
            <a:chOff x="0" y="0"/>
            <a:chExt cx="5576823" cy="1092199"/>
          </a:xfrm>
        </p:grpSpPr>
        <p:sp>
          <p:nvSpPr>
            <p:cNvPr id="452" name="Shape 452"/>
            <p:cNvSpPr/>
            <p:nvPr/>
          </p:nvSpPr>
          <p:spPr>
            <a:xfrm>
              <a:off x="0" y="0"/>
              <a:ext cx="5576824" cy="1092200"/>
            </a:xfrm>
            <a:prstGeom prst="rect">
              <a:avLst/>
            </a:prstGeom>
            <a:noFill/>
            <a:ln w="12700" cap="flat">
              <a:noFill/>
              <a:miter lim="400000"/>
            </a:ln>
            <a:effectLst/>
          </p:spPr>
          <p:txBody>
            <a:bodyPr wrap="none" lIns="91439" tIns="91439" rIns="91439" bIns="91439" numCol="1" anchor="t">
              <a:spAutoFit/>
            </a:bodyPr>
            <a:lstStyle>
              <a:lvl1pPr algn="ctr">
                <a:defRPr sz="7200" b="1" i="1">
                  <a:solidFill>
                    <a:srgbClr val="FFFFFF"/>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FFFFFF"/>
                  </a:solidFill>
                  <a:latin typeface="Adobe Caslon Pro"/>
                  <a:ea typeface="Adobe Caslon Pro"/>
                  <a:cs typeface="Adobe Caslon Pro"/>
                  <a:sym typeface="Adobe Caslon Pro"/>
                </a:rPr>
                <a:t>Lauren Steven</a:t>
              </a:r>
            </a:p>
          </p:txBody>
        </p:sp>
        <p:sp>
          <p:nvSpPr>
            <p:cNvPr id="453" name="Shape 453"/>
            <p:cNvSpPr/>
            <p:nvPr/>
          </p:nvSpPr>
          <p:spPr>
            <a:xfrm>
              <a:off x="52780" y="931422"/>
              <a:ext cx="4780800" cy="1"/>
            </a:xfrm>
            <a:prstGeom prst="line">
              <a:avLst/>
            </a:prstGeom>
            <a:noFill/>
            <a:ln w="254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grpSp>
      <p:sp>
        <p:nvSpPr>
          <p:cNvPr id="455" name="Shape 455"/>
          <p:cNvSpPr/>
          <p:nvPr/>
        </p:nvSpPr>
        <p:spPr>
          <a:xfrm>
            <a:off x="539299" y="10470871"/>
            <a:ext cx="6500124" cy="2273301"/>
          </a:xfrm>
          <a:prstGeom prst="rect">
            <a:avLst/>
          </a:prstGeom>
          <a:ln w="12700">
            <a:miter lim="400000"/>
          </a:ln>
        </p:spPr>
        <p:txBody>
          <a:bodyPr tIns="91439" bIns="91439">
            <a:spAutoFit/>
          </a:bodyPr>
          <a:lstStyle/>
          <a:p>
            <a:pPr>
              <a:defRPr sz="2800"/>
            </a:pPr>
            <a:r>
              <a:rPr>
                <a:solidFill>
                  <a:srgbClr val="FFFFFF"/>
                </a:solidFill>
                <a:latin typeface="Chaparral Pro Light Italic"/>
                <a:ea typeface="Chaparral Pro Light Italic"/>
                <a:cs typeface="Chaparral Pro Light Italic"/>
                <a:sym typeface="Chaparral Pro Light Italic"/>
              </a:rPr>
              <a:t>Nor Will I Allow Yesterday's Success To Lull </a:t>
            </a:r>
          </a:p>
          <a:p>
            <a:pPr>
              <a:defRPr sz="2800"/>
            </a:pPr>
            <a:r>
              <a:rPr>
                <a:solidFill>
                  <a:srgbClr val="FFFFFF"/>
                </a:solidFill>
                <a:latin typeface="Chaparral Pro Light Italic"/>
                <a:ea typeface="Chaparral Pro Light Italic"/>
                <a:cs typeface="Chaparral Pro Light Italic"/>
                <a:sym typeface="Chaparral Pro Light Italic"/>
              </a:rPr>
              <a:t>Me Into Today's Complacency, For This Is The </a:t>
            </a:r>
          </a:p>
          <a:p>
            <a:pPr>
              <a:defRPr sz="2800"/>
            </a:pPr>
            <a:r>
              <a:rPr>
                <a:solidFill>
                  <a:srgbClr val="FFFFFF"/>
                </a:solidFill>
                <a:latin typeface="Chaparral Pro Light Italic"/>
                <a:ea typeface="Chaparral Pro Light Italic"/>
                <a:cs typeface="Chaparral Pro Light Italic"/>
                <a:sym typeface="Chaparral Pro Light Italic"/>
              </a:rPr>
              <a:t>Great Foundation Of Failure. I Will Forget The </a:t>
            </a:r>
          </a:p>
          <a:p>
            <a:pPr>
              <a:defRPr sz="2800"/>
            </a:pPr>
            <a:r>
              <a:rPr>
                <a:solidFill>
                  <a:srgbClr val="FFFFFF"/>
                </a:solidFill>
                <a:latin typeface="Chaparral Pro Light Italic"/>
                <a:ea typeface="Chaparral Pro Light Italic"/>
                <a:cs typeface="Chaparral Pro Light Italic"/>
                <a:sym typeface="Chaparral Pro Light Italic"/>
              </a:rPr>
              <a:t>Happenings Of The Day That Is Gone, </a:t>
            </a:r>
          </a:p>
          <a:p>
            <a:pPr>
              <a:defRPr sz="2800"/>
            </a:pPr>
            <a:r>
              <a:rPr>
                <a:solidFill>
                  <a:srgbClr val="FFFFFF"/>
                </a:solidFill>
                <a:latin typeface="Chaparral Pro Light Italic"/>
                <a:ea typeface="Chaparral Pro Light Italic"/>
                <a:cs typeface="Chaparral Pro Light Italic"/>
                <a:sym typeface="Chaparral Pro Light Italic"/>
              </a:rPr>
              <a:t>Whether They Were Good Or Bad.</a:t>
            </a:r>
          </a:p>
        </p:txBody>
      </p:sp>
      <p:grpSp>
        <p:nvGrpSpPr>
          <p:cNvPr id="459" name="Group 459"/>
          <p:cNvGrpSpPr/>
          <p:nvPr/>
        </p:nvGrpSpPr>
        <p:grpSpPr>
          <a:xfrm>
            <a:off x="8115745" y="4778373"/>
            <a:ext cx="4800601" cy="7161891"/>
            <a:chOff x="0" y="0"/>
            <a:chExt cx="4800600" cy="7161889"/>
          </a:xfrm>
        </p:grpSpPr>
        <p:sp>
          <p:nvSpPr>
            <p:cNvPr id="456" name="Shape 456"/>
            <p:cNvSpPr/>
            <p:nvPr/>
          </p:nvSpPr>
          <p:spPr>
            <a:xfrm>
              <a:off x="0" y="0"/>
              <a:ext cx="4800600" cy="7161890"/>
            </a:xfrm>
            <a:prstGeom prst="rect">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57" name="Shape 457"/>
            <p:cNvSpPr/>
            <p:nvPr/>
          </p:nvSpPr>
          <p:spPr>
            <a:xfrm>
              <a:off x="1582161" y="584813"/>
              <a:ext cx="1553583" cy="1408281"/>
            </a:xfrm>
            <a:custGeom>
              <a:avLst/>
              <a:gdLst/>
              <a:ahLst/>
              <a:cxnLst>
                <a:cxn ang="0">
                  <a:pos x="wd2" y="hd2"/>
                </a:cxn>
                <a:cxn ang="5400000">
                  <a:pos x="wd2" y="hd2"/>
                </a:cxn>
                <a:cxn ang="10800000">
                  <a:pos x="wd2" y="hd2"/>
                </a:cxn>
                <a:cxn ang="16200000">
                  <a:pos x="wd2" y="hd2"/>
                </a:cxn>
              </a:cxnLst>
              <a:rect l="0" t="0" r="r" b="b"/>
              <a:pathLst>
                <a:path w="21600" h="21600"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58" name="Shape 458"/>
            <p:cNvSpPr/>
            <p:nvPr/>
          </p:nvSpPr>
          <p:spPr>
            <a:xfrm>
              <a:off x="244624" y="2453834"/>
              <a:ext cx="4228654" cy="3728909"/>
            </a:xfrm>
            <a:prstGeom prst="rect">
              <a:avLst/>
            </a:prstGeom>
            <a:noFill/>
            <a:ln w="12700" cap="flat">
              <a:noFill/>
              <a:miter lim="400000"/>
            </a:ln>
            <a:effectLst/>
          </p:spPr>
          <p:txBody>
            <a:bodyPr wrap="square" lIns="91439" tIns="91439" rIns="91439" bIns="91439" numCol="1" anchor="t">
              <a:spAutoFit/>
            </a:bodyPr>
            <a:lstStyle>
              <a:lvl1pPr algn="ctr">
                <a:defRPr sz="24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grpSp>
      <p:grpSp>
        <p:nvGrpSpPr>
          <p:cNvPr id="463" name="Group 463"/>
          <p:cNvGrpSpPr/>
          <p:nvPr/>
        </p:nvGrpSpPr>
        <p:grpSpPr>
          <a:xfrm>
            <a:off x="13297346" y="4778373"/>
            <a:ext cx="4800601" cy="7161891"/>
            <a:chOff x="0" y="0"/>
            <a:chExt cx="4800600" cy="7161889"/>
          </a:xfrm>
        </p:grpSpPr>
        <p:sp>
          <p:nvSpPr>
            <p:cNvPr id="460" name="Shape 460"/>
            <p:cNvSpPr/>
            <p:nvPr/>
          </p:nvSpPr>
          <p:spPr>
            <a:xfrm>
              <a:off x="0" y="0"/>
              <a:ext cx="4800600" cy="7161890"/>
            </a:xfrm>
            <a:prstGeom prst="rect">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61" name="Shape 461"/>
            <p:cNvSpPr/>
            <p:nvPr/>
          </p:nvSpPr>
          <p:spPr>
            <a:xfrm>
              <a:off x="1696160" y="540107"/>
              <a:ext cx="1408281" cy="1497695"/>
            </a:xfrm>
            <a:custGeom>
              <a:avLst/>
              <a:gdLst/>
              <a:ahLst/>
              <a:cxnLst>
                <a:cxn ang="0">
                  <a:pos x="wd2" y="hd2"/>
                </a:cxn>
                <a:cxn ang="5400000">
                  <a:pos x="wd2" y="hd2"/>
                </a:cxn>
                <a:cxn ang="10800000">
                  <a:pos x="wd2" y="hd2"/>
                </a:cxn>
                <a:cxn ang="16200000">
                  <a:pos x="wd2" y="hd2"/>
                </a:cxn>
              </a:cxnLst>
              <a:rect l="0" t="0" r="r" b="b"/>
              <a:pathLst>
                <a:path w="21600" h="21600" extrusionOk="0">
                  <a:moveTo>
                    <a:pt x="10800" y="2363"/>
                  </a:moveTo>
                  <a:cubicBezTo>
                    <a:pt x="6840" y="2363"/>
                    <a:pt x="6840" y="2363"/>
                    <a:pt x="6840" y="2363"/>
                  </a:cubicBezTo>
                  <a:cubicBezTo>
                    <a:pt x="7200" y="3713"/>
                    <a:pt x="7200" y="5400"/>
                    <a:pt x="7920" y="6750"/>
                  </a:cubicBezTo>
                  <a:cubicBezTo>
                    <a:pt x="8280" y="8437"/>
                    <a:pt x="9360" y="9450"/>
                    <a:pt x="10800" y="9450"/>
                  </a:cubicBezTo>
                  <a:cubicBezTo>
                    <a:pt x="10800" y="9450"/>
                    <a:pt x="10800" y="9450"/>
                    <a:pt x="10800" y="9450"/>
                  </a:cubicBezTo>
                  <a:cubicBezTo>
                    <a:pt x="12600" y="9450"/>
                    <a:pt x="13320" y="8437"/>
                    <a:pt x="14040" y="6750"/>
                  </a:cubicBezTo>
                  <a:cubicBezTo>
                    <a:pt x="14400" y="5400"/>
                    <a:pt x="14760" y="3713"/>
                    <a:pt x="14760" y="2363"/>
                  </a:cubicBezTo>
                  <a:cubicBezTo>
                    <a:pt x="10800" y="2363"/>
                    <a:pt x="10800" y="2363"/>
                    <a:pt x="10800" y="2363"/>
                  </a:cubicBezTo>
                  <a:close/>
                  <a:moveTo>
                    <a:pt x="16920" y="3375"/>
                  </a:moveTo>
                  <a:cubicBezTo>
                    <a:pt x="17640" y="2363"/>
                    <a:pt x="17640" y="2363"/>
                    <a:pt x="17640" y="2363"/>
                  </a:cubicBezTo>
                  <a:cubicBezTo>
                    <a:pt x="20160" y="2363"/>
                    <a:pt x="20160" y="2363"/>
                    <a:pt x="20160" y="2363"/>
                  </a:cubicBezTo>
                  <a:cubicBezTo>
                    <a:pt x="20160" y="4050"/>
                    <a:pt x="19440" y="5400"/>
                    <a:pt x="18360" y="6412"/>
                  </a:cubicBezTo>
                  <a:cubicBezTo>
                    <a:pt x="17640" y="7087"/>
                    <a:pt x="16560" y="7762"/>
                    <a:pt x="15120" y="8100"/>
                  </a:cubicBezTo>
                  <a:cubicBezTo>
                    <a:pt x="15480" y="7762"/>
                    <a:pt x="15480" y="7425"/>
                    <a:pt x="15480" y="7087"/>
                  </a:cubicBezTo>
                  <a:cubicBezTo>
                    <a:pt x="16200" y="5737"/>
                    <a:pt x="16200" y="4387"/>
                    <a:pt x="16200" y="3037"/>
                  </a:cubicBezTo>
                  <a:cubicBezTo>
                    <a:pt x="16920" y="3375"/>
                    <a:pt x="16920" y="3375"/>
                    <a:pt x="16920" y="3375"/>
                  </a:cubicBezTo>
                  <a:close/>
                  <a:moveTo>
                    <a:pt x="14040" y="9787"/>
                  </a:moveTo>
                  <a:cubicBezTo>
                    <a:pt x="13680" y="10125"/>
                    <a:pt x="13320" y="10462"/>
                    <a:pt x="12960" y="10800"/>
                  </a:cubicBezTo>
                  <a:cubicBezTo>
                    <a:pt x="12960" y="12150"/>
                    <a:pt x="12960" y="12150"/>
                    <a:pt x="12960" y="12150"/>
                  </a:cubicBezTo>
                  <a:cubicBezTo>
                    <a:pt x="12600" y="12150"/>
                    <a:pt x="12600" y="12150"/>
                    <a:pt x="12600" y="12150"/>
                  </a:cubicBezTo>
                  <a:cubicBezTo>
                    <a:pt x="12600" y="13162"/>
                    <a:pt x="12960" y="13837"/>
                    <a:pt x="13320" y="14850"/>
                  </a:cubicBezTo>
                  <a:cubicBezTo>
                    <a:pt x="15840" y="14850"/>
                    <a:pt x="15840" y="14850"/>
                    <a:pt x="15840" y="14850"/>
                  </a:cubicBezTo>
                  <a:cubicBezTo>
                    <a:pt x="15840" y="16200"/>
                    <a:pt x="15840" y="16200"/>
                    <a:pt x="15840" y="16200"/>
                  </a:cubicBezTo>
                  <a:cubicBezTo>
                    <a:pt x="16920" y="16200"/>
                    <a:pt x="16920" y="16200"/>
                    <a:pt x="16920" y="16200"/>
                  </a:cubicBezTo>
                  <a:cubicBezTo>
                    <a:pt x="16920" y="21600"/>
                    <a:pt x="16920" y="21600"/>
                    <a:pt x="16920" y="21600"/>
                  </a:cubicBezTo>
                  <a:cubicBezTo>
                    <a:pt x="5040" y="21600"/>
                    <a:pt x="5040" y="21600"/>
                    <a:pt x="5040" y="21600"/>
                  </a:cubicBezTo>
                  <a:cubicBezTo>
                    <a:pt x="5040" y="16200"/>
                    <a:pt x="5040" y="16200"/>
                    <a:pt x="5040" y="16200"/>
                  </a:cubicBezTo>
                  <a:cubicBezTo>
                    <a:pt x="5760" y="16200"/>
                    <a:pt x="5760" y="16200"/>
                    <a:pt x="5760" y="16200"/>
                  </a:cubicBezTo>
                  <a:cubicBezTo>
                    <a:pt x="5760" y="14850"/>
                    <a:pt x="5760" y="14850"/>
                    <a:pt x="5760" y="14850"/>
                  </a:cubicBezTo>
                  <a:cubicBezTo>
                    <a:pt x="8280" y="14850"/>
                    <a:pt x="8280" y="14850"/>
                    <a:pt x="8280" y="14850"/>
                  </a:cubicBezTo>
                  <a:cubicBezTo>
                    <a:pt x="9000" y="13837"/>
                    <a:pt x="9000" y="13162"/>
                    <a:pt x="9360" y="12150"/>
                  </a:cubicBezTo>
                  <a:cubicBezTo>
                    <a:pt x="9000" y="12150"/>
                    <a:pt x="9000" y="12150"/>
                    <a:pt x="9000" y="12150"/>
                  </a:cubicBezTo>
                  <a:cubicBezTo>
                    <a:pt x="9000" y="10800"/>
                    <a:pt x="9000" y="10800"/>
                    <a:pt x="9000" y="10800"/>
                  </a:cubicBezTo>
                  <a:cubicBezTo>
                    <a:pt x="8280" y="10462"/>
                    <a:pt x="7920" y="10125"/>
                    <a:pt x="7560" y="9787"/>
                  </a:cubicBezTo>
                  <a:cubicBezTo>
                    <a:pt x="7200" y="10462"/>
                    <a:pt x="7200" y="10462"/>
                    <a:pt x="7200" y="10462"/>
                  </a:cubicBezTo>
                  <a:cubicBezTo>
                    <a:pt x="6120" y="10125"/>
                    <a:pt x="6120" y="10125"/>
                    <a:pt x="6120" y="10125"/>
                  </a:cubicBezTo>
                  <a:cubicBezTo>
                    <a:pt x="6120" y="9113"/>
                    <a:pt x="6120" y="9113"/>
                    <a:pt x="6120" y="9113"/>
                  </a:cubicBezTo>
                  <a:cubicBezTo>
                    <a:pt x="4680" y="8775"/>
                    <a:pt x="3600" y="8100"/>
                    <a:pt x="2520" y="7087"/>
                  </a:cubicBezTo>
                  <a:cubicBezTo>
                    <a:pt x="1080" y="6075"/>
                    <a:pt x="360" y="4050"/>
                    <a:pt x="0" y="1687"/>
                  </a:cubicBezTo>
                  <a:cubicBezTo>
                    <a:pt x="720" y="1012"/>
                    <a:pt x="720" y="1012"/>
                    <a:pt x="720" y="1012"/>
                  </a:cubicBezTo>
                  <a:cubicBezTo>
                    <a:pt x="4320" y="1012"/>
                    <a:pt x="4320" y="1012"/>
                    <a:pt x="4320" y="1012"/>
                  </a:cubicBezTo>
                  <a:cubicBezTo>
                    <a:pt x="4680" y="1012"/>
                    <a:pt x="4680" y="1012"/>
                    <a:pt x="4680" y="1012"/>
                  </a:cubicBezTo>
                  <a:cubicBezTo>
                    <a:pt x="4680" y="0"/>
                    <a:pt x="4680" y="0"/>
                    <a:pt x="4680" y="0"/>
                  </a:cubicBezTo>
                  <a:cubicBezTo>
                    <a:pt x="17280" y="0"/>
                    <a:pt x="17280" y="0"/>
                    <a:pt x="17280" y="0"/>
                  </a:cubicBezTo>
                  <a:cubicBezTo>
                    <a:pt x="17280" y="1012"/>
                    <a:pt x="17280" y="1012"/>
                    <a:pt x="17280" y="1012"/>
                  </a:cubicBezTo>
                  <a:cubicBezTo>
                    <a:pt x="21240" y="1012"/>
                    <a:pt x="21240" y="1012"/>
                    <a:pt x="21240" y="1012"/>
                  </a:cubicBezTo>
                  <a:cubicBezTo>
                    <a:pt x="21600" y="1687"/>
                    <a:pt x="21600" y="1687"/>
                    <a:pt x="21600" y="1687"/>
                  </a:cubicBezTo>
                  <a:cubicBezTo>
                    <a:pt x="21600" y="4050"/>
                    <a:pt x="20520" y="6075"/>
                    <a:pt x="19440" y="7087"/>
                  </a:cubicBezTo>
                  <a:cubicBezTo>
                    <a:pt x="18360" y="8100"/>
                    <a:pt x="16920" y="8775"/>
                    <a:pt x="15480" y="9113"/>
                  </a:cubicBezTo>
                  <a:cubicBezTo>
                    <a:pt x="15840" y="10125"/>
                    <a:pt x="15840" y="10125"/>
                    <a:pt x="15840" y="10125"/>
                  </a:cubicBezTo>
                  <a:cubicBezTo>
                    <a:pt x="14400" y="10462"/>
                    <a:pt x="14400" y="10462"/>
                    <a:pt x="14400" y="10462"/>
                  </a:cubicBezTo>
                  <a:cubicBezTo>
                    <a:pt x="14040" y="9787"/>
                    <a:pt x="14040" y="9787"/>
                    <a:pt x="14040" y="9787"/>
                  </a:cubicBezTo>
                  <a:close/>
                  <a:moveTo>
                    <a:pt x="5040" y="3375"/>
                  </a:moveTo>
                  <a:cubicBezTo>
                    <a:pt x="4320" y="2363"/>
                    <a:pt x="4320" y="2363"/>
                    <a:pt x="4320" y="2363"/>
                  </a:cubicBezTo>
                  <a:cubicBezTo>
                    <a:pt x="1440" y="2363"/>
                    <a:pt x="1440" y="2363"/>
                    <a:pt x="1440" y="2363"/>
                  </a:cubicBezTo>
                  <a:cubicBezTo>
                    <a:pt x="1800" y="4050"/>
                    <a:pt x="2520" y="5400"/>
                    <a:pt x="3240" y="6412"/>
                  </a:cubicBezTo>
                  <a:cubicBezTo>
                    <a:pt x="4320" y="7087"/>
                    <a:pt x="5400" y="7762"/>
                    <a:pt x="6480" y="8100"/>
                  </a:cubicBezTo>
                  <a:cubicBezTo>
                    <a:pt x="6480" y="7762"/>
                    <a:pt x="6120" y="7425"/>
                    <a:pt x="6120" y="7087"/>
                  </a:cubicBezTo>
                  <a:cubicBezTo>
                    <a:pt x="5760" y="5737"/>
                    <a:pt x="5400" y="4387"/>
                    <a:pt x="5400" y="3037"/>
                  </a:cubicBezTo>
                  <a:cubicBezTo>
                    <a:pt x="5040" y="3375"/>
                    <a:pt x="5040" y="3375"/>
                    <a:pt x="5040" y="3375"/>
                  </a:cubicBezTo>
                  <a:close/>
                  <a:moveTo>
                    <a:pt x="6840" y="17212"/>
                  </a:moveTo>
                  <a:cubicBezTo>
                    <a:pt x="6840" y="20250"/>
                    <a:pt x="6840" y="20250"/>
                    <a:pt x="6840" y="20250"/>
                  </a:cubicBezTo>
                  <a:cubicBezTo>
                    <a:pt x="15120" y="20250"/>
                    <a:pt x="15120" y="20250"/>
                    <a:pt x="15120" y="20250"/>
                  </a:cubicBezTo>
                  <a:cubicBezTo>
                    <a:pt x="15120" y="17212"/>
                    <a:pt x="15120" y="17212"/>
                    <a:pt x="15120" y="17212"/>
                  </a:cubicBezTo>
                  <a:lnTo>
                    <a:pt x="6840" y="1721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62" name="Shape 462"/>
            <p:cNvSpPr/>
            <p:nvPr/>
          </p:nvSpPr>
          <p:spPr>
            <a:xfrm>
              <a:off x="285972" y="2453834"/>
              <a:ext cx="4228655" cy="3728909"/>
            </a:xfrm>
            <a:prstGeom prst="rect">
              <a:avLst/>
            </a:prstGeom>
            <a:noFill/>
            <a:ln w="12700" cap="flat">
              <a:noFill/>
              <a:miter lim="400000"/>
            </a:ln>
            <a:effectLst/>
          </p:spPr>
          <p:txBody>
            <a:bodyPr wrap="square" lIns="91439" tIns="91439" rIns="91439" bIns="91439" numCol="1" anchor="t">
              <a:spAutoFit/>
            </a:bodyPr>
            <a:lstStyle>
              <a:lvl1pPr algn="ctr">
                <a:defRPr sz="24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grpSp>
      <p:grpSp>
        <p:nvGrpSpPr>
          <p:cNvPr id="467" name="Group 467"/>
          <p:cNvGrpSpPr/>
          <p:nvPr/>
        </p:nvGrpSpPr>
        <p:grpSpPr>
          <a:xfrm>
            <a:off x="18478946" y="4778373"/>
            <a:ext cx="4800601" cy="7161891"/>
            <a:chOff x="0" y="0"/>
            <a:chExt cx="4800600" cy="7161889"/>
          </a:xfrm>
        </p:grpSpPr>
        <p:sp>
          <p:nvSpPr>
            <p:cNvPr id="464" name="Shape 464"/>
            <p:cNvSpPr/>
            <p:nvPr/>
          </p:nvSpPr>
          <p:spPr>
            <a:xfrm>
              <a:off x="0" y="0"/>
              <a:ext cx="4800600" cy="7161890"/>
            </a:xfrm>
            <a:prstGeom prst="rect">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65" name="Shape 465"/>
            <p:cNvSpPr/>
            <p:nvPr/>
          </p:nvSpPr>
          <p:spPr>
            <a:xfrm>
              <a:off x="1684983" y="702169"/>
              <a:ext cx="1430634" cy="1173569"/>
            </a:xfrm>
            <a:custGeom>
              <a:avLst/>
              <a:gdLst/>
              <a:ahLst/>
              <a:cxnLst>
                <a:cxn ang="0">
                  <a:pos x="wd2" y="hd2"/>
                </a:cxn>
                <a:cxn ang="5400000">
                  <a:pos x="wd2" y="hd2"/>
                </a:cxn>
                <a:cxn ang="10800000">
                  <a:pos x="wd2" y="hd2"/>
                </a:cxn>
                <a:cxn ang="16200000">
                  <a:pos x="wd2" y="hd2"/>
                </a:cxn>
              </a:cxnLst>
              <a:rect l="0" t="0" r="r" b="b"/>
              <a:pathLst>
                <a:path w="21600" h="21600" extrusionOk="0">
                  <a:moveTo>
                    <a:pt x="16706" y="411"/>
                  </a:moveTo>
                  <a:lnTo>
                    <a:pt x="18900" y="411"/>
                  </a:lnTo>
                  <a:lnTo>
                    <a:pt x="18900" y="4320"/>
                  </a:lnTo>
                  <a:lnTo>
                    <a:pt x="18056" y="4731"/>
                  </a:lnTo>
                  <a:lnTo>
                    <a:pt x="16706" y="5143"/>
                  </a:lnTo>
                  <a:lnTo>
                    <a:pt x="16706" y="411"/>
                  </a:lnTo>
                  <a:close/>
                  <a:moveTo>
                    <a:pt x="18900" y="9463"/>
                  </a:moveTo>
                  <a:lnTo>
                    <a:pt x="18900" y="21600"/>
                  </a:lnTo>
                  <a:lnTo>
                    <a:pt x="16706" y="21600"/>
                  </a:lnTo>
                  <a:lnTo>
                    <a:pt x="16706" y="10697"/>
                  </a:lnTo>
                  <a:lnTo>
                    <a:pt x="18056" y="8640"/>
                  </a:lnTo>
                  <a:lnTo>
                    <a:pt x="18900" y="9463"/>
                  </a:lnTo>
                  <a:close/>
                  <a:moveTo>
                    <a:pt x="19237" y="0"/>
                  </a:moveTo>
                  <a:lnTo>
                    <a:pt x="21600" y="0"/>
                  </a:lnTo>
                  <a:lnTo>
                    <a:pt x="21600" y="21600"/>
                  </a:lnTo>
                  <a:lnTo>
                    <a:pt x="19237" y="21600"/>
                  </a:lnTo>
                  <a:lnTo>
                    <a:pt x="19237" y="9051"/>
                  </a:lnTo>
                  <a:lnTo>
                    <a:pt x="19912" y="6789"/>
                  </a:lnTo>
                  <a:lnTo>
                    <a:pt x="20250" y="3909"/>
                  </a:lnTo>
                  <a:lnTo>
                    <a:pt x="19237" y="4320"/>
                  </a:lnTo>
                  <a:lnTo>
                    <a:pt x="19237" y="0"/>
                  </a:lnTo>
                  <a:close/>
                  <a:moveTo>
                    <a:pt x="13837" y="3086"/>
                  </a:moveTo>
                  <a:lnTo>
                    <a:pt x="16031" y="3086"/>
                  </a:lnTo>
                  <a:lnTo>
                    <a:pt x="16031" y="5554"/>
                  </a:lnTo>
                  <a:lnTo>
                    <a:pt x="15694" y="5554"/>
                  </a:lnTo>
                  <a:lnTo>
                    <a:pt x="16031" y="6377"/>
                  </a:lnTo>
                  <a:lnTo>
                    <a:pt x="16031" y="7817"/>
                  </a:lnTo>
                  <a:lnTo>
                    <a:pt x="13837" y="10286"/>
                  </a:lnTo>
                  <a:lnTo>
                    <a:pt x="13837" y="3086"/>
                  </a:lnTo>
                  <a:close/>
                  <a:moveTo>
                    <a:pt x="16031" y="11726"/>
                  </a:moveTo>
                  <a:lnTo>
                    <a:pt x="16031" y="21600"/>
                  </a:lnTo>
                  <a:lnTo>
                    <a:pt x="13837" y="21600"/>
                  </a:lnTo>
                  <a:lnTo>
                    <a:pt x="13837" y="14194"/>
                  </a:lnTo>
                  <a:lnTo>
                    <a:pt x="16031" y="11726"/>
                  </a:lnTo>
                  <a:close/>
                  <a:moveTo>
                    <a:pt x="10969" y="4731"/>
                  </a:moveTo>
                  <a:lnTo>
                    <a:pt x="13500" y="4731"/>
                  </a:lnTo>
                  <a:lnTo>
                    <a:pt x="13500" y="11109"/>
                  </a:lnTo>
                  <a:lnTo>
                    <a:pt x="12487" y="12549"/>
                  </a:lnTo>
                  <a:lnTo>
                    <a:pt x="12150" y="11726"/>
                  </a:lnTo>
                  <a:lnTo>
                    <a:pt x="11475" y="10697"/>
                  </a:lnTo>
                  <a:lnTo>
                    <a:pt x="10969" y="10697"/>
                  </a:lnTo>
                  <a:lnTo>
                    <a:pt x="10969" y="4731"/>
                  </a:lnTo>
                  <a:close/>
                  <a:moveTo>
                    <a:pt x="13500" y="15017"/>
                  </a:moveTo>
                  <a:lnTo>
                    <a:pt x="13500" y="21600"/>
                  </a:lnTo>
                  <a:lnTo>
                    <a:pt x="10969" y="21600"/>
                  </a:lnTo>
                  <a:lnTo>
                    <a:pt x="10969" y="14606"/>
                  </a:lnTo>
                  <a:lnTo>
                    <a:pt x="11475" y="15017"/>
                  </a:lnTo>
                  <a:lnTo>
                    <a:pt x="12150" y="16457"/>
                  </a:lnTo>
                  <a:lnTo>
                    <a:pt x="13162" y="15017"/>
                  </a:lnTo>
                  <a:lnTo>
                    <a:pt x="13500" y="15017"/>
                  </a:lnTo>
                  <a:close/>
                  <a:moveTo>
                    <a:pt x="8269" y="6789"/>
                  </a:moveTo>
                  <a:lnTo>
                    <a:pt x="10631" y="6789"/>
                  </a:lnTo>
                  <a:lnTo>
                    <a:pt x="10631" y="11109"/>
                  </a:lnTo>
                  <a:lnTo>
                    <a:pt x="10294" y="11109"/>
                  </a:lnTo>
                  <a:lnTo>
                    <a:pt x="8269" y="12960"/>
                  </a:lnTo>
                  <a:lnTo>
                    <a:pt x="8269" y="6789"/>
                  </a:lnTo>
                  <a:close/>
                  <a:moveTo>
                    <a:pt x="10631" y="14194"/>
                  </a:moveTo>
                  <a:lnTo>
                    <a:pt x="10631" y="21600"/>
                  </a:lnTo>
                  <a:lnTo>
                    <a:pt x="8269" y="21600"/>
                  </a:lnTo>
                  <a:lnTo>
                    <a:pt x="8269" y="16046"/>
                  </a:lnTo>
                  <a:lnTo>
                    <a:pt x="10631" y="14194"/>
                  </a:lnTo>
                  <a:close/>
                  <a:moveTo>
                    <a:pt x="5737" y="8640"/>
                  </a:moveTo>
                  <a:lnTo>
                    <a:pt x="7931" y="8640"/>
                  </a:lnTo>
                  <a:lnTo>
                    <a:pt x="7931" y="13371"/>
                  </a:lnTo>
                  <a:lnTo>
                    <a:pt x="6412" y="14606"/>
                  </a:lnTo>
                  <a:lnTo>
                    <a:pt x="5737" y="13783"/>
                  </a:lnTo>
                  <a:lnTo>
                    <a:pt x="5737" y="8640"/>
                  </a:lnTo>
                  <a:close/>
                  <a:moveTo>
                    <a:pt x="7931" y="16457"/>
                  </a:moveTo>
                  <a:lnTo>
                    <a:pt x="7931" y="21600"/>
                  </a:lnTo>
                  <a:lnTo>
                    <a:pt x="5737" y="21600"/>
                  </a:lnTo>
                  <a:lnTo>
                    <a:pt x="5737" y="17280"/>
                  </a:lnTo>
                  <a:lnTo>
                    <a:pt x="6075" y="17691"/>
                  </a:lnTo>
                  <a:lnTo>
                    <a:pt x="6750" y="17280"/>
                  </a:lnTo>
                  <a:lnTo>
                    <a:pt x="7931" y="16457"/>
                  </a:lnTo>
                  <a:close/>
                  <a:moveTo>
                    <a:pt x="2869" y="7406"/>
                  </a:moveTo>
                  <a:lnTo>
                    <a:pt x="5400" y="7406"/>
                  </a:lnTo>
                  <a:lnTo>
                    <a:pt x="5400" y="12960"/>
                  </a:lnTo>
                  <a:lnTo>
                    <a:pt x="5062" y="12960"/>
                  </a:lnTo>
                  <a:lnTo>
                    <a:pt x="4725" y="12549"/>
                  </a:lnTo>
                  <a:lnTo>
                    <a:pt x="3881" y="12960"/>
                  </a:lnTo>
                  <a:lnTo>
                    <a:pt x="2869" y="13371"/>
                  </a:lnTo>
                  <a:lnTo>
                    <a:pt x="2869" y="7406"/>
                  </a:lnTo>
                  <a:close/>
                  <a:moveTo>
                    <a:pt x="5400" y="16869"/>
                  </a:moveTo>
                  <a:lnTo>
                    <a:pt x="5400" y="21600"/>
                  </a:lnTo>
                  <a:lnTo>
                    <a:pt x="2869" y="21600"/>
                  </a:lnTo>
                  <a:lnTo>
                    <a:pt x="2869" y="16457"/>
                  </a:lnTo>
                  <a:lnTo>
                    <a:pt x="4387" y="15429"/>
                  </a:lnTo>
                  <a:lnTo>
                    <a:pt x="5400" y="16869"/>
                  </a:lnTo>
                  <a:close/>
                  <a:moveTo>
                    <a:pt x="0" y="9874"/>
                  </a:moveTo>
                  <a:lnTo>
                    <a:pt x="2531" y="9874"/>
                  </a:lnTo>
                  <a:lnTo>
                    <a:pt x="2531" y="13783"/>
                  </a:lnTo>
                  <a:lnTo>
                    <a:pt x="1181" y="14606"/>
                  </a:lnTo>
                  <a:lnTo>
                    <a:pt x="2194" y="17280"/>
                  </a:lnTo>
                  <a:lnTo>
                    <a:pt x="2531" y="16869"/>
                  </a:lnTo>
                  <a:lnTo>
                    <a:pt x="2531" y="21600"/>
                  </a:lnTo>
                  <a:lnTo>
                    <a:pt x="0" y="21600"/>
                  </a:lnTo>
                  <a:lnTo>
                    <a:pt x="0" y="9874"/>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sp>
          <p:nvSpPr>
            <p:cNvPr id="466" name="Shape 466"/>
            <p:cNvSpPr/>
            <p:nvPr/>
          </p:nvSpPr>
          <p:spPr>
            <a:xfrm>
              <a:off x="285972" y="2453834"/>
              <a:ext cx="4228655" cy="3728909"/>
            </a:xfrm>
            <a:prstGeom prst="rect">
              <a:avLst/>
            </a:prstGeom>
            <a:noFill/>
            <a:ln w="12700" cap="flat">
              <a:noFill/>
              <a:miter lim="400000"/>
            </a:ln>
            <a:effectLst/>
          </p:spPr>
          <p:txBody>
            <a:bodyPr wrap="square" lIns="91439" tIns="91439" rIns="91439" bIns="91439" numCol="1" anchor="t">
              <a:spAutoFit/>
            </a:bodyPr>
            <a:lstStyle>
              <a:lvl1pPr algn="ctr">
                <a:defRPr sz="24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p>
          </p:txBody>
        </p:sp>
      </p:grpSp>
    </p:spTree>
  </p:cSld>
  <p:clrMapOvr>
    <a:masterClrMapping/>
  </p:clrMapOvr>
  <mc:AlternateContent xmlns:mc="http://schemas.openxmlformats.org/markup-compatibility/2006" xmlns:p14="http://schemas.microsoft.com/office/powerpoint/2010/main">
    <mc:Choice Requires="p14">
      <p:transition spd="slow" p14:dur="1200">
        <p:push dir="u"/>
      </p:transition>
    </mc:Choice>
    <mc:Fallback xmlns="">
      <p:transition spd="slow">
        <p:push dir="u"/>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450"/>
                                        </p:tgtEl>
                                        <p:attrNameLst>
                                          <p:attrName>style.visibility</p:attrName>
                                        </p:attrNameLst>
                                      </p:cBhvr>
                                      <p:to>
                                        <p:strVal val="visible"/>
                                      </p:to>
                                    </p:set>
                                    <p:anim calcmode="lin" valueType="num">
                                      <p:cBhvr>
                                        <p:cTn id="7" dur="500" fill="hold"/>
                                        <p:tgtEl>
                                          <p:spTgt spid="450"/>
                                        </p:tgtEl>
                                        <p:attrNameLst>
                                          <p:attrName>ppt_x</p:attrName>
                                        </p:attrNameLst>
                                      </p:cBhvr>
                                      <p:tavLst>
                                        <p:tav tm="0">
                                          <p:val>
                                            <p:strVal val="#ppt_x"/>
                                          </p:val>
                                        </p:tav>
                                        <p:tav tm="100000">
                                          <p:val>
                                            <p:strVal val="#ppt_x"/>
                                          </p:val>
                                        </p:tav>
                                      </p:tavLst>
                                    </p:anim>
                                    <p:anim calcmode="lin" valueType="num">
                                      <p:cBhvr>
                                        <p:cTn id="8" dur="500" fill="hold"/>
                                        <p:tgtEl>
                                          <p:spTgt spid="4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451"/>
                                        </p:tgtEl>
                                        <p:attrNameLst>
                                          <p:attrName>style.visibility</p:attrName>
                                        </p:attrNameLst>
                                      </p:cBhvr>
                                      <p:to>
                                        <p:strVal val="visible"/>
                                      </p:to>
                                    </p:set>
                                    <p:animEffect transition="in" filter="wipe(left)">
                                      <p:cBhvr>
                                        <p:cTn id="12" dur="500"/>
                                        <p:tgtEl>
                                          <p:spTgt spid="451"/>
                                        </p:tgtEl>
                                      </p:cBhvr>
                                    </p:animEffect>
                                  </p:childTnLst>
                                </p:cTn>
                              </p:par>
                            </p:childTnLst>
                          </p:cTn>
                        </p:par>
                        <p:par>
                          <p:cTn id="13" fill="hold">
                            <p:stCondLst>
                              <p:cond delay="1000"/>
                            </p:stCondLst>
                            <p:childTnLst>
                              <p:par>
                                <p:cTn id="14" presetID="22" presetClass="entr" presetSubtype="4" fill="hold" grpId="3" nodeType="afterEffect">
                                  <p:stCondLst>
                                    <p:cond delay="0"/>
                                  </p:stCondLst>
                                  <p:iterate>
                                    <p:tmAbs val="0"/>
                                  </p:iterate>
                                  <p:childTnLst>
                                    <p:set>
                                      <p:cBhvr>
                                        <p:cTn id="15" dur="indefinite" fill="hold"/>
                                        <p:tgtEl>
                                          <p:spTgt spid="455">
                                            <p:bg/>
                                          </p:spTgt>
                                        </p:tgtEl>
                                        <p:attrNameLst>
                                          <p:attrName>style.visibility</p:attrName>
                                        </p:attrNameLst>
                                      </p:cBhvr>
                                      <p:to>
                                        <p:strVal val="visible"/>
                                      </p:to>
                                    </p:set>
                                    <p:animEffect transition="in" filter="wipe(down)">
                                      <p:cBhvr>
                                        <p:cTn id="16" dur="300"/>
                                        <p:tgtEl>
                                          <p:spTgt spid="455">
                                            <p:bg/>
                                          </p:spTgt>
                                        </p:tgtEl>
                                      </p:cBhvr>
                                    </p:animEffect>
                                  </p:childTnLst>
                                </p:cTn>
                              </p:par>
                              <p:par>
                                <p:cTn id="17" presetID="22" presetClass="entr" presetSubtype="4" fill="hold" grpId="3" nodeType="withEffect">
                                  <p:stCondLst>
                                    <p:cond delay="0"/>
                                  </p:stCondLst>
                                  <p:iterate>
                                    <p:tmAbs val="0"/>
                                  </p:iterate>
                                  <p:childTnLst>
                                    <p:set>
                                      <p:cBhvr>
                                        <p:cTn id="18" dur="indefinite" fill="hold"/>
                                        <p:tgtEl>
                                          <p:spTgt spid="455">
                                            <p:txEl>
                                              <p:pRg st="0" end="0"/>
                                            </p:txEl>
                                          </p:spTgt>
                                        </p:tgtEl>
                                        <p:attrNameLst>
                                          <p:attrName>style.visibility</p:attrName>
                                        </p:attrNameLst>
                                      </p:cBhvr>
                                      <p:to>
                                        <p:strVal val="visible"/>
                                      </p:to>
                                    </p:set>
                                    <p:animEffect transition="in" filter="wipe(down)">
                                      <p:cBhvr>
                                        <p:cTn id="19" dur="300"/>
                                        <p:tgtEl>
                                          <p:spTgt spid="455">
                                            <p:txEl>
                                              <p:pRg st="0" end="0"/>
                                            </p:txEl>
                                          </p:spTgt>
                                        </p:tgtEl>
                                      </p:cBhvr>
                                    </p:animEffect>
                                  </p:childTnLst>
                                </p:cTn>
                              </p:par>
                            </p:childTnLst>
                          </p:cTn>
                        </p:par>
                        <p:par>
                          <p:cTn id="20" fill="hold">
                            <p:stCondLst>
                              <p:cond delay="1299"/>
                            </p:stCondLst>
                            <p:childTnLst>
                              <p:par>
                                <p:cTn id="21" presetID="22" presetClass="entr" presetSubtype="4" fill="hold" grpId="3" nodeType="afterEffect">
                                  <p:stCondLst>
                                    <p:cond delay="0"/>
                                  </p:stCondLst>
                                  <p:iterate>
                                    <p:tmAbs val="0"/>
                                  </p:iterate>
                                  <p:childTnLst>
                                    <p:set>
                                      <p:cBhvr>
                                        <p:cTn id="22" dur="indefinite" fill="hold"/>
                                        <p:tgtEl>
                                          <p:spTgt spid="455">
                                            <p:txEl>
                                              <p:pRg st="1" end="1"/>
                                            </p:txEl>
                                          </p:spTgt>
                                        </p:tgtEl>
                                        <p:attrNameLst>
                                          <p:attrName>style.visibility</p:attrName>
                                        </p:attrNameLst>
                                      </p:cBhvr>
                                      <p:to>
                                        <p:strVal val="visible"/>
                                      </p:to>
                                    </p:set>
                                    <p:animEffect transition="in" filter="wipe(down)">
                                      <p:cBhvr>
                                        <p:cTn id="23" dur="300"/>
                                        <p:tgtEl>
                                          <p:spTgt spid="455">
                                            <p:txEl>
                                              <p:pRg st="1" end="1"/>
                                            </p:txEl>
                                          </p:spTgt>
                                        </p:tgtEl>
                                      </p:cBhvr>
                                    </p:animEffect>
                                  </p:childTnLst>
                                </p:cTn>
                              </p:par>
                            </p:childTnLst>
                          </p:cTn>
                        </p:par>
                        <p:par>
                          <p:cTn id="24" fill="hold">
                            <p:stCondLst>
                              <p:cond delay="1600"/>
                            </p:stCondLst>
                            <p:childTnLst>
                              <p:par>
                                <p:cTn id="25" presetID="22" presetClass="entr" presetSubtype="4" fill="hold" grpId="3" nodeType="afterEffect">
                                  <p:stCondLst>
                                    <p:cond delay="0"/>
                                  </p:stCondLst>
                                  <p:iterate>
                                    <p:tmAbs val="0"/>
                                  </p:iterate>
                                  <p:childTnLst>
                                    <p:set>
                                      <p:cBhvr>
                                        <p:cTn id="26" dur="indefinite" fill="hold"/>
                                        <p:tgtEl>
                                          <p:spTgt spid="455">
                                            <p:txEl>
                                              <p:pRg st="2" end="2"/>
                                            </p:txEl>
                                          </p:spTgt>
                                        </p:tgtEl>
                                        <p:attrNameLst>
                                          <p:attrName>style.visibility</p:attrName>
                                        </p:attrNameLst>
                                      </p:cBhvr>
                                      <p:to>
                                        <p:strVal val="visible"/>
                                      </p:to>
                                    </p:set>
                                    <p:animEffect transition="in" filter="wipe(down)">
                                      <p:cBhvr>
                                        <p:cTn id="27" dur="300"/>
                                        <p:tgtEl>
                                          <p:spTgt spid="455">
                                            <p:txEl>
                                              <p:pRg st="2" end="2"/>
                                            </p:txEl>
                                          </p:spTgt>
                                        </p:tgtEl>
                                      </p:cBhvr>
                                    </p:animEffect>
                                  </p:childTnLst>
                                </p:cTn>
                              </p:par>
                            </p:childTnLst>
                          </p:cTn>
                        </p:par>
                        <p:par>
                          <p:cTn id="28" fill="hold">
                            <p:stCondLst>
                              <p:cond delay="1900"/>
                            </p:stCondLst>
                            <p:childTnLst>
                              <p:par>
                                <p:cTn id="29" presetID="22" presetClass="entr" presetSubtype="4" fill="hold" grpId="3" nodeType="afterEffect">
                                  <p:stCondLst>
                                    <p:cond delay="0"/>
                                  </p:stCondLst>
                                  <p:iterate>
                                    <p:tmAbs val="0"/>
                                  </p:iterate>
                                  <p:childTnLst>
                                    <p:set>
                                      <p:cBhvr>
                                        <p:cTn id="30" dur="indefinite" fill="hold"/>
                                        <p:tgtEl>
                                          <p:spTgt spid="455">
                                            <p:txEl>
                                              <p:pRg st="3" end="3"/>
                                            </p:txEl>
                                          </p:spTgt>
                                        </p:tgtEl>
                                        <p:attrNameLst>
                                          <p:attrName>style.visibility</p:attrName>
                                        </p:attrNameLst>
                                      </p:cBhvr>
                                      <p:to>
                                        <p:strVal val="visible"/>
                                      </p:to>
                                    </p:set>
                                    <p:animEffect transition="in" filter="wipe(down)">
                                      <p:cBhvr>
                                        <p:cTn id="31" dur="300"/>
                                        <p:tgtEl>
                                          <p:spTgt spid="455">
                                            <p:txEl>
                                              <p:pRg st="3" end="3"/>
                                            </p:txEl>
                                          </p:spTgt>
                                        </p:tgtEl>
                                      </p:cBhvr>
                                    </p:animEffect>
                                  </p:childTnLst>
                                </p:cTn>
                              </p:par>
                            </p:childTnLst>
                          </p:cTn>
                        </p:par>
                        <p:par>
                          <p:cTn id="32" fill="hold">
                            <p:stCondLst>
                              <p:cond delay="2200"/>
                            </p:stCondLst>
                            <p:childTnLst>
                              <p:par>
                                <p:cTn id="33" presetID="22" presetClass="entr" presetSubtype="4" fill="hold" grpId="3" nodeType="afterEffect">
                                  <p:stCondLst>
                                    <p:cond delay="0"/>
                                  </p:stCondLst>
                                  <p:iterate>
                                    <p:tmAbs val="0"/>
                                  </p:iterate>
                                  <p:childTnLst>
                                    <p:set>
                                      <p:cBhvr>
                                        <p:cTn id="34" dur="indefinite" fill="hold"/>
                                        <p:tgtEl>
                                          <p:spTgt spid="455">
                                            <p:txEl>
                                              <p:pRg st="4" end="4"/>
                                            </p:txEl>
                                          </p:spTgt>
                                        </p:tgtEl>
                                        <p:attrNameLst>
                                          <p:attrName>style.visibility</p:attrName>
                                        </p:attrNameLst>
                                      </p:cBhvr>
                                      <p:to>
                                        <p:strVal val="visible"/>
                                      </p:to>
                                    </p:set>
                                    <p:animEffect transition="in" filter="wipe(down)">
                                      <p:cBhvr>
                                        <p:cTn id="35" dur="300"/>
                                        <p:tgtEl>
                                          <p:spTgt spid="455">
                                            <p:txEl>
                                              <p:pRg st="4" end="4"/>
                                            </p:txEl>
                                          </p:spTgt>
                                        </p:tgtEl>
                                      </p:cBhvr>
                                    </p:animEffect>
                                  </p:childTnLst>
                                </p:cTn>
                              </p:par>
                            </p:childTnLst>
                          </p:cTn>
                        </p:par>
                        <p:par>
                          <p:cTn id="36" fill="hold">
                            <p:stCondLst>
                              <p:cond delay="2500"/>
                            </p:stCondLst>
                            <p:childTnLst>
                              <p:par>
                                <p:cTn id="37" presetID="2" presetClass="entr" presetSubtype="4" fill="hold" grpId="4" nodeType="afterEffect">
                                  <p:stCondLst>
                                    <p:cond delay="0"/>
                                  </p:stCondLst>
                                  <p:iterate>
                                    <p:tmAbs val="0"/>
                                  </p:iterate>
                                  <p:childTnLst>
                                    <p:set>
                                      <p:cBhvr>
                                        <p:cTn id="38" dur="indefinite" fill="hold"/>
                                        <p:tgtEl>
                                          <p:spTgt spid="454"/>
                                        </p:tgtEl>
                                        <p:attrNameLst>
                                          <p:attrName>style.visibility</p:attrName>
                                        </p:attrNameLst>
                                      </p:cBhvr>
                                      <p:to>
                                        <p:strVal val="visible"/>
                                      </p:to>
                                    </p:set>
                                    <p:anim calcmode="lin" valueType="num">
                                      <p:cBhvr>
                                        <p:cTn id="39" dur="500" fill="hold"/>
                                        <p:tgtEl>
                                          <p:spTgt spid="454"/>
                                        </p:tgtEl>
                                        <p:attrNameLst>
                                          <p:attrName>ppt_x</p:attrName>
                                        </p:attrNameLst>
                                      </p:cBhvr>
                                      <p:tavLst>
                                        <p:tav tm="0">
                                          <p:val>
                                            <p:strVal val="#ppt_x"/>
                                          </p:val>
                                        </p:tav>
                                        <p:tav tm="100000">
                                          <p:val>
                                            <p:strVal val="#ppt_x"/>
                                          </p:val>
                                        </p:tav>
                                      </p:tavLst>
                                    </p:anim>
                                    <p:anim calcmode="lin" valueType="num">
                                      <p:cBhvr>
                                        <p:cTn id="40" dur="500" fill="hold"/>
                                        <p:tgtEl>
                                          <p:spTgt spid="454"/>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8" fill="hold" grpId="5" nodeType="afterEffect">
                                  <p:stCondLst>
                                    <p:cond delay="0"/>
                                  </p:stCondLst>
                                  <p:iterate>
                                    <p:tmAbs val="0"/>
                                  </p:iterate>
                                  <p:childTnLst>
                                    <p:set>
                                      <p:cBhvr>
                                        <p:cTn id="43" dur="indefinite" fill="hold"/>
                                        <p:tgtEl>
                                          <p:spTgt spid="459"/>
                                        </p:tgtEl>
                                        <p:attrNameLst>
                                          <p:attrName>style.visibility</p:attrName>
                                        </p:attrNameLst>
                                      </p:cBhvr>
                                      <p:to>
                                        <p:strVal val="visible"/>
                                      </p:to>
                                    </p:set>
                                    <p:anim calcmode="lin" valueType="num">
                                      <p:cBhvr>
                                        <p:cTn id="44" dur="500" fill="hold"/>
                                        <p:tgtEl>
                                          <p:spTgt spid="459"/>
                                        </p:tgtEl>
                                        <p:attrNameLst>
                                          <p:attrName>ppt_x</p:attrName>
                                        </p:attrNameLst>
                                      </p:cBhvr>
                                      <p:tavLst>
                                        <p:tav tm="0">
                                          <p:val>
                                            <p:strVal val="0-#ppt_w/2"/>
                                          </p:val>
                                        </p:tav>
                                        <p:tav tm="100000">
                                          <p:val>
                                            <p:strVal val="#ppt_x"/>
                                          </p:val>
                                        </p:tav>
                                      </p:tavLst>
                                    </p:anim>
                                    <p:anim calcmode="lin" valueType="num">
                                      <p:cBhvr>
                                        <p:cTn id="45" dur="500" fill="hold"/>
                                        <p:tgtEl>
                                          <p:spTgt spid="459"/>
                                        </p:tgtEl>
                                        <p:attrNameLst>
                                          <p:attrName>ppt_y</p:attrName>
                                        </p:attrNameLst>
                                      </p:cBhvr>
                                      <p:tavLst>
                                        <p:tav tm="0">
                                          <p:val>
                                            <p:strVal val="#ppt_y"/>
                                          </p:val>
                                        </p:tav>
                                        <p:tav tm="100000">
                                          <p:val>
                                            <p:strVal val="#ppt_y"/>
                                          </p:val>
                                        </p:tav>
                                      </p:tavLst>
                                    </p:anim>
                                  </p:childTnLst>
                                </p:cTn>
                              </p:par>
                            </p:childTnLst>
                          </p:cTn>
                        </p:par>
                        <p:par>
                          <p:cTn id="46" fill="hold">
                            <p:stCondLst>
                              <p:cond delay="3499"/>
                            </p:stCondLst>
                            <p:childTnLst>
                              <p:par>
                                <p:cTn id="47" presetID="2" presetClass="entr" presetSubtype="8" fill="hold" grpId="6" nodeType="afterEffect">
                                  <p:stCondLst>
                                    <p:cond delay="0"/>
                                  </p:stCondLst>
                                  <p:iterate>
                                    <p:tmAbs val="0"/>
                                  </p:iterate>
                                  <p:childTnLst>
                                    <p:set>
                                      <p:cBhvr>
                                        <p:cTn id="48" dur="indefinite" fill="hold"/>
                                        <p:tgtEl>
                                          <p:spTgt spid="463"/>
                                        </p:tgtEl>
                                        <p:attrNameLst>
                                          <p:attrName>style.visibility</p:attrName>
                                        </p:attrNameLst>
                                      </p:cBhvr>
                                      <p:to>
                                        <p:strVal val="visible"/>
                                      </p:to>
                                    </p:set>
                                    <p:anim calcmode="lin" valueType="num">
                                      <p:cBhvr>
                                        <p:cTn id="49" dur="500" fill="hold"/>
                                        <p:tgtEl>
                                          <p:spTgt spid="463"/>
                                        </p:tgtEl>
                                        <p:attrNameLst>
                                          <p:attrName>ppt_x</p:attrName>
                                        </p:attrNameLst>
                                      </p:cBhvr>
                                      <p:tavLst>
                                        <p:tav tm="0">
                                          <p:val>
                                            <p:strVal val="0-#ppt_w/2"/>
                                          </p:val>
                                        </p:tav>
                                        <p:tav tm="100000">
                                          <p:val>
                                            <p:strVal val="#ppt_x"/>
                                          </p:val>
                                        </p:tav>
                                      </p:tavLst>
                                    </p:anim>
                                    <p:anim calcmode="lin" valueType="num">
                                      <p:cBhvr>
                                        <p:cTn id="50" dur="500" fill="hold"/>
                                        <p:tgtEl>
                                          <p:spTgt spid="463"/>
                                        </p:tgtEl>
                                        <p:attrNameLst>
                                          <p:attrName>ppt_y</p:attrName>
                                        </p:attrNameLst>
                                      </p:cBhvr>
                                      <p:tavLst>
                                        <p:tav tm="0">
                                          <p:val>
                                            <p:strVal val="#ppt_y"/>
                                          </p:val>
                                        </p:tav>
                                        <p:tav tm="100000">
                                          <p:val>
                                            <p:strVal val="#ppt_y"/>
                                          </p:val>
                                        </p:tav>
                                      </p:tavLst>
                                    </p:anim>
                                  </p:childTnLst>
                                </p:cTn>
                              </p:par>
                            </p:childTnLst>
                          </p:cTn>
                        </p:par>
                        <p:par>
                          <p:cTn id="51" fill="hold">
                            <p:stCondLst>
                              <p:cond delay="3999"/>
                            </p:stCondLst>
                            <p:childTnLst>
                              <p:par>
                                <p:cTn id="52" presetID="2" presetClass="entr" presetSubtype="8" fill="hold" grpId="7" nodeType="afterEffect">
                                  <p:stCondLst>
                                    <p:cond delay="0"/>
                                  </p:stCondLst>
                                  <p:iterate>
                                    <p:tmAbs val="0"/>
                                  </p:iterate>
                                  <p:childTnLst>
                                    <p:set>
                                      <p:cBhvr>
                                        <p:cTn id="53" dur="indefinite" fill="hold"/>
                                        <p:tgtEl>
                                          <p:spTgt spid="467"/>
                                        </p:tgtEl>
                                        <p:attrNameLst>
                                          <p:attrName>style.visibility</p:attrName>
                                        </p:attrNameLst>
                                      </p:cBhvr>
                                      <p:to>
                                        <p:strVal val="visible"/>
                                      </p:to>
                                    </p:set>
                                    <p:anim calcmode="lin" valueType="num">
                                      <p:cBhvr>
                                        <p:cTn id="54" dur="500" fill="hold"/>
                                        <p:tgtEl>
                                          <p:spTgt spid="467"/>
                                        </p:tgtEl>
                                        <p:attrNameLst>
                                          <p:attrName>ppt_x</p:attrName>
                                        </p:attrNameLst>
                                      </p:cBhvr>
                                      <p:tavLst>
                                        <p:tav tm="0">
                                          <p:val>
                                            <p:strVal val="0-#ppt_w/2"/>
                                          </p:val>
                                        </p:tav>
                                        <p:tav tm="100000">
                                          <p:val>
                                            <p:strVal val="#ppt_x"/>
                                          </p:val>
                                        </p:tav>
                                      </p:tavLst>
                                    </p:anim>
                                    <p:anim calcmode="lin" valueType="num">
                                      <p:cBhvr>
                                        <p:cTn id="55" dur="500" fill="hold"/>
                                        <p:tgtEl>
                                          <p:spTgt spid="4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 grpId="1" animBg="1" advAuto="0"/>
      <p:bldP spid="451" grpId="2" animBg="1" advAuto="0"/>
      <p:bldP spid="454" grpId="4" animBg="1" advAuto="0"/>
      <p:bldP spid="455" grpId="3" build="p" bldLvl="5" animBg="1" advAuto="0"/>
      <p:bldP spid="459" grpId="5" animBg="1" advAuto="0"/>
      <p:bldP spid="463" grpId="6" animBg="1" advAuto="0"/>
      <p:bldP spid="467" grpId="7"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 name="Group 481"/>
          <p:cNvGrpSpPr/>
          <p:nvPr/>
        </p:nvGrpSpPr>
        <p:grpSpPr>
          <a:xfrm>
            <a:off x="22374020" y="11727792"/>
            <a:ext cx="1777605" cy="1777748"/>
            <a:chOff x="0" y="0"/>
            <a:chExt cx="1777604" cy="1777747"/>
          </a:xfrm>
        </p:grpSpPr>
        <p:sp>
          <p:nvSpPr>
            <p:cNvPr id="469" name="Shape 469"/>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0" name="Shape 470"/>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1" name="Shape 471"/>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2" name="Shape 472"/>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3" name="Shape 473"/>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4" name="Shape 474"/>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5" name="Shape 475"/>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6" name="Shape 476"/>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7" name="Shape 477"/>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8" name="Shape 478"/>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79" name="Shape 479"/>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80" name="Shape 480"/>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494" name="Group 494"/>
          <p:cNvGrpSpPr/>
          <p:nvPr/>
        </p:nvGrpSpPr>
        <p:grpSpPr>
          <a:xfrm>
            <a:off x="225117" y="232231"/>
            <a:ext cx="1777605" cy="1777749"/>
            <a:chOff x="0" y="0"/>
            <a:chExt cx="1777604" cy="1777747"/>
          </a:xfrm>
        </p:grpSpPr>
        <p:sp>
          <p:nvSpPr>
            <p:cNvPr id="482" name="Shape 482"/>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83" name="Shape 483"/>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84" name="Shape 484"/>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85" name="Shape 485"/>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86" name="Shape 486"/>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87" name="Shape 487"/>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88" name="Shape 488"/>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89" name="Shape 489"/>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90" name="Shape 490"/>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91" name="Shape 491"/>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92" name="Shape 492"/>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493" name="Shape 493"/>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495" name="Shape 495"/>
          <p:cNvSpPr/>
          <p:nvPr/>
        </p:nvSpPr>
        <p:spPr>
          <a:xfrm>
            <a:off x="1475923" y="566974"/>
            <a:ext cx="5610455"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About Our Team</a:t>
            </a:r>
          </a:p>
        </p:txBody>
      </p:sp>
      <p:sp>
        <p:nvSpPr>
          <p:cNvPr id="496" name="Shape 496"/>
          <p:cNvSpPr/>
          <p:nvPr/>
        </p:nvSpPr>
        <p:spPr>
          <a:xfrm>
            <a:off x="1475923" y="12958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grpSp>
        <p:nvGrpSpPr>
          <p:cNvPr id="499" name="Group 499"/>
          <p:cNvGrpSpPr/>
          <p:nvPr/>
        </p:nvGrpSpPr>
        <p:grpSpPr>
          <a:xfrm>
            <a:off x="627043" y="2525811"/>
            <a:ext cx="4392634" cy="4801673"/>
            <a:chOff x="0" y="0"/>
            <a:chExt cx="4392632" cy="4801672"/>
          </a:xfrm>
        </p:grpSpPr>
        <p:sp>
          <p:nvSpPr>
            <p:cNvPr id="497" name="Shape 497"/>
            <p:cNvSpPr/>
            <p:nvPr/>
          </p:nvSpPr>
          <p:spPr>
            <a:xfrm>
              <a:off x="-1" y="-1"/>
              <a:ext cx="4088575" cy="4801674"/>
            </a:xfrm>
            <a:prstGeom prst="rect">
              <a:avLst/>
            </a:prstGeom>
            <a:blipFill rotWithShape="1">
              <a:blip r:embed="rId2"/>
              <a:srcRect/>
              <a:stretch>
                <a:fillRect/>
              </a:stretch>
            </a:blip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498" name="Shape 498"/>
            <p:cNvSpPr/>
            <p:nvPr/>
          </p:nvSpPr>
          <p:spPr>
            <a:xfrm>
              <a:off x="4088574" y="-1"/>
              <a:ext cx="304059" cy="4801674"/>
            </a:xfrm>
            <a:prstGeom prst="rect">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grpSp>
        <p:nvGrpSpPr>
          <p:cNvPr id="502" name="Group 502"/>
          <p:cNvGrpSpPr/>
          <p:nvPr/>
        </p:nvGrpSpPr>
        <p:grpSpPr>
          <a:xfrm>
            <a:off x="19386073" y="8227363"/>
            <a:ext cx="4392634" cy="4801673"/>
            <a:chOff x="0" y="0"/>
            <a:chExt cx="4392632" cy="4801672"/>
          </a:xfrm>
        </p:grpSpPr>
        <p:sp>
          <p:nvSpPr>
            <p:cNvPr id="500" name="Shape 500"/>
            <p:cNvSpPr/>
            <p:nvPr/>
          </p:nvSpPr>
          <p:spPr>
            <a:xfrm>
              <a:off x="304057" y="-1"/>
              <a:ext cx="4088575" cy="4801674"/>
            </a:xfrm>
            <a:prstGeom prst="rect">
              <a:avLst/>
            </a:prstGeom>
            <a:blipFill rotWithShape="1">
              <a:blip r:embed="rId3"/>
              <a:srcRect/>
              <a:stretch>
                <a:fillRect/>
              </a:stretch>
            </a:blip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01" name="Shape 501"/>
            <p:cNvSpPr/>
            <p:nvPr/>
          </p:nvSpPr>
          <p:spPr>
            <a:xfrm>
              <a:off x="-1" y="-1"/>
              <a:ext cx="304059" cy="4801674"/>
            </a:xfrm>
            <a:prstGeom prst="rect">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grpSp>
      <p:sp>
        <p:nvSpPr>
          <p:cNvPr id="503" name="Shape 503"/>
          <p:cNvSpPr/>
          <p:nvPr/>
        </p:nvSpPr>
        <p:spPr>
          <a:xfrm>
            <a:off x="5340591" y="2525811"/>
            <a:ext cx="7228779" cy="1003301"/>
          </a:xfrm>
          <a:prstGeom prst="rect">
            <a:avLst/>
          </a:prstGeom>
          <a:ln w="12700">
            <a:miter lim="400000"/>
          </a:ln>
        </p:spPr>
        <p:txBody>
          <a:bodyPr tIns="91439" bIns="91439">
            <a:spAutoFit/>
          </a:bodyPr>
          <a:lstStyle>
            <a:lvl1pPr>
              <a:defRPr sz="6400" b="1" i="1">
                <a:solidFill>
                  <a:srgbClr val="262626"/>
                </a:solidFill>
                <a:latin typeface="Adobe Garamond Pro"/>
                <a:ea typeface="Adobe Garamond Pro"/>
                <a:cs typeface="Adobe Garamond Pro"/>
                <a:sym typeface="Adobe Garamond Pro"/>
              </a:defRPr>
            </a:lvl1pPr>
          </a:lstStyle>
          <a:p>
            <a:pPr>
              <a:defRPr b="0" i="0">
                <a:solidFill>
                  <a:srgbClr val="D84555"/>
                </a:solidFill>
                <a:latin typeface="+mj-lt"/>
                <a:ea typeface="+mj-ea"/>
                <a:cs typeface="+mj-cs"/>
                <a:sym typeface="Helvetica"/>
              </a:defRPr>
            </a:pPr>
            <a:r>
              <a:rPr b="1" i="1">
                <a:solidFill>
                  <a:srgbClr val="262626"/>
                </a:solidFill>
                <a:latin typeface="Adobe Garamond Pro"/>
                <a:ea typeface="Adobe Garamond Pro"/>
                <a:cs typeface="Adobe Garamond Pro"/>
                <a:sym typeface="Adobe Garamond Pro"/>
              </a:rPr>
              <a:t>Add Your Name</a:t>
            </a:r>
          </a:p>
        </p:txBody>
      </p:sp>
      <p:sp>
        <p:nvSpPr>
          <p:cNvPr id="504" name="Shape 504"/>
          <p:cNvSpPr/>
          <p:nvPr/>
        </p:nvSpPr>
        <p:spPr>
          <a:xfrm>
            <a:off x="5294431" y="3049031"/>
            <a:ext cx="2954217" cy="3611881"/>
          </a:xfrm>
          <a:prstGeom prst="rect">
            <a:avLst/>
          </a:prstGeom>
          <a:ln w="12700">
            <a:miter lim="400000"/>
          </a:ln>
        </p:spPr>
        <p:txBody>
          <a:bodyPr tIns="91439" bIns="91439">
            <a:spAutoFit/>
          </a:bodyPr>
          <a:lstStyle>
            <a:lvl1pPr>
              <a:defRPr sz="19200">
                <a:solidFill>
                  <a:srgbClr val="D84555"/>
                </a:solidFill>
                <a:latin typeface="Arial Black"/>
                <a:ea typeface="Arial Black"/>
                <a:cs typeface="Arial Black"/>
                <a:sym typeface="Arial Black"/>
              </a:defRPr>
            </a:lvl1pPr>
          </a:lstStyle>
          <a:p>
            <a:pPr>
              <a:defRPr>
                <a:solidFill>
                  <a:srgbClr val="000000"/>
                </a:solidFill>
                <a:latin typeface="+mn-lt"/>
                <a:ea typeface="+mn-ea"/>
                <a:cs typeface="+mn-cs"/>
                <a:sym typeface="Trebuchet MS"/>
              </a:defRPr>
            </a:pPr>
            <a:r>
              <a:rPr>
                <a:solidFill>
                  <a:srgbClr val="D84555"/>
                </a:solidFill>
                <a:latin typeface="Arial Black"/>
                <a:ea typeface="Arial Black"/>
                <a:cs typeface="Arial Black"/>
                <a:sym typeface="Arial Black"/>
              </a:rPr>
              <a:t>“</a:t>
            </a:r>
          </a:p>
        </p:txBody>
      </p:sp>
      <p:sp>
        <p:nvSpPr>
          <p:cNvPr id="505" name="Shape 505"/>
          <p:cNvSpPr/>
          <p:nvPr/>
        </p:nvSpPr>
        <p:spPr>
          <a:xfrm>
            <a:off x="5381430" y="4132357"/>
            <a:ext cx="11315553" cy="3016048"/>
          </a:xfrm>
          <a:prstGeom prst="rect">
            <a:avLst/>
          </a:prstGeom>
          <a:ln w="12700">
            <a:miter lim="400000"/>
          </a:ln>
        </p:spPr>
        <p:txBody>
          <a:bodyPr tIns="91439" bIns="91439">
            <a:spAutoFit/>
          </a:bodyPr>
          <a:lstStyle/>
          <a:p>
            <a:pPr>
              <a:defRPr sz="2800"/>
            </a:pPr>
            <a:r>
              <a:rPr>
                <a:solidFill>
                  <a:srgbClr val="3B3838"/>
                </a:solidFill>
                <a:latin typeface="Arial"/>
                <a:ea typeface="Arial"/>
                <a:cs typeface="Arial"/>
                <a:sym typeface="Arial"/>
              </a:rPr>
              <a:t>              Life is Short. Whether we live 20 years or  </a:t>
            </a:r>
          </a:p>
          <a:p>
            <a:pPr>
              <a:defRPr sz="2800"/>
            </a:pPr>
            <a:r>
              <a:rPr sz="2700">
                <a:solidFill>
                  <a:srgbClr val="3B3838"/>
                </a:solidFill>
                <a:latin typeface="Arial"/>
                <a:ea typeface="Arial"/>
                <a:cs typeface="Arial"/>
                <a:sym typeface="Arial"/>
              </a:rPr>
              <a:t>           </a:t>
            </a:r>
            <a:r>
              <a:rPr>
                <a:solidFill>
                  <a:srgbClr val="3B3838"/>
                </a:solidFill>
                <a:latin typeface="Arial"/>
                <a:ea typeface="Arial"/>
                <a:cs typeface="Arial"/>
                <a:sym typeface="Arial"/>
              </a:rPr>
              <a:t>   100, our lives pass quickly. All the more reason to spend our life doing what we love. Since we never know how much time we have left, we should live each day as if it is our last—for it just may be. We Can Accomplish Anything We Want, Just Not everything We Want. It's too big a world. There are too many options, too many things and only a certain amount of time. </a:t>
            </a:r>
          </a:p>
        </p:txBody>
      </p:sp>
      <p:sp>
        <p:nvSpPr>
          <p:cNvPr id="506" name="Shape 506"/>
          <p:cNvSpPr/>
          <p:nvPr/>
        </p:nvSpPr>
        <p:spPr>
          <a:xfrm>
            <a:off x="16684281" y="2525812"/>
            <a:ext cx="1" cy="4801673"/>
          </a:xfrm>
          <a:prstGeom prst="line">
            <a:avLst/>
          </a:prstGeom>
          <a:ln w="25400">
            <a:solidFill>
              <a:srgbClr val="3B3838"/>
            </a:solidFill>
            <a:prstDash val="dash"/>
            <a:miter lim="400000"/>
          </a:ln>
        </p:spPr>
        <p:txBody>
          <a:bodyPr lIns="0" tIns="0" rIns="0" bIns="0"/>
          <a:lstStyle/>
          <a:p>
            <a:pPr defTabSz="457200">
              <a:defRPr sz="1200">
                <a:latin typeface="+mj-lt"/>
                <a:ea typeface="+mj-ea"/>
                <a:cs typeface="+mj-cs"/>
                <a:sym typeface="Helvetica"/>
              </a:defRPr>
            </a:pPr>
            <a:endParaRPr/>
          </a:p>
        </p:txBody>
      </p:sp>
      <p:grpSp>
        <p:nvGrpSpPr>
          <p:cNvPr id="510" name="Group 510"/>
          <p:cNvGrpSpPr/>
          <p:nvPr/>
        </p:nvGrpSpPr>
        <p:grpSpPr>
          <a:xfrm>
            <a:off x="17236958" y="2724519"/>
            <a:ext cx="3010517" cy="1605417"/>
            <a:chOff x="0" y="0"/>
            <a:chExt cx="3010516" cy="1605416"/>
          </a:xfrm>
        </p:grpSpPr>
        <p:sp>
          <p:nvSpPr>
            <p:cNvPr id="507" name="Shape 507"/>
            <p:cNvSpPr/>
            <p:nvPr/>
          </p:nvSpPr>
          <p:spPr>
            <a:xfrm>
              <a:off x="0" y="232481"/>
              <a:ext cx="821642" cy="1174227"/>
            </a:xfrm>
            <a:custGeom>
              <a:avLst/>
              <a:gdLst/>
              <a:ahLst/>
              <a:cxnLst>
                <a:cxn ang="0">
                  <a:pos x="wd2" y="hd2"/>
                </a:cxn>
                <a:cxn ang="5400000">
                  <a:pos x="wd2" y="hd2"/>
                </a:cxn>
                <a:cxn ang="10800000">
                  <a:pos x="wd2" y="hd2"/>
                </a:cxn>
                <a:cxn ang="16200000">
                  <a:pos x="wd2" y="hd2"/>
                </a:cxn>
              </a:cxnLst>
              <a:rect l="0" t="0" r="r" b="b"/>
              <a:pathLst>
                <a:path w="21319" h="21600" extrusionOk="0">
                  <a:moveTo>
                    <a:pt x="11520" y="3037"/>
                  </a:moveTo>
                  <a:cubicBezTo>
                    <a:pt x="18240" y="5737"/>
                    <a:pt x="18240" y="5737"/>
                    <a:pt x="18240" y="5737"/>
                  </a:cubicBezTo>
                  <a:cubicBezTo>
                    <a:pt x="18720" y="4725"/>
                    <a:pt x="18720" y="4725"/>
                    <a:pt x="18720" y="4725"/>
                  </a:cubicBezTo>
                  <a:cubicBezTo>
                    <a:pt x="18720" y="4725"/>
                    <a:pt x="18720" y="4387"/>
                    <a:pt x="18720" y="4387"/>
                  </a:cubicBezTo>
                  <a:cubicBezTo>
                    <a:pt x="18720" y="4050"/>
                    <a:pt x="18720" y="4050"/>
                    <a:pt x="18240" y="3712"/>
                  </a:cubicBezTo>
                  <a:cubicBezTo>
                    <a:pt x="13440" y="2025"/>
                    <a:pt x="13440" y="2025"/>
                    <a:pt x="13440" y="2025"/>
                  </a:cubicBezTo>
                  <a:cubicBezTo>
                    <a:pt x="13440" y="1687"/>
                    <a:pt x="12960" y="1687"/>
                    <a:pt x="12960" y="1687"/>
                  </a:cubicBezTo>
                  <a:cubicBezTo>
                    <a:pt x="12480" y="2025"/>
                    <a:pt x="12480" y="2025"/>
                    <a:pt x="12000" y="2025"/>
                  </a:cubicBezTo>
                  <a:cubicBezTo>
                    <a:pt x="11520" y="3037"/>
                    <a:pt x="11520" y="3037"/>
                    <a:pt x="11520" y="3037"/>
                  </a:cubicBezTo>
                  <a:close/>
                  <a:moveTo>
                    <a:pt x="10080" y="4725"/>
                  </a:moveTo>
                  <a:cubicBezTo>
                    <a:pt x="11520" y="5400"/>
                    <a:pt x="11520" y="5400"/>
                    <a:pt x="11520" y="5400"/>
                  </a:cubicBezTo>
                  <a:cubicBezTo>
                    <a:pt x="6240" y="12150"/>
                    <a:pt x="6240" y="12150"/>
                    <a:pt x="6240" y="12150"/>
                  </a:cubicBezTo>
                  <a:cubicBezTo>
                    <a:pt x="4800" y="11475"/>
                    <a:pt x="4800" y="11475"/>
                    <a:pt x="4800" y="11475"/>
                  </a:cubicBezTo>
                  <a:cubicBezTo>
                    <a:pt x="10080" y="4725"/>
                    <a:pt x="10080" y="4725"/>
                    <a:pt x="10080" y="4725"/>
                  </a:cubicBezTo>
                  <a:close/>
                  <a:moveTo>
                    <a:pt x="2880" y="13163"/>
                  </a:moveTo>
                  <a:cubicBezTo>
                    <a:pt x="2880" y="16875"/>
                    <a:pt x="2880" y="16875"/>
                    <a:pt x="2880" y="16875"/>
                  </a:cubicBezTo>
                  <a:cubicBezTo>
                    <a:pt x="5280" y="17888"/>
                    <a:pt x="5280" y="17888"/>
                    <a:pt x="5280" y="17888"/>
                  </a:cubicBezTo>
                  <a:cubicBezTo>
                    <a:pt x="10080" y="15863"/>
                    <a:pt x="10080" y="15863"/>
                    <a:pt x="10080" y="15863"/>
                  </a:cubicBezTo>
                  <a:cubicBezTo>
                    <a:pt x="9120" y="15188"/>
                    <a:pt x="7680" y="14850"/>
                    <a:pt x="5760" y="14850"/>
                  </a:cubicBezTo>
                  <a:cubicBezTo>
                    <a:pt x="5280" y="14175"/>
                    <a:pt x="4320" y="13500"/>
                    <a:pt x="2880" y="13163"/>
                  </a:cubicBezTo>
                  <a:close/>
                  <a:moveTo>
                    <a:pt x="11520" y="17213"/>
                  </a:moveTo>
                  <a:cubicBezTo>
                    <a:pt x="1920" y="21600"/>
                    <a:pt x="1920" y="21600"/>
                    <a:pt x="1920" y="21600"/>
                  </a:cubicBezTo>
                  <a:cubicBezTo>
                    <a:pt x="0" y="20925"/>
                    <a:pt x="0" y="20925"/>
                    <a:pt x="0" y="20925"/>
                  </a:cubicBezTo>
                  <a:cubicBezTo>
                    <a:pt x="480" y="12825"/>
                    <a:pt x="480" y="12825"/>
                    <a:pt x="480" y="12825"/>
                  </a:cubicBezTo>
                  <a:cubicBezTo>
                    <a:pt x="1440" y="12150"/>
                    <a:pt x="1440" y="12150"/>
                    <a:pt x="1440" y="12150"/>
                  </a:cubicBezTo>
                  <a:cubicBezTo>
                    <a:pt x="7200" y="5062"/>
                    <a:pt x="7200" y="5062"/>
                    <a:pt x="7200" y="5062"/>
                  </a:cubicBezTo>
                  <a:cubicBezTo>
                    <a:pt x="9600" y="2025"/>
                    <a:pt x="9600" y="2025"/>
                    <a:pt x="9600" y="2025"/>
                  </a:cubicBezTo>
                  <a:cubicBezTo>
                    <a:pt x="10080" y="1350"/>
                    <a:pt x="10080" y="1350"/>
                    <a:pt x="10080" y="1350"/>
                  </a:cubicBezTo>
                  <a:cubicBezTo>
                    <a:pt x="10560" y="675"/>
                    <a:pt x="11520" y="337"/>
                    <a:pt x="12000" y="0"/>
                  </a:cubicBezTo>
                  <a:cubicBezTo>
                    <a:pt x="12960" y="0"/>
                    <a:pt x="13920" y="0"/>
                    <a:pt x="14880" y="337"/>
                  </a:cubicBezTo>
                  <a:cubicBezTo>
                    <a:pt x="19680" y="2362"/>
                    <a:pt x="19680" y="2362"/>
                    <a:pt x="19680" y="2362"/>
                  </a:cubicBezTo>
                  <a:cubicBezTo>
                    <a:pt x="20640" y="2700"/>
                    <a:pt x="21120" y="3037"/>
                    <a:pt x="21120" y="3712"/>
                  </a:cubicBezTo>
                  <a:cubicBezTo>
                    <a:pt x="21600" y="4387"/>
                    <a:pt x="21120" y="5062"/>
                    <a:pt x="20640" y="5737"/>
                  </a:cubicBezTo>
                  <a:cubicBezTo>
                    <a:pt x="17760" y="9450"/>
                    <a:pt x="14400" y="13163"/>
                    <a:pt x="11520" y="17213"/>
                  </a:cubicBez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sp>
          <p:nvSpPr>
            <p:cNvPr id="508" name="Shape 508"/>
            <p:cNvSpPr/>
            <p:nvPr/>
          </p:nvSpPr>
          <p:spPr>
            <a:xfrm flipH="1">
              <a:off x="1209302" y="-1"/>
              <a:ext cx="1" cy="1605417"/>
            </a:xfrm>
            <a:prstGeom prst="line">
              <a:avLst/>
            </a:prstGeom>
            <a:noFill/>
            <a:ln w="127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509" name="Shape 509"/>
            <p:cNvSpPr/>
            <p:nvPr/>
          </p:nvSpPr>
          <p:spPr>
            <a:xfrm>
              <a:off x="1266424" y="232484"/>
              <a:ext cx="1744093" cy="1160781"/>
            </a:xfrm>
            <a:prstGeom prst="rect">
              <a:avLst/>
            </a:prstGeom>
            <a:noFill/>
            <a:ln w="12700" cap="flat">
              <a:noFill/>
              <a:miter lim="400000"/>
            </a:ln>
            <a:effectLst/>
          </p:spPr>
          <p:txBody>
            <a:bodyPr wrap="square" lIns="91439" tIns="91439" rIns="91439" bIns="91439" numCol="1" anchor="t">
              <a:spAutoFit/>
            </a:bodyPr>
            <a:lstStyle/>
            <a:p>
              <a:pPr>
                <a:defRPr sz="6400">
                  <a:solidFill>
                    <a:srgbClr val="D84555"/>
                  </a:solidFill>
                  <a:latin typeface="+mj-lt"/>
                  <a:ea typeface="+mj-ea"/>
                  <a:cs typeface="+mj-cs"/>
                  <a:sym typeface="Helvetica"/>
                </a:defRPr>
              </a:pPr>
              <a:r>
                <a:t>63</a:t>
              </a:r>
              <a:r>
                <a:rPr sz="4800"/>
                <a:t>%</a:t>
              </a:r>
            </a:p>
          </p:txBody>
        </p:sp>
      </p:grpSp>
      <p:grpSp>
        <p:nvGrpSpPr>
          <p:cNvPr id="514" name="Group 514"/>
          <p:cNvGrpSpPr/>
          <p:nvPr/>
        </p:nvGrpSpPr>
        <p:grpSpPr>
          <a:xfrm>
            <a:off x="17022210" y="5337914"/>
            <a:ext cx="3642917" cy="1605417"/>
            <a:chOff x="0" y="0"/>
            <a:chExt cx="3642916" cy="1605416"/>
          </a:xfrm>
        </p:grpSpPr>
        <p:sp>
          <p:nvSpPr>
            <p:cNvPr id="511" name="Shape 511"/>
            <p:cNvSpPr/>
            <p:nvPr/>
          </p:nvSpPr>
          <p:spPr>
            <a:xfrm>
              <a:off x="0" y="326695"/>
              <a:ext cx="1261973" cy="943930"/>
            </a:xfrm>
            <a:custGeom>
              <a:avLst/>
              <a:gdLst/>
              <a:ahLst/>
              <a:cxnLst>
                <a:cxn ang="0">
                  <a:pos x="wd2" y="hd2"/>
                </a:cxn>
                <a:cxn ang="5400000">
                  <a:pos x="wd2" y="hd2"/>
                </a:cxn>
                <a:cxn ang="10800000">
                  <a:pos x="wd2" y="hd2"/>
                </a:cxn>
                <a:cxn ang="16200000">
                  <a:pos x="wd2" y="hd2"/>
                </a:cxn>
              </a:cxnLst>
              <a:rect l="0" t="0" r="r" b="b"/>
              <a:pathLst>
                <a:path w="21600" h="21396" extrusionOk="0">
                  <a:moveTo>
                    <a:pt x="13577" y="5909"/>
                  </a:moveTo>
                  <a:cubicBezTo>
                    <a:pt x="13886" y="5909"/>
                    <a:pt x="13886" y="5909"/>
                    <a:pt x="14194" y="5909"/>
                  </a:cubicBezTo>
                  <a:cubicBezTo>
                    <a:pt x="14503" y="5909"/>
                    <a:pt x="14503" y="5909"/>
                    <a:pt x="14811" y="5909"/>
                  </a:cubicBezTo>
                  <a:cubicBezTo>
                    <a:pt x="15737" y="8354"/>
                    <a:pt x="15737" y="8354"/>
                    <a:pt x="15737" y="8354"/>
                  </a:cubicBezTo>
                  <a:cubicBezTo>
                    <a:pt x="16046" y="6724"/>
                    <a:pt x="16046" y="6724"/>
                    <a:pt x="16046" y="6724"/>
                  </a:cubicBezTo>
                  <a:cubicBezTo>
                    <a:pt x="15737" y="6724"/>
                    <a:pt x="15737" y="6724"/>
                    <a:pt x="15737" y="6724"/>
                  </a:cubicBezTo>
                  <a:cubicBezTo>
                    <a:pt x="15737" y="6317"/>
                    <a:pt x="15737" y="6317"/>
                    <a:pt x="15737" y="6317"/>
                  </a:cubicBezTo>
                  <a:cubicBezTo>
                    <a:pt x="16354" y="6317"/>
                    <a:pt x="16354" y="6317"/>
                    <a:pt x="16354" y="6317"/>
                  </a:cubicBezTo>
                  <a:cubicBezTo>
                    <a:pt x="16354" y="6724"/>
                    <a:pt x="16354" y="6724"/>
                    <a:pt x="16354" y="6724"/>
                  </a:cubicBezTo>
                  <a:cubicBezTo>
                    <a:pt x="16354" y="6724"/>
                    <a:pt x="16354" y="6724"/>
                    <a:pt x="16354" y="6724"/>
                  </a:cubicBezTo>
                  <a:cubicBezTo>
                    <a:pt x="16663" y="8354"/>
                    <a:pt x="16663" y="8354"/>
                    <a:pt x="16663" y="8354"/>
                  </a:cubicBezTo>
                  <a:cubicBezTo>
                    <a:pt x="17280" y="5909"/>
                    <a:pt x="17280" y="5909"/>
                    <a:pt x="17280" y="5909"/>
                  </a:cubicBezTo>
                  <a:cubicBezTo>
                    <a:pt x="17589" y="5909"/>
                    <a:pt x="17589" y="5909"/>
                    <a:pt x="17897" y="5909"/>
                  </a:cubicBezTo>
                  <a:cubicBezTo>
                    <a:pt x="17897" y="5909"/>
                    <a:pt x="18206" y="5909"/>
                    <a:pt x="18514" y="5909"/>
                  </a:cubicBezTo>
                  <a:cubicBezTo>
                    <a:pt x="19131" y="6724"/>
                    <a:pt x="19440" y="8762"/>
                    <a:pt x="19440" y="10392"/>
                  </a:cubicBezTo>
                  <a:cubicBezTo>
                    <a:pt x="21600" y="10392"/>
                    <a:pt x="21600" y="10392"/>
                    <a:pt x="21600" y="10392"/>
                  </a:cubicBezTo>
                  <a:cubicBezTo>
                    <a:pt x="21600" y="12430"/>
                    <a:pt x="21600" y="12430"/>
                    <a:pt x="21600" y="12430"/>
                  </a:cubicBezTo>
                  <a:cubicBezTo>
                    <a:pt x="20983" y="12430"/>
                    <a:pt x="20983" y="12430"/>
                    <a:pt x="20983" y="12430"/>
                  </a:cubicBezTo>
                  <a:cubicBezTo>
                    <a:pt x="20983" y="21396"/>
                    <a:pt x="20983" y="21396"/>
                    <a:pt x="20983" y="21396"/>
                  </a:cubicBezTo>
                  <a:cubicBezTo>
                    <a:pt x="19440" y="21396"/>
                    <a:pt x="19440" y="21396"/>
                    <a:pt x="19440" y="21396"/>
                  </a:cubicBezTo>
                  <a:cubicBezTo>
                    <a:pt x="19440" y="12430"/>
                    <a:pt x="19440" y="12430"/>
                    <a:pt x="19440" y="12430"/>
                  </a:cubicBezTo>
                  <a:cubicBezTo>
                    <a:pt x="12034" y="12430"/>
                    <a:pt x="12034" y="12430"/>
                    <a:pt x="12034" y="12430"/>
                  </a:cubicBezTo>
                  <a:cubicBezTo>
                    <a:pt x="12034" y="21396"/>
                    <a:pt x="12034" y="21396"/>
                    <a:pt x="12034" y="21396"/>
                  </a:cubicBezTo>
                  <a:cubicBezTo>
                    <a:pt x="10491" y="21396"/>
                    <a:pt x="10491" y="21396"/>
                    <a:pt x="10491" y="21396"/>
                  </a:cubicBezTo>
                  <a:cubicBezTo>
                    <a:pt x="10491" y="12430"/>
                    <a:pt x="10491" y="12430"/>
                    <a:pt x="10491" y="12430"/>
                  </a:cubicBezTo>
                  <a:cubicBezTo>
                    <a:pt x="9257" y="12430"/>
                    <a:pt x="9257" y="12430"/>
                    <a:pt x="9257" y="12430"/>
                  </a:cubicBezTo>
                  <a:cubicBezTo>
                    <a:pt x="9257" y="10392"/>
                    <a:pt x="9257" y="10392"/>
                    <a:pt x="9257" y="10392"/>
                  </a:cubicBezTo>
                  <a:cubicBezTo>
                    <a:pt x="12343" y="10392"/>
                    <a:pt x="12343" y="10392"/>
                    <a:pt x="12343" y="10392"/>
                  </a:cubicBezTo>
                  <a:cubicBezTo>
                    <a:pt x="12651" y="9170"/>
                    <a:pt x="12651" y="6724"/>
                    <a:pt x="13577" y="5909"/>
                  </a:cubicBezTo>
                  <a:close/>
                  <a:moveTo>
                    <a:pt x="4011" y="7539"/>
                  </a:moveTo>
                  <a:cubicBezTo>
                    <a:pt x="4937" y="11207"/>
                    <a:pt x="4937" y="11207"/>
                    <a:pt x="4937" y="11207"/>
                  </a:cubicBezTo>
                  <a:cubicBezTo>
                    <a:pt x="7097" y="14060"/>
                    <a:pt x="7097" y="14060"/>
                    <a:pt x="7097" y="14060"/>
                  </a:cubicBezTo>
                  <a:cubicBezTo>
                    <a:pt x="6789" y="14468"/>
                    <a:pt x="6789" y="14468"/>
                    <a:pt x="6789" y="14468"/>
                  </a:cubicBezTo>
                  <a:cubicBezTo>
                    <a:pt x="8331" y="14875"/>
                    <a:pt x="8331" y="14875"/>
                    <a:pt x="8331" y="14875"/>
                  </a:cubicBezTo>
                  <a:cubicBezTo>
                    <a:pt x="8331" y="21396"/>
                    <a:pt x="8331" y="21396"/>
                    <a:pt x="8331" y="21396"/>
                  </a:cubicBezTo>
                  <a:cubicBezTo>
                    <a:pt x="7097" y="21396"/>
                    <a:pt x="7097" y="21396"/>
                    <a:pt x="7097" y="21396"/>
                  </a:cubicBezTo>
                  <a:cubicBezTo>
                    <a:pt x="7097" y="21396"/>
                    <a:pt x="6789" y="18543"/>
                    <a:pt x="6789" y="17728"/>
                  </a:cubicBezTo>
                  <a:cubicBezTo>
                    <a:pt x="6480" y="16913"/>
                    <a:pt x="6789" y="16505"/>
                    <a:pt x="6789" y="16505"/>
                  </a:cubicBezTo>
                  <a:cubicBezTo>
                    <a:pt x="4629" y="16098"/>
                    <a:pt x="4629" y="16098"/>
                    <a:pt x="4629" y="16098"/>
                  </a:cubicBezTo>
                  <a:cubicBezTo>
                    <a:pt x="4629" y="17321"/>
                    <a:pt x="4629" y="17321"/>
                    <a:pt x="4629" y="17321"/>
                  </a:cubicBezTo>
                  <a:cubicBezTo>
                    <a:pt x="3086" y="17321"/>
                    <a:pt x="3086" y="17321"/>
                    <a:pt x="3086" y="17321"/>
                  </a:cubicBezTo>
                  <a:cubicBezTo>
                    <a:pt x="3086" y="19358"/>
                    <a:pt x="3086" y="19358"/>
                    <a:pt x="3086" y="19358"/>
                  </a:cubicBezTo>
                  <a:cubicBezTo>
                    <a:pt x="2777" y="19358"/>
                    <a:pt x="2777" y="19358"/>
                    <a:pt x="2777" y="19358"/>
                  </a:cubicBezTo>
                  <a:cubicBezTo>
                    <a:pt x="2777" y="20581"/>
                    <a:pt x="2777" y="20581"/>
                    <a:pt x="2777" y="20581"/>
                  </a:cubicBezTo>
                  <a:cubicBezTo>
                    <a:pt x="4011" y="20581"/>
                    <a:pt x="4011" y="20581"/>
                    <a:pt x="4011" y="20581"/>
                  </a:cubicBezTo>
                  <a:cubicBezTo>
                    <a:pt x="4011" y="21396"/>
                    <a:pt x="4011" y="21396"/>
                    <a:pt x="4011" y="21396"/>
                  </a:cubicBezTo>
                  <a:cubicBezTo>
                    <a:pt x="1234" y="21396"/>
                    <a:pt x="1234" y="21396"/>
                    <a:pt x="1234" y="21396"/>
                  </a:cubicBezTo>
                  <a:cubicBezTo>
                    <a:pt x="1234" y="20581"/>
                    <a:pt x="1234" y="20581"/>
                    <a:pt x="1234" y="20581"/>
                  </a:cubicBezTo>
                  <a:cubicBezTo>
                    <a:pt x="2160" y="20581"/>
                    <a:pt x="2160" y="20581"/>
                    <a:pt x="2160" y="20581"/>
                  </a:cubicBezTo>
                  <a:cubicBezTo>
                    <a:pt x="2160" y="19358"/>
                    <a:pt x="2160" y="19358"/>
                    <a:pt x="2160" y="19358"/>
                  </a:cubicBezTo>
                  <a:cubicBezTo>
                    <a:pt x="1851" y="19358"/>
                    <a:pt x="1851" y="19358"/>
                    <a:pt x="1851" y="19358"/>
                  </a:cubicBezTo>
                  <a:cubicBezTo>
                    <a:pt x="1851" y="17321"/>
                    <a:pt x="1851" y="17321"/>
                    <a:pt x="1851" y="17321"/>
                  </a:cubicBezTo>
                  <a:cubicBezTo>
                    <a:pt x="0" y="17321"/>
                    <a:pt x="0" y="17321"/>
                    <a:pt x="0" y="17321"/>
                  </a:cubicBezTo>
                  <a:cubicBezTo>
                    <a:pt x="0" y="16098"/>
                    <a:pt x="0" y="16098"/>
                    <a:pt x="0" y="16098"/>
                  </a:cubicBezTo>
                  <a:cubicBezTo>
                    <a:pt x="0" y="15690"/>
                    <a:pt x="0" y="15690"/>
                    <a:pt x="0" y="15690"/>
                  </a:cubicBezTo>
                  <a:cubicBezTo>
                    <a:pt x="0" y="9985"/>
                    <a:pt x="0" y="9985"/>
                    <a:pt x="0" y="9985"/>
                  </a:cubicBezTo>
                  <a:cubicBezTo>
                    <a:pt x="926" y="9985"/>
                    <a:pt x="926" y="9985"/>
                    <a:pt x="926" y="9985"/>
                  </a:cubicBezTo>
                  <a:cubicBezTo>
                    <a:pt x="1234" y="15690"/>
                    <a:pt x="1234" y="15690"/>
                    <a:pt x="1234" y="15690"/>
                  </a:cubicBezTo>
                  <a:cubicBezTo>
                    <a:pt x="2160" y="15690"/>
                    <a:pt x="2160" y="15690"/>
                    <a:pt x="2160" y="15690"/>
                  </a:cubicBezTo>
                  <a:cubicBezTo>
                    <a:pt x="926" y="7539"/>
                    <a:pt x="926" y="7539"/>
                    <a:pt x="926" y="7539"/>
                  </a:cubicBezTo>
                  <a:cubicBezTo>
                    <a:pt x="4011" y="7539"/>
                    <a:pt x="4011" y="7539"/>
                    <a:pt x="4011" y="7539"/>
                  </a:cubicBezTo>
                  <a:close/>
                  <a:moveTo>
                    <a:pt x="5554" y="14060"/>
                  </a:moveTo>
                  <a:cubicBezTo>
                    <a:pt x="4320" y="12838"/>
                    <a:pt x="4320" y="12838"/>
                    <a:pt x="4320" y="12838"/>
                  </a:cubicBezTo>
                  <a:cubicBezTo>
                    <a:pt x="4320" y="13653"/>
                    <a:pt x="4320" y="13653"/>
                    <a:pt x="4320" y="13653"/>
                  </a:cubicBezTo>
                  <a:cubicBezTo>
                    <a:pt x="5554" y="14060"/>
                    <a:pt x="5554" y="14060"/>
                    <a:pt x="5554" y="14060"/>
                  </a:cubicBezTo>
                  <a:close/>
                  <a:moveTo>
                    <a:pt x="2469" y="611"/>
                  </a:moveTo>
                  <a:cubicBezTo>
                    <a:pt x="3703" y="611"/>
                    <a:pt x="4629" y="1834"/>
                    <a:pt x="4629" y="3464"/>
                  </a:cubicBezTo>
                  <a:cubicBezTo>
                    <a:pt x="4629" y="4687"/>
                    <a:pt x="3703" y="6317"/>
                    <a:pt x="2469" y="6317"/>
                  </a:cubicBezTo>
                  <a:cubicBezTo>
                    <a:pt x="1234" y="6317"/>
                    <a:pt x="309" y="4687"/>
                    <a:pt x="309" y="3464"/>
                  </a:cubicBezTo>
                  <a:cubicBezTo>
                    <a:pt x="309" y="1834"/>
                    <a:pt x="1234" y="611"/>
                    <a:pt x="2469" y="611"/>
                  </a:cubicBezTo>
                  <a:close/>
                  <a:moveTo>
                    <a:pt x="14503" y="3871"/>
                  </a:moveTo>
                  <a:cubicBezTo>
                    <a:pt x="14503" y="3871"/>
                    <a:pt x="14194" y="3871"/>
                    <a:pt x="14194" y="3464"/>
                  </a:cubicBezTo>
                  <a:cubicBezTo>
                    <a:pt x="14194" y="3464"/>
                    <a:pt x="14194" y="3056"/>
                    <a:pt x="14194" y="3056"/>
                  </a:cubicBezTo>
                  <a:cubicBezTo>
                    <a:pt x="14194" y="2649"/>
                    <a:pt x="14194" y="2649"/>
                    <a:pt x="14194" y="2649"/>
                  </a:cubicBezTo>
                  <a:cubicBezTo>
                    <a:pt x="14194" y="2649"/>
                    <a:pt x="14194" y="2649"/>
                    <a:pt x="14194" y="2649"/>
                  </a:cubicBezTo>
                  <a:cubicBezTo>
                    <a:pt x="14194" y="2649"/>
                    <a:pt x="14194" y="2649"/>
                    <a:pt x="14194" y="2649"/>
                  </a:cubicBezTo>
                  <a:cubicBezTo>
                    <a:pt x="14194" y="1426"/>
                    <a:pt x="14194" y="1019"/>
                    <a:pt x="14811" y="611"/>
                  </a:cubicBezTo>
                  <a:cubicBezTo>
                    <a:pt x="15429" y="-204"/>
                    <a:pt x="16354" y="-204"/>
                    <a:pt x="17280" y="611"/>
                  </a:cubicBezTo>
                  <a:cubicBezTo>
                    <a:pt x="17589" y="1019"/>
                    <a:pt x="17589" y="1426"/>
                    <a:pt x="17589" y="2649"/>
                  </a:cubicBezTo>
                  <a:cubicBezTo>
                    <a:pt x="17589" y="2649"/>
                    <a:pt x="17589" y="2649"/>
                    <a:pt x="17589" y="2649"/>
                  </a:cubicBezTo>
                  <a:cubicBezTo>
                    <a:pt x="17897" y="2649"/>
                    <a:pt x="17897" y="2649"/>
                    <a:pt x="17897" y="2649"/>
                  </a:cubicBezTo>
                  <a:cubicBezTo>
                    <a:pt x="17897" y="3056"/>
                    <a:pt x="17897" y="3056"/>
                    <a:pt x="17897" y="3056"/>
                  </a:cubicBezTo>
                  <a:cubicBezTo>
                    <a:pt x="17897" y="3056"/>
                    <a:pt x="17589" y="3464"/>
                    <a:pt x="17589" y="3464"/>
                  </a:cubicBezTo>
                  <a:cubicBezTo>
                    <a:pt x="17589" y="3871"/>
                    <a:pt x="17589" y="3871"/>
                    <a:pt x="17280" y="3871"/>
                  </a:cubicBezTo>
                  <a:cubicBezTo>
                    <a:pt x="17280" y="4687"/>
                    <a:pt x="16663" y="5502"/>
                    <a:pt x="16046" y="5502"/>
                  </a:cubicBezTo>
                  <a:cubicBezTo>
                    <a:pt x="16046" y="5502"/>
                    <a:pt x="15737" y="5502"/>
                    <a:pt x="15737" y="5502"/>
                  </a:cubicBezTo>
                  <a:cubicBezTo>
                    <a:pt x="15120" y="5094"/>
                    <a:pt x="14811" y="5094"/>
                    <a:pt x="14503" y="3871"/>
                  </a:cubicBez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sp>
          <p:nvSpPr>
            <p:cNvPr id="512" name="Shape 512"/>
            <p:cNvSpPr/>
            <p:nvPr/>
          </p:nvSpPr>
          <p:spPr>
            <a:xfrm flipH="1">
              <a:off x="1424049" y="-1"/>
              <a:ext cx="1" cy="1605417"/>
            </a:xfrm>
            <a:prstGeom prst="line">
              <a:avLst/>
            </a:prstGeom>
            <a:noFill/>
            <a:ln w="127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513" name="Shape 513"/>
            <p:cNvSpPr/>
            <p:nvPr/>
          </p:nvSpPr>
          <p:spPr>
            <a:xfrm>
              <a:off x="1481170" y="241082"/>
              <a:ext cx="2161747" cy="1160781"/>
            </a:xfrm>
            <a:prstGeom prst="rect">
              <a:avLst/>
            </a:prstGeom>
            <a:noFill/>
            <a:ln w="12700" cap="flat">
              <a:noFill/>
              <a:miter lim="400000"/>
            </a:ln>
            <a:effectLst/>
          </p:spPr>
          <p:txBody>
            <a:bodyPr wrap="square" lIns="91439" tIns="91439" rIns="91439" bIns="91439" numCol="1" anchor="t">
              <a:spAutoFit/>
            </a:bodyPr>
            <a:lstStyle/>
            <a:p>
              <a:pPr>
                <a:defRPr sz="6400">
                  <a:solidFill>
                    <a:srgbClr val="D84555"/>
                  </a:solidFill>
                  <a:latin typeface="+mj-lt"/>
                  <a:ea typeface="+mj-ea"/>
                  <a:cs typeface="+mj-cs"/>
                  <a:sym typeface="Helvetica"/>
                </a:defRPr>
              </a:pPr>
              <a:r>
                <a:t>56</a:t>
              </a:r>
              <a:r>
                <a:rPr sz="4800"/>
                <a:t>%</a:t>
              </a:r>
            </a:p>
          </p:txBody>
        </p:sp>
      </p:grpSp>
      <p:grpSp>
        <p:nvGrpSpPr>
          <p:cNvPr id="518" name="Group 518"/>
          <p:cNvGrpSpPr/>
          <p:nvPr/>
        </p:nvGrpSpPr>
        <p:grpSpPr>
          <a:xfrm>
            <a:off x="20573035" y="2724519"/>
            <a:ext cx="3250274" cy="1605417"/>
            <a:chOff x="0" y="0"/>
            <a:chExt cx="3250273" cy="1605416"/>
          </a:xfrm>
        </p:grpSpPr>
        <p:sp>
          <p:nvSpPr>
            <p:cNvPr id="515" name="Shape 515"/>
            <p:cNvSpPr/>
            <p:nvPr/>
          </p:nvSpPr>
          <p:spPr>
            <a:xfrm>
              <a:off x="0" y="261110"/>
              <a:ext cx="1281094" cy="1004427"/>
            </a:xfrm>
            <a:custGeom>
              <a:avLst/>
              <a:gdLst/>
              <a:ahLst/>
              <a:cxnLst>
                <a:cxn ang="0">
                  <a:pos x="wd2" y="hd2"/>
                </a:cxn>
                <a:cxn ang="5400000">
                  <a:pos x="wd2" y="hd2"/>
                </a:cxn>
                <a:cxn ang="10800000">
                  <a:pos x="wd2" y="hd2"/>
                </a:cxn>
                <a:cxn ang="16200000">
                  <a:pos x="wd2" y="hd2"/>
                </a:cxn>
              </a:cxnLst>
              <a:rect l="0" t="0" r="r" b="b"/>
              <a:pathLst>
                <a:path w="21346" h="21600" extrusionOk="0">
                  <a:moveTo>
                    <a:pt x="21346" y="13500"/>
                  </a:moveTo>
                  <a:cubicBezTo>
                    <a:pt x="9046" y="16586"/>
                    <a:pt x="9046" y="16586"/>
                    <a:pt x="9046" y="16586"/>
                  </a:cubicBezTo>
                  <a:cubicBezTo>
                    <a:pt x="8746" y="18129"/>
                    <a:pt x="8746" y="19286"/>
                    <a:pt x="9046" y="20443"/>
                  </a:cubicBezTo>
                  <a:cubicBezTo>
                    <a:pt x="21046" y="16971"/>
                    <a:pt x="21046" y="16971"/>
                    <a:pt x="21046" y="16971"/>
                  </a:cubicBezTo>
                  <a:cubicBezTo>
                    <a:pt x="21346" y="18129"/>
                    <a:pt x="21346" y="18129"/>
                    <a:pt x="21346" y="18129"/>
                  </a:cubicBezTo>
                  <a:cubicBezTo>
                    <a:pt x="8746" y="21600"/>
                    <a:pt x="8746" y="21600"/>
                    <a:pt x="8746" y="21600"/>
                  </a:cubicBezTo>
                  <a:cubicBezTo>
                    <a:pt x="8446" y="21600"/>
                    <a:pt x="8446" y="21600"/>
                    <a:pt x="8446" y="21600"/>
                  </a:cubicBezTo>
                  <a:cubicBezTo>
                    <a:pt x="346" y="15043"/>
                    <a:pt x="346" y="15043"/>
                    <a:pt x="346" y="15043"/>
                  </a:cubicBezTo>
                  <a:cubicBezTo>
                    <a:pt x="46" y="13886"/>
                    <a:pt x="-254" y="12343"/>
                    <a:pt x="346" y="11186"/>
                  </a:cubicBezTo>
                  <a:cubicBezTo>
                    <a:pt x="1246" y="10800"/>
                    <a:pt x="1246" y="10800"/>
                    <a:pt x="1246" y="10800"/>
                  </a:cubicBezTo>
                  <a:cubicBezTo>
                    <a:pt x="1246" y="11186"/>
                    <a:pt x="1246" y="11186"/>
                    <a:pt x="1246" y="11186"/>
                  </a:cubicBezTo>
                  <a:cubicBezTo>
                    <a:pt x="11746" y="14271"/>
                    <a:pt x="11746" y="14271"/>
                    <a:pt x="11746" y="14271"/>
                  </a:cubicBezTo>
                  <a:cubicBezTo>
                    <a:pt x="11746" y="13886"/>
                    <a:pt x="11746" y="13114"/>
                    <a:pt x="11746" y="12729"/>
                  </a:cubicBezTo>
                  <a:cubicBezTo>
                    <a:pt x="11746" y="12343"/>
                    <a:pt x="11746" y="11571"/>
                    <a:pt x="11746" y="11186"/>
                  </a:cubicBezTo>
                  <a:cubicBezTo>
                    <a:pt x="1246" y="8486"/>
                    <a:pt x="1246" y="8486"/>
                    <a:pt x="1246" y="8486"/>
                  </a:cubicBezTo>
                  <a:cubicBezTo>
                    <a:pt x="1246" y="7329"/>
                    <a:pt x="1246" y="7329"/>
                    <a:pt x="1246" y="7329"/>
                  </a:cubicBezTo>
                  <a:cubicBezTo>
                    <a:pt x="1246" y="7329"/>
                    <a:pt x="1246" y="7329"/>
                    <a:pt x="1246" y="7329"/>
                  </a:cubicBezTo>
                  <a:cubicBezTo>
                    <a:pt x="1246" y="7329"/>
                    <a:pt x="1246" y="7329"/>
                    <a:pt x="1246" y="7329"/>
                  </a:cubicBezTo>
                  <a:cubicBezTo>
                    <a:pt x="1246" y="7329"/>
                    <a:pt x="1246" y="7329"/>
                    <a:pt x="1246" y="7329"/>
                  </a:cubicBezTo>
                  <a:cubicBezTo>
                    <a:pt x="1846" y="6943"/>
                    <a:pt x="1846" y="6943"/>
                    <a:pt x="1846" y="6943"/>
                  </a:cubicBezTo>
                  <a:cubicBezTo>
                    <a:pt x="1846" y="6171"/>
                    <a:pt x="1846" y="6171"/>
                    <a:pt x="1846" y="6171"/>
                  </a:cubicBezTo>
                  <a:cubicBezTo>
                    <a:pt x="11746" y="9257"/>
                    <a:pt x="11746" y="9257"/>
                    <a:pt x="11746" y="9257"/>
                  </a:cubicBezTo>
                  <a:cubicBezTo>
                    <a:pt x="11746" y="8871"/>
                    <a:pt x="11746" y="8486"/>
                    <a:pt x="11746" y="8100"/>
                  </a:cubicBezTo>
                  <a:cubicBezTo>
                    <a:pt x="11746" y="7329"/>
                    <a:pt x="11746" y="6943"/>
                    <a:pt x="11746" y="6557"/>
                  </a:cubicBezTo>
                  <a:cubicBezTo>
                    <a:pt x="1846" y="3471"/>
                    <a:pt x="1846" y="3471"/>
                    <a:pt x="1846" y="3471"/>
                  </a:cubicBezTo>
                  <a:cubicBezTo>
                    <a:pt x="1846" y="2314"/>
                    <a:pt x="1846" y="2314"/>
                    <a:pt x="1846" y="2314"/>
                  </a:cubicBezTo>
                  <a:cubicBezTo>
                    <a:pt x="9646" y="0"/>
                    <a:pt x="9646" y="0"/>
                    <a:pt x="9646" y="0"/>
                  </a:cubicBezTo>
                  <a:cubicBezTo>
                    <a:pt x="18646" y="2314"/>
                    <a:pt x="18646" y="2314"/>
                    <a:pt x="18646" y="2314"/>
                  </a:cubicBezTo>
                  <a:cubicBezTo>
                    <a:pt x="18946" y="3471"/>
                    <a:pt x="18946" y="4243"/>
                    <a:pt x="18646" y="5400"/>
                  </a:cubicBezTo>
                  <a:cubicBezTo>
                    <a:pt x="17746" y="5786"/>
                    <a:pt x="17746" y="5786"/>
                    <a:pt x="17746" y="5786"/>
                  </a:cubicBezTo>
                  <a:cubicBezTo>
                    <a:pt x="18946" y="6171"/>
                    <a:pt x="18946" y="6171"/>
                    <a:pt x="18946" y="6171"/>
                  </a:cubicBezTo>
                  <a:cubicBezTo>
                    <a:pt x="19546" y="7329"/>
                    <a:pt x="19546" y="8486"/>
                    <a:pt x="18946" y="9643"/>
                  </a:cubicBezTo>
                  <a:cubicBezTo>
                    <a:pt x="17146" y="11186"/>
                    <a:pt x="17146" y="11186"/>
                    <a:pt x="17146" y="11186"/>
                  </a:cubicBezTo>
                  <a:cubicBezTo>
                    <a:pt x="21346" y="12729"/>
                    <a:pt x="21346" y="12729"/>
                    <a:pt x="21346" y="12729"/>
                  </a:cubicBezTo>
                  <a:cubicBezTo>
                    <a:pt x="21346" y="13500"/>
                    <a:pt x="21346" y="13500"/>
                    <a:pt x="21346" y="13500"/>
                  </a:cubicBezTo>
                  <a:close/>
                  <a:moveTo>
                    <a:pt x="9646" y="19286"/>
                  </a:moveTo>
                  <a:cubicBezTo>
                    <a:pt x="9646" y="19286"/>
                    <a:pt x="9646" y="19286"/>
                    <a:pt x="9646" y="19286"/>
                  </a:cubicBezTo>
                  <a:cubicBezTo>
                    <a:pt x="20746" y="16586"/>
                    <a:pt x="20746" y="16586"/>
                    <a:pt x="20746" y="16586"/>
                  </a:cubicBezTo>
                  <a:cubicBezTo>
                    <a:pt x="20746" y="16200"/>
                    <a:pt x="20746" y="16200"/>
                    <a:pt x="20746" y="16200"/>
                  </a:cubicBezTo>
                  <a:cubicBezTo>
                    <a:pt x="9646" y="19286"/>
                    <a:pt x="9646" y="19286"/>
                    <a:pt x="9646" y="19286"/>
                  </a:cubicBezTo>
                  <a:close/>
                  <a:moveTo>
                    <a:pt x="9646" y="18129"/>
                  </a:moveTo>
                  <a:cubicBezTo>
                    <a:pt x="9646" y="18514"/>
                    <a:pt x="9646" y="18514"/>
                    <a:pt x="9646" y="18514"/>
                  </a:cubicBezTo>
                  <a:cubicBezTo>
                    <a:pt x="20746" y="15429"/>
                    <a:pt x="20746" y="15429"/>
                    <a:pt x="20746" y="15429"/>
                  </a:cubicBezTo>
                  <a:cubicBezTo>
                    <a:pt x="20746" y="15043"/>
                    <a:pt x="20746" y="15043"/>
                    <a:pt x="20746" y="15043"/>
                  </a:cubicBezTo>
                  <a:cubicBezTo>
                    <a:pt x="9646" y="18129"/>
                    <a:pt x="9646" y="18129"/>
                    <a:pt x="9646" y="18129"/>
                  </a:cubicBezTo>
                  <a:close/>
                  <a:moveTo>
                    <a:pt x="9346" y="17357"/>
                  </a:moveTo>
                  <a:cubicBezTo>
                    <a:pt x="9646" y="17743"/>
                    <a:pt x="9646" y="17743"/>
                    <a:pt x="9646" y="17743"/>
                  </a:cubicBezTo>
                  <a:cubicBezTo>
                    <a:pt x="20746" y="14657"/>
                    <a:pt x="20746" y="14657"/>
                    <a:pt x="20746" y="14657"/>
                  </a:cubicBezTo>
                  <a:cubicBezTo>
                    <a:pt x="20746" y="14271"/>
                    <a:pt x="20746" y="14271"/>
                    <a:pt x="20746" y="14271"/>
                  </a:cubicBezTo>
                  <a:lnTo>
                    <a:pt x="9346" y="17357"/>
                  </a:ln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sp>
          <p:nvSpPr>
            <p:cNvPr id="516" name="Shape 516"/>
            <p:cNvSpPr/>
            <p:nvPr/>
          </p:nvSpPr>
          <p:spPr>
            <a:xfrm flipH="1">
              <a:off x="1393637" y="0"/>
              <a:ext cx="1" cy="1605417"/>
            </a:xfrm>
            <a:prstGeom prst="line">
              <a:avLst/>
            </a:prstGeom>
            <a:noFill/>
            <a:ln w="127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517" name="Shape 517"/>
            <p:cNvSpPr/>
            <p:nvPr/>
          </p:nvSpPr>
          <p:spPr>
            <a:xfrm>
              <a:off x="1506181" y="232484"/>
              <a:ext cx="1744093" cy="1160781"/>
            </a:xfrm>
            <a:prstGeom prst="rect">
              <a:avLst/>
            </a:prstGeom>
            <a:noFill/>
            <a:ln w="12700" cap="flat">
              <a:noFill/>
              <a:miter lim="400000"/>
            </a:ln>
            <a:effectLst/>
          </p:spPr>
          <p:txBody>
            <a:bodyPr wrap="square" lIns="91439" tIns="91439" rIns="91439" bIns="91439" numCol="1" anchor="t">
              <a:spAutoFit/>
            </a:bodyPr>
            <a:lstStyle/>
            <a:p>
              <a:pPr>
                <a:defRPr sz="6400"/>
              </a:pPr>
              <a:r>
                <a:rPr>
                  <a:solidFill>
                    <a:srgbClr val="D84555"/>
                  </a:solidFill>
                  <a:latin typeface="+mj-lt"/>
                  <a:ea typeface="+mj-ea"/>
                  <a:cs typeface="+mj-cs"/>
                  <a:sym typeface="Helvetica"/>
                </a:rPr>
                <a:t>42</a:t>
              </a:r>
              <a:r>
                <a:rPr sz="4800">
                  <a:solidFill>
                    <a:srgbClr val="D84555"/>
                  </a:solidFill>
                  <a:latin typeface="+mj-lt"/>
                  <a:ea typeface="+mj-ea"/>
                  <a:cs typeface="+mj-cs"/>
                  <a:sym typeface="Helvetica"/>
                </a:rPr>
                <a:t>%</a:t>
              </a:r>
            </a:p>
          </p:txBody>
        </p:sp>
      </p:grpSp>
      <p:grpSp>
        <p:nvGrpSpPr>
          <p:cNvPr id="522" name="Group 522"/>
          <p:cNvGrpSpPr/>
          <p:nvPr/>
        </p:nvGrpSpPr>
        <p:grpSpPr>
          <a:xfrm>
            <a:off x="20665127" y="5337914"/>
            <a:ext cx="3158181" cy="1605417"/>
            <a:chOff x="0" y="0"/>
            <a:chExt cx="3158180" cy="1605416"/>
          </a:xfrm>
        </p:grpSpPr>
        <p:sp>
          <p:nvSpPr>
            <p:cNvPr id="519" name="Shape 519"/>
            <p:cNvSpPr/>
            <p:nvPr/>
          </p:nvSpPr>
          <p:spPr>
            <a:xfrm>
              <a:off x="-1" y="281967"/>
              <a:ext cx="1081690" cy="1150367"/>
            </a:xfrm>
            <a:custGeom>
              <a:avLst/>
              <a:gdLst/>
              <a:ahLst/>
              <a:cxnLst>
                <a:cxn ang="0">
                  <a:pos x="wd2" y="hd2"/>
                </a:cxn>
                <a:cxn ang="5400000">
                  <a:pos x="wd2" y="hd2"/>
                </a:cxn>
                <a:cxn ang="10800000">
                  <a:pos x="wd2" y="hd2"/>
                </a:cxn>
                <a:cxn ang="16200000">
                  <a:pos x="wd2" y="hd2"/>
                </a:cxn>
              </a:cxnLst>
              <a:rect l="0" t="0" r="r" b="b"/>
              <a:pathLst>
                <a:path w="21600" h="21600" extrusionOk="0">
                  <a:moveTo>
                    <a:pt x="10800" y="2363"/>
                  </a:moveTo>
                  <a:cubicBezTo>
                    <a:pt x="6840" y="2363"/>
                    <a:pt x="6840" y="2363"/>
                    <a:pt x="6840" y="2363"/>
                  </a:cubicBezTo>
                  <a:cubicBezTo>
                    <a:pt x="7200" y="3713"/>
                    <a:pt x="7200" y="5400"/>
                    <a:pt x="7920" y="6750"/>
                  </a:cubicBezTo>
                  <a:cubicBezTo>
                    <a:pt x="8280" y="8437"/>
                    <a:pt x="9360" y="9450"/>
                    <a:pt x="10800" y="9450"/>
                  </a:cubicBezTo>
                  <a:cubicBezTo>
                    <a:pt x="10800" y="9450"/>
                    <a:pt x="10800" y="9450"/>
                    <a:pt x="10800" y="9450"/>
                  </a:cubicBezTo>
                  <a:cubicBezTo>
                    <a:pt x="12600" y="9450"/>
                    <a:pt x="13320" y="8437"/>
                    <a:pt x="14040" y="6750"/>
                  </a:cubicBezTo>
                  <a:cubicBezTo>
                    <a:pt x="14400" y="5400"/>
                    <a:pt x="14760" y="3713"/>
                    <a:pt x="14760" y="2363"/>
                  </a:cubicBezTo>
                  <a:cubicBezTo>
                    <a:pt x="10800" y="2363"/>
                    <a:pt x="10800" y="2363"/>
                    <a:pt x="10800" y="2363"/>
                  </a:cubicBezTo>
                  <a:close/>
                  <a:moveTo>
                    <a:pt x="16920" y="3375"/>
                  </a:moveTo>
                  <a:cubicBezTo>
                    <a:pt x="17640" y="2363"/>
                    <a:pt x="17640" y="2363"/>
                    <a:pt x="17640" y="2363"/>
                  </a:cubicBezTo>
                  <a:cubicBezTo>
                    <a:pt x="20160" y="2363"/>
                    <a:pt x="20160" y="2363"/>
                    <a:pt x="20160" y="2363"/>
                  </a:cubicBezTo>
                  <a:cubicBezTo>
                    <a:pt x="20160" y="4050"/>
                    <a:pt x="19440" y="5400"/>
                    <a:pt x="18360" y="6413"/>
                  </a:cubicBezTo>
                  <a:cubicBezTo>
                    <a:pt x="17640" y="7088"/>
                    <a:pt x="16560" y="7763"/>
                    <a:pt x="15120" y="8100"/>
                  </a:cubicBezTo>
                  <a:cubicBezTo>
                    <a:pt x="15480" y="7763"/>
                    <a:pt x="15480" y="7425"/>
                    <a:pt x="15480" y="7088"/>
                  </a:cubicBezTo>
                  <a:cubicBezTo>
                    <a:pt x="16200" y="5737"/>
                    <a:pt x="16200" y="4388"/>
                    <a:pt x="16200" y="3038"/>
                  </a:cubicBezTo>
                  <a:cubicBezTo>
                    <a:pt x="16920" y="3375"/>
                    <a:pt x="16920" y="3375"/>
                    <a:pt x="16920" y="3375"/>
                  </a:cubicBezTo>
                  <a:close/>
                  <a:moveTo>
                    <a:pt x="14040" y="9788"/>
                  </a:moveTo>
                  <a:cubicBezTo>
                    <a:pt x="13680" y="10125"/>
                    <a:pt x="13320" y="10462"/>
                    <a:pt x="12960" y="10800"/>
                  </a:cubicBezTo>
                  <a:cubicBezTo>
                    <a:pt x="12960" y="12150"/>
                    <a:pt x="12960" y="12150"/>
                    <a:pt x="12960" y="12150"/>
                  </a:cubicBezTo>
                  <a:cubicBezTo>
                    <a:pt x="12600" y="12150"/>
                    <a:pt x="12600" y="12150"/>
                    <a:pt x="12600" y="12150"/>
                  </a:cubicBezTo>
                  <a:cubicBezTo>
                    <a:pt x="12600" y="13163"/>
                    <a:pt x="12960" y="13837"/>
                    <a:pt x="13320" y="14850"/>
                  </a:cubicBezTo>
                  <a:cubicBezTo>
                    <a:pt x="15840" y="14850"/>
                    <a:pt x="15840" y="14850"/>
                    <a:pt x="15840" y="14850"/>
                  </a:cubicBezTo>
                  <a:cubicBezTo>
                    <a:pt x="15840" y="16200"/>
                    <a:pt x="15840" y="16200"/>
                    <a:pt x="15840" y="16200"/>
                  </a:cubicBezTo>
                  <a:cubicBezTo>
                    <a:pt x="16920" y="16200"/>
                    <a:pt x="16920" y="16200"/>
                    <a:pt x="16920" y="16200"/>
                  </a:cubicBezTo>
                  <a:cubicBezTo>
                    <a:pt x="16920" y="21600"/>
                    <a:pt x="16920" y="21600"/>
                    <a:pt x="16920" y="21600"/>
                  </a:cubicBezTo>
                  <a:cubicBezTo>
                    <a:pt x="5040" y="21600"/>
                    <a:pt x="5040" y="21600"/>
                    <a:pt x="5040" y="21600"/>
                  </a:cubicBezTo>
                  <a:cubicBezTo>
                    <a:pt x="5040" y="16200"/>
                    <a:pt x="5040" y="16200"/>
                    <a:pt x="5040" y="16200"/>
                  </a:cubicBezTo>
                  <a:cubicBezTo>
                    <a:pt x="5760" y="16200"/>
                    <a:pt x="5760" y="16200"/>
                    <a:pt x="5760" y="16200"/>
                  </a:cubicBezTo>
                  <a:cubicBezTo>
                    <a:pt x="5760" y="14850"/>
                    <a:pt x="5760" y="14850"/>
                    <a:pt x="5760" y="14850"/>
                  </a:cubicBezTo>
                  <a:cubicBezTo>
                    <a:pt x="8280" y="14850"/>
                    <a:pt x="8280" y="14850"/>
                    <a:pt x="8280" y="14850"/>
                  </a:cubicBezTo>
                  <a:cubicBezTo>
                    <a:pt x="9000" y="13837"/>
                    <a:pt x="9000" y="13163"/>
                    <a:pt x="9360" y="12150"/>
                  </a:cubicBezTo>
                  <a:cubicBezTo>
                    <a:pt x="9000" y="12150"/>
                    <a:pt x="9000" y="12150"/>
                    <a:pt x="9000" y="12150"/>
                  </a:cubicBezTo>
                  <a:cubicBezTo>
                    <a:pt x="9000" y="10800"/>
                    <a:pt x="9000" y="10800"/>
                    <a:pt x="9000" y="10800"/>
                  </a:cubicBezTo>
                  <a:cubicBezTo>
                    <a:pt x="8280" y="10462"/>
                    <a:pt x="7920" y="10125"/>
                    <a:pt x="7560" y="9788"/>
                  </a:cubicBezTo>
                  <a:cubicBezTo>
                    <a:pt x="7200" y="10462"/>
                    <a:pt x="7200" y="10462"/>
                    <a:pt x="7200" y="10462"/>
                  </a:cubicBezTo>
                  <a:cubicBezTo>
                    <a:pt x="6120" y="10125"/>
                    <a:pt x="6120" y="10125"/>
                    <a:pt x="6120" y="10125"/>
                  </a:cubicBezTo>
                  <a:cubicBezTo>
                    <a:pt x="6120" y="9113"/>
                    <a:pt x="6120" y="9113"/>
                    <a:pt x="6120" y="9113"/>
                  </a:cubicBezTo>
                  <a:cubicBezTo>
                    <a:pt x="4680" y="8775"/>
                    <a:pt x="3600" y="8100"/>
                    <a:pt x="2520" y="7088"/>
                  </a:cubicBezTo>
                  <a:cubicBezTo>
                    <a:pt x="1080" y="6075"/>
                    <a:pt x="360" y="4050"/>
                    <a:pt x="0" y="1688"/>
                  </a:cubicBezTo>
                  <a:cubicBezTo>
                    <a:pt x="720" y="1013"/>
                    <a:pt x="720" y="1013"/>
                    <a:pt x="720" y="1013"/>
                  </a:cubicBezTo>
                  <a:cubicBezTo>
                    <a:pt x="4320" y="1013"/>
                    <a:pt x="4320" y="1013"/>
                    <a:pt x="4320" y="1013"/>
                  </a:cubicBezTo>
                  <a:cubicBezTo>
                    <a:pt x="4680" y="1013"/>
                    <a:pt x="4680" y="1013"/>
                    <a:pt x="4680" y="1013"/>
                  </a:cubicBezTo>
                  <a:cubicBezTo>
                    <a:pt x="4680" y="0"/>
                    <a:pt x="4680" y="0"/>
                    <a:pt x="4680" y="0"/>
                  </a:cubicBezTo>
                  <a:cubicBezTo>
                    <a:pt x="17280" y="0"/>
                    <a:pt x="17280" y="0"/>
                    <a:pt x="17280" y="0"/>
                  </a:cubicBezTo>
                  <a:cubicBezTo>
                    <a:pt x="17280" y="1013"/>
                    <a:pt x="17280" y="1013"/>
                    <a:pt x="17280" y="1013"/>
                  </a:cubicBezTo>
                  <a:cubicBezTo>
                    <a:pt x="21240" y="1013"/>
                    <a:pt x="21240" y="1013"/>
                    <a:pt x="21240" y="1013"/>
                  </a:cubicBezTo>
                  <a:cubicBezTo>
                    <a:pt x="21600" y="1688"/>
                    <a:pt x="21600" y="1688"/>
                    <a:pt x="21600" y="1688"/>
                  </a:cubicBezTo>
                  <a:cubicBezTo>
                    <a:pt x="21600" y="4050"/>
                    <a:pt x="20520" y="6075"/>
                    <a:pt x="19440" y="7088"/>
                  </a:cubicBezTo>
                  <a:cubicBezTo>
                    <a:pt x="18360" y="8100"/>
                    <a:pt x="16920" y="8775"/>
                    <a:pt x="15480" y="9113"/>
                  </a:cubicBezTo>
                  <a:cubicBezTo>
                    <a:pt x="15840" y="10125"/>
                    <a:pt x="15840" y="10125"/>
                    <a:pt x="15840" y="10125"/>
                  </a:cubicBezTo>
                  <a:cubicBezTo>
                    <a:pt x="14400" y="10462"/>
                    <a:pt x="14400" y="10462"/>
                    <a:pt x="14400" y="10462"/>
                  </a:cubicBezTo>
                  <a:cubicBezTo>
                    <a:pt x="14040" y="9788"/>
                    <a:pt x="14040" y="9788"/>
                    <a:pt x="14040" y="9788"/>
                  </a:cubicBezTo>
                  <a:close/>
                  <a:moveTo>
                    <a:pt x="5040" y="3375"/>
                  </a:moveTo>
                  <a:cubicBezTo>
                    <a:pt x="4320" y="2363"/>
                    <a:pt x="4320" y="2363"/>
                    <a:pt x="4320" y="2363"/>
                  </a:cubicBezTo>
                  <a:cubicBezTo>
                    <a:pt x="1440" y="2363"/>
                    <a:pt x="1440" y="2363"/>
                    <a:pt x="1440" y="2363"/>
                  </a:cubicBezTo>
                  <a:cubicBezTo>
                    <a:pt x="1800" y="4050"/>
                    <a:pt x="2520" y="5400"/>
                    <a:pt x="3240" y="6413"/>
                  </a:cubicBezTo>
                  <a:cubicBezTo>
                    <a:pt x="4320" y="7088"/>
                    <a:pt x="5400" y="7763"/>
                    <a:pt x="6480" y="8100"/>
                  </a:cubicBezTo>
                  <a:cubicBezTo>
                    <a:pt x="6480" y="7763"/>
                    <a:pt x="6120" y="7425"/>
                    <a:pt x="6120" y="7088"/>
                  </a:cubicBezTo>
                  <a:cubicBezTo>
                    <a:pt x="5760" y="5737"/>
                    <a:pt x="5400" y="4388"/>
                    <a:pt x="5400" y="3038"/>
                  </a:cubicBezTo>
                  <a:cubicBezTo>
                    <a:pt x="5040" y="3375"/>
                    <a:pt x="5040" y="3375"/>
                    <a:pt x="5040" y="3375"/>
                  </a:cubicBezTo>
                  <a:close/>
                  <a:moveTo>
                    <a:pt x="6840" y="17212"/>
                  </a:moveTo>
                  <a:cubicBezTo>
                    <a:pt x="6840" y="20250"/>
                    <a:pt x="6840" y="20250"/>
                    <a:pt x="6840" y="20250"/>
                  </a:cubicBezTo>
                  <a:cubicBezTo>
                    <a:pt x="15120" y="20250"/>
                    <a:pt x="15120" y="20250"/>
                    <a:pt x="15120" y="20250"/>
                  </a:cubicBezTo>
                  <a:cubicBezTo>
                    <a:pt x="15120" y="17212"/>
                    <a:pt x="15120" y="17212"/>
                    <a:pt x="15120" y="17212"/>
                  </a:cubicBezTo>
                  <a:lnTo>
                    <a:pt x="6840" y="17212"/>
                  </a:ln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sp>
          <p:nvSpPr>
            <p:cNvPr id="520" name="Shape 520"/>
            <p:cNvSpPr/>
            <p:nvPr/>
          </p:nvSpPr>
          <p:spPr>
            <a:xfrm flipH="1">
              <a:off x="1301544" y="-1"/>
              <a:ext cx="1" cy="1605417"/>
            </a:xfrm>
            <a:prstGeom prst="line">
              <a:avLst/>
            </a:prstGeom>
            <a:noFill/>
            <a:ln w="127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521" name="Shape 521"/>
            <p:cNvSpPr/>
            <p:nvPr/>
          </p:nvSpPr>
          <p:spPr>
            <a:xfrm>
              <a:off x="1414088" y="241082"/>
              <a:ext cx="1744093" cy="1160781"/>
            </a:xfrm>
            <a:prstGeom prst="rect">
              <a:avLst/>
            </a:prstGeom>
            <a:noFill/>
            <a:ln w="12700" cap="flat">
              <a:noFill/>
              <a:miter lim="400000"/>
            </a:ln>
            <a:effectLst/>
          </p:spPr>
          <p:txBody>
            <a:bodyPr wrap="square" lIns="91439" tIns="91439" rIns="91439" bIns="91439" numCol="1" anchor="t">
              <a:spAutoFit/>
            </a:bodyPr>
            <a:lstStyle/>
            <a:p>
              <a:pPr>
                <a:defRPr sz="6400"/>
              </a:pPr>
              <a:r>
                <a:rPr>
                  <a:solidFill>
                    <a:srgbClr val="D84555"/>
                  </a:solidFill>
                  <a:latin typeface="+mj-lt"/>
                  <a:ea typeface="+mj-ea"/>
                  <a:cs typeface="+mj-cs"/>
                  <a:sym typeface="Helvetica"/>
                </a:rPr>
                <a:t>23</a:t>
              </a:r>
              <a:r>
                <a:rPr sz="4800">
                  <a:solidFill>
                    <a:srgbClr val="D84555"/>
                  </a:solidFill>
                  <a:latin typeface="+mj-lt"/>
                  <a:ea typeface="+mj-ea"/>
                  <a:cs typeface="+mj-cs"/>
                  <a:sym typeface="Helvetica"/>
                </a:rPr>
                <a:t>%</a:t>
              </a:r>
            </a:p>
          </p:txBody>
        </p:sp>
      </p:grpSp>
      <p:sp>
        <p:nvSpPr>
          <p:cNvPr id="523" name="Shape 523"/>
          <p:cNvSpPr/>
          <p:nvPr/>
        </p:nvSpPr>
        <p:spPr>
          <a:xfrm>
            <a:off x="11737879" y="8435468"/>
            <a:ext cx="7114517" cy="1003301"/>
          </a:xfrm>
          <a:prstGeom prst="rect">
            <a:avLst/>
          </a:prstGeom>
          <a:ln w="12700">
            <a:miter lim="400000"/>
          </a:ln>
        </p:spPr>
        <p:txBody>
          <a:bodyPr tIns="91439" bIns="91439">
            <a:spAutoFit/>
          </a:bodyPr>
          <a:lstStyle>
            <a:lvl1pPr algn="r">
              <a:defRPr sz="6400" b="1" i="1">
                <a:solidFill>
                  <a:srgbClr val="262626"/>
                </a:solidFill>
                <a:latin typeface="Adobe Garamond Pro"/>
                <a:ea typeface="Adobe Garamond Pro"/>
                <a:cs typeface="Adobe Garamond Pro"/>
                <a:sym typeface="Adobe Garamond Pro"/>
              </a:defRPr>
            </a:lvl1pPr>
          </a:lstStyle>
          <a:p>
            <a:r>
              <a:t>Add Your Name</a:t>
            </a:r>
          </a:p>
        </p:txBody>
      </p:sp>
      <p:sp>
        <p:nvSpPr>
          <p:cNvPr id="524" name="Shape 524"/>
          <p:cNvSpPr/>
          <p:nvPr/>
        </p:nvSpPr>
        <p:spPr>
          <a:xfrm>
            <a:off x="17214220" y="9052417"/>
            <a:ext cx="2954217" cy="3611881"/>
          </a:xfrm>
          <a:prstGeom prst="rect">
            <a:avLst/>
          </a:prstGeom>
          <a:ln w="12700">
            <a:miter lim="400000"/>
          </a:ln>
        </p:spPr>
        <p:txBody>
          <a:bodyPr tIns="91439" bIns="91439">
            <a:spAutoFit/>
          </a:bodyPr>
          <a:lstStyle>
            <a:lvl1pPr>
              <a:defRPr sz="19200">
                <a:solidFill>
                  <a:srgbClr val="1B7AC3"/>
                </a:solidFill>
                <a:latin typeface="Arial Black"/>
                <a:ea typeface="Arial Black"/>
                <a:cs typeface="Arial Black"/>
                <a:sym typeface="Arial Black"/>
              </a:defRPr>
            </a:lvl1pPr>
          </a:lstStyle>
          <a:p>
            <a:pPr>
              <a:defRPr>
                <a:solidFill>
                  <a:srgbClr val="000000"/>
                </a:solidFill>
                <a:latin typeface="+mn-lt"/>
                <a:ea typeface="+mn-ea"/>
                <a:cs typeface="+mn-cs"/>
                <a:sym typeface="Trebuchet MS"/>
              </a:defRPr>
            </a:pPr>
            <a:r>
              <a:rPr>
                <a:solidFill>
                  <a:srgbClr val="1B7AC3"/>
                </a:solidFill>
                <a:latin typeface="Arial Black"/>
                <a:ea typeface="Arial Black"/>
                <a:cs typeface="Arial Black"/>
                <a:sym typeface="Arial Black"/>
              </a:rPr>
              <a:t>”</a:t>
            </a:r>
          </a:p>
        </p:txBody>
      </p:sp>
      <p:sp>
        <p:nvSpPr>
          <p:cNvPr id="525" name="Shape 525"/>
          <p:cNvSpPr/>
          <p:nvPr/>
        </p:nvSpPr>
        <p:spPr>
          <a:xfrm>
            <a:off x="7781088" y="10064519"/>
            <a:ext cx="11289793" cy="3016048"/>
          </a:xfrm>
          <a:prstGeom prst="rect">
            <a:avLst/>
          </a:prstGeom>
          <a:ln w="12700">
            <a:miter lim="400000"/>
          </a:ln>
        </p:spPr>
        <p:txBody>
          <a:bodyPr tIns="91439" bIns="91439">
            <a:spAutoFit/>
          </a:bodyPr>
          <a:lstStyle/>
          <a:p>
            <a:pPr algn="just">
              <a:defRPr sz="2800"/>
            </a:pPr>
            <a:r>
              <a:rPr>
                <a:solidFill>
                  <a:srgbClr val="3B3838"/>
                </a:solidFill>
                <a:latin typeface="Arial"/>
                <a:ea typeface="Arial"/>
                <a:cs typeface="Arial"/>
                <a:sym typeface="Arial"/>
              </a:rPr>
              <a:t>Life is Short. Whether we live 20 years or  100, our lives</a:t>
            </a:r>
          </a:p>
          <a:p>
            <a:pPr algn="just">
              <a:defRPr sz="2800"/>
            </a:pPr>
            <a:r>
              <a:rPr>
                <a:solidFill>
                  <a:srgbClr val="3B3838"/>
                </a:solidFill>
                <a:latin typeface="Arial"/>
                <a:ea typeface="Arial"/>
                <a:cs typeface="Arial"/>
                <a:sym typeface="Arial"/>
              </a:rPr>
              <a:t> pass quickly. All the more reason to spend our life doing </a:t>
            </a:r>
          </a:p>
          <a:p>
            <a:pPr algn="r">
              <a:defRPr sz="2800"/>
            </a:pPr>
            <a:r>
              <a:rPr>
                <a:solidFill>
                  <a:srgbClr val="3B3838"/>
                </a:solidFill>
                <a:latin typeface="Arial"/>
                <a:ea typeface="Arial"/>
                <a:cs typeface="Arial"/>
                <a:sym typeface="Arial"/>
              </a:rPr>
              <a:t>what we love. Since we never know how much time we have left, we should live each day as if it is our last—for it just may be. We Can Accomplish Anything We Want, Just Not everything We Want. It's too big a world. There are too many options, too many things and only a certain amount of time. </a:t>
            </a:r>
          </a:p>
        </p:txBody>
      </p:sp>
      <p:sp>
        <p:nvSpPr>
          <p:cNvPr id="526" name="Shape 526"/>
          <p:cNvSpPr/>
          <p:nvPr/>
        </p:nvSpPr>
        <p:spPr>
          <a:xfrm flipH="1">
            <a:off x="7453196" y="8292062"/>
            <a:ext cx="1" cy="4801673"/>
          </a:xfrm>
          <a:prstGeom prst="line">
            <a:avLst/>
          </a:prstGeom>
          <a:ln w="25400">
            <a:solidFill>
              <a:srgbClr val="3B3838"/>
            </a:solidFill>
            <a:prstDash val="dash"/>
            <a:miter lim="400000"/>
          </a:ln>
        </p:spPr>
        <p:txBody>
          <a:bodyPr lIns="0" tIns="0" rIns="0" bIns="0"/>
          <a:lstStyle/>
          <a:p>
            <a:pPr defTabSz="457200">
              <a:defRPr sz="1200">
                <a:latin typeface="+mj-lt"/>
                <a:ea typeface="+mj-ea"/>
                <a:cs typeface="+mj-cs"/>
                <a:sym typeface="Helvetica"/>
              </a:defRPr>
            </a:pPr>
            <a:endParaRPr/>
          </a:p>
        </p:txBody>
      </p:sp>
      <p:grpSp>
        <p:nvGrpSpPr>
          <p:cNvPr id="530" name="Group 530"/>
          <p:cNvGrpSpPr/>
          <p:nvPr/>
        </p:nvGrpSpPr>
        <p:grpSpPr>
          <a:xfrm>
            <a:off x="767554" y="8583492"/>
            <a:ext cx="3010517" cy="1605417"/>
            <a:chOff x="0" y="0"/>
            <a:chExt cx="3010516" cy="1605416"/>
          </a:xfrm>
        </p:grpSpPr>
        <p:sp>
          <p:nvSpPr>
            <p:cNvPr id="527" name="Shape 527"/>
            <p:cNvSpPr/>
            <p:nvPr/>
          </p:nvSpPr>
          <p:spPr>
            <a:xfrm>
              <a:off x="0" y="232481"/>
              <a:ext cx="821642" cy="1174227"/>
            </a:xfrm>
            <a:custGeom>
              <a:avLst/>
              <a:gdLst/>
              <a:ahLst/>
              <a:cxnLst>
                <a:cxn ang="0">
                  <a:pos x="wd2" y="hd2"/>
                </a:cxn>
                <a:cxn ang="5400000">
                  <a:pos x="wd2" y="hd2"/>
                </a:cxn>
                <a:cxn ang="10800000">
                  <a:pos x="wd2" y="hd2"/>
                </a:cxn>
                <a:cxn ang="16200000">
                  <a:pos x="wd2" y="hd2"/>
                </a:cxn>
              </a:cxnLst>
              <a:rect l="0" t="0" r="r" b="b"/>
              <a:pathLst>
                <a:path w="21319" h="21600" extrusionOk="0">
                  <a:moveTo>
                    <a:pt x="11520" y="3037"/>
                  </a:moveTo>
                  <a:cubicBezTo>
                    <a:pt x="18240" y="5737"/>
                    <a:pt x="18240" y="5737"/>
                    <a:pt x="18240" y="5737"/>
                  </a:cubicBezTo>
                  <a:cubicBezTo>
                    <a:pt x="18720" y="4725"/>
                    <a:pt x="18720" y="4725"/>
                    <a:pt x="18720" y="4725"/>
                  </a:cubicBezTo>
                  <a:cubicBezTo>
                    <a:pt x="18720" y="4725"/>
                    <a:pt x="18720" y="4387"/>
                    <a:pt x="18720" y="4387"/>
                  </a:cubicBezTo>
                  <a:cubicBezTo>
                    <a:pt x="18720" y="4050"/>
                    <a:pt x="18720" y="4050"/>
                    <a:pt x="18240" y="3712"/>
                  </a:cubicBezTo>
                  <a:cubicBezTo>
                    <a:pt x="13440" y="2025"/>
                    <a:pt x="13440" y="2025"/>
                    <a:pt x="13440" y="2025"/>
                  </a:cubicBezTo>
                  <a:cubicBezTo>
                    <a:pt x="13440" y="1687"/>
                    <a:pt x="12960" y="1687"/>
                    <a:pt x="12960" y="1687"/>
                  </a:cubicBezTo>
                  <a:cubicBezTo>
                    <a:pt x="12480" y="2025"/>
                    <a:pt x="12480" y="2025"/>
                    <a:pt x="12000" y="2025"/>
                  </a:cubicBezTo>
                  <a:cubicBezTo>
                    <a:pt x="11520" y="3037"/>
                    <a:pt x="11520" y="3037"/>
                    <a:pt x="11520" y="3037"/>
                  </a:cubicBezTo>
                  <a:close/>
                  <a:moveTo>
                    <a:pt x="10080" y="4725"/>
                  </a:moveTo>
                  <a:cubicBezTo>
                    <a:pt x="11520" y="5400"/>
                    <a:pt x="11520" y="5400"/>
                    <a:pt x="11520" y="5400"/>
                  </a:cubicBezTo>
                  <a:cubicBezTo>
                    <a:pt x="6240" y="12150"/>
                    <a:pt x="6240" y="12150"/>
                    <a:pt x="6240" y="12150"/>
                  </a:cubicBezTo>
                  <a:cubicBezTo>
                    <a:pt x="4800" y="11475"/>
                    <a:pt x="4800" y="11475"/>
                    <a:pt x="4800" y="11475"/>
                  </a:cubicBezTo>
                  <a:cubicBezTo>
                    <a:pt x="10080" y="4725"/>
                    <a:pt x="10080" y="4725"/>
                    <a:pt x="10080" y="4725"/>
                  </a:cubicBezTo>
                  <a:close/>
                  <a:moveTo>
                    <a:pt x="2880" y="13163"/>
                  </a:moveTo>
                  <a:cubicBezTo>
                    <a:pt x="2880" y="16875"/>
                    <a:pt x="2880" y="16875"/>
                    <a:pt x="2880" y="16875"/>
                  </a:cubicBezTo>
                  <a:cubicBezTo>
                    <a:pt x="5280" y="17888"/>
                    <a:pt x="5280" y="17888"/>
                    <a:pt x="5280" y="17888"/>
                  </a:cubicBezTo>
                  <a:cubicBezTo>
                    <a:pt x="10080" y="15863"/>
                    <a:pt x="10080" y="15863"/>
                    <a:pt x="10080" y="15863"/>
                  </a:cubicBezTo>
                  <a:cubicBezTo>
                    <a:pt x="9120" y="15188"/>
                    <a:pt x="7680" y="14850"/>
                    <a:pt x="5760" y="14850"/>
                  </a:cubicBezTo>
                  <a:cubicBezTo>
                    <a:pt x="5280" y="14175"/>
                    <a:pt x="4320" y="13500"/>
                    <a:pt x="2880" y="13163"/>
                  </a:cubicBezTo>
                  <a:close/>
                  <a:moveTo>
                    <a:pt x="11520" y="17213"/>
                  </a:moveTo>
                  <a:cubicBezTo>
                    <a:pt x="1920" y="21600"/>
                    <a:pt x="1920" y="21600"/>
                    <a:pt x="1920" y="21600"/>
                  </a:cubicBezTo>
                  <a:cubicBezTo>
                    <a:pt x="0" y="20925"/>
                    <a:pt x="0" y="20925"/>
                    <a:pt x="0" y="20925"/>
                  </a:cubicBezTo>
                  <a:cubicBezTo>
                    <a:pt x="480" y="12825"/>
                    <a:pt x="480" y="12825"/>
                    <a:pt x="480" y="12825"/>
                  </a:cubicBezTo>
                  <a:cubicBezTo>
                    <a:pt x="1440" y="12150"/>
                    <a:pt x="1440" y="12150"/>
                    <a:pt x="1440" y="12150"/>
                  </a:cubicBezTo>
                  <a:cubicBezTo>
                    <a:pt x="7200" y="5062"/>
                    <a:pt x="7200" y="5062"/>
                    <a:pt x="7200" y="5062"/>
                  </a:cubicBezTo>
                  <a:cubicBezTo>
                    <a:pt x="9600" y="2025"/>
                    <a:pt x="9600" y="2025"/>
                    <a:pt x="9600" y="2025"/>
                  </a:cubicBezTo>
                  <a:cubicBezTo>
                    <a:pt x="10080" y="1350"/>
                    <a:pt x="10080" y="1350"/>
                    <a:pt x="10080" y="1350"/>
                  </a:cubicBezTo>
                  <a:cubicBezTo>
                    <a:pt x="10560" y="675"/>
                    <a:pt x="11520" y="337"/>
                    <a:pt x="12000" y="0"/>
                  </a:cubicBezTo>
                  <a:cubicBezTo>
                    <a:pt x="12960" y="0"/>
                    <a:pt x="13920" y="0"/>
                    <a:pt x="14880" y="337"/>
                  </a:cubicBezTo>
                  <a:cubicBezTo>
                    <a:pt x="19680" y="2362"/>
                    <a:pt x="19680" y="2362"/>
                    <a:pt x="19680" y="2362"/>
                  </a:cubicBezTo>
                  <a:cubicBezTo>
                    <a:pt x="20640" y="2700"/>
                    <a:pt x="21120" y="3037"/>
                    <a:pt x="21120" y="3712"/>
                  </a:cubicBezTo>
                  <a:cubicBezTo>
                    <a:pt x="21600" y="4387"/>
                    <a:pt x="21120" y="5062"/>
                    <a:pt x="20640" y="5737"/>
                  </a:cubicBezTo>
                  <a:cubicBezTo>
                    <a:pt x="17760" y="9450"/>
                    <a:pt x="14400" y="13163"/>
                    <a:pt x="11520" y="17213"/>
                  </a:cubicBez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sp>
          <p:nvSpPr>
            <p:cNvPr id="528" name="Shape 528"/>
            <p:cNvSpPr/>
            <p:nvPr/>
          </p:nvSpPr>
          <p:spPr>
            <a:xfrm flipH="1">
              <a:off x="1209302" y="-1"/>
              <a:ext cx="1" cy="1605417"/>
            </a:xfrm>
            <a:prstGeom prst="line">
              <a:avLst/>
            </a:prstGeom>
            <a:noFill/>
            <a:ln w="127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529" name="Shape 529"/>
            <p:cNvSpPr/>
            <p:nvPr/>
          </p:nvSpPr>
          <p:spPr>
            <a:xfrm>
              <a:off x="1266424" y="232484"/>
              <a:ext cx="1744093" cy="998220"/>
            </a:xfrm>
            <a:prstGeom prst="rect">
              <a:avLst/>
            </a:prstGeom>
            <a:noFill/>
            <a:ln w="12700" cap="flat">
              <a:noFill/>
              <a:miter lim="400000"/>
            </a:ln>
            <a:effectLst/>
          </p:spPr>
          <p:txBody>
            <a:bodyPr wrap="square" lIns="91439" tIns="91439" rIns="91439" bIns="91439" numCol="1" anchor="t">
              <a:spAutoFit/>
            </a:bodyPr>
            <a:lstStyle/>
            <a:p>
              <a:pPr>
                <a:defRPr sz="6400"/>
              </a:pPr>
              <a:r>
                <a:rPr b="1">
                  <a:solidFill>
                    <a:srgbClr val="1B7AC3"/>
                  </a:solidFill>
                  <a:latin typeface="Adobe Garamond Pro"/>
                  <a:ea typeface="Adobe Garamond Pro"/>
                  <a:cs typeface="Adobe Garamond Pro"/>
                  <a:sym typeface="Adobe Garamond Pro"/>
                </a:rPr>
                <a:t>52</a:t>
              </a:r>
              <a:r>
                <a:rPr sz="4800" b="1">
                  <a:solidFill>
                    <a:srgbClr val="1B7AC3"/>
                  </a:solidFill>
                  <a:latin typeface="Adobe Garamond Pro"/>
                  <a:ea typeface="Adobe Garamond Pro"/>
                  <a:cs typeface="Adobe Garamond Pro"/>
                  <a:sym typeface="Adobe Garamond Pro"/>
                </a:rPr>
                <a:t>%</a:t>
              </a:r>
            </a:p>
          </p:txBody>
        </p:sp>
      </p:grpSp>
      <p:grpSp>
        <p:nvGrpSpPr>
          <p:cNvPr id="534" name="Group 534"/>
          <p:cNvGrpSpPr/>
          <p:nvPr/>
        </p:nvGrpSpPr>
        <p:grpSpPr>
          <a:xfrm>
            <a:off x="552805" y="11196886"/>
            <a:ext cx="3225265" cy="1605417"/>
            <a:chOff x="0" y="0"/>
            <a:chExt cx="3225263" cy="1605416"/>
          </a:xfrm>
        </p:grpSpPr>
        <p:sp>
          <p:nvSpPr>
            <p:cNvPr id="531" name="Shape 531"/>
            <p:cNvSpPr/>
            <p:nvPr/>
          </p:nvSpPr>
          <p:spPr>
            <a:xfrm>
              <a:off x="-1" y="326695"/>
              <a:ext cx="1261973" cy="943930"/>
            </a:xfrm>
            <a:custGeom>
              <a:avLst/>
              <a:gdLst/>
              <a:ahLst/>
              <a:cxnLst>
                <a:cxn ang="0">
                  <a:pos x="wd2" y="hd2"/>
                </a:cxn>
                <a:cxn ang="5400000">
                  <a:pos x="wd2" y="hd2"/>
                </a:cxn>
                <a:cxn ang="10800000">
                  <a:pos x="wd2" y="hd2"/>
                </a:cxn>
                <a:cxn ang="16200000">
                  <a:pos x="wd2" y="hd2"/>
                </a:cxn>
              </a:cxnLst>
              <a:rect l="0" t="0" r="r" b="b"/>
              <a:pathLst>
                <a:path w="21600" h="21396" extrusionOk="0">
                  <a:moveTo>
                    <a:pt x="13577" y="5909"/>
                  </a:moveTo>
                  <a:cubicBezTo>
                    <a:pt x="13886" y="5909"/>
                    <a:pt x="13886" y="5909"/>
                    <a:pt x="14194" y="5909"/>
                  </a:cubicBezTo>
                  <a:cubicBezTo>
                    <a:pt x="14503" y="5909"/>
                    <a:pt x="14503" y="5909"/>
                    <a:pt x="14811" y="5909"/>
                  </a:cubicBezTo>
                  <a:cubicBezTo>
                    <a:pt x="15737" y="8354"/>
                    <a:pt x="15737" y="8354"/>
                    <a:pt x="15737" y="8354"/>
                  </a:cubicBezTo>
                  <a:cubicBezTo>
                    <a:pt x="16046" y="6724"/>
                    <a:pt x="16046" y="6724"/>
                    <a:pt x="16046" y="6724"/>
                  </a:cubicBezTo>
                  <a:cubicBezTo>
                    <a:pt x="15737" y="6724"/>
                    <a:pt x="15737" y="6724"/>
                    <a:pt x="15737" y="6724"/>
                  </a:cubicBezTo>
                  <a:cubicBezTo>
                    <a:pt x="15737" y="6317"/>
                    <a:pt x="15737" y="6317"/>
                    <a:pt x="15737" y="6317"/>
                  </a:cubicBezTo>
                  <a:cubicBezTo>
                    <a:pt x="16354" y="6317"/>
                    <a:pt x="16354" y="6317"/>
                    <a:pt x="16354" y="6317"/>
                  </a:cubicBezTo>
                  <a:cubicBezTo>
                    <a:pt x="16354" y="6724"/>
                    <a:pt x="16354" y="6724"/>
                    <a:pt x="16354" y="6724"/>
                  </a:cubicBezTo>
                  <a:cubicBezTo>
                    <a:pt x="16354" y="6724"/>
                    <a:pt x="16354" y="6724"/>
                    <a:pt x="16354" y="6724"/>
                  </a:cubicBezTo>
                  <a:cubicBezTo>
                    <a:pt x="16663" y="8354"/>
                    <a:pt x="16663" y="8354"/>
                    <a:pt x="16663" y="8354"/>
                  </a:cubicBezTo>
                  <a:cubicBezTo>
                    <a:pt x="17280" y="5909"/>
                    <a:pt x="17280" y="5909"/>
                    <a:pt x="17280" y="5909"/>
                  </a:cubicBezTo>
                  <a:cubicBezTo>
                    <a:pt x="17589" y="5909"/>
                    <a:pt x="17589" y="5909"/>
                    <a:pt x="17897" y="5909"/>
                  </a:cubicBezTo>
                  <a:cubicBezTo>
                    <a:pt x="17897" y="5909"/>
                    <a:pt x="18206" y="5909"/>
                    <a:pt x="18514" y="5909"/>
                  </a:cubicBezTo>
                  <a:cubicBezTo>
                    <a:pt x="19131" y="6724"/>
                    <a:pt x="19440" y="8762"/>
                    <a:pt x="19440" y="10392"/>
                  </a:cubicBezTo>
                  <a:cubicBezTo>
                    <a:pt x="21600" y="10392"/>
                    <a:pt x="21600" y="10392"/>
                    <a:pt x="21600" y="10392"/>
                  </a:cubicBezTo>
                  <a:cubicBezTo>
                    <a:pt x="21600" y="12430"/>
                    <a:pt x="21600" y="12430"/>
                    <a:pt x="21600" y="12430"/>
                  </a:cubicBezTo>
                  <a:cubicBezTo>
                    <a:pt x="20983" y="12430"/>
                    <a:pt x="20983" y="12430"/>
                    <a:pt x="20983" y="12430"/>
                  </a:cubicBezTo>
                  <a:cubicBezTo>
                    <a:pt x="20983" y="21396"/>
                    <a:pt x="20983" y="21396"/>
                    <a:pt x="20983" y="21396"/>
                  </a:cubicBezTo>
                  <a:cubicBezTo>
                    <a:pt x="19440" y="21396"/>
                    <a:pt x="19440" y="21396"/>
                    <a:pt x="19440" y="21396"/>
                  </a:cubicBezTo>
                  <a:cubicBezTo>
                    <a:pt x="19440" y="12430"/>
                    <a:pt x="19440" y="12430"/>
                    <a:pt x="19440" y="12430"/>
                  </a:cubicBezTo>
                  <a:cubicBezTo>
                    <a:pt x="12034" y="12430"/>
                    <a:pt x="12034" y="12430"/>
                    <a:pt x="12034" y="12430"/>
                  </a:cubicBezTo>
                  <a:cubicBezTo>
                    <a:pt x="12034" y="21396"/>
                    <a:pt x="12034" y="21396"/>
                    <a:pt x="12034" y="21396"/>
                  </a:cubicBezTo>
                  <a:cubicBezTo>
                    <a:pt x="10491" y="21396"/>
                    <a:pt x="10491" y="21396"/>
                    <a:pt x="10491" y="21396"/>
                  </a:cubicBezTo>
                  <a:cubicBezTo>
                    <a:pt x="10491" y="12430"/>
                    <a:pt x="10491" y="12430"/>
                    <a:pt x="10491" y="12430"/>
                  </a:cubicBezTo>
                  <a:cubicBezTo>
                    <a:pt x="9257" y="12430"/>
                    <a:pt x="9257" y="12430"/>
                    <a:pt x="9257" y="12430"/>
                  </a:cubicBezTo>
                  <a:cubicBezTo>
                    <a:pt x="9257" y="10392"/>
                    <a:pt x="9257" y="10392"/>
                    <a:pt x="9257" y="10392"/>
                  </a:cubicBezTo>
                  <a:cubicBezTo>
                    <a:pt x="12343" y="10392"/>
                    <a:pt x="12343" y="10392"/>
                    <a:pt x="12343" y="10392"/>
                  </a:cubicBezTo>
                  <a:cubicBezTo>
                    <a:pt x="12651" y="9170"/>
                    <a:pt x="12651" y="6724"/>
                    <a:pt x="13577" y="5909"/>
                  </a:cubicBezTo>
                  <a:close/>
                  <a:moveTo>
                    <a:pt x="4011" y="7539"/>
                  </a:moveTo>
                  <a:cubicBezTo>
                    <a:pt x="4937" y="11207"/>
                    <a:pt x="4937" y="11207"/>
                    <a:pt x="4937" y="11207"/>
                  </a:cubicBezTo>
                  <a:cubicBezTo>
                    <a:pt x="7097" y="14060"/>
                    <a:pt x="7097" y="14060"/>
                    <a:pt x="7097" y="14060"/>
                  </a:cubicBezTo>
                  <a:cubicBezTo>
                    <a:pt x="6789" y="14468"/>
                    <a:pt x="6789" y="14468"/>
                    <a:pt x="6789" y="14468"/>
                  </a:cubicBezTo>
                  <a:cubicBezTo>
                    <a:pt x="8331" y="14875"/>
                    <a:pt x="8331" y="14875"/>
                    <a:pt x="8331" y="14875"/>
                  </a:cubicBezTo>
                  <a:cubicBezTo>
                    <a:pt x="8331" y="21396"/>
                    <a:pt x="8331" y="21396"/>
                    <a:pt x="8331" y="21396"/>
                  </a:cubicBezTo>
                  <a:cubicBezTo>
                    <a:pt x="7097" y="21396"/>
                    <a:pt x="7097" y="21396"/>
                    <a:pt x="7097" y="21396"/>
                  </a:cubicBezTo>
                  <a:cubicBezTo>
                    <a:pt x="7097" y="21396"/>
                    <a:pt x="6789" y="18543"/>
                    <a:pt x="6789" y="17728"/>
                  </a:cubicBezTo>
                  <a:cubicBezTo>
                    <a:pt x="6480" y="16913"/>
                    <a:pt x="6789" y="16505"/>
                    <a:pt x="6789" y="16505"/>
                  </a:cubicBezTo>
                  <a:cubicBezTo>
                    <a:pt x="4629" y="16098"/>
                    <a:pt x="4629" y="16098"/>
                    <a:pt x="4629" y="16098"/>
                  </a:cubicBezTo>
                  <a:cubicBezTo>
                    <a:pt x="4629" y="17321"/>
                    <a:pt x="4629" y="17321"/>
                    <a:pt x="4629" y="17321"/>
                  </a:cubicBezTo>
                  <a:cubicBezTo>
                    <a:pt x="3086" y="17321"/>
                    <a:pt x="3086" y="17321"/>
                    <a:pt x="3086" y="17321"/>
                  </a:cubicBezTo>
                  <a:cubicBezTo>
                    <a:pt x="3086" y="19358"/>
                    <a:pt x="3086" y="19358"/>
                    <a:pt x="3086" y="19358"/>
                  </a:cubicBezTo>
                  <a:cubicBezTo>
                    <a:pt x="2777" y="19358"/>
                    <a:pt x="2777" y="19358"/>
                    <a:pt x="2777" y="19358"/>
                  </a:cubicBezTo>
                  <a:cubicBezTo>
                    <a:pt x="2777" y="20581"/>
                    <a:pt x="2777" y="20581"/>
                    <a:pt x="2777" y="20581"/>
                  </a:cubicBezTo>
                  <a:cubicBezTo>
                    <a:pt x="4011" y="20581"/>
                    <a:pt x="4011" y="20581"/>
                    <a:pt x="4011" y="20581"/>
                  </a:cubicBezTo>
                  <a:cubicBezTo>
                    <a:pt x="4011" y="21396"/>
                    <a:pt x="4011" y="21396"/>
                    <a:pt x="4011" y="21396"/>
                  </a:cubicBezTo>
                  <a:cubicBezTo>
                    <a:pt x="1234" y="21396"/>
                    <a:pt x="1234" y="21396"/>
                    <a:pt x="1234" y="21396"/>
                  </a:cubicBezTo>
                  <a:cubicBezTo>
                    <a:pt x="1234" y="20581"/>
                    <a:pt x="1234" y="20581"/>
                    <a:pt x="1234" y="20581"/>
                  </a:cubicBezTo>
                  <a:cubicBezTo>
                    <a:pt x="2160" y="20581"/>
                    <a:pt x="2160" y="20581"/>
                    <a:pt x="2160" y="20581"/>
                  </a:cubicBezTo>
                  <a:cubicBezTo>
                    <a:pt x="2160" y="19358"/>
                    <a:pt x="2160" y="19358"/>
                    <a:pt x="2160" y="19358"/>
                  </a:cubicBezTo>
                  <a:cubicBezTo>
                    <a:pt x="1851" y="19358"/>
                    <a:pt x="1851" y="19358"/>
                    <a:pt x="1851" y="19358"/>
                  </a:cubicBezTo>
                  <a:cubicBezTo>
                    <a:pt x="1851" y="17321"/>
                    <a:pt x="1851" y="17321"/>
                    <a:pt x="1851" y="17321"/>
                  </a:cubicBezTo>
                  <a:cubicBezTo>
                    <a:pt x="0" y="17321"/>
                    <a:pt x="0" y="17321"/>
                    <a:pt x="0" y="17321"/>
                  </a:cubicBezTo>
                  <a:cubicBezTo>
                    <a:pt x="0" y="16098"/>
                    <a:pt x="0" y="16098"/>
                    <a:pt x="0" y="16098"/>
                  </a:cubicBezTo>
                  <a:cubicBezTo>
                    <a:pt x="0" y="15690"/>
                    <a:pt x="0" y="15690"/>
                    <a:pt x="0" y="15690"/>
                  </a:cubicBezTo>
                  <a:cubicBezTo>
                    <a:pt x="0" y="9985"/>
                    <a:pt x="0" y="9985"/>
                    <a:pt x="0" y="9985"/>
                  </a:cubicBezTo>
                  <a:cubicBezTo>
                    <a:pt x="926" y="9985"/>
                    <a:pt x="926" y="9985"/>
                    <a:pt x="926" y="9985"/>
                  </a:cubicBezTo>
                  <a:cubicBezTo>
                    <a:pt x="1234" y="15690"/>
                    <a:pt x="1234" y="15690"/>
                    <a:pt x="1234" y="15690"/>
                  </a:cubicBezTo>
                  <a:cubicBezTo>
                    <a:pt x="2160" y="15690"/>
                    <a:pt x="2160" y="15690"/>
                    <a:pt x="2160" y="15690"/>
                  </a:cubicBezTo>
                  <a:cubicBezTo>
                    <a:pt x="926" y="7539"/>
                    <a:pt x="926" y="7539"/>
                    <a:pt x="926" y="7539"/>
                  </a:cubicBezTo>
                  <a:cubicBezTo>
                    <a:pt x="4011" y="7539"/>
                    <a:pt x="4011" y="7539"/>
                    <a:pt x="4011" y="7539"/>
                  </a:cubicBezTo>
                  <a:close/>
                  <a:moveTo>
                    <a:pt x="5554" y="14060"/>
                  </a:moveTo>
                  <a:cubicBezTo>
                    <a:pt x="4320" y="12838"/>
                    <a:pt x="4320" y="12838"/>
                    <a:pt x="4320" y="12838"/>
                  </a:cubicBezTo>
                  <a:cubicBezTo>
                    <a:pt x="4320" y="13653"/>
                    <a:pt x="4320" y="13653"/>
                    <a:pt x="4320" y="13653"/>
                  </a:cubicBezTo>
                  <a:cubicBezTo>
                    <a:pt x="5554" y="14060"/>
                    <a:pt x="5554" y="14060"/>
                    <a:pt x="5554" y="14060"/>
                  </a:cubicBezTo>
                  <a:close/>
                  <a:moveTo>
                    <a:pt x="2469" y="611"/>
                  </a:moveTo>
                  <a:cubicBezTo>
                    <a:pt x="3703" y="611"/>
                    <a:pt x="4629" y="1834"/>
                    <a:pt x="4629" y="3464"/>
                  </a:cubicBezTo>
                  <a:cubicBezTo>
                    <a:pt x="4629" y="4687"/>
                    <a:pt x="3703" y="6317"/>
                    <a:pt x="2469" y="6317"/>
                  </a:cubicBezTo>
                  <a:cubicBezTo>
                    <a:pt x="1234" y="6317"/>
                    <a:pt x="309" y="4687"/>
                    <a:pt x="309" y="3464"/>
                  </a:cubicBezTo>
                  <a:cubicBezTo>
                    <a:pt x="309" y="1834"/>
                    <a:pt x="1234" y="611"/>
                    <a:pt x="2469" y="611"/>
                  </a:cubicBezTo>
                  <a:close/>
                  <a:moveTo>
                    <a:pt x="14503" y="3871"/>
                  </a:moveTo>
                  <a:cubicBezTo>
                    <a:pt x="14503" y="3871"/>
                    <a:pt x="14194" y="3871"/>
                    <a:pt x="14194" y="3464"/>
                  </a:cubicBezTo>
                  <a:cubicBezTo>
                    <a:pt x="14194" y="3464"/>
                    <a:pt x="14194" y="3056"/>
                    <a:pt x="14194" y="3056"/>
                  </a:cubicBezTo>
                  <a:cubicBezTo>
                    <a:pt x="14194" y="2649"/>
                    <a:pt x="14194" y="2649"/>
                    <a:pt x="14194" y="2649"/>
                  </a:cubicBezTo>
                  <a:cubicBezTo>
                    <a:pt x="14194" y="2649"/>
                    <a:pt x="14194" y="2649"/>
                    <a:pt x="14194" y="2649"/>
                  </a:cubicBezTo>
                  <a:cubicBezTo>
                    <a:pt x="14194" y="2649"/>
                    <a:pt x="14194" y="2649"/>
                    <a:pt x="14194" y="2649"/>
                  </a:cubicBezTo>
                  <a:cubicBezTo>
                    <a:pt x="14194" y="1426"/>
                    <a:pt x="14194" y="1019"/>
                    <a:pt x="14811" y="611"/>
                  </a:cubicBezTo>
                  <a:cubicBezTo>
                    <a:pt x="15429" y="-204"/>
                    <a:pt x="16354" y="-204"/>
                    <a:pt x="17280" y="611"/>
                  </a:cubicBezTo>
                  <a:cubicBezTo>
                    <a:pt x="17589" y="1019"/>
                    <a:pt x="17589" y="1426"/>
                    <a:pt x="17589" y="2649"/>
                  </a:cubicBezTo>
                  <a:cubicBezTo>
                    <a:pt x="17589" y="2649"/>
                    <a:pt x="17589" y="2649"/>
                    <a:pt x="17589" y="2649"/>
                  </a:cubicBezTo>
                  <a:cubicBezTo>
                    <a:pt x="17897" y="2649"/>
                    <a:pt x="17897" y="2649"/>
                    <a:pt x="17897" y="2649"/>
                  </a:cubicBezTo>
                  <a:cubicBezTo>
                    <a:pt x="17897" y="3056"/>
                    <a:pt x="17897" y="3056"/>
                    <a:pt x="17897" y="3056"/>
                  </a:cubicBezTo>
                  <a:cubicBezTo>
                    <a:pt x="17897" y="3056"/>
                    <a:pt x="17589" y="3464"/>
                    <a:pt x="17589" y="3464"/>
                  </a:cubicBezTo>
                  <a:cubicBezTo>
                    <a:pt x="17589" y="3871"/>
                    <a:pt x="17589" y="3871"/>
                    <a:pt x="17280" y="3871"/>
                  </a:cubicBezTo>
                  <a:cubicBezTo>
                    <a:pt x="17280" y="4687"/>
                    <a:pt x="16663" y="5502"/>
                    <a:pt x="16046" y="5502"/>
                  </a:cubicBezTo>
                  <a:cubicBezTo>
                    <a:pt x="16046" y="5502"/>
                    <a:pt x="15737" y="5502"/>
                    <a:pt x="15737" y="5502"/>
                  </a:cubicBezTo>
                  <a:cubicBezTo>
                    <a:pt x="15120" y="5094"/>
                    <a:pt x="14811" y="5094"/>
                    <a:pt x="14503" y="3871"/>
                  </a:cubicBez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sp>
          <p:nvSpPr>
            <p:cNvPr id="532" name="Shape 532"/>
            <p:cNvSpPr/>
            <p:nvPr/>
          </p:nvSpPr>
          <p:spPr>
            <a:xfrm flipH="1">
              <a:off x="1424049" y="-1"/>
              <a:ext cx="1" cy="1605417"/>
            </a:xfrm>
            <a:prstGeom prst="line">
              <a:avLst/>
            </a:prstGeom>
            <a:noFill/>
            <a:ln w="127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533" name="Shape 533"/>
            <p:cNvSpPr/>
            <p:nvPr/>
          </p:nvSpPr>
          <p:spPr>
            <a:xfrm>
              <a:off x="1481171" y="241082"/>
              <a:ext cx="1744093" cy="998220"/>
            </a:xfrm>
            <a:prstGeom prst="rect">
              <a:avLst/>
            </a:prstGeom>
            <a:noFill/>
            <a:ln w="12700" cap="flat">
              <a:noFill/>
              <a:miter lim="400000"/>
            </a:ln>
            <a:effectLst/>
          </p:spPr>
          <p:txBody>
            <a:bodyPr wrap="square" lIns="91439" tIns="91439" rIns="91439" bIns="91439" numCol="1" anchor="t">
              <a:spAutoFit/>
            </a:bodyPr>
            <a:lstStyle/>
            <a:p>
              <a:pPr>
                <a:defRPr sz="6400"/>
              </a:pPr>
              <a:r>
                <a:rPr b="1">
                  <a:solidFill>
                    <a:srgbClr val="1B7AC3"/>
                  </a:solidFill>
                  <a:latin typeface="Adobe Garamond Pro"/>
                  <a:ea typeface="Adobe Garamond Pro"/>
                  <a:cs typeface="Adobe Garamond Pro"/>
                  <a:sym typeface="Adobe Garamond Pro"/>
                </a:rPr>
                <a:t>72</a:t>
              </a:r>
              <a:r>
                <a:rPr sz="4800" b="1">
                  <a:solidFill>
                    <a:srgbClr val="1B7AC3"/>
                  </a:solidFill>
                  <a:latin typeface="Adobe Garamond Pro"/>
                  <a:ea typeface="Adobe Garamond Pro"/>
                  <a:cs typeface="Adobe Garamond Pro"/>
                  <a:sym typeface="Adobe Garamond Pro"/>
                </a:rPr>
                <a:t>%</a:t>
              </a:r>
            </a:p>
          </p:txBody>
        </p:sp>
      </p:grpSp>
      <p:grpSp>
        <p:nvGrpSpPr>
          <p:cNvPr id="538" name="Group 538"/>
          <p:cNvGrpSpPr/>
          <p:nvPr/>
        </p:nvGrpSpPr>
        <p:grpSpPr>
          <a:xfrm>
            <a:off x="4103631" y="8583492"/>
            <a:ext cx="3250274" cy="1605417"/>
            <a:chOff x="0" y="0"/>
            <a:chExt cx="3250273" cy="1605416"/>
          </a:xfrm>
        </p:grpSpPr>
        <p:sp>
          <p:nvSpPr>
            <p:cNvPr id="535" name="Shape 535"/>
            <p:cNvSpPr/>
            <p:nvPr/>
          </p:nvSpPr>
          <p:spPr>
            <a:xfrm>
              <a:off x="0" y="261110"/>
              <a:ext cx="1281094" cy="1004427"/>
            </a:xfrm>
            <a:custGeom>
              <a:avLst/>
              <a:gdLst/>
              <a:ahLst/>
              <a:cxnLst>
                <a:cxn ang="0">
                  <a:pos x="wd2" y="hd2"/>
                </a:cxn>
                <a:cxn ang="5400000">
                  <a:pos x="wd2" y="hd2"/>
                </a:cxn>
                <a:cxn ang="10800000">
                  <a:pos x="wd2" y="hd2"/>
                </a:cxn>
                <a:cxn ang="16200000">
                  <a:pos x="wd2" y="hd2"/>
                </a:cxn>
              </a:cxnLst>
              <a:rect l="0" t="0" r="r" b="b"/>
              <a:pathLst>
                <a:path w="21346" h="21600" extrusionOk="0">
                  <a:moveTo>
                    <a:pt x="21346" y="13500"/>
                  </a:moveTo>
                  <a:cubicBezTo>
                    <a:pt x="9046" y="16586"/>
                    <a:pt x="9046" y="16586"/>
                    <a:pt x="9046" y="16586"/>
                  </a:cubicBezTo>
                  <a:cubicBezTo>
                    <a:pt x="8746" y="18129"/>
                    <a:pt x="8746" y="19286"/>
                    <a:pt x="9046" y="20443"/>
                  </a:cubicBezTo>
                  <a:cubicBezTo>
                    <a:pt x="21046" y="16971"/>
                    <a:pt x="21046" y="16971"/>
                    <a:pt x="21046" y="16971"/>
                  </a:cubicBezTo>
                  <a:cubicBezTo>
                    <a:pt x="21346" y="18129"/>
                    <a:pt x="21346" y="18129"/>
                    <a:pt x="21346" y="18129"/>
                  </a:cubicBezTo>
                  <a:cubicBezTo>
                    <a:pt x="8746" y="21600"/>
                    <a:pt x="8746" y="21600"/>
                    <a:pt x="8746" y="21600"/>
                  </a:cubicBezTo>
                  <a:cubicBezTo>
                    <a:pt x="8446" y="21600"/>
                    <a:pt x="8446" y="21600"/>
                    <a:pt x="8446" y="21600"/>
                  </a:cubicBezTo>
                  <a:cubicBezTo>
                    <a:pt x="346" y="15043"/>
                    <a:pt x="346" y="15043"/>
                    <a:pt x="346" y="15043"/>
                  </a:cubicBezTo>
                  <a:cubicBezTo>
                    <a:pt x="46" y="13886"/>
                    <a:pt x="-254" y="12343"/>
                    <a:pt x="346" y="11186"/>
                  </a:cubicBezTo>
                  <a:cubicBezTo>
                    <a:pt x="1246" y="10800"/>
                    <a:pt x="1246" y="10800"/>
                    <a:pt x="1246" y="10800"/>
                  </a:cubicBezTo>
                  <a:cubicBezTo>
                    <a:pt x="1246" y="11186"/>
                    <a:pt x="1246" y="11186"/>
                    <a:pt x="1246" y="11186"/>
                  </a:cubicBezTo>
                  <a:cubicBezTo>
                    <a:pt x="11746" y="14271"/>
                    <a:pt x="11746" y="14271"/>
                    <a:pt x="11746" y="14271"/>
                  </a:cubicBezTo>
                  <a:cubicBezTo>
                    <a:pt x="11746" y="13886"/>
                    <a:pt x="11746" y="13114"/>
                    <a:pt x="11746" y="12729"/>
                  </a:cubicBezTo>
                  <a:cubicBezTo>
                    <a:pt x="11746" y="12343"/>
                    <a:pt x="11746" y="11571"/>
                    <a:pt x="11746" y="11186"/>
                  </a:cubicBezTo>
                  <a:cubicBezTo>
                    <a:pt x="1246" y="8486"/>
                    <a:pt x="1246" y="8486"/>
                    <a:pt x="1246" y="8486"/>
                  </a:cubicBezTo>
                  <a:cubicBezTo>
                    <a:pt x="1246" y="7329"/>
                    <a:pt x="1246" y="7329"/>
                    <a:pt x="1246" y="7329"/>
                  </a:cubicBezTo>
                  <a:cubicBezTo>
                    <a:pt x="1246" y="7329"/>
                    <a:pt x="1246" y="7329"/>
                    <a:pt x="1246" y="7329"/>
                  </a:cubicBezTo>
                  <a:cubicBezTo>
                    <a:pt x="1246" y="7329"/>
                    <a:pt x="1246" y="7329"/>
                    <a:pt x="1246" y="7329"/>
                  </a:cubicBezTo>
                  <a:cubicBezTo>
                    <a:pt x="1246" y="7329"/>
                    <a:pt x="1246" y="7329"/>
                    <a:pt x="1246" y="7329"/>
                  </a:cubicBezTo>
                  <a:cubicBezTo>
                    <a:pt x="1846" y="6943"/>
                    <a:pt x="1846" y="6943"/>
                    <a:pt x="1846" y="6943"/>
                  </a:cubicBezTo>
                  <a:cubicBezTo>
                    <a:pt x="1846" y="6171"/>
                    <a:pt x="1846" y="6171"/>
                    <a:pt x="1846" y="6171"/>
                  </a:cubicBezTo>
                  <a:cubicBezTo>
                    <a:pt x="11746" y="9257"/>
                    <a:pt x="11746" y="9257"/>
                    <a:pt x="11746" y="9257"/>
                  </a:cubicBezTo>
                  <a:cubicBezTo>
                    <a:pt x="11746" y="8871"/>
                    <a:pt x="11746" y="8486"/>
                    <a:pt x="11746" y="8100"/>
                  </a:cubicBezTo>
                  <a:cubicBezTo>
                    <a:pt x="11746" y="7329"/>
                    <a:pt x="11746" y="6943"/>
                    <a:pt x="11746" y="6557"/>
                  </a:cubicBezTo>
                  <a:cubicBezTo>
                    <a:pt x="1846" y="3471"/>
                    <a:pt x="1846" y="3471"/>
                    <a:pt x="1846" y="3471"/>
                  </a:cubicBezTo>
                  <a:cubicBezTo>
                    <a:pt x="1846" y="2314"/>
                    <a:pt x="1846" y="2314"/>
                    <a:pt x="1846" y="2314"/>
                  </a:cubicBezTo>
                  <a:cubicBezTo>
                    <a:pt x="9646" y="0"/>
                    <a:pt x="9646" y="0"/>
                    <a:pt x="9646" y="0"/>
                  </a:cubicBezTo>
                  <a:cubicBezTo>
                    <a:pt x="18646" y="2314"/>
                    <a:pt x="18646" y="2314"/>
                    <a:pt x="18646" y="2314"/>
                  </a:cubicBezTo>
                  <a:cubicBezTo>
                    <a:pt x="18946" y="3471"/>
                    <a:pt x="18946" y="4243"/>
                    <a:pt x="18646" y="5400"/>
                  </a:cubicBezTo>
                  <a:cubicBezTo>
                    <a:pt x="17746" y="5786"/>
                    <a:pt x="17746" y="5786"/>
                    <a:pt x="17746" y="5786"/>
                  </a:cubicBezTo>
                  <a:cubicBezTo>
                    <a:pt x="18946" y="6171"/>
                    <a:pt x="18946" y="6171"/>
                    <a:pt x="18946" y="6171"/>
                  </a:cubicBezTo>
                  <a:cubicBezTo>
                    <a:pt x="19546" y="7329"/>
                    <a:pt x="19546" y="8486"/>
                    <a:pt x="18946" y="9643"/>
                  </a:cubicBezTo>
                  <a:cubicBezTo>
                    <a:pt x="17146" y="11186"/>
                    <a:pt x="17146" y="11186"/>
                    <a:pt x="17146" y="11186"/>
                  </a:cubicBezTo>
                  <a:cubicBezTo>
                    <a:pt x="21346" y="12729"/>
                    <a:pt x="21346" y="12729"/>
                    <a:pt x="21346" y="12729"/>
                  </a:cubicBezTo>
                  <a:cubicBezTo>
                    <a:pt x="21346" y="13500"/>
                    <a:pt x="21346" y="13500"/>
                    <a:pt x="21346" y="13500"/>
                  </a:cubicBezTo>
                  <a:close/>
                  <a:moveTo>
                    <a:pt x="9646" y="19286"/>
                  </a:moveTo>
                  <a:cubicBezTo>
                    <a:pt x="9646" y="19286"/>
                    <a:pt x="9646" y="19286"/>
                    <a:pt x="9646" y="19286"/>
                  </a:cubicBezTo>
                  <a:cubicBezTo>
                    <a:pt x="20746" y="16586"/>
                    <a:pt x="20746" y="16586"/>
                    <a:pt x="20746" y="16586"/>
                  </a:cubicBezTo>
                  <a:cubicBezTo>
                    <a:pt x="20746" y="16200"/>
                    <a:pt x="20746" y="16200"/>
                    <a:pt x="20746" y="16200"/>
                  </a:cubicBezTo>
                  <a:cubicBezTo>
                    <a:pt x="9646" y="19286"/>
                    <a:pt x="9646" y="19286"/>
                    <a:pt x="9646" y="19286"/>
                  </a:cubicBezTo>
                  <a:close/>
                  <a:moveTo>
                    <a:pt x="9646" y="18129"/>
                  </a:moveTo>
                  <a:cubicBezTo>
                    <a:pt x="9646" y="18514"/>
                    <a:pt x="9646" y="18514"/>
                    <a:pt x="9646" y="18514"/>
                  </a:cubicBezTo>
                  <a:cubicBezTo>
                    <a:pt x="20746" y="15429"/>
                    <a:pt x="20746" y="15429"/>
                    <a:pt x="20746" y="15429"/>
                  </a:cubicBezTo>
                  <a:cubicBezTo>
                    <a:pt x="20746" y="15043"/>
                    <a:pt x="20746" y="15043"/>
                    <a:pt x="20746" y="15043"/>
                  </a:cubicBezTo>
                  <a:cubicBezTo>
                    <a:pt x="9646" y="18129"/>
                    <a:pt x="9646" y="18129"/>
                    <a:pt x="9646" y="18129"/>
                  </a:cubicBezTo>
                  <a:close/>
                  <a:moveTo>
                    <a:pt x="9346" y="17357"/>
                  </a:moveTo>
                  <a:cubicBezTo>
                    <a:pt x="9646" y="17743"/>
                    <a:pt x="9646" y="17743"/>
                    <a:pt x="9646" y="17743"/>
                  </a:cubicBezTo>
                  <a:cubicBezTo>
                    <a:pt x="20746" y="14657"/>
                    <a:pt x="20746" y="14657"/>
                    <a:pt x="20746" y="14657"/>
                  </a:cubicBezTo>
                  <a:cubicBezTo>
                    <a:pt x="20746" y="14271"/>
                    <a:pt x="20746" y="14271"/>
                    <a:pt x="20746" y="14271"/>
                  </a:cubicBezTo>
                  <a:lnTo>
                    <a:pt x="9346" y="17357"/>
                  </a:ln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sp>
          <p:nvSpPr>
            <p:cNvPr id="536" name="Shape 536"/>
            <p:cNvSpPr/>
            <p:nvPr/>
          </p:nvSpPr>
          <p:spPr>
            <a:xfrm flipH="1">
              <a:off x="1393637" y="0"/>
              <a:ext cx="1" cy="1605417"/>
            </a:xfrm>
            <a:prstGeom prst="line">
              <a:avLst/>
            </a:prstGeom>
            <a:noFill/>
            <a:ln w="127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537" name="Shape 537"/>
            <p:cNvSpPr/>
            <p:nvPr/>
          </p:nvSpPr>
          <p:spPr>
            <a:xfrm>
              <a:off x="1506181" y="232484"/>
              <a:ext cx="1744093" cy="998220"/>
            </a:xfrm>
            <a:prstGeom prst="rect">
              <a:avLst/>
            </a:prstGeom>
            <a:noFill/>
            <a:ln w="12700" cap="flat">
              <a:noFill/>
              <a:miter lim="400000"/>
            </a:ln>
            <a:effectLst/>
          </p:spPr>
          <p:txBody>
            <a:bodyPr wrap="square" lIns="91439" tIns="91439" rIns="91439" bIns="91439" numCol="1" anchor="t">
              <a:spAutoFit/>
            </a:bodyPr>
            <a:lstStyle/>
            <a:p>
              <a:pPr>
                <a:defRPr sz="6400"/>
              </a:pPr>
              <a:r>
                <a:rPr b="1">
                  <a:solidFill>
                    <a:srgbClr val="1B7AC3"/>
                  </a:solidFill>
                  <a:latin typeface="Adobe Garamond Pro"/>
                  <a:ea typeface="Adobe Garamond Pro"/>
                  <a:cs typeface="Adobe Garamond Pro"/>
                  <a:sym typeface="Adobe Garamond Pro"/>
                </a:rPr>
                <a:t>55</a:t>
              </a:r>
              <a:r>
                <a:rPr sz="4800" b="1">
                  <a:solidFill>
                    <a:srgbClr val="1B7AC3"/>
                  </a:solidFill>
                  <a:latin typeface="Adobe Garamond Pro"/>
                  <a:ea typeface="Adobe Garamond Pro"/>
                  <a:cs typeface="Adobe Garamond Pro"/>
                  <a:sym typeface="Adobe Garamond Pro"/>
                </a:rPr>
                <a:t>%</a:t>
              </a:r>
            </a:p>
          </p:txBody>
        </p:sp>
      </p:grpSp>
      <p:grpSp>
        <p:nvGrpSpPr>
          <p:cNvPr id="542" name="Group 542"/>
          <p:cNvGrpSpPr/>
          <p:nvPr/>
        </p:nvGrpSpPr>
        <p:grpSpPr>
          <a:xfrm>
            <a:off x="4195724" y="11196886"/>
            <a:ext cx="3158181" cy="1605417"/>
            <a:chOff x="0" y="0"/>
            <a:chExt cx="3158180" cy="1605416"/>
          </a:xfrm>
        </p:grpSpPr>
        <p:sp>
          <p:nvSpPr>
            <p:cNvPr id="539" name="Shape 539"/>
            <p:cNvSpPr/>
            <p:nvPr/>
          </p:nvSpPr>
          <p:spPr>
            <a:xfrm>
              <a:off x="-1" y="281967"/>
              <a:ext cx="1081690" cy="1150367"/>
            </a:xfrm>
            <a:custGeom>
              <a:avLst/>
              <a:gdLst/>
              <a:ahLst/>
              <a:cxnLst>
                <a:cxn ang="0">
                  <a:pos x="wd2" y="hd2"/>
                </a:cxn>
                <a:cxn ang="5400000">
                  <a:pos x="wd2" y="hd2"/>
                </a:cxn>
                <a:cxn ang="10800000">
                  <a:pos x="wd2" y="hd2"/>
                </a:cxn>
                <a:cxn ang="16200000">
                  <a:pos x="wd2" y="hd2"/>
                </a:cxn>
              </a:cxnLst>
              <a:rect l="0" t="0" r="r" b="b"/>
              <a:pathLst>
                <a:path w="21600" h="21600" extrusionOk="0">
                  <a:moveTo>
                    <a:pt x="10800" y="2363"/>
                  </a:moveTo>
                  <a:cubicBezTo>
                    <a:pt x="6840" y="2363"/>
                    <a:pt x="6840" y="2363"/>
                    <a:pt x="6840" y="2363"/>
                  </a:cubicBezTo>
                  <a:cubicBezTo>
                    <a:pt x="7200" y="3713"/>
                    <a:pt x="7200" y="5400"/>
                    <a:pt x="7920" y="6750"/>
                  </a:cubicBezTo>
                  <a:cubicBezTo>
                    <a:pt x="8280" y="8437"/>
                    <a:pt x="9360" y="9450"/>
                    <a:pt x="10800" y="9450"/>
                  </a:cubicBezTo>
                  <a:cubicBezTo>
                    <a:pt x="10800" y="9450"/>
                    <a:pt x="10800" y="9450"/>
                    <a:pt x="10800" y="9450"/>
                  </a:cubicBezTo>
                  <a:cubicBezTo>
                    <a:pt x="12600" y="9450"/>
                    <a:pt x="13320" y="8437"/>
                    <a:pt x="14040" y="6750"/>
                  </a:cubicBezTo>
                  <a:cubicBezTo>
                    <a:pt x="14400" y="5400"/>
                    <a:pt x="14760" y="3713"/>
                    <a:pt x="14760" y="2363"/>
                  </a:cubicBezTo>
                  <a:cubicBezTo>
                    <a:pt x="10800" y="2363"/>
                    <a:pt x="10800" y="2363"/>
                    <a:pt x="10800" y="2363"/>
                  </a:cubicBezTo>
                  <a:close/>
                  <a:moveTo>
                    <a:pt x="16920" y="3375"/>
                  </a:moveTo>
                  <a:cubicBezTo>
                    <a:pt x="17640" y="2363"/>
                    <a:pt x="17640" y="2363"/>
                    <a:pt x="17640" y="2363"/>
                  </a:cubicBezTo>
                  <a:cubicBezTo>
                    <a:pt x="20160" y="2363"/>
                    <a:pt x="20160" y="2363"/>
                    <a:pt x="20160" y="2363"/>
                  </a:cubicBezTo>
                  <a:cubicBezTo>
                    <a:pt x="20160" y="4050"/>
                    <a:pt x="19440" y="5400"/>
                    <a:pt x="18360" y="6413"/>
                  </a:cubicBezTo>
                  <a:cubicBezTo>
                    <a:pt x="17640" y="7088"/>
                    <a:pt x="16560" y="7763"/>
                    <a:pt x="15120" y="8100"/>
                  </a:cubicBezTo>
                  <a:cubicBezTo>
                    <a:pt x="15480" y="7763"/>
                    <a:pt x="15480" y="7425"/>
                    <a:pt x="15480" y="7088"/>
                  </a:cubicBezTo>
                  <a:cubicBezTo>
                    <a:pt x="16200" y="5737"/>
                    <a:pt x="16200" y="4388"/>
                    <a:pt x="16200" y="3038"/>
                  </a:cubicBezTo>
                  <a:cubicBezTo>
                    <a:pt x="16920" y="3375"/>
                    <a:pt x="16920" y="3375"/>
                    <a:pt x="16920" y="3375"/>
                  </a:cubicBezTo>
                  <a:close/>
                  <a:moveTo>
                    <a:pt x="14040" y="9788"/>
                  </a:moveTo>
                  <a:cubicBezTo>
                    <a:pt x="13680" y="10125"/>
                    <a:pt x="13320" y="10462"/>
                    <a:pt x="12960" y="10800"/>
                  </a:cubicBezTo>
                  <a:cubicBezTo>
                    <a:pt x="12960" y="12150"/>
                    <a:pt x="12960" y="12150"/>
                    <a:pt x="12960" y="12150"/>
                  </a:cubicBezTo>
                  <a:cubicBezTo>
                    <a:pt x="12600" y="12150"/>
                    <a:pt x="12600" y="12150"/>
                    <a:pt x="12600" y="12150"/>
                  </a:cubicBezTo>
                  <a:cubicBezTo>
                    <a:pt x="12600" y="13163"/>
                    <a:pt x="12960" y="13837"/>
                    <a:pt x="13320" y="14850"/>
                  </a:cubicBezTo>
                  <a:cubicBezTo>
                    <a:pt x="15840" y="14850"/>
                    <a:pt x="15840" y="14850"/>
                    <a:pt x="15840" y="14850"/>
                  </a:cubicBezTo>
                  <a:cubicBezTo>
                    <a:pt x="15840" y="16200"/>
                    <a:pt x="15840" y="16200"/>
                    <a:pt x="15840" y="16200"/>
                  </a:cubicBezTo>
                  <a:cubicBezTo>
                    <a:pt x="16920" y="16200"/>
                    <a:pt x="16920" y="16200"/>
                    <a:pt x="16920" y="16200"/>
                  </a:cubicBezTo>
                  <a:cubicBezTo>
                    <a:pt x="16920" y="21600"/>
                    <a:pt x="16920" y="21600"/>
                    <a:pt x="16920" y="21600"/>
                  </a:cubicBezTo>
                  <a:cubicBezTo>
                    <a:pt x="5040" y="21600"/>
                    <a:pt x="5040" y="21600"/>
                    <a:pt x="5040" y="21600"/>
                  </a:cubicBezTo>
                  <a:cubicBezTo>
                    <a:pt x="5040" y="16200"/>
                    <a:pt x="5040" y="16200"/>
                    <a:pt x="5040" y="16200"/>
                  </a:cubicBezTo>
                  <a:cubicBezTo>
                    <a:pt x="5760" y="16200"/>
                    <a:pt x="5760" y="16200"/>
                    <a:pt x="5760" y="16200"/>
                  </a:cubicBezTo>
                  <a:cubicBezTo>
                    <a:pt x="5760" y="14850"/>
                    <a:pt x="5760" y="14850"/>
                    <a:pt x="5760" y="14850"/>
                  </a:cubicBezTo>
                  <a:cubicBezTo>
                    <a:pt x="8280" y="14850"/>
                    <a:pt x="8280" y="14850"/>
                    <a:pt x="8280" y="14850"/>
                  </a:cubicBezTo>
                  <a:cubicBezTo>
                    <a:pt x="9000" y="13837"/>
                    <a:pt x="9000" y="13163"/>
                    <a:pt x="9360" y="12150"/>
                  </a:cubicBezTo>
                  <a:cubicBezTo>
                    <a:pt x="9000" y="12150"/>
                    <a:pt x="9000" y="12150"/>
                    <a:pt x="9000" y="12150"/>
                  </a:cubicBezTo>
                  <a:cubicBezTo>
                    <a:pt x="9000" y="10800"/>
                    <a:pt x="9000" y="10800"/>
                    <a:pt x="9000" y="10800"/>
                  </a:cubicBezTo>
                  <a:cubicBezTo>
                    <a:pt x="8280" y="10462"/>
                    <a:pt x="7920" y="10125"/>
                    <a:pt x="7560" y="9788"/>
                  </a:cubicBezTo>
                  <a:cubicBezTo>
                    <a:pt x="7200" y="10462"/>
                    <a:pt x="7200" y="10462"/>
                    <a:pt x="7200" y="10462"/>
                  </a:cubicBezTo>
                  <a:cubicBezTo>
                    <a:pt x="6120" y="10125"/>
                    <a:pt x="6120" y="10125"/>
                    <a:pt x="6120" y="10125"/>
                  </a:cubicBezTo>
                  <a:cubicBezTo>
                    <a:pt x="6120" y="9113"/>
                    <a:pt x="6120" y="9113"/>
                    <a:pt x="6120" y="9113"/>
                  </a:cubicBezTo>
                  <a:cubicBezTo>
                    <a:pt x="4680" y="8775"/>
                    <a:pt x="3600" y="8100"/>
                    <a:pt x="2520" y="7088"/>
                  </a:cubicBezTo>
                  <a:cubicBezTo>
                    <a:pt x="1080" y="6075"/>
                    <a:pt x="360" y="4050"/>
                    <a:pt x="0" y="1688"/>
                  </a:cubicBezTo>
                  <a:cubicBezTo>
                    <a:pt x="720" y="1013"/>
                    <a:pt x="720" y="1013"/>
                    <a:pt x="720" y="1013"/>
                  </a:cubicBezTo>
                  <a:cubicBezTo>
                    <a:pt x="4320" y="1013"/>
                    <a:pt x="4320" y="1013"/>
                    <a:pt x="4320" y="1013"/>
                  </a:cubicBezTo>
                  <a:cubicBezTo>
                    <a:pt x="4680" y="1013"/>
                    <a:pt x="4680" y="1013"/>
                    <a:pt x="4680" y="1013"/>
                  </a:cubicBezTo>
                  <a:cubicBezTo>
                    <a:pt x="4680" y="0"/>
                    <a:pt x="4680" y="0"/>
                    <a:pt x="4680" y="0"/>
                  </a:cubicBezTo>
                  <a:cubicBezTo>
                    <a:pt x="17280" y="0"/>
                    <a:pt x="17280" y="0"/>
                    <a:pt x="17280" y="0"/>
                  </a:cubicBezTo>
                  <a:cubicBezTo>
                    <a:pt x="17280" y="1013"/>
                    <a:pt x="17280" y="1013"/>
                    <a:pt x="17280" y="1013"/>
                  </a:cubicBezTo>
                  <a:cubicBezTo>
                    <a:pt x="21240" y="1013"/>
                    <a:pt x="21240" y="1013"/>
                    <a:pt x="21240" y="1013"/>
                  </a:cubicBezTo>
                  <a:cubicBezTo>
                    <a:pt x="21600" y="1688"/>
                    <a:pt x="21600" y="1688"/>
                    <a:pt x="21600" y="1688"/>
                  </a:cubicBezTo>
                  <a:cubicBezTo>
                    <a:pt x="21600" y="4050"/>
                    <a:pt x="20520" y="6075"/>
                    <a:pt x="19440" y="7088"/>
                  </a:cubicBezTo>
                  <a:cubicBezTo>
                    <a:pt x="18360" y="8100"/>
                    <a:pt x="16920" y="8775"/>
                    <a:pt x="15480" y="9113"/>
                  </a:cubicBezTo>
                  <a:cubicBezTo>
                    <a:pt x="15840" y="10125"/>
                    <a:pt x="15840" y="10125"/>
                    <a:pt x="15840" y="10125"/>
                  </a:cubicBezTo>
                  <a:cubicBezTo>
                    <a:pt x="14400" y="10462"/>
                    <a:pt x="14400" y="10462"/>
                    <a:pt x="14400" y="10462"/>
                  </a:cubicBezTo>
                  <a:cubicBezTo>
                    <a:pt x="14040" y="9788"/>
                    <a:pt x="14040" y="9788"/>
                    <a:pt x="14040" y="9788"/>
                  </a:cubicBezTo>
                  <a:close/>
                  <a:moveTo>
                    <a:pt x="5040" y="3375"/>
                  </a:moveTo>
                  <a:cubicBezTo>
                    <a:pt x="4320" y="2363"/>
                    <a:pt x="4320" y="2363"/>
                    <a:pt x="4320" y="2363"/>
                  </a:cubicBezTo>
                  <a:cubicBezTo>
                    <a:pt x="1440" y="2363"/>
                    <a:pt x="1440" y="2363"/>
                    <a:pt x="1440" y="2363"/>
                  </a:cubicBezTo>
                  <a:cubicBezTo>
                    <a:pt x="1800" y="4050"/>
                    <a:pt x="2520" y="5400"/>
                    <a:pt x="3240" y="6413"/>
                  </a:cubicBezTo>
                  <a:cubicBezTo>
                    <a:pt x="4320" y="7088"/>
                    <a:pt x="5400" y="7763"/>
                    <a:pt x="6480" y="8100"/>
                  </a:cubicBezTo>
                  <a:cubicBezTo>
                    <a:pt x="6480" y="7763"/>
                    <a:pt x="6120" y="7425"/>
                    <a:pt x="6120" y="7088"/>
                  </a:cubicBezTo>
                  <a:cubicBezTo>
                    <a:pt x="5760" y="5737"/>
                    <a:pt x="5400" y="4388"/>
                    <a:pt x="5400" y="3038"/>
                  </a:cubicBezTo>
                  <a:cubicBezTo>
                    <a:pt x="5040" y="3375"/>
                    <a:pt x="5040" y="3375"/>
                    <a:pt x="5040" y="3375"/>
                  </a:cubicBezTo>
                  <a:close/>
                  <a:moveTo>
                    <a:pt x="6840" y="17212"/>
                  </a:moveTo>
                  <a:cubicBezTo>
                    <a:pt x="6840" y="20250"/>
                    <a:pt x="6840" y="20250"/>
                    <a:pt x="6840" y="20250"/>
                  </a:cubicBezTo>
                  <a:cubicBezTo>
                    <a:pt x="15120" y="20250"/>
                    <a:pt x="15120" y="20250"/>
                    <a:pt x="15120" y="20250"/>
                  </a:cubicBezTo>
                  <a:cubicBezTo>
                    <a:pt x="15120" y="17212"/>
                    <a:pt x="15120" y="17212"/>
                    <a:pt x="15120" y="17212"/>
                  </a:cubicBezTo>
                  <a:lnTo>
                    <a:pt x="6840" y="17212"/>
                  </a:lnTo>
                  <a:close/>
                </a:path>
              </a:pathLst>
            </a:custGeom>
            <a:solidFill>
              <a:srgbClr val="3B3838"/>
            </a:solidFill>
            <a:ln w="12700" cap="flat">
              <a:noFill/>
              <a:miter lim="400000"/>
            </a:ln>
            <a:effectLst/>
          </p:spPr>
          <p:txBody>
            <a:bodyPr wrap="square" lIns="91439" tIns="91439" rIns="91439" bIns="91439" numCol="1" anchor="t">
              <a:noAutofit/>
            </a:bodyPr>
            <a:lstStyle/>
            <a:p>
              <a:endParaRPr/>
            </a:p>
          </p:txBody>
        </p:sp>
        <p:sp>
          <p:nvSpPr>
            <p:cNvPr id="540" name="Shape 540"/>
            <p:cNvSpPr/>
            <p:nvPr/>
          </p:nvSpPr>
          <p:spPr>
            <a:xfrm flipH="1">
              <a:off x="1301544" y="-1"/>
              <a:ext cx="1" cy="1605417"/>
            </a:xfrm>
            <a:prstGeom prst="line">
              <a:avLst/>
            </a:prstGeom>
            <a:noFill/>
            <a:ln w="12700" cap="flat">
              <a:solidFill>
                <a:srgbClr val="3B3838"/>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endParaRPr/>
            </a:p>
          </p:txBody>
        </p:sp>
        <p:sp>
          <p:nvSpPr>
            <p:cNvPr id="541" name="Shape 541"/>
            <p:cNvSpPr/>
            <p:nvPr/>
          </p:nvSpPr>
          <p:spPr>
            <a:xfrm>
              <a:off x="1414088" y="241082"/>
              <a:ext cx="1744093" cy="998220"/>
            </a:xfrm>
            <a:prstGeom prst="rect">
              <a:avLst/>
            </a:prstGeom>
            <a:noFill/>
            <a:ln w="12700" cap="flat">
              <a:noFill/>
              <a:miter lim="400000"/>
            </a:ln>
            <a:effectLst/>
          </p:spPr>
          <p:txBody>
            <a:bodyPr wrap="square" lIns="91439" tIns="91439" rIns="91439" bIns="91439" numCol="1" anchor="t">
              <a:spAutoFit/>
            </a:bodyPr>
            <a:lstStyle/>
            <a:p>
              <a:pPr>
                <a:defRPr sz="6400"/>
              </a:pPr>
              <a:r>
                <a:rPr b="1">
                  <a:solidFill>
                    <a:srgbClr val="1B7AC3"/>
                  </a:solidFill>
                  <a:latin typeface="Adobe Garamond Pro"/>
                  <a:ea typeface="Adobe Garamond Pro"/>
                  <a:cs typeface="Adobe Garamond Pro"/>
                  <a:sym typeface="Adobe Garamond Pro"/>
                </a:rPr>
                <a:t>49</a:t>
              </a:r>
              <a:r>
                <a:rPr sz="4800" b="1">
                  <a:solidFill>
                    <a:srgbClr val="1B7AC3"/>
                  </a:solidFill>
                  <a:latin typeface="Adobe Garamond Pro"/>
                  <a:ea typeface="Adobe Garamond Pro"/>
                  <a:cs typeface="Adobe Garamond Pro"/>
                  <a:sym typeface="Adobe Garamond Pro"/>
                </a:rPr>
                <a:t>%</a:t>
              </a:r>
            </a:p>
          </p:txBody>
        </p:sp>
      </p:grpSp>
      <p:sp>
        <p:nvSpPr>
          <p:cNvPr id="543" name="Shape 543"/>
          <p:cNvSpPr/>
          <p:nvPr/>
        </p:nvSpPr>
        <p:spPr>
          <a:xfrm>
            <a:off x="190671" y="7791936"/>
            <a:ext cx="24002660" cy="1"/>
          </a:xfrm>
          <a:prstGeom prst="line">
            <a:avLst/>
          </a:prstGeom>
          <a:ln w="25400">
            <a:solidFill>
              <a:srgbClr val="3B3838"/>
            </a:solidFill>
            <a:miter lim="400000"/>
          </a:ln>
        </p:spPr>
        <p:txBody>
          <a:bodyPr lIns="0" tIns="0" rIns="0" bIns="0"/>
          <a:lstStyle/>
          <a:p>
            <a:pPr defTabSz="457200">
              <a:defRPr sz="1200">
                <a:latin typeface="+mj-lt"/>
                <a:ea typeface="+mj-ea"/>
                <a:cs typeface="+mj-cs"/>
                <a:sym typeface="Helvetica"/>
              </a:defRPr>
            </a:pPr>
            <a:endParaRPr/>
          </a:p>
        </p:txBody>
      </p:sp>
    </p:spTree>
  </p:cSld>
  <p:clrMapOvr>
    <a:masterClrMapping/>
  </p:clrMapOvr>
  <mc:AlternateContent xmlns:mc="http://schemas.openxmlformats.org/markup-compatibility/2006" xmlns:p14="http://schemas.microsoft.com/office/powerpoint/2010/main">
    <mc:Choice Requires="p14">
      <p:transition spd="slow" p14:dur="1200">
        <p:push/>
      </p:transition>
    </mc:Choice>
    <mc:Fallback xmlns="">
      <p:transition spd="slow">
        <p:push/>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495"/>
                                        </p:tgtEl>
                                        <p:attrNameLst>
                                          <p:attrName>style.visibility</p:attrName>
                                        </p:attrNameLst>
                                      </p:cBhvr>
                                      <p:to>
                                        <p:strVal val="visible"/>
                                      </p:to>
                                    </p:set>
                                    <p:anim calcmode="lin" valueType="num">
                                      <p:cBhvr>
                                        <p:cTn id="7" dur="500" fill="hold"/>
                                        <p:tgtEl>
                                          <p:spTgt spid="495"/>
                                        </p:tgtEl>
                                        <p:attrNameLst>
                                          <p:attrName>ppt_x</p:attrName>
                                        </p:attrNameLst>
                                      </p:cBhvr>
                                      <p:tavLst>
                                        <p:tav tm="0">
                                          <p:val>
                                            <p:strVal val="#ppt_x"/>
                                          </p:val>
                                        </p:tav>
                                        <p:tav tm="100000">
                                          <p:val>
                                            <p:strVal val="#ppt_x"/>
                                          </p:val>
                                        </p:tav>
                                      </p:tavLst>
                                    </p:anim>
                                    <p:anim calcmode="lin" valueType="num">
                                      <p:cBhvr>
                                        <p:cTn id="8" dur="500" fill="hold"/>
                                        <p:tgtEl>
                                          <p:spTgt spid="49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496"/>
                                        </p:tgtEl>
                                        <p:attrNameLst>
                                          <p:attrName>style.visibility</p:attrName>
                                        </p:attrNameLst>
                                      </p:cBhvr>
                                      <p:to>
                                        <p:strVal val="visible"/>
                                      </p:to>
                                    </p:set>
                                    <p:animEffect transition="in" filter="wipe(left)">
                                      <p:cBhvr>
                                        <p:cTn id="12" dur="500"/>
                                        <p:tgtEl>
                                          <p:spTgt spid="496"/>
                                        </p:tgtEl>
                                      </p:cBhvr>
                                    </p:animEffect>
                                  </p:childTnLst>
                                </p:cTn>
                              </p:par>
                            </p:childTnLst>
                          </p:cTn>
                        </p:par>
                        <p:par>
                          <p:cTn id="13" fill="hold">
                            <p:stCondLst>
                              <p:cond delay="1000"/>
                            </p:stCondLst>
                            <p:childTnLst>
                              <p:par>
                                <p:cTn id="14" presetID="9" presetClass="entr" presetSubtype="0" fill="hold" grpId="3" nodeType="afterEffect">
                                  <p:stCondLst>
                                    <p:cond delay="0"/>
                                  </p:stCondLst>
                                  <p:iterate>
                                    <p:tmAbs val="0"/>
                                  </p:iterate>
                                  <p:childTnLst>
                                    <p:set>
                                      <p:cBhvr>
                                        <p:cTn id="15" dur="indefinite" fill="hold"/>
                                        <p:tgtEl>
                                          <p:spTgt spid="499"/>
                                        </p:tgtEl>
                                        <p:attrNameLst>
                                          <p:attrName>style.visibility</p:attrName>
                                        </p:attrNameLst>
                                      </p:cBhvr>
                                      <p:to>
                                        <p:strVal val="visible"/>
                                      </p:to>
                                    </p:set>
                                    <p:animEffect transition="in" filter="dissolve">
                                      <p:cBhvr>
                                        <p:cTn id="16" dur="500"/>
                                        <p:tgtEl>
                                          <p:spTgt spid="499"/>
                                        </p:tgtEl>
                                      </p:cBhvr>
                                    </p:animEffect>
                                  </p:childTnLst>
                                </p:cTn>
                              </p:par>
                            </p:childTnLst>
                          </p:cTn>
                        </p:par>
                        <p:par>
                          <p:cTn id="17" fill="hold">
                            <p:stCondLst>
                              <p:cond delay="1500"/>
                            </p:stCondLst>
                            <p:childTnLst>
                              <p:par>
                                <p:cTn id="18" presetID="22" presetClass="entr" presetSubtype="4" fill="hold" grpId="4" nodeType="afterEffect">
                                  <p:stCondLst>
                                    <p:cond delay="0"/>
                                  </p:stCondLst>
                                  <p:iterate>
                                    <p:tmAbs val="0"/>
                                  </p:iterate>
                                  <p:childTnLst>
                                    <p:set>
                                      <p:cBhvr>
                                        <p:cTn id="19" dur="indefinite" fill="hold"/>
                                        <p:tgtEl>
                                          <p:spTgt spid="503"/>
                                        </p:tgtEl>
                                        <p:attrNameLst>
                                          <p:attrName>style.visibility</p:attrName>
                                        </p:attrNameLst>
                                      </p:cBhvr>
                                      <p:to>
                                        <p:strVal val="visible"/>
                                      </p:to>
                                    </p:set>
                                    <p:animEffect transition="in" filter="wipe(down)">
                                      <p:cBhvr>
                                        <p:cTn id="20" dur="500"/>
                                        <p:tgtEl>
                                          <p:spTgt spid="503"/>
                                        </p:tgtEl>
                                      </p:cBhvr>
                                    </p:animEffect>
                                  </p:childTnLst>
                                </p:cTn>
                              </p:par>
                            </p:childTnLst>
                          </p:cTn>
                        </p:par>
                        <p:par>
                          <p:cTn id="21" fill="hold">
                            <p:stCondLst>
                              <p:cond delay="2000"/>
                            </p:stCondLst>
                            <p:childTnLst>
                              <p:par>
                                <p:cTn id="22" presetID="9" presetClass="entr" presetSubtype="0" fill="hold" grpId="5" nodeType="afterEffect">
                                  <p:stCondLst>
                                    <p:cond delay="0"/>
                                  </p:stCondLst>
                                  <p:iterate>
                                    <p:tmAbs val="0"/>
                                  </p:iterate>
                                  <p:childTnLst>
                                    <p:set>
                                      <p:cBhvr>
                                        <p:cTn id="23" dur="indefinite" fill="hold"/>
                                        <p:tgtEl>
                                          <p:spTgt spid="504"/>
                                        </p:tgtEl>
                                        <p:attrNameLst>
                                          <p:attrName>style.visibility</p:attrName>
                                        </p:attrNameLst>
                                      </p:cBhvr>
                                      <p:to>
                                        <p:strVal val="visible"/>
                                      </p:to>
                                    </p:set>
                                    <p:animEffect transition="in" filter="dissolve">
                                      <p:cBhvr>
                                        <p:cTn id="24" dur="500"/>
                                        <p:tgtEl>
                                          <p:spTgt spid="504"/>
                                        </p:tgtEl>
                                      </p:cBhvr>
                                    </p:animEffect>
                                  </p:childTnLst>
                                </p:cTn>
                              </p:par>
                            </p:childTnLst>
                          </p:cTn>
                        </p:par>
                        <p:par>
                          <p:cTn id="25" fill="hold">
                            <p:stCondLst>
                              <p:cond delay="2500"/>
                            </p:stCondLst>
                            <p:childTnLst>
                              <p:par>
                                <p:cTn id="26" presetID="22" presetClass="entr" presetSubtype="8" fill="hold" grpId="6" nodeType="afterEffect">
                                  <p:stCondLst>
                                    <p:cond delay="0"/>
                                  </p:stCondLst>
                                  <p:iterate>
                                    <p:tmAbs val="0"/>
                                  </p:iterate>
                                  <p:childTnLst>
                                    <p:set>
                                      <p:cBhvr>
                                        <p:cTn id="27" dur="indefinite" fill="hold"/>
                                        <p:tgtEl>
                                          <p:spTgt spid="505"/>
                                        </p:tgtEl>
                                        <p:attrNameLst>
                                          <p:attrName>style.visibility</p:attrName>
                                        </p:attrNameLst>
                                      </p:cBhvr>
                                      <p:to>
                                        <p:strVal val="visible"/>
                                      </p:to>
                                    </p:set>
                                    <p:animEffect transition="in" filter="wipe(left)">
                                      <p:cBhvr>
                                        <p:cTn id="28" dur="750"/>
                                        <p:tgtEl>
                                          <p:spTgt spid="505"/>
                                        </p:tgtEl>
                                      </p:cBhvr>
                                    </p:animEffect>
                                  </p:childTnLst>
                                </p:cTn>
                              </p:par>
                            </p:childTnLst>
                          </p:cTn>
                        </p:par>
                        <p:par>
                          <p:cTn id="29" fill="hold">
                            <p:stCondLst>
                              <p:cond delay="3250"/>
                            </p:stCondLst>
                            <p:childTnLst>
                              <p:par>
                                <p:cTn id="30" presetID="22" presetClass="entr" presetSubtype="1" fill="hold" grpId="7" nodeType="afterEffect">
                                  <p:stCondLst>
                                    <p:cond delay="0"/>
                                  </p:stCondLst>
                                  <p:iterate>
                                    <p:tmAbs val="0"/>
                                  </p:iterate>
                                  <p:childTnLst>
                                    <p:set>
                                      <p:cBhvr>
                                        <p:cTn id="31" dur="indefinite" fill="hold"/>
                                        <p:tgtEl>
                                          <p:spTgt spid="506"/>
                                        </p:tgtEl>
                                        <p:attrNameLst>
                                          <p:attrName>style.visibility</p:attrName>
                                        </p:attrNameLst>
                                      </p:cBhvr>
                                      <p:to>
                                        <p:strVal val="visible"/>
                                      </p:to>
                                    </p:set>
                                    <p:animEffect transition="in" filter="wipe(up)">
                                      <p:cBhvr>
                                        <p:cTn id="32" dur="250"/>
                                        <p:tgtEl>
                                          <p:spTgt spid="506"/>
                                        </p:tgtEl>
                                      </p:cBhvr>
                                    </p:animEffect>
                                  </p:childTnLst>
                                </p:cTn>
                              </p:par>
                            </p:childTnLst>
                          </p:cTn>
                        </p:par>
                        <p:par>
                          <p:cTn id="33" fill="hold">
                            <p:stCondLst>
                              <p:cond delay="3500"/>
                            </p:stCondLst>
                            <p:childTnLst>
                              <p:par>
                                <p:cTn id="34" presetID="9" presetClass="entr" presetSubtype="0" fill="hold" grpId="8" nodeType="afterEffect">
                                  <p:stCondLst>
                                    <p:cond delay="0"/>
                                  </p:stCondLst>
                                  <p:iterate>
                                    <p:tmAbs val="0"/>
                                  </p:iterate>
                                  <p:childTnLst>
                                    <p:set>
                                      <p:cBhvr>
                                        <p:cTn id="35" dur="indefinite" fill="hold"/>
                                        <p:tgtEl>
                                          <p:spTgt spid="510"/>
                                        </p:tgtEl>
                                        <p:attrNameLst>
                                          <p:attrName>style.visibility</p:attrName>
                                        </p:attrNameLst>
                                      </p:cBhvr>
                                      <p:to>
                                        <p:strVal val="visible"/>
                                      </p:to>
                                    </p:set>
                                    <p:animEffect transition="in" filter="dissolve">
                                      <p:cBhvr>
                                        <p:cTn id="36" dur="500"/>
                                        <p:tgtEl>
                                          <p:spTgt spid="510"/>
                                        </p:tgtEl>
                                      </p:cBhvr>
                                    </p:animEffect>
                                  </p:childTnLst>
                                </p:cTn>
                              </p:par>
                            </p:childTnLst>
                          </p:cTn>
                        </p:par>
                        <p:par>
                          <p:cTn id="37" fill="hold">
                            <p:stCondLst>
                              <p:cond delay="4000"/>
                            </p:stCondLst>
                            <p:childTnLst>
                              <p:par>
                                <p:cTn id="38" presetID="9" presetClass="entr" presetSubtype="0" fill="hold" grpId="9" nodeType="afterEffect">
                                  <p:stCondLst>
                                    <p:cond delay="250"/>
                                  </p:stCondLst>
                                  <p:iterate>
                                    <p:tmAbs val="0"/>
                                  </p:iterate>
                                  <p:childTnLst>
                                    <p:set>
                                      <p:cBhvr>
                                        <p:cTn id="39" dur="indefinite" fill="hold"/>
                                        <p:tgtEl>
                                          <p:spTgt spid="518"/>
                                        </p:tgtEl>
                                        <p:attrNameLst>
                                          <p:attrName>style.visibility</p:attrName>
                                        </p:attrNameLst>
                                      </p:cBhvr>
                                      <p:to>
                                        <p:strVal val="visible"/>
                                      </p:to>
                                    </p:set>
                                    <p:animEffect transition="in" filter="dissolve">
                                      <p:cBhvr>
                                        <p:cTn id="40" dur="500"/>
                                        <p:tgtEl>
                                          <p:spTgt spid="518"/>
                                        </p:tgtEl>
                                      </p:cBhvr>
                                    </p:animEffect>
                                  </p:childTnLst>
                                </p:cTn>
                              </p:par>
                            </p:childTnLst>
                          </p:cTn>
                        </p:par>
                        <p:par>
                          <p:cTn id="41" fill="hold">
                            <p:stCondLst>
                              <p:cond delay="4750"/>
                            </p:stCondLst>
                            <p:childTnLst>
                              <p:par>
                                <p:cTn id="42" presetID="9" presetClass="entr" presetSubtype="0" fill="hold" grpId="10" nodeType="afterEffect">
                                  <p:stCondLst>
                                    <p:cond delay="500"/>
                                  </p:stCondLst>
                                  <p:iterate>
                                    <p:tmAbs val="0"/>
                                  </p:iterate>
                                  <p:childTnLst>
                                    <p:set>
                                      <p:cBhvr>
                                        <p:cTn id="43" dur="indefinite" fill="hold"/>
                                        <p:tgtEl>
                                          <p:spTgt spid="514"/>
                                        </p:tgtEl>
                                        <p:attrNameLst>
                                          <p:attrName>style.visibility</p:attrName>
                                        </p:attrNameLst>
                                      </p:cBhvr>
                                      <p:to>
                                        <p:strVal val="visible"/>
                                      </p:to>
                                    </p:set>
                                    <p:animEffect transition="in" filter="dissolve">
                                      <p:cBhvr>
                                        <p:cTn id="44" dur="500"/>
                                        <p:tgtEl>
                                          <p:spTgt spid="514"/>
                                        </p:tgtEl>
                                      </p:cBhvr>
                                    </p:animEffect>
                                  </p:childTnLst>
                                </p:cTn>
                              </p:par>
                            </p:childTnLst>
                          </p:cTn>
                        </p:par>
                        <p:par>
                          <p:cTn id="45" fill="hold">
                            <p:stCondLst>
                              <p:cond delay="5750"/>
                            </p:stCondLst>
                            <p:childTnLst>
                              <p:par>
                                <p:cTn id="46" presetID="9" presetClass="entr" presetSubtype="0" fill="hold" grpId="11" nodeType="afterEffect">
                                  <p:stCondLst>
                                    <p:cond delay="750"/>
                                  </p:stCondLst>
                                  <p:iterate>
                                    <p:tmAbs val="0"/>
                                  </p:iterate>
                                  <p:childTnLst>
                                    <p:set>
                                      <p:cBhvr>
                                        <p:cTn id="47" dur="indefinite" fill="hold"/>
                                        <p:tgtEl>
                                          <p:spTgt spid="522"/>
                                        </p:tgtEl>
                                        <p:attrNameLst>
                                          <p:attrName>style.visibility</p:attrName>
                                        </p:attrNameLst>
                                      </p:cBhvr>
                                      <p:to>
                                        <p:strVal val="visible"/>
                                      </p:to>
                                    </p:set>
                                    <p:animEffect transition="in" filter="dissolve">
                                      <p:cBhvr>
                                        <p:cTn id="48" dur="500"/>
                                        <p:tgtEl>
                                          <p:spTgt spid="522"/>
                                        </p:tgtEl>
                                      </p:cBhvr>
                                    </p:animEffect>
                                  </p:childTnLst>
                                </p:cTn>
                              </p:par>
                            </p:childTnLst>
                          </p:cTn>
                        </p:par>
                        <p:par>
                          <p:cTn id="49" fill="hold">
                            <p:stCondLst>
                              <p:cond delay="7000"/>
                            </p:stCondLst>
                            <p:childTnLst>
                              <p:par>
                                <p:cTn id="50" presetID="22" presetClass="entr" presetSubtype="8" fill="hold" grpId="12" nodeType="afterEffect">
                                  <p:stCondLst>
                                    <p:cond delay="0"/>
                                  </p:stCondLst>
                                  <p:iterate>
                                    <p:tmAbs val="0"/>
                                  </p:iterate>
                                  <p:childTnLst>
                                    <p:set>
                                      <p:cBhvr>
                                        <p:cTn id="51" dur="indefinite" fill="hold"/>
                                        <p:tgtEl>
                                          <p:spTgt spid="543"/>
                                        </p:tgtEl>
                                        <p:attrNameLst>
                                          <p:attrName>style.visibility</p:attrName>
                                        </p:attrNameLst>
                                      </p:cBhvr>
                                      <p:to>
                                        <p:strVal val="visible"/>
                                      </p:to>
                                    </p:set>
                                    <p:animEffect transition="in" filter="wipe(left)">
                                      <p:cBhvr>
                                        <p:cTn id="52" dur="500"/>
                                        <p:tgtEl>
                                          <p:spTgt spid="543"/>
                                        </p:tgtEl>
                                      </p:cBhvr>
                                    </p:animEffect>
                                  </p:childTnLst>
                                </p:cTn>
                              </p:par>
                            </p:childTnLst>
                          </p:cTn>
                        </p:par>
                        <p:par>
                          <p:cTn id="53" fill="hold">
                            <p:stCondLst>
                              <p:cond delay="7500"/>
                            </p:stCondLst>
                            <p:childTnLst>
                              <p:par>
                                <p:cTn id="54" presetID="9" presetClass="entr" presetSubtype="0" fill="hold" grpId="13" nodeType="afterEffect">
                                  <p:stCondLst>
                                    <p:cond delay="0"/>
                                  </p:stCondLst>
                                  <p:iterate>
                                    <p:tmAbs val="0"/>
                                  </p:iterate>
                                  <p:childTnLst>
                                    <p:set>
                                      <p:cBhvr>
                                        <p:cTn id="55" dur="indefinite" fill="hold"/>
                                        <p:tgtEl>
                                          <p:spTgt spid="502"/>
                                        </p:tgtEl>
                                        <p:attrNameLst>
                                          <p:attrName>style.visibility</p:attrName>
                                        </p:attrNameLst>
                                      </p:cBhvr>
                                      <p:to>
                                        <p:strVal val="visible"/>
                                      </p:to>
                                    </p:set>
                                    <p:animEffect transition="in" filter="dissolve">
                                      <p:cBhvr>
                                        <p:cTn id="56" dur="500"/>
                                        <p:tgtEl>
                                          <p:spTgt spid="502"/>
                                        </p:tgtEl>
                                      </p:cBhvr>
                                    </p:animEffect>
                                  </p:childTnLst>
                                </p:cTn>
                              </p:par>
                            </p:childTnLst>
                          </p:cTn>
                        </p:par>
                        <p:par>
                          <p:cTn id="57" fill="hold">
                            <p:stCondLst>
                              <p:cond delay="8000"/>
                            </p:stCondLst>
                            <p:childTnLst>
                              <p:par>
                                <p:cTn id="58" presetID="22" presetClass="entr" presetSubtype="4" fill="hold" grpId="14" nodeType="afterEffect">
                                  <p:stCondLst>
                                    <p:cond delay="0"/>
                                  </p:stCondLst>
                                  <p:iterate>
                                    <p:tmAbs val="0"/>
                                  </p:iterate>
                                  <p:childTnLst>
                                    <p:set>
                                      <p:cBhvr>
                                        <p:cTn id="59" dur="indefinite" fill="hold"/>
                                        <p:tgtEl>
                                          <p:spTgt spid="523"/>
                                        </p:tgtEl>
                                        <p:attrNameLst>
                                          <p:attrName>style.visibility</p:attrName>
                                        </p:attrNameLst>
                                      </p:cBhvr>
                                      <p:to>
                                        <p:strVal val="visible"/>
                                      </p:to>
                                    </p:set>
                                    <p:animEffect transition="in" filter="wipe(down)">
                                      <p:cBhvr>
                                        <p:cTn id="60" dur="500"/>
                                        <p:tgtEl>
                                          <p:spTgt spid="523"/>
                                        </p:tgtEl>
                                      </p:cBhvr>
                                    </p:animEffect>
                                  </p:childTnLst>
                                </p:cTn>
                              </p:par>
                            </p:childTnLst>
                          </p:cTn>
                        </p:par>
                        <p:par>
                          <p:cTn id="61" fill="hold">
                            <p:stCondLst>
                              <p:cond delay="8500"/>
                            </p:stCondLst>
                            <p:childTnLst>
                              <p:par>
                                <p:cTn id="62" presetID="9" presetClass="entr" presetSubtype="0" fill="hold" grpId="15" nodeType="afterEffect">
                                  <p:stCondLst>
                                    <p:cond delay="0"/>
                                  </p:stCondLst>
                                  <p:iterate>
                                    <p:tmAbs val="0"/>
                                  </p:iterate>
                                  <p:childTnLst>
                                    <p:set>
                                      <p:cBhvr>
                                        <p:cTn id="63" dur="indefinite" fill="hold"/>
                                        <p:tgtEl>
                                          <p:spTgt spid="524"/>
                                        </p:tgtEl>
                                        <p:attrNameLst>
                                          <p:attrName>style.visibility</p:attrName>
                                        </p:attrNameLst>
                                      </p:cBhvr>
                                      <p:to>
                                        <p:strVal val="visible"/>
                                      </p:to>
                                    </p:set>
                                    <p:animEffect transition="in" filter="dissolve">
                                      <p:cBhvr>
                                        <p:cTn id="64" dur="500"/>
                                        <p:tgtEl>
                                          <p:spTgt spid="524"/>
                                        </p:tgtEl>
                                      </p:cBhvr>
                                    </p:animEffect>
                                  </p:childTnLst>
                                </p:cTn>
                              </p:par>
                            </p:childTnLst>
                          </p:cTn>
                        </p:par>
                        <p:par>
                          <p:cTn id="65" fill="hold">
                            <p:stCondLst>
                              <p:cond delay="9000"/>
                            </p:stCondLst>
                            <p:childTnLst>
                              <p:par>
                                <p:cTn id="66" presetID="22" presetClass="entr" presetSubtype="2" fill="hold" grpId="16" nodeType="afterEffect">
                                  <p:stCondLst>
                                    <p:cond delay="0"/>
                                  </p:stCondLst>
                                  <p:iterate>
                                    <p:tmAbs val="0"/>
                                  </p:iterate>
                                  <p:childTnLst>
                                    <p:set>
                                      <p:cBhvr>
                                        <p:cTn id="67" dur="indefinite" fill="hold"/>
                                        <p:tgtEl>
                                          <p:spTgt spid="525"/>
                                        </p:tgtEl>
                                        <p:attrNameLst>
                                          <p:attrName>style.visibility</p:attrName>
                                        </p:attrNameLst>
                                      </p:cBhvr>
                                      <p:to>
                                        <p:strVal val="visible"/>
                                      </p:to>
                                    </p:set>
                                    <p:animEffect transition="in" filter="wipe(right)">
                                      <p:cBhvr>
                                        <p:cTn id="68" dur="750"/>
                                        <p:tgtEl>
                                          <p:spTgt spid="525"/>
                                        </p:tgtEl>
                                      </p:cBhvr>
                                    </p:animEffect>
                                  </p:childTnLst>
                                </p:cTn>
                              </p:par>
                            </p:childTnLst>
                          </p:cTn>
                        </p:par>
                        <p:par>
                          <p:cTn id="69" fill="hold">
                            <p:stCondLst>
                              <p:cond delay="9750"/>
                            </p:stCondLst>
                            <p:childTnLst>
                              <p:par>
                                <p:cTn id="70" presetID="22" presetClass="entr" presetSubtype="1" fill="hold" grpId="17" nodeType="afterEffect">
                                  <p:stCondLst>
                                    <p:cond delay="0"/>
                                  </p:stCondLst>
                                  <p:iterate>
                                    <p:tmAbs val="0"/>
                                  </p:iterate>
                                  <p:childTnLst>
                                    <p:set>
                                      <p:cBhvr>
                                        <p:cTn id="71" dur="indefinite" fill="hold"/>
                                        <p:tgtEl>
                                          <p:spTgt spid="526"/>
                                        </p:tgtEl>
                                        <p:attrNameLst>
                                          <p:attrName>style.visibility</p:attrName>
                                        </p:attrNameLst>
                                      </p:cBhvr>
                                      <p:to>
                                        <p:strVal val="visible"/>
                                      </p:to>
                                    </p:set>
                                    <p:animEffect transition="in" filter="wipe(up)">
                                      <p:cBhvr>
                                        <p:cTn id="72" dur="250"/>
                                        <p:tgtEl>
                                          <p:spTgt spid="526"/>
                                        </p:tgtEl>
                                      </p:cBhvr>
                                    </p:animEffect>
                                  </p:childTnLst>
                                </p:cTn>
                              </p:par>
                            </p:childTnLst>
                          </p:cTn>
                        </p:par>
                        <p:par>
                          <p:cTn id="73" fill="hold">
                            <p:stCondLst>
                              <p:cond delay="10000"/>
                            </p:stCondLst>
                            <p:childTnLst>
                              <p:par>
                                <p:cTn id="74" presetID="9" presetClass="entr" presetSubtype="0" fill="hold" grpId="18" nodeType="afterEffect">
                                  <p:stCondLst>
                                    <p:cond delay="0"/>
                                  </p:stCondLst>
                                  <p:iterate>
                                    <p:tmAbs val="0"/>
                                  </p:iterate>
                                  <p:childTnLst>
                                    <p:set>
                                      <p:cBhvr>
                                        <p:cTn id="75" dur="indefinite" fill="hold"/>
                                        <p:tgtEl>
                                          <p:spTgt spid="530"/>
                                        </p:tgtEl>
                                        <p:attrNameLst>
                                          <p:attrName>style.visibility</p:attrName>
                                        </p:attrNameLst>
                                      </p:cBhvr>
                                      <p:to>
                                        <p:strVal val="visible"/>
                                      </p:to>
                                    </p:set>
                                    <p:animEffect transition="in" filter="dissolve">
                                      <p:cBhvr>
                                        <p:cTn id="76" dur="500"/>
                                        <p:tgtEl>
                                          <p:spTgt spid="530"/>
                                        </p:tgtEl>
                                      </p:cBhvr>
                                    </p:animEffect>
                                  </p:childTnLst>
                                </p:cTn>
                              </p:par>
                            </p:childTnLst>
                          </p:cTn>
                        </p:par>
                        <p:par>
                          <p:cTn id="77" fill="hold">
                            <p:stCondLst>
                              <p:cond delay="10500"/>
                            </p:stCondLst>
                            <p:childTnLst>
                              <p:par>
                                <p:cTn id="78" presetID="9" presetClass="entr" presetSubtype="0" fill="hold" grpId="19" nodeType="afterEffect">
                                  <p:stCondLst>
                                    <p:cond delay="250"/>
                                  </p:stCondLst>
                                  <p:iterate>
                                    <p:tmAbs val="0"/>
                                  </p:iterate>
                                  <p:childTnLst>
                                    <p:set>
                                      <p:cBhvr>
                                        <p:cTn id="79" dur="indefinite" fill="hold"/>
                                        <p:tgtEl>
                                          <p:spTgt spid="538"/>
                                        </p:tgtEl>
                                        <p:attrNameLst>
                                          <p:attrName>style.visibility</p:attrName>
                                        </p:attrNameLst>
                                      </p:cBhvr>
                                      <p:to>
                                        <p:strVal val="visible"/>
                                      </p:to>
                                    </p:set>
                                    <p:animEffect transition="in" filter="dissolve">
                                      <p:cBhvr>
                                        <p:cTn id="80" dur="500"/>
                                        <p:tgtEl>
                                          <p:spTgt spid="538"/>
                                        </p:tgtEl>
                                      </p:cBhvr>
                                    </p:animEffect>
                                  </p:childTnLst>
                                </p:cTn>
                              </p:par>
                            </p:childTnLst>
                          </p:cTn>
                        </p:par>
                        <p:par>
                          <p:cTn id="81" fill="hold">
                            <p:stCondLst>
                              <p:cond delay="11250"/>
                            </p:stCondLst>
                            <p:childTnLst>
                              <p:par>
                                <p:cTn id="82" presetID="9" presetClass="entr" presetSubtype="0" fill="hold" grpId="20" nodeType="afterEffect">
                                  <p:stCondLst>
                                    <p:cond delay="500"/>
                                  </p:stCondLst>
                                  <p:iterate>
                                    <p:tmAbs val="0"/>
                                  </p:iterate>
                                  <p:childTnLst>
                                    <p:set>
                                      <p:cBhvr>
                                        <p:cTn id="83" dur="indefinite" fill="hold"/>
                                        <p:tgtEl>
                                          <p:spTgt spid="534"/>
                                        </p:tgtEl>
                                        <p:attrNameLst>
                                          <p:attrName>style.visibility</p:attrName>
                                        </p:attrNameLst>
                                      </p:cBhvr>
                                      <p:to>
                                        <p:strVal val="visible"/>
                                      </p:to>
                                    </p:set>
                                    <p:animEffect transition="in" filter="dissolve">
                                      <p:cBhvr>
                                        <p:cTn id="84" dur="500"/>
                                        <p:tgtEl>
                                          <p:spTgt spid="534"/>
                                        </p:tgtEl>
                                      </p:cBhvr>
                                    </p:animEffect>
                                  </p:childTnLst>
                                </p:cTn>
                              </p:par>
                            </p:childTnLst>
                          </p:cTn>
                        </p:par>
                        <p:par>
                          <p:cTn id="85" fill="hold">
                            <p:stCondLst>
                              <p:cond delay="12250"/>
                            </p:stCondLst>
                            <p:childTnLst>
                              <p:par>
                                <p:cTn id="86" presetID="9" presetClass="entr" presetSubtype="0" fill="hold" grpId="21" nodeType="afterEffect">
                                  <p:stCondLst>
                                    <p:cond delay="750"/>
                                  </p:stCondLst>
                                  <p:iterate>
                                    <p:tmAbs val="0"/>
                                  </p:iterate>
                                  <p:childTnLst>
                                    <p:set>
                                      <p:cBhvr>
                                        <p:cTn id="87" dur="indefinite" fill="hold"/>
                                        <p:tgtEl>
                                          <p:spTgt spid="542"/>
                                        </p:tgtEl>
                                        <p:attrNameLst>
                                          <p:attrName>style.visibility</p:attrName>
                                        </p:attrNameLst>
                                      </p:cBhvr>
                                      <p:to>
                                        <p:strVal val="visible"/>
                                      </p:to>
                                    </p:set>
                                    <p:animEffect transition="in" filter="dissolve">
                                      <p:cBhvr>
                                        <p:cTn id="88" dur="500"/>
                                        <p:tgtEl>
                                          <p:spTgt spid="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5" grpId="1" animBg="1" advAuto="0"/>
      <p:bldP spid="496" grpId="2" animBg="1" advAuto="0"/>
      <p:bldP spid="499" grpId="3" animBg="1" advAuto="0"/>
      <p:bldP spid="502" grpId="13" animBg="1" advAuto="0"/>
      <p:bldP spid="503" grpId="4" animBg="1" advAuto="0"/>
      <p:bldP spid="504" grpId="5" animBg="1" advAuto="0"/>
      <p:bldP spid="505" grpId="6" animBg="1" advAuto="0"/>
      <p:bldP spid="506" grpId="7" animBg="1" advAuto="0"/>
      <p:bldP spid="510" grpId="8" animBg="1" advAuto="0"/>
      <p:bldP spid="514" grpId="10" animBg="1" advAuto="0"/>
      <p:bldP spid="518" grpId="9" animBg="1" advAuto="0"/>
      <p:bldP spid="522" grpId="11" animBg="1" advAuto="0"/>
      <p:bldP spid="523" grpId="14" animBg="1" advAuto="0"/>
      <p:bldP spid="524" grpId="15" animBg="1" advAuto="0"/>
      <p:bldP spid="525" grpId="16" animBg="1" advAuto="0"/>
      <p:bldP spid="526" grpId="17" animBg="1" advAuto="0"/>
      <p:bldP spid="530" grpId="18" animBg="1" advAuto="0"/>
      <p:bldP spid="534" grpId="20" animBg="1" advAuto="0"/>
      <p:bldP spid="538" grpId="19" animBg="1" advAuto="0"/>
      <p:bldP spid="542" grpId="21" animBg="1" advAuto="0"/>
      <p:bldP spid="543" grpId="12"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Shape 545"/>
          <p:cNvSpPr/>
          <p:nvPr/>
        </p:nvSpPr>
        <p:spPr>
          <a:xfrm>
            <a:off x="0" y="5341258"/>
            <a:ext cx="24384000" cy="8374743"/>
          </a:xfrm>
          <a:prstGeom prst="rect">
            <a:avLst/>
          </a:prstGeom>
          <a:solidFill>
            <a:srgbClr val="262626"/>
          </a:solidFill>
          <a:ln w="12700">
            <a:miter lim="400000"/>
          </a:ln>
        </p:spPr>
        <p:txBody>
          <a:bodyPr tIns="91439" bIns="91439" anchor="ctr"/>
          <a:lstStyle/>
          <a:p>
            <a:pPr algn="ctr">
              <a:defRPr>
                <a:solidFill>
                  <a:srgbClr val="FFFFFF"/>
                </a:solidFill>
              </a:defRPr>
            </a:pPr>
            <a:endParaRPr/>
          </a:p>
        </p:txBody>
      </p:sp>
      <p:grpSp>
        <p:nvGrpSpPr>
          <p:cNvPr id="558" name="Group 558"/>
          <p:cNvGrpSpPr/>
          <p:nvPr/>
        </p:nvGrpSpPr>
        <p:grpSpPr>
          <a:xfrm>
            <a:off x="22374020" y="11727792"/>
            <a:ext cx="1777605" cy="1777748"/>
            <a:chOff x="0" y="0"/>
            <a:chExt cx="1777604" cy="1777747"/>
          </a:xfrm>
        </p:grpSpPr>
        <p:sp>
          <p:nvSpPr>
            <p:cNvPr id="546" name="Shape 546"/>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47" name="Shape 547"/>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48" name="Shape 548"/>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49" name="Shape 549"/>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50" name="Shape 550"/>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51" name="Shape 551"/>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52" name="Shape 552"/>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53" name="Shape 553"/>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54" name="Shape 554"/>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55" name="Shape 555"/>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56" name="Shape 556"/>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sp>
          <p:nvSpPr>
            <p:cNvPr id="557" name="Shape 557"/>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F2F2F2"/>
            </a:solidFill>
            <a:ln w="12700" cap="flat">
              <a:noFill/>
              <a:miter lim="400000"/>
            </a:ln>
            <a:effectLst/>
          </p:spPr>
          <p:txBody>
            <a:bodyPr wrap="square" lIns="91439" tIns="91439" rIns="91439" bIns="91439" numCol="1" anchor="t">
              <a:noAutofit/>
            </a:bodyPr>
            <a:lstStyle/>
            <a:p>
              <a:endParaRPr/>
            </a:p>
          </p:txBody>
        </p:sp>
      </p:grpSp>
      <p:grpSp>
        <p:nvGrpSpPr>
          <p:cNvPr id="571" name="Group 571"/>
          <p:cNvGrpSpPr/>
          <p:nvPr/>
        </p:nvGrpSpPr>
        <p:grpSpPr>
          <a:xfrm>
            <a:off x="225117" y="232231"/>
            <a:ext cx="1777605" cy="1777749"/>
            <a:chOff x="0" y="0"/>
            <a:chExt cx="1777604" cy="1777747"/>
          </a:xfrm>
        </p:grpSpPr>
        <p:sp>
          <p:nvSpPr>
            <p:cNvPr id="559" name="Shape 559"/>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0" name="Shape 560"/>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1" name="Shape 561"/>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2" name="Shape 562"/>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3" name="Shape 563"/>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4" name="Shape 564"/>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5" name="Shape 565"/>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6" name="Shape 566"/>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7" name="Shape 567"/>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8" name="Shape 568"/>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69" name="Shape 569"/>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70" name="Shape 570"/>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572" name="Shape 572"/>
          <p:cNvSpPr/>
          <p:nvPr/>
        </p:nvSpPr>
        <p:spPr>
          <a:xfrm>
            <a:off x="1475923" y="566974"/>
            <a:ext cx="6438698"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Future Expectation</a:t>
            </a:r>
          </a:p>
        </p:txBody>
      </p:sp>
      <p:sp>
        <p:nvSpPr>
          <p:cNvPr id="573" name="Shape 573"/>
          <p:cNvSpPr/>
          <p:nvPr/>
        </p:nvSpPr>
        <p:spPr>
          <a:xfrm>
            <a:off x="1475923" y="14101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grpSp>
        <p:nvGrpSpPr>
          <p:cNvPr id="576" name="Group 576"/>
          <p:cNvGrpSpPr/>
          <p:nvPr/>
        </p:nvGrpSpPr>
        <p:grpSpPr>
          <a:xfrm>
            <a:off x="12868350" y="3179778"/>
            <a:ext cx="4351578" cy="4351578"/>
            <a:chOff x="0" y="0"/>
            <a:chExt cx="4351577" cy="4351577"/>
          </a:xfrm>
        </p:grpSpPr>
        <p:sp>
          <p:nvSpPr>
            <p:cNvPr id="574" name="Shape 574"/>
            <p:cNvSpPr/>
            <p:nvPr/>
          </p:nvSpPr>
          <p:spPr>
            <a:xfrm rot="2700000">
              <a:off x="637273" y="637273"/>
              <a:ext cx="3077031" cy="3077031"/>
            </a:xfrm>
            <a:prstGeom prst="rect">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75" name="Shape 575"/>
            <p:cNvSpPr/>
            <p:nvPr/>
          </p:nvSpPr>
          <p:spPr>
            <a:xfrm>
              <a:off x="1460895" y="1615539"/>
              <a:ext cx="1446975" cy="1134485"/>
            </a:xfrm>
            <a:custGeom>
              <a:avLst/>
              <a:gdLst/>
              <a:ahLst/>
              <a:cxnLst>
                <a:cxn ang="0">
                  <a:pos x="wd2" y="hd2"/>
                </a:cxn>
                <a:cxn ang="5400000">
                  <a:pos x="wd2" y="hd2"/>
                </a:cxn>
                <a:cxn ang="10800000">
                  <a:pos x="wd2" y="hd2"/>
                </a:cxn>
                <a:cxn ang="16200000">
                  <a:pos x="wd2" y="hd2"/>
                </a:cxn>
              </a:cxnLst>
              <a:rect l="0" t="0" r="r" b="b"/>
              <a:pathLst>
                <a:path w="21346" h="21600" extrusionOk="0">
                  <a:moveTo>
                    <a:pt x="21346" y="13500"/>
                  </a:moveTo>
                  <a:cubicBezTo>
                    <a:pt x="9046" y="16586"/>
                    <a:pt x="9046" y="16586"/>
                    <a:pt x="9046" y="16586"/>
                  </a:cubicBezTo>
                  <a:cubicBezTo>
                    <a:pt x="8746" y="18129"/>
                    <a:pt x="8746" y="19286"/>
                    <a:pt x="9046" y="20443"/>
                  </a:cubicBezTo>
                  <a:cubicBezTo>
                    <a:pt x="21046" y="16971"/>
                    <a:pt x="21046" y="16971"/>
                    <a:pt x="21046" y="16971"/>
                  </a:cubicBezTo>
                  <a:cubicBezTo>
                    <a:pt x="21346" y="18129"/>
                    <a:pt x="21346" y="18129"/>
                    <a:pt x="21346" y="18129"/>
                  </a:cubicBezTo>
                  <a:cubicBezTo>
                    <a:pt x="8746" y="21600"/>
                    <a:pt x="8746" y="21600"/>
                    <a:pt x="8746" y="21600"/>
                  </a:cubicBezTo>
                  <a:cubicBezTo>
                    <a:pt x="8446" y="21600"/>
                    <a:pt x="8446" y="21600"/>
                    <a:pt x="8446" y="21600"/>
                  </a:cubicBezTo>
                  <a:cubicBezTo>
                    <a:pt x="346" y="15043"/>
                    <a:pt x="346" y="15043"/>
                    <a:pt x="346" y="15043"/>
                  </a:cubicBezTo>
                  <a:cubicBezTo>
                    <a:pt x="46" y="13886"/>
                    <a:pt x="-254" y="12343"/>
                    <a:pt x="346" y="11186"/>
                  </a:cubicBezTo>
                  <a:cubicBezTo>
                    <a:pt x="1246" y="10800"/>
                    <a:pt x="1246" y="10800"/>
                    <a:pt x="1246" y="10800"/>
                  </a:cubicBezTo>
                  <a:cubicBezTo>
                    <a:pt x="1246" y="11186"/>
                    <a:pt x="1246" y="11186"/>
                    <a:pt x="1246" y="11186"/>
                  </a:cubicBezTo>
                  <a:cubicBezTo>
                    <a:pt x="11746" y="14271"/>
                    <a:pt x="11746" y="14271"/>
                    <a:pt x="11746" y="14271"/>
                  </a:cubicBezTo>
                  <a:cubicBezTo>
                    <a:pt x="11746" y="13886"/>
                    <a:pt x="11746" y="13114"/>
                    <a:pt x="11746" y="12729"/>
                  </a:cubicBezTo>
                  <a:cubicBezTo>
                    <a:pt x="11746" y="12343"/>
                    <a:pt x="11746" y="11571"/>
                    <a:pt x="11746" y="11186"/>
                  </a:cubicBezTo>
                  <a:cubicBezTo>
                    <a:pt x="1246" y="8486"/>
                    <a:pt x="1246" y="8486"/>
                    <a:pt x="1246" y="8486"/>
                  </a:cubicBezTo>
                  <a:cubicBezTo>
                    <a:pt x="1246" y="7329"/>
                    <a:pt x="1246" y="7329"/>
                    <a:pt x="1246" y="7329"/>
                  </a:cubicBezTo>
                  <a:cubicBezTo>
                    <a:pt x="1246" y="7329"/>
                    <a:pt x="1246" y="7329"/>
                    <a:pt x="1246" y="7329"/>
                  </a:cubicBezTo>
                  <a:cubicBezTo>
                    <a:pt x="1246" y="7329"/>
                    <a:pt x="1246" y="7329"/>
                    <a:pt x="1246" y="7329"/>
                  </a:cubicBezTo>
                  <a:cubicBezTo>
                    <a:pt x="1246" y="7329"/>
                    <a:pt x="1246" y="7329"/>
                    <a:pt x="1246" y="7329"/>
                  </a:cubicBezTo>
                  <a:cubicBezTo>
                    <a:pt x="1846" y="6943"/>
                    <a:pt x="1846" y="6943"/>
                    <a:pt x="1846" y="6943"/>
                  </a:cubicBezTo>
                  <a:cubicBezTo>
                    <a:pt x="1846" y="6171"/>
                    <a:pt x="1846" y="6171"/>
                    <a:pt x="1846" y="6171"/>
                  </a:cubicBezTo>
                  <a:cubicBezTo>
                    <a:pt x="11746" y="9257"/>
                    <a:pt x="11746" y="9257"/>
                    <a:pt x="11746" y="9257"/>
                  </a:cubicBezTo>
                  <a:cubicBezTo>
                    <a:pt x="11746" y="8871"/>
                    <a:pt x="11746" y="8486"/>
                    <a:pt x="11746" y="8100"/>
                  </a:cubicBezTo>
                  <a:cubicBezTo>
                    <a:pt x="11746" y="7329"/>
                    <a:pt x="11746" y="6943"/>
                    <a:pt x="11746" y="6557"/>
                  </a:cubicBezTo>
                  <a:cubicBezTo>
                    <a:pt x="1846" y="3471"/>
                    <a:pt x="1846" y="3471"/>
                    <a:pt x="1846" y="3471"/>
                  </a:cubicBezTo>
                  <a:cubicBezTo>
                    <a:pt x="1846" y="2314"/>
                    <a:pt x="1846" y="2314"/>
                    <a:pt x="1846" y="2314"/>
                  </a:cubicBezTo>
                  <a:cubicBezTo>
                    <a:pt x="9646" y="0"/>
                    <a:pt x="9646" y="0"/>
                    <a:pt x="9646" y="0"/>
                  </a:cubicBezTo>
                  <a:cubicBezTo>
                    <a:pt x="18646" y="2314"/>
                    <a:pt x="18646" y="2314"/>
                    <a:pt x="18646" y="2314"/>
                  </a:cubicBezTo>
                  <a:cubicBezTo>
                    <a:pt x="18946" y="3471"/>
                    <a:pt x="18946" y="4243"/>
                    <a:pt x="18646" y="5400"/>
                  </a:cubicBezTo>
                  <a:cubicBezTo>
                    <a:pt x="17746" y="5786"/>
                    <a:pt x="17746" y="5786"/>
                    <a:pt x="17746" y="5786"/>
                  </a:cubicBezTo>
                  <a:cubicBezTo>
                    <a:pt x="18946" y="6171"/>
                    <a:pt x="18946" y="6171"/>
                    <a:pt x="18946" y="6171"/>
                  </a:cubicBezTo>
                  <a:cubicBezTo>
                    <a:pt x="19546" y="7329"/>
                    <a:pt x="19546" y="8486"/>
                    <a:pt x="18946" y="9643"/>
                  </a:cubicBezTo>
                  <a:cubicBezTo>
                    <a:pt x="17146" y="11186"/>
                    <a:pt x="17146" y="11186"/>
                    <a:pt x="17146" y="11186"/>
                  </a:cubicBezTo>
                  <a:cubicBezTo>
                    <a:pt x="21346" y="12729"/>
                    <a:pt x="21346" y="12729"/>
                    <a:pt x="21346" y="12729"/>
                  </a:cubicBezTo>
                  <a:cubicBezTo>
                    <a:pt x="21346" y="13500"/>
                    <a:pt x="21346" y="13500"/>
                    <a:pt x="21346" y="13500"/>
                  </a:cubicBezTo>
                  <a:close/>
                  <a:moveTo>
                    <a:pt x="9646" y="19286"/>
                  </a:moveTo>
                  <a:cubicBezTo>
                    <a:pt x="9646" y="19286"/>
                    <a:pt x="9646" y="19286"/>
                    <a:pt x="9646" y="19286"/>
                  </a:cubicBezTo>
                  <a:cubicBezTo>
                    <a:pt x="20746" y="16586"/>
                    <a:pt x="20746" y="16586"/>
                    <a:pt x="20746" y="16586"/>
                  </a:cubicBezTo>
                  <a:cubicBezTo>
                    <a:pt x="20746" y="16200"/>
                    <a:pt x="20746" y="16200"/>
                    <a:pt x="20746" y="16200"/>
                  </a:cubicBezTo>
                  <a:cubicBezTo>
                    <a:pt x="9646" y="19286"/>
                    <a:pt x="9646" y="19286"/>
                    <a:pt x="9646" y="19286"/>
                  </a:cubicBezTo>
                  <a:close/>
                  <a:moveTo>
                    <a:pt x="9646" y="18129"/>
                  </a:moveTo>
                  <a:cubicBezTo>
                    <a:pt x="9646" y="18514"/>
                    <a:pt x="9646" y="18514"/>
                    <a:pt x="9646" y="18514"/>
                  </a:cubicBezTo>
                  <a:cubicBezTo>
                    <a:pt x="20746" y="15429"/>
                    <a:pt x="20746" y="15429"/>
                    <a:pt x="20746" y="15429"/>
                  </a:cubicBezTo>
                  <a:cubicBezTo>
                    <a:pt x="20746" y="15043"/>
                    <a:pt x="20746" y="15043"/>
                    <a:pt x="20746" y="15043"/>
                  </a:cubicBezTo>
                  <a:cubicBezTo>
                    <a:pt x="9646" y="18129"/>
                    <a:pt x="9646" y="18129"/>
                    <a:pt x="9646" y="18129"/>
                  </a:cubicBezTo>
                  <a:close/>
                  <a:moveTo>
                    <a:pt x="9346" y="17357"/>
                  </a:moveTo>
                  <a:cubicBezTo>
                    <a:pt x="9646" y="17743"/>
                    <a:pt x="9646" y="17743"/>
                    <a:pt x="9646" y="17743"/>
                  </a:cubicBezTo>
                  <a:cubicBezTo>
                    <a:pt x="20746" y="14657"/>
                    <a:pt x="20746" y="14657"/>
                    <a:pt x="20746" y="14657"/>
                  </a:cubicBezTo>
                  <a:cubicBezTo>
                    <a:pt x="20746" y="14271"/>
                    <a:pt x="20746" y="14271"/>
                    <a:pt x="20746" y="14271"/>
                  </a:cubicBezTo>
                  <a:lnTo>
                    <a:pt x="9346" y="17357"/>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579" name="Group 579"/>
          <p:cNvGrpSpPr/>
          <p:nvPr/>
        </p:nvGrpSpPr>
        <p:grpSpPr>
          <a:xfrm>
            <a:off x="7037998" y="3179778"/>
            <a:ext cx="4351578" cy="4351578"/>
            <a:chOff x="0" y="0"/>
            <a:chExt cx="4351577" cy="4351577"/>
          </a:xfrm>
        </p:grpSpPr>
        <p:sp>
          <p:nvSpPr>
            <p:cNvPr id="577" name="Shape 577"/>
            <p:cNvSpPr/>
            <p:nvPr/>
          </p:nvSpPr>
          <p:spPr>
            <a:xfrm rot="2700000">
              <a:off x="637273" y="637273"/>
              <a:ext cx="3077031" cy="3077031"/>
            </a:xfrm>
            <a:prstGeom prst="rect">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78" name="Shape 578"/>
            <p:cNvSpPr/>
            <p:nvPr/>
          </p:nvSpPr>
          <p:spPr>
            <a:xfrm>
              <a:off x="1526127" y="1831061"/>
              <a:ext cx="1417563" cy="983835"/>
            </a:xfrm>
            <a:custGeom>
              <a:avLst/>
              <a:gdLst/>
              <a:ahLst/>
              <a:cxnLst>
                <a:cxn ang="0">
                  <a:pos x="wd2" y="hd2"/>
                </a:cxn>
                <a:cxn ang="5400000">
                  <a:pos x="wd2" y="hd2"/>
                </a:cxn>
                <a:cxn ang="10800000">
                  <a:pos x="wd2" y="hd2"/>
                </a:cxn>
                <a:cxn ang="16200000">
                  <a:pos x="wd2" y="hd2"/>
                </a:cxn>
              </a:cxnLst>
              <a:rect l="0" t="0" r="r" b="b"/>
              <a:pathLst>
                <a:path w="21600" h="21600" extrusionOk="0">
                  <a:moveTo>
                    <a:pt x="2700" y="0"/>
                  </a:moveTo>
                  <a:cubicBezTo>
                    <a:pt x="13162" y="0"/>
                    <a:pt x="13162" y="0"/>
                    <a:pt x="13162" y="0"/>
                  </a:cubicBezTo>
                  <a:cubicBezTo>
                    <a:pt x="14513" y="0"/>
                    <a:pt x="15862" y="1473"/>
                    <a:pt x="15862" y="3927"/>
                  </a:cubicBezTo>
                  <a:cubicBezTo>
                    <a:pt x="15862" y="10800"/>
                    <a:pt x="15862" y="10800"/>
                    <a:pt x="15862" y="10800"/>
                  </a:cubicBezTo>
                  <a:cubicBezTo>
                    <a:pt x="15862" y="13255"/>
                    <a:pt x="14513" y="14727"/>
                    <a:pt x="13162" y="14727"/>
                  </a:cubicBezTo>
                  <a:cubicBezTo>
                    <a:pt x="5400" y="14727"/>
                    <a:pt x="5400" y="14727"/>
                    <a:pt x="5400" y="14727"/>
                  </a:cubicBezTo>
                  <a:cubicBezTo>
                    <a:pt x="3038" y="18164"/>
                    <a:pt x="3038" y="18164"/>
                    <a:pt x="3038" y="18164"/>
                  </a:cubicBezTo>
                  <a:cubicBezTo>
                    <a:pt x="3038" y="14727"/>
                    <a:pt x="3038" y="14727"/>
                    <a:pt x="3038" y="14727"/>
                  </a:cubicBezTo>
                  <a:cubicBezTo>
                    <a:pt x="2700" y="14727"/>
                    <a:pt x="2700" y="14727"/>
                    <a:pt x="2700" y="14727"/>
                  </a:cubicBezTo>
                  <a:cubicBezTo>
                    <a:pt x="1350" y="14727"/>
                    <a:pt x="0" y="13255"/>
                    <a:pt x="0" y="10800"/>
                  </a:cubicBezTo>
                  <a:cubicBezTo>
                    <a:pt x="0" y="3927"/>
                    <a:pt x="0" y="3927"/>
                    <a:pt x="0" y="3927"/>
                  </a:cubicBezTo>
                  <a:cubicBezTo>
                    <a:pt x="0" y="1473"/>
                    <a:pt x="1350" y="0"/>
                    <a:pt x="2700" y="0"/>
                  </a:cubicBezTo>
                  <a:close/>
                  <a:moveTo>
                    <a:pt x="18900" y="3436"/>
                  </a:moveTo>
                  <a:cubicBezTo>
                    <a:pt x="16875" y="3436"/>
                    <a:pt x="16875" y="3436"/>
                    <a:pt x="16875" y="3436"/>
                  </a:cubicBezTo>
                  <a:cubicBezTo>
                    <a:pt x="16875" y="3927"/>
                    <a:pt x="16875" y="3927"/>
                    <a:pt x="16875" y="4418"/>
                  </a:cubicBezTo>
                  <a:cubicBezTo>
                    <a:pt x="16875" y="11782"/>
                    <a:pt x="16875" y="11782"/>
                    <a:pt x="16875" y="11782"/>
                  </a:cubicBezTo>
                  <a:cubicBezTo>
                    <a:pt x="16875" y="14727"/>
                    <a:pt x="15187" y="17182"/>
                    <a:pt x="13162" y="17182"/>
                  </a:cubicBezTo>
                  <a:cubicBezTo>
                    <a:pt x="6412" y="17182"/>
                    <a:pt x="6412" y="17182"/>
                    <a:pt x="6412" y="17182"/>
                  </a:cubicBezTo>
                  <a:cubicBezTo>
                    <a:pt x="7088" y="18164"/>
                    <a:pt x="7763" y="18655"/>
                    <a:pt x="8775" y="18655"/>
                  </a:cubicBezTo>
                  <a:cubicBezTo>
                    <a:pt x="16538" y="18655"/>
                    <a:pt x="16538" y="18655"/>
                    <a:pt x="16538" y="18655"/>
                  </a:cubicBezTo>
                  <a:cubicBezTo>
                    <a:pt x="18563" y="21600"/>
                    <a:pt x="18563" y="21600"/>
                    <a:pt x="18563" y="21600"/>
                  </a:cubicBezTo>
                  <a:cubicBezTo>
                    <a:pt x="18563" y="18655"/>
                    <a:pt x="18563" y="18655"/>
                    <a:pt x="18563" y="18655"/>
                  </a:cubicBezTo>
                  <a:cubicBezTo>
                    <a:pt x="18900" y="18655"/>
                    <a:pt x="18900" y="18655"/>
                    <a:pt x="18900" y="18655"/>
                  </a:cubicBezTo>
                  <a:cubicBezTo>
                    <a:pt x="20588" y="18655"/>
                    <a:pt x="21600" y="16691"/>
                    <a:pt x="21600" y="14727"/>
                  </a:cubicBezTo>
                  <a:cubicBezTo>
                    <a:pt x="21600" y="7364"/>
                    <a:pt x="21600" y="7364"/>
                    <a:pt x="21600" y="7364"/>
                  </a:cubicBezTo>
                  <a:cubicBezTo>
                    <a:pt x="21600" y="5400"/>
                    <a:pt x="20588" y="3436"/>
                    <a:pt x="18900" y="3436"/>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582" name="Group 582"/>
          <p:cNvGrpSpPr/>
          <p:nvPr/>
        </p:nvGrpSpPr>
        <p:grpSpPr>
          <a:xfrm>
            <a:off x="1207646" y="3179778"/>
            <a:ext cx="4351578" cy="4351578"/>
            <a:chOff x="0" y="0"/>
            <a:chExt cx="4351577" cy="4351577"/>
          </a:xfrm>
        </p:grpSpPr>
        <p:sp>
          <p:nvSpPr>
            <p:cNvPr id="580" name="Shape 580"/>
            <p:cNvSpPr/>
            <p:nvPr/>
          </p:nvSpPr>
          <p:spPr>
            <a:xfrm rot="2700000">
              <a:off x="637273" y="637273"/>
              <a:ext cx="3077031" cy="3077031"/>
            </a:xfrm>
            <a:prstGeom prst="rect">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81" name="Shape 581"/>
            <p:cNvSpPr/>
            <p:nvPr/>
          </p:nvSpPr>
          <p:spPr>
            <a:xfrm>
              <a:off x="1383033" y="1596665"/>
              <a:ext cx="1425379" cy="1066153"/>
            </a:xfrm>
            <a:custGeom>
              <a:avLst/>
              <a:gdLst/>
              <a:ahLst/>
              <a:cxnLst>
                <a:cxn ang="0">
                  <a:pos x="wd2" y="hd2"/>
                </a:cxn>
                <a:cxn ang="5400000">
                  <a:pos x="wd2" y="hd2"/>
                </a:cxn>
                <a:cxn ang="10800000">
                  <a:pos x="wd2" y="hd2"/>
                </a:cxn>
                <a:cxn ang="16200000">
                  <a:pos x="wd2" y="hd2"/>
                </a:cxn>
              </a:cxnLst>
              <a:rect l="0" t="0" r="r" b="b"/>
              <a:pathLst>
                <a:path w="21600" h="21396" extrusionOk="0">
                  <a:moveTo>
                    <a:pt x="13577" y="5909"/>
                  </a:moveTo>
                  <a:cubicBezTo>
                    <a:pt x="13886" y="5909"/>
                    <a:pt x="13886" y="5909"/>
                    <a:pt x="14194" y="5909"/>
                  </a:cubicBezTo>
                  <a:cubicBezTo>
                    <a:pt x="14503" y="5909"/>
                    <a:pt x="14503" y="5909"/>
                    <a:pt x="14811" y="5909"/>
                  </a:cubicBezTo>
                  <a:cubicBezTo>
                    <a:pt x="15737" y="8354"/>
                    <a:pt x="15737" y="8354"/>
                    <a:pt x="15737" y="8354"/>
                  </a:cubicBezTo>
                  <a:cubicBezTo>
                    <a:pt x="16046" y="6724"/>
                    <a:pt x="16046" y="6724"/>
                    <a:pt x="16046" y="6724"/>
                  </a:cubicBezTo>
                  <a:cubicBezTo>
                    <a:pt x="15737" y="6724"/>
                    <a:pt x="15737" y="6724"/>
                    <a:pt x="15737" y="6724"/>
                  </a:cubicBezTo>
                  <a:cubicBezTo>
                    <a:pt x="15737" y="6317"/>
                    <a:pt x="15737" y="6317"/>
                    <a:pt x="15737" y="6317"/>
                  </a:cubicBezTo>
                  <a:cubicBezTo>
                    <a:pt x="16354" y="6317"/>
                    <a:pt x="16354" y="6317"/>
                    <a:pt x="16354" y="6317"/>
                  </a:cubicBezTo>
                  <a:cubicBezTo>
                    <a:pt x="16354" y="6724"/>
                    <a:pt x="16354" y="6724"/>
                    <a:pt x="16354" y="6724"/>
                  </a:cubicBezTo>
                  <a:cubicBezTo>
                    <a:pt x="16354" y="6724"/>
                    <a:pt x="16354" y="6724"/>
                    <a:pt x="16354" y="6724"/>
                  </a:cubicBezTo>
                  <a:cubicBezTo>
                    <a:pt x="16663" y="8354"/>
                    <a:pt x="16663" y="8354"/>
                    <a:pt x="16663" y="8354"/>
                  </a:cubicBezTo>
                  <a:cubicBezTo>
                    <a:pt x="17280" y="5909"/>
                    <a:pt x="17280" y="5909"/>
                    <a:pt x="17280" y="5909"/>
                  </a:cubicBezTo>
                  <a:cubicBezTo>
                    <a:pt x="17589" y="5909"/>
                    <a:pt x="17589" y="5909"/>
                    <a:pt x="17897" y="5909"/>
                  </a:cubicBezTo>
                  <a:cubicBezTo>
                    <a:pt x="17897" y="5909"/>
                    <a:pt x="18206" y="5909"/>
                    <a:pt x="18514" y="5909"/>
                  </a:cubicBezTo>
                  <a:cubicBezTo>
                    <a:pt x="19131" y="6724"/>
                    <a:pt x="19440" y="8762"/>
                    <a:pt x="19440" y="10392"/>
                  </a:cubicBezTo>
                  <a:cubicBezTo>
                    <a:pt x="21600" y="10392"/>
                    <a:pt x="21600" y="10392"/>
                    <a:pt x="21600" y="10392"/>
                  </a:cubicBezTo>
                  <a:cubicBezTo>
                    <a:pt x="21600" y="12430"/>
                    <a:pt x="21600" y="12430"/>
                    <a:pt x="21600" y="12430"/>
                  </a:cubicBezTo>
                  <a:cubicBezTo>
                    <a:pt x="20983" y="12430"/>
                    <a:pt x="20983" y="12430"/>
                    <a:pt x="20983" y="12430"/>
                  </a:cubicBezTo>
                  <a:cubicBezTo>
                    <a:pt x="20983" y="21396"/>
                    <a:pt x="20983" y="21396"/>
                    <a:pt x="20983" y="21396"/>
                  </a:cubicBezTo>
                  <a:cubicBezTo>
                    <a:pt x="19440" y="21396"/>
                    <a:pt x="19440" y="21396"/>
                    <a:pt x="19440" y="21396"/>
                  </a:cubicBezTo>
                  <a:cubicBezTo>
                    <a:pt x="19440" y="12430"/>
                    <a:pt x="19440" y="12430"/>
                    <a:pt x="19440" y="12430"/>
                  </a:cubicBezTo>
                  <a:cubicBezTo>
                    <a:pt x="12034" y="12430"/>
                    <a:pt x="12034" y="12430"/>
                    <a:pt x="12034" y="12430"/>
                  </a:cubicBezTo>
                  <a:cubicBezTo>
                    <a:pt x="12034" y="21396"/>
                    <a:pt x="12034" y="21396"/>
                    <a:pt x="12034" y="21396"/>
                  </a:cubicBezTo>
                  <a:cubicBezTo>
                    <a:pt x="10491" y="21396"/>
                    <a:pt x="10491" y="21396"/>
                    <a:pt x="10491" y="21396"/>
                  </a:cubicBezTo>
                  <a:cubicBezTo>
                    <a:pt x="10491" y="12430"/>
                    <a:pt x="10491" y="12430"/>
                    <a:pt x="10491" y="12430"/>
                  </a:cubicBezTo>
                  <a:cubicBezTo>
                    <a:pt x="9257" y="12430"/>
                    <a:pt x="9257" y="12430"/>
                    <a:pt x="9257" y="12430"/>
                  </a:cubicBezTo>
                  <a:cubicBezTo>
                    <a:pt x="9257" y="10392"/>
                    <a:pt x="9257" y="10392"/>
                    <a:pt x="9257" y="10392"/>
                  </a:cubicBezTo>
                  <a:cubicBezTo>
                    <a:pt x="12343" y="10392"/>
                    <a:pt x="12343" y="10392"/>
                    <a:pt x="12343" y="10392"/>
                  </a:cubicBezTo>
                  <a:cubicBezTo>
                    <a:pt x="12651" y="9170"/>
                    <a:pt x="12651" y="6724"/>
                    <a:pt x="13577" y="5909"/>
                  </a:cubicBezTo>
                  <a:close/>
                  <a:moveTo>
                    <a:pt x="4011" y="7539"/>
                  </a:moveTo>
                  <a:cubicBezTo>
                    <a:pt x="4937" y="11207"/>
                    <a:pt x="4937" y="11207"/>
                    <a:pt x="4937" y="11207"/>
                  </a:cubicBezTo>
                  <a:cubicBezTo>
                    <a:pt x="7097" y="14060"/>
                    <a:pt x="7097" y="14060"/>
                    <a:pt x="7097" y="14060"/>
                  </a:cubicBezTo>
                  <a:cubicBezTo>
                    <a:pt x="6789" y="14468"/>
                    <a:pt x="6789" y="14468"/>
                    <a:pt x="6789" y="14468"/>
                  </a:cubicBezTo>
                  <a:cubicBezTo>
                    <a:pt x="8331" y="14875"/>
                    <a:pt x="8331" y="14875"/>
                    <a:pt x="8331" y="14875"/>
                  </a:cubicBezTo>
                  <a:cubicBezTo>
                    <a:pt x="8331" y="21396"/>
                    <a:pt x="8331" y="21396"/>
                    <a:pt x="8331" y="21396"/>
                  </a:cubicBezTo>
                  <a:cubicBezTo>
                    <a:pt x="7097" y="21396"/>
                    <a:pt x="7097" y="21396"/>
                    <a:pt x="7097" y="21396"/>
                  </a:cubicBezTo>
                  <a:cubicBezTo>
                    <a:pt x="7097" y="21396"/>
                    <a:pt x="6789" y="18543"/>
                    <a:pt x="6789" y="17728"/>
                  </a:cubicBezTo>
                  <a:cubicBezTo>
                    <a:pt x="6480" y="16913"/>
                    <a:pt x="6789" y="16505"/>
                    <a:pt x="6789" y="16505"/>
                  </a:cubicBezTo>
                  <a:cubicBezTo>
                    <a:pt x="4629" y="16098"/>
                    <a:pt x="4629" y="16098"/>
                    <a:pt x="4629" y="16098"/>
                  </a:cubicBezTo>
                  <a:cubicBezTo>
                    <a:pt x="4629" y="17321"/>
                    <a:pt x="4629" y="17321"/>
                    <a:pt x="4629" y="17321"/>
                  </a:cubicBezTo>
                  <a:cubicBezTo>
                    <a:pt x="3086" y="17321"/>
                    <a:pt x="3086" y="17321"/>
                    <a:pt x="3086" y="17321"/>
                  </a:cubicBezTo>
                  <a:cubicBezTo>
                    <a:pt x="3086" y="19358"/>
                    <a:pt x="3086" y="19358"/>
                    <a:pt x="3086" y="19358"/>
                  </a:cubicBezTo>
                  <a:cubicBezTo>
                    <a:pt x="2777" y="19358"/>
                    <a:pt x="2777" y="19358"/>
                    <a:pt x="2777" y="19358"/>
                  </a:cubicBezTo>
                  <a:cubicBezTo>
                    <a:pt x="2777" y="20581"/>
                    <a:pt x="2777" y="20581"/>
                    <a:pt x="2777" y="20581"/>
                  </a:cubicBezTo>
                  <a:cubicBezTo>
                    <a:pt x="4011" y="20581"/>
                    <a:pt x="4011" y="20581"/>
                    <a:pt x="4011" y="20581"/>
                  </a:cubicBezTo>
                  <a:cubicBezTo>
                    <a:pt x="4011" y="21396"/>
                    <a:pt x="4011" y="21396"/>
                    <a:pt x="4011" y="21396"/>
                  </a:cubicBezTo>
                  <a:cubicBezTo>
                    <a:pt x="1234" y="21396"/>
                    <a:pt x="1234" y="21396"/>
                    <a:pt x="1234" y="21396"/>
                  </a:cubicBezTo>
                  <a:cubicBezTo>
                    <a:pt x="1234" y="20581"/>
                    <a:pt x="1234" y="20581"/>
                    <a:pt x="1234" y="20581"/>
                  </a:cubicBezTo>
                  <a:cubicBezTo>
                    <a:pt x="2160" y="20581"/>
                    <a:pt x="2160" y="20581"/>
                    <a:pt x="2160" y="20581"/>
                  </a:cubicBezTo>
                  <a:cubicBezTo>
                    <a:pt x="2160" y="19358"/>
                    <a:pt x="2160" y="19358"/>
                    <a:pt x="2160" y="19358"/>
                  </a:cubicBezTo>
                  <a:cubicBezTo>
                    <a:pt x="1851" y="19358"/>
                    <a:pt x="1851" y="19358"/>
                    <a:pt x="1851" y="19358"/>
                  </a:cubicBezTo>
                  <a:cubicBezTo>
                    <a:pt x="1851" y="17321"/>
                    <a:pt x="1851" y="17321"/>
                    <a:pt x="1851" y="17321"/>
                  </a:cubicBezTo>
                  <a:cubicBezTo>
                    <a:pt x="0" y="17321"/>
                    <a:pt x="0" y="17321"/>
                    <a:pt x="0" y="17321"/>
                  </a:cubicBezTo>
                  <a:cubicBezTo>
                    <a:pt x="0" y="16098"/>
                    <a:pt x="0" y="16098"/>
                    <a:pt x="0" y="16098"/>
                  </a:cubicBezTo>
                  <a:cubicBezTo>
                    <a:pt x="0" y="15690"/>
                    <a:pt x="0" y="15690"/>
                    <a:pt x="0" y="15690"/>
                  </a:cubicBezTo>
                  <a:cubicBezTo>
                    <a:pt x="0" y="9985"/>
                    <a:pt x="0" y="9985"/>
                    <a:pt x="0" y="9985"/>
                  </a:cubicBezTo>
                  <a:cubicBezTo>
                    <a:pt x="926" y="9985"/>
                    <a:pt x="926" y="9985"/>
                    <a:pt x="926" y="9985"/>
                  </a:cubicBezTo>
                  <a:cubicBezTo>
                    <a:pt x="1234" y="15690"/>
                    <a:pt x="1234" y="15690"/>
                    <a:pt x="1234" y="15690"/>
                  </a:cubicBezTo>
                  <a:cubicBezTo>
                    <a:pt x="2160" y="15690"/>
                    <a:pt x="2160" y="15690"/>
                    <a:pt x="2160" y="15690"/>
                  </a:cubicBezTo>
                  <a:cubicBezTo>
                    <a:pt x="926" y="7539"/>
                    <a:pt x="926" y="7539"/>
                    <a:pt x="926" y="7539"/>
                  </a:cubicBezTo>
                  <a:cubicBezTo>
                    <a:pt x="4011" y="7539"/>
                    <a:pt x="4011" y="7539"/>
                    <a:pt x="4011" y="7539"/>
                  </a:cubicBezTo>
                  <a:close/>
                  <a:moveTo>
                    <a:pt x="5554" y="14060"/>
                  </a:moveTo>
                  <a:cubicBezTo>
                    <a:pt x="4320" y="12838"/>
                    <a:pt x="4320" y="12838"/>
                    <a:pt x="4320" y="12838"/>
                  </a:cubicBezTo>
                  <a:cubicBezTo>
                    <a:pt x="4320" y="13653"/>
                    <a:pt x="4320" y="13653"/>
                    <a:pt x="4320" y="13653"/>
                  </a:cubicBezTo>
                  <a:cubicBezTo>
                    <a:pt x="5554" y="14060"/>
                    <a:pt x="5554" y="14060"/>
                    <a:pt x="5554" y="14060"/>
                  </a:cubicBezTo>
                  <a:close/>
                  <a:moveTo>
                    <a:pt x="2469" y="611"/>
                  </a:moveTo>
                  <a:cubicBezTo>
                    <a:pt x="3703" y="611"/>
                    <a:pt x="4629" y="1834"/>
                    <a:pt x="4629" y="3464"/>
                  </a:cubicBezTo>
                  <a:cubicBezTo>
                    <a:pt x="4629" y="4687"/>
                    <a:pt x="3703" y="6317"/>
                    <a:pt x="2469" y="6317"/>
                  </a:cubicBezTo>
                  <a:cubicBezTo>
                    <a:pt x="1234" y="6317"/>
                    <a:pt x="309" y="4687"/>
                    <a:pt x="309" y="3464"/>
                  </a:cubicBezTo>
                  <a:cubicBezTo>
                    <a:pt x="309" y="1834"/>
                    <a:pt x="1234" y="611"/>
                    <a:pt x="2469" y="611"/>
                  </a:cubicBezTo>
                  <a:close/>
                  <a:moveTo>
                    <a:pt x="14503" y="3871"/>
                  </a:moveTo>
                  <a:cubicBezTo>
                    <a:pt x="14503" y="3871"/>
                    <a:pt x="14194" y="3871"/>
                    <a:pt x="14194" y="3464"/>
                  </a:cubicBezTo>
                  <a:cubicBezTo>
                    <a:pt x="14194" y="3464"/>
                    <a:pt x="14194" y="3056"/>
                    <a:pt x="14194" y="3056"/>
                  </a:cubicBezTo>
                  <a:cubicBezTo>
                    <a:pt x="14194" y="2649"/>
                    <a:pt x="14194" y="2649"/>
                    <a:pt x="14194" y="2649"/>
                  </a:cubicBezTo>
                  <a:cubicBezTo>
                    <a:pt x="14194" y="2649"/>
                    <a:pt x="14194" y="2649"/>
                    <a:pt x="14194" y="2649"/>
                  </a:cubicBezTo>
                  <a:cubicBezTo>
                    <a:pt x="14194" y="2649"/>
                    <a:pt x="14194" y="2649"/>
                    <a:pt x="14194" y="2649"/>
                  </a:cubicBezTo>
                  <a:cubicBezTo>
                    <a:pt x="14194" y="1426"/>
                    <a:pt x="14194" y="1019"/>
                    <a:pt x="14811" y="611"/>
                  </a:cubicBezTo>
                  <a:cubicBezTo>
                    <a:pt x="15429" y="-204"/>
                    <a:pt x="16354" y="-204"/>
                    <a:pt x="17280" y="611"/>
                  </a:cubicBezTo>
                  <a:cubicBezTo>
                    <a:pt x="17589" y="1019"/>
                    <a:pt x="17589" y="1426"/>
                    <a:pt x="17589" y="2649"/>
                  </a:cubicBezTo>
                  <a:cubicBezTo>
                    <a:pt x="17589" y="2649"/>
                    <a:pt x="17589" y="2649"/>
                    <a:pt x="17589" y="2649"/>
                  </a:cubicBezTo>
                  <a:cubicBezTo>
                    <a:pt x="17897" y="2649"/>
                    <a:pt x="17897" y="2649"/>
                    <a:pt x="17897" y="2649"/>
                  </a:cubicBezTo>
                  <a:cubicBezTo>
                    <a:pt x="17897" y="3056"/>
                    <a:pt x="17897" y="3056"/>
                    <a:pt x="17897" y="3056"/>
                  </a:cubicBezTo>
                  <a:cubicBezTo>
                    <a:pt x="17897" y="3056"/>
                    <a:pt x="17589" y="3464"/>
                    <a:pt x="17589" y="3464"/>
                  </a:cubicBezTo>
                  <a:cubicBezTo>
                    <a:pt x="17589" y="3871"/>
                    <a:pt x="17589" y="3871"/>
                    <a:pt x="17280" y="3871"/>
                  </a:cubicBezTo>
                  <a:cubicBezTo>
                    <a:pt x="17280" y="4687"/>
                    <a:pt x="16663" y="5502"/>
                    <a:pt x="16046" y="5502"/>
                  </a:cubicBezTo>
                  <a:cubicBezTo>
                    <a:pt x="16046" y="5502"/>
                    <a:pt x="15737" y="5502"/>
                    <a:pt x="15737" y="5502"/>
                  </a:cubicBezTo>
                  <a:cubicBezTo>
                    <a:pt x="15120" y="5094"/>
                    <a:pt x="14811" y="5094"/>
                    <a:pt x="14503" y="3871"/>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585" name="Group 585"/>
          <p:cNvGrpSpPr/>
          <p:nvPr/>
        </p:nvGrpSpPr>
        <p:grpSpPr>
          <a:xfrm>
            <a:off x="18698698" y="3179778"/>
            <a:ext cx="4351579" cy="4351578"/>
            <a:chOff x="0" y="0"/>
            <a:chExt cx="4351577" cy="4351577"/>
          </a:xfrm>
        </p:grpSpPr>
        <p:sp>
          <p:nvSpPr>
            <p:cNvPr id="583" name="Shape 583"/>
            <p:cNvSpPr/>
            <p:nvPr/>
          </p:nvSpPr>
          <p:spPr>
            <a:xfrm rot="2700000">
              <a:off x="637273" y="637273"/>
              <a:ext cx="3077031" cy="3077031"/>
            </a:xfrm>
            <a:prstGeom prst="rect">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584" name="Shape 584"/>
            <p:cNvSpPr/>
            <p:nvPr/>
          </p:nvSpPr>
          <p:spPr>
            <a:xfrm>
              <a:off x="1521277" y="1555215"/>
              <a:ext cx="1309021" cy="124114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425" y="708"/>
                    <a:pt x="8437" y="5666"/>
                    <a:pt x="8775" y="8498"/>
                  </a:cubicBezTo>
                  <a:cubicBezTo>
                    <a:pt x="0" y="13810"/>
                    <a:pt x="0" y="13810"/>
                    <a:pt x="0" y="13810"/>
                  </a:cubicBezTo>
                  <a:cubicBezTo>
                    <a:pt x="675" y="15580"/>
                    <a:pt x="675" y="15580"/>
                    <a:pt x="675" y="15580"/>
                  </a:cubicBezTo>
                  <a:cubicBezTo>
                    <a:pt x="9113" y="14164"/>
                    <a:pt x="9113" y="14164"/>
                    <a:pt x="9113" y="14164"/>
                  </a:cubicBezTo>
                  <a:cubicBezTo>
                    <a:pt x="9113" y="18059"/>
                    <a:pt x="9113" y="18059"/>
                    <a:pt x="9113" y="18059"/>
                  </a:cubicBezTo>
                  <a:cubicBezTo>
                    <a:pt x="6075" y="19121"/>
                    <a:pt x="6075" y="19121"/>
                    <a:pt x="6075" y="19121"/>
                  </a:cubicBezTo>
                  <a:cubicBezTo>
                    <a:pt x="6413" y="21246"/>
                    <a:pt x="6413" y="21246"/>
                    <a:pt x="6413" y="21246"/>
                  </a:cubicBezTo>
                  <a:cubicBezTo>
                    <a:pt x="9450" y="20892"/>
                    <a:pt x="9450" y="20892"/>
                    <a:pt x="9450" y="20892"/>
                  </a:cubicBezTo>
                  <a:cubicBezTo>
                    <a:pt x="9450" y="21600"/>
                    <a:pt x="9450" y="21600"/>
                    <a:pt x="9450" y="21600"/>
                  </a:cubicBezTo>
                  <a:cubicBezTo>
                    <a:pt x="9788" y="21600"/>
                    <a:pt x="10462" y="21600"/>
                    <a:pt x="10800" y="21600"/>
                  </a:cubicBezTo>
                  <a:cubicBezTo>
                    <a:pt x="11138" y="21600"/>
                    <a:pt x="11812" y="21600"/>
                    <a:pt x="12150" y="21600"/>
                  </a:cubicBezTo>
                  <a:cubicBezTo>
                    <a:pt x="12150" y="20892"/>
                    <a:pt x="12150" y="20892"/>
                    <a:pt x="12150" y="20892"/>
                  </a:cubicBezTo>
                  <a:cubicBezTo>
                    <a:pt x="15187" y="21246"/>
                    <a:pt x="15187" y="21246"/>
                    <a:pt x="15187" y="21246"/>
                  </a:cubicBezTo>
                  <a:cubicBezTo>
                    <a:pt x="15863" y="19121"/>
                    <a:pt x="15863" y="19121"/>
                    <a:pt x="15863" y="19121"/>
                  </a:cubicBezTo>
                  <a:cubicBezTo>
                    <a:pt x="12488" y="18059"/>
                    <a:pt x="12488" y="18059"/>
                    <a:pt x="12488" y="18059"/>
                  </a:cubicBezTo>
                  <a:cubicBezTo>
                    <a:pt x="12825" y="14164"/>
                    <a:pt x="12825" y="14164"/>
                    <a:pt x="12825" y="14164"/>
                  </a:cubicBezTo>
                  <a:cubicBezTo>
                    <a:pt x="20925" y="15580"/>
                    <a:pt x="20925" y="15580"/>
                    <a:pt x="20925" y="15580"/>
                  </a:cubicBezTo>
                  <a:cubicBezTo>
                    <a:pt x="21600" y="13810"/>
                    <a:pt x="21600" y="13810"/>
                    <a:pt x="21600" y="13810"/>
                  </a:cubicBezTo>
                  <a:cubicBezTo>
                    <a:pt x="13163" y="8498"/>
                    <a:pt x="13163" y="8498"/>
                    <a:pt x="13163" y="8498"/>
                  </a:cubicBezTo>
                  <a:cubicBezTo>
                    <a:pt x="13163" y="5666"/>
                    <a:pt x="14175" y="708"/>
                    <a:pt x="10800" y="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586" name="Shape 586"/>
          <p:cNvSpPr/>
          <p:nvPr/>
        </p:nvSpPr>
        <p:spPr>
          <a:xfrm>
            <a:off x="523429" y="7948858"/>
            <a:ext cx="5559878" cy="690881"/>
          </a:xfrm>
          <a:prstGeom prst="rect">
            <a:avLst/>
          </a:prstGeom>
          <a:ln w="12700">
            <a:miter lim="400000"/>
          </a:ln>
        </p:spPr>
        <p:txBody>
          <a:bodyPr tIns="91439" bIns="91439">
            <a:spAutoFit/>
          </a:bodyPr>
          <a:lstStyle>
            <a:lvl1pPr algn="ctr">
              <a:defRPr sz="4000" b="1" i="1">
                <a:solidFill>
                  <a:srgbClr val="FFFFFF"/>
                </a:solidFill>
                <a:latin typeface="Adobe Garamond Pro"/>
                <a:ea typeface="Adobe Garamond Pro"/>
                <a:cs typeface="Adobe Garamond Pro"/>
                <a:sym typeface="Adobe Garamond Pro"/>
              </a:defRPr>
            </a:lvl1pPr>
          </a:lstStyle>
          <a:p>
            <a:pPr>
              <a:defRPr b="0" i="0">
                <a:solidFill>
                  <a:srgbClr val="000000"/>
                </a:solidFill>
                <a:latin typeface="+mn-lt"/>
                <a:ea typeface="+mn-ea"/>
                <a:cs typeface="+mn-cs"/>
                <a:sym typeface="Trebuchet MS"/>
              </a:defRPr>
            </a:pPr>
            <a:r>
              <a:rPr b="1" i="1">
                <a:solidFill>
                  <a:srgbClr val="FFFFFF"/>
                </a:solidFill>
                <a:latin typeface="Adobe Garamond Pro"/>
                <a:ea typeface="Adobe Garamond Pro"/>
                <a:cs typeface="Adobe Garamond Pro"/>
                <a:sym typeface="Adobe Garamond Pro"/>
              </a:rPr>
              <a:t>Add Your Title Here</a:t>
            </a:r>
          </a:p>
        </p:txBody>
      </p:sp>
      <p:sp>
        <p:nvSpPr>
          <p:cNvPr id="587" name="Shape 587"/>
          <p:cNvSpPr/>
          <p:nvPr/>
        </p:nvSpPr>
        <p:spPr>
          <a:xfrm>
            <a:off x="534539" y="8634614"/>
            <a:ext cx="5537658" cy="3016047"/>
          </a:xfrm>
          <a:prstGeom prst="rect">
            <a:avLst/>
          </a:prstGeom>
          <a:ln w="12700">
            <a:miter lim="400000"/>
          </a:ln>
        </p:spPr>
        <p:txBody>
          <a:bodyPr tIns="91439" bIns="91439">
            <a:spAutoFit/>
          </a:bodyPr>
          <a:lstStyle>
            <a:lvl1pPr algn="ct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I Was Not Delivered Unto This World In Defeat, Nor Does Failure Course In My Veins. I Am Not A Sheep Waiting To Be Prodded By My Shepherd. I Am A Lion And I Refuse To Talk, To Walk, To Sleep With The Sheep. </a:t>
            </a:r>
          </a:p>
        </p:txBody>
      </p:sp>
      <p:sp>
        <p:nvSpPr>
          <p:cNvPr id="588" name="Shape 588"/>
          <p:cNvSpPr/>
          <p:nvPr/>
        </p:nvSpPr>
        <p:spPr>
          <a:xfrm>
            <a:off x="6380469" y="7948858"/>
            <a:ext cx="5559877" cy="690881"/>
          </a:xfrm>
          <a:prstGeom prst="rect">
            <a:avLst/>
          </a:prstGeom>
          <a:ln w="12700">
            <a:miter lim="400000"/>
          </a:ln>
        </p:spPr>
        <p:txBody>
          <a:bodyPr tIns="91439" bIns="91439">
            <a:spAutoFit/>
          </a:bodyPr>
          <a:lstStyle>
            <a:lvl1pPr algn="ctr">
              <a:defRPr sz="4000" b="1" i="1">
                <a:solidFill>
                  <a:srgbClr val="FFFFFF"/>
                </a:solidFill>
                <a:latin typeface="Adobe Garamond Pro"/>
                <a:ea typeface="Adobe Garamond Pro"/>
                <a:cs typeface="Adobe Garamond Pro"/>
                <a:sym typeface="Adobe Garamond Pro"/>
              </a:defRPr>
            </a:lvl1pPr>
          </a:lstStyle>
          <a:p>
            <a:pPr>
              <a:defRPr b="0" i="0">
                <a:solidFill>
                  <a:srgbClr val="000000"/>
                </a:solidFill>
                <a:latin typeface="+mn-lt"/>
                <a:ea typeface="+mn-ea"/>
                <a:cs typeface="+mn-cs"/>
                <a:sym typeface="Trebuchet MS"/>
              </a:defRPr>
            </a:pPr>
            <a:r>
              <a:rPr b="1" i="1">
                <a:solidFill>
                  <a:srgbClr val="FFFFFF"/>
                </a:solidFill>
                <a:latin typeface="Adobe Garamond Pro"/>
                <a:ea typeface="Adobe Garamond Pro"/>
                <a:cs typeface="Adobe Garamond Pro"/>
                <a:sym typeface="Adobe Garamond Pro"/>
              </a:rPr>
              <a:t>Add Your Title Here</a:t>
            </a:r>
          </a:p>
        </p:txBody>
      </p:sp>
      <p:sp>
        <p:nvSpPr>
          <p:cNvPr id="589" name="Shape 589"/>
          <p:cNvSpPr/>
          <p:nvPr/>
        </p:nvSpPr>
        <p:spPr>
          <a:xfrm>
            <a:off x="6391580" y="8634614"/>
            <a:ext cx="5537657" cy="3016047"/>
          </a:xfrm>
          <a:prstGeom prst="rect">
            <a:avLst/>
          </a:prstGeom>
          <a:ln w="12700">
            <a:miter lim="400000"/>
          </a:ln>
        </p:spPr>
        <p:txBody>
          <a:bodyPr tIns="91439" bIns="91439">
            <a:spAutoFit/>
          </a:bodyPr>
          <a:lstStyle>
            <a:lvl1pPr algn="ct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I Was Not Delivered Unto This World In Defeat, Nor Does Failure Course In My Veins. I Am Not A Sheep Waiting To Be Prodded By My Shepherd. I Am A Lion And I Refuse To Talk, To Walk, To Sleep With The Sheep. </a:t>
            </a:r>
          </a:p>
        </p:txBody>
      </p:sp>
      <p:sp>
        <p:nvSpPr>
          <p:cNvPr id="590" name="Shape 590"/>
          <p:cNvSpPr/>
          <p:nvPr/>
        </p:nvSpPr>
        <p:spPr>
          <a:xfrm>
            <a:off x="12237509" y="7948858"/>
            <a:ext cx="5559877" cy="690881"/>
          </a:xfrm>
          <a:prstGeom prst="rect">
            <a:avLst/>
          </a:prstGeom>
          <a:ln w="12700">
            <a:miter lim="400000"/>
          </a:ln>
        </p:spPr>
        <p:txBody>
          <a:bodyPr tIns="91439" bIns="91439">
            <a:spAutoFit/>
          </a:bodyPr>
          <a:lstStyle>
            <a:lvl1pPr algn="ctr">
              <a:defRPr sz="4000" b="1" i="1">
                <a:solidFill>
                  <a:srgbClr val="FFFFFF"/>
                </a:solidFill>
                <a:latin typeface="Adobe Garamond Pro"/>
                <a:ea typeface="Adobe Garamond Pro"/>
                <a:cs typeface="Adobe Garamond Pro"/>
                <a:sym typeface="Adobe Garamond Pro"/>
              </a:defRPr>
            </a:lvl1pPr>
          </a:lstStyle>
          <a:p>
            <a:pPr>
              <a:defRPr b="0" i="0">
                <a:solidFill>
                  <a:srgbClr val="000000"/>
                </a:solidFill>
                <a:latin typeface="+mn-lt"/>
                <a:ea typeface="+mn-ea"/>
                <a:cs typeface="+mn-cs"/>
                <a:sym typeface="Trebuchet MS"/>
              </a:defRPr>
            </a:pPr>
            <a:r>
              <a:rPr b="1" i="1">
                <a:solidFill>
                  <a:srgbClr val="FFFFFF"/>
                </a:solidFill>
                <a:latin typeface="Adobe Garamond Pro"/>
                <a:ea typeface="Adobe Garamond Pro"/>
                <a:cs typeface="Adobe Garamond Pro"/>
                <a:sym typeface="Adobe Garamond Pro"/>
              </a:rPr>
              <a:t>Add Your Title Here</a:t>
            </a:r>
          </a:p>
        </p:txBody>
      </p:sp>
      <p:sp>
        <p:nvSpPr>
          <p:cNvPr id="591" name="Shape 591"/>
          <p:cNvSpPr/>
          <p:nvPr/>
        </p:nvSpPr>
        <p:spPr>
          <a:xfrm>
            <a:off x="12248619" y="8634614"/>
            <a:ext cx="5537657" cy="3016047"/>
          </a:xfrm>
          <a:prstGeom prst="rect">
            <a:avLst/>
          </a:prstGeom>
          <a:ln w="12700">
            <a:miter lim="400000"/>
          </a:ln>
        </p:spPr>
        <p:txBody>
          <a:bodyPr tIns="91439" bIns="91439">
            <a:spAutoFit/>
          </a:bodyPr>
          <a:lstStyle>
            <a:lvl1pPr algn="ct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I Was Not Delivered Unto This World In Defeat, Nor Does Failure Course In My Veins. I Am Not A Sheep Waiting To Be Prodded By My Shepherd. I Am A Lion And I Refuse To Talk, To Walk, To Sleep With The Sheep. </a:t>
            </a:r>
          </a:p>
        </p:txBody>
      </p:sp>
      <p:sp>
        <p:nvSpPr>
          <p:cNvPr id="592" name="Shape 592"/>
          <p:cNvSpPr/>
          <p:nvPr/>
        </p:nvSpPr>
        <p:spPr>
          <a:xfrm>
            <a:off x="18094549" y="7948858"/>
            <a:ext cx="5559877" cy="690881"/>
          </a:xfrm>
          <a:prstGeom prst="rect">
            <a:avLst/>
          </a:prstGeom>
          <a:ln w="12700">
            <a:miter lim="400000"/>
          </a:ln>
        </p:spPr>
        <p:txBody>
          <a:bodyPr tIns="91439" bIns="91439">
            <a:spAutoFit/>
          </a:bodyPr>
          <a:lstStyle>
            <a:lvl1pPr algn="ctr">
              <a:defRPr sz="4000" b="1" i="1">
                <a:solidFill>
                  <a:srgbClr val="FFFFFF"/>
                </a:solidFill>
                <a:latin typeface="Adobe Garamond Pro"/>
                <a:ea typeface="Adobe Garamond Pro"/>
                <a:cs typeface="Adobe Garamond Pro"/>
                <a:sym typeface="Adobe Garamond Pro"/>
              </a:defRPr>
            </a:lvl1pPr>
          </a:lstStyle>
          <a:p>
            <a:pPr>
              <a:defRPr b="0" i="0">
                <a:solidFill>
                  <a:srgbClr val="000000"/>
                </a:solidFill>
                <a:latin typeface="+mn-lt"/>
                <a:ea typeface="+mn-ea"/>
                <a:cs typeface="+mn-cs"/>
                <a:sym typeface="Trebuchet MS"/>
              </a:defRPr>
            </a:pPr>
            <a:r>
              <a:rPr b="1" i="1">
                <a:solidFill>
                  <a:srgbClr val="FFFFFF"/>
                </a:solidFill>
                <a:latin typeface="Adobe Garamond Pro"/>
                <a:ea typeface="Adobe Garamond Pro"/>
                <a:cs typeface="Adobe Garamond Pro"/>
                <a:sym typeface="Adobe Garamond Pro"/>
              </a:rPr>
              <a:t>Add Your Title Here</a:t>
            </a:r>
          </a:p>
        </p:txBody>
      </p:sp>
      <p:sp>
        <p:nvSpPr>
          <p:cNvPr id="593" name="Shape 593"/>
          <p:cNvSpPr/>
          <p:nvPr/>
        </p:nvSpPr>
        <p:spPr>
          <a:xfrm>
            <a:off x="18105660" y="8634614"/>
            <a:ext cx="5537657" cy="3016047"/>
          </a:xfrm>
          <a:prstGeom prst="rect">
            <a:avLst/>
          </a:prstGeom>
          <a:ln w="12700">
            <a:miter lim="400000"/>
          </a:ln>
        </p:spPr>
        <p:txBody>
          <a:bodyPr tIns="91439" bIns="91439">
            <a:spAutoFit/>
          </a:bodyPr>
          <a:lstStyle>
            <a:lvl1pPr algn="ct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I Was Not Delivered Unto This World In Defeat, Nor Does Failure Course In My Veins. I Am Not A Sheep Waiting To Be Prodded By My Shepherd. I Am A Lion And I Refuse To Talk, To Walk, To Sleep With The Sheep. </a:t>
            </a:r>
          </a:p>
        </p:txBody>
      </p:sp>
      <p:sp>
        <p:nvSpPr>
          <p:cNvPr id="594" name="Shape 594"/>
          <p:cNvSpPr/>
          <p:nvPr/>
        </p:nvSpPr>
        <p:spPr>
          <a:xfrm flipH="1">
            <a:off x="6206302" y="7531355"/>
            <a:ext cx="1" cy="4850235"/>
          </a:xfrm>
          <a:prstGeom prst="line">
            <a:avLst/>
          </a:prstGeom>
          <a:ln w="12700">
            <a:solidFill>
              <a:srgbClr val="FFFFFF"/>
            </a:solidFill>
            <a:prstDash val="dash"/>
            <a:miter lim="400000"/>
          </a:ln>
        </p:spPr>
        <p:txBody>
          <a:bodyPr lIns="0" tIns="0" rIns="0" bIns="0"/>
          <a:lstStyle/>
          <a:p>
            <a:pPr defTabSz="457200">
              <a:defRPr sz="1200">
                <a:latin typeface="+mj-lt"/>
                <a:ea typeface="+mj-ea"/>
                <a:cs typeface="+mj-cs"/>
                <a:sym typeface="Helvetica"/>
              </a:defRPr>
            </a:pPr>
            <a:endParaRPr/>
          </a:p>
        </p:txBody>
      </p:sp>
      <p:sp>
        <p:nvSpPr>
          <p:cNvPr id="595" name="Shape 595"/>
          <p:cNvSpPr/>
          <p:nvPr/>
        </p:nvSpPr>
        <p:spPr>
          <a:xfrm flipH="1">
            <a:off x="12128131" y="7531355"/>
            <a:ext cx="1" cy="4850235"/>
          </a:xfrm>
          <a:prstGeom prst="line">
            <a:avLst/>
          </a:prstGeom>
          <a:ln w="12700">
            <a:solidFill>
              <a:srgbClr val="FFFFFF"/>
            </a:solidFill>
            <a:prstDash val="dash"/>
            <a:miter lim="400000"/>
          </a:ln>
        </p:spPr>
        <p:txBody>
          <a:bodyPr lIns="0" tIns="0" rIns="0" bIns="0"/>
          <a:lstStyle/>
          <a:p>
            <a:pPr defTabSz="457200">
              <a:defRPr sz="1200">
                <a:latin typeface="+mj-lt"/>
                <a:ea typeface="+mj-ea"/>
                <a:cs typeface="+mj-cs"/>
                <a:sym typeface="Helvetica"/>
              </a:defRPr>
            </a:pPr>
            <a:endParaRPr/>
          </a:p>
        </p:txBody>
      </p:sp>
      <p:sp>
        <p:nvSpPr>
          <p:cNvPr id="596" name="Shape 596"/>
          <p:cNvSpPr/>
          <p:nvPr/>
        </p:nvSpPr>
        <p:spPr>
          <a:xfrm>
            <a:off x="17943599" y="7531355"/>
            <a:ext cx="1" cy="4850235"/>
          </a:xfrm>
          <a:prstGeom prst="line">
            <a:avLst/>
          </a:prstGeom>
          <a:ln w="12700">
            <a:solidFill>
              <a:srgbClr val="FFFFFF"/>
            </a:solidFill>
            <a:prstDash val="dash"/>
            <a:miter lim="400000"/>
          </a:ln>
        </p:spPr>
        <p:txBody>
          <a:bodyPr lIns="0" tIns="0" rIns="0" bIns="0"/>
          <a:lstStyle/>
          <a:p>
            <a:pPr defTabSz="457200">
              <a:defRPr sz="1200">
                <a:latin typeface="+mj-lt"/>
                <a:ea typeface="+mj-ea"/>
                <a:cs typeface="+mj-cs"/>
                <a:sym typeface="Helvetica"/>
              </a:defRPr>
            </a:pPr>
            <a:endParaRP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572"/>
                                        </p:tgtEl>
                                        <p:attrNameLst>
                                          <p:attrName>style.visibility</p:attrName>
                                        </p:attrNameLst>
                                      </p:cBhvr>
                                      <p:to>
                                        <p:strVal val="visible"/>
                                      </p:to>
                                    </p:set>
                                    <p:anim calcmode="lin" valueType="num">
                                      <p:cBhvr>
                                        <p:cTn id="7" dur="500" fill="hold"/>
                                        <p:tgtEl>
                                          <p:spTgt spid="572"/>
                                        </p:tgtEl>
                                        <p:attrNameLst>
                                          <p:attrName>ppt_x</p:attrName>
                                        </p:attrNameLst>
                                      </p:cBhvr>
                                      <p:tavLst>
                                        <p:tav tm="0">
                                          <p:val>
                                            <p:strVal val="#ppt_x"/>
                                          </p:val>
                                        </p:tav>
                                        <p:tav tm="100000">
                                          <p:val>
                                            <p:strVal val="#ppt_x"/>
                                          </p:val>
                                        </p:tav>
                                      </p:tavLst>
                                    </p:anim>
                                    <p:anim calcmode="lin" valueType="num">
                                      <p:cBhvr>
                                        <p:cTn id="8" dur="500" fill="hold"/>
                                        <p:tgtEl>
                                          <p:spTgt spid="57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2" nodeType="afterEffect">
                                  <p:stCondLst>
                                    <p:cond delay="0"/>
                                  </p:stCondLst>
                                  <p:iterate>
                                    <p:tmAbs val="0"/>
                                  </p:iterate>
                                  <p:childTnLst>
                                    <p:set>
                                      <p:cBhvr>
                                        <p:cTn id="11" dur="indefinite" fill="hold"/>
                                        <p:tgtEl>
                                          <p:spTgt spid="573"/>
                                        </p:tgtEl>
                                        <p:attrNameLst>
                                          <p:attrName>style.visibility</p:attrName>
                                        </p:attrNameLst>
                                      </p:cBhvr>
                                      <p:to>
                                        <p:strVal val="visible"/>
                                      </p:to>
                                    </p:set>
                                    <p:animEffect transition="in" filter="wipe(left)">
                                      <p:cBhvr>
                                        <p:cTn id="12" dur="500"/>
                                        <p:tgtEl>
                                          <p:spTgt spid="573"/>
                                        </p:tgtEl>
                                      </p:cBhvr>
                                    </p:animEffect>
                                  </p:childTnLst>
                                </p:cTn>
                              </p:par>
                            </p:childTnLst>
                          </p:cTn>
                        </p:par>
                        <p:par>
                          <p:cTn id="13" fill="hold">
                            <p:stCondLst>
                              <p:cond delay="1000"/>
                            </p:stCondLst>
                            <p:childTnLst>
                              <p:par>
                                <p:cTn id="14" presetID="2" presetClass="entr" presetSubtype="4" fill="hold" grpId="3" nodeType="afterEffect">
                                  <p:stCondLst>
                                    <p:cond delay="0"/>
                                  </p:stCondLst>
                                  <p:iterate>
                                    <p:tmAbs val="0"/>
                                  </p:iterate>
                                  <p:childTnLst>
                                    <p:set>
                                      <p:cBhvr>
                                        <p:cTn id="15" dur="indefinite" fill="hold"/>
                                        <p:tgtEl>
                                          <p:spTgt spid="582"/>
                                        </p:tgtEl>
                                        <p:attrNameLst>
                                          <p:attrName>style.visibility</p:attrName>
                                        </p:attrNameLst>
                                      </p:cBhvr>
                                      <p:to>
                                        <p:strVal val="visible"/>
                                      </p:to>
                                    </p:set>
                                    <p:anim calcmode="lin" valueType="num">
                                      <p:cBhvr>
                                        <p:cTn id="16" dur="750" fill="hold"/>
                                        <p:tgtEl>
                                          <p:spTgt spid="582"/>
                                        </p:tgtEl>
                                        <p:attrNameLst>
                                          <p:attrName>ppt_x</p:attrName>
                                        </p:attrNameLst>
                                      </p:cBhvr>
                                      <p:tavLst>
                                        <p:tav tm="0">
                                          <p:val>
                                            <p:strVal val="#ppt_x"/>
                                          </p:val>
                                        </p:tav>
                                        <p:tav tm="100000">
                                          <p:val>
                                            <p:strVal val="#ppt_x"/>
                                          </p:val>
                                        </p:tav>
                                      </p:tavLst>
                                    </p:anim>
                                    <p:anim calcmode="lin" valueType="num">
                                      <p:cBhvr>
                                        <p:cTn id="17" dur="750" fill="hold"/>
                                        <p:tgtEl>
                                          <p:spTgt spid="582"/>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 presetClass="entr" presetSubtype="4" fill="hold" grpId="4" nodeType="afterEffect">
                                  <p:stCondLst>
                                    <p:cond delay="500"/>
                                  </p:stCondLst>
                                  <p:iterate>
                                    <p:tmAbs val="0"/>
                                  </p:iterate>
                                  <p:childTnLst>
                                    <p:set>
                                      <p:cBhvr>
                                        <p:cTn id="20" dur="indefinite" fill="hold"/>
                                        <p:tgtEl>
                                          <p:spTgt spid="579"/>
                                        </p:tgtEl>
                                        <p:attrNameLst>
                                          <p:attrName>style.visibility</p:attrName>
                                        </p:attrNameLst>
                                      </p:cBhvr>
                                      <p:to>
                                        <p:strVal val="visible"/>
                                      </p:to>
                                    </p:set>
                                    <p:anim calcmode="lin" valueType="num">
                                      <p:cBhvr>
                                        <p:cTn id="21" dur="750" fill="hold"/>
                                        <p:tgtEl>
                                          <p:spTgt spid="579"/>
                                        </p:tgtEl>
                                        <p:attrNameLst>
                                          <p:attrName>ppt_x</p:attrName>
                                        </p:attrNameLst>
                                      </p:cBhvr>
                                      <p:tavLst>
                                        <p:tav tm="0">
                                          <p:val>
                                            <p:strVal val="#ppt_x"/>
                                          </p:val>
                                        </p:tav>
                                        <p:tav tm="100000">
                                          <p:val>
                                            <p:strVal val="#ppt_x"/>
                                          </p:val>
                                        </p:tav>
                                      </p:tavLst>
                                    </p:anim>
                                    <p:anim calcmode="lin" valueType="num">
                                      <p:cBhvr>
                                        <p:cTn id="22" dur="750" fill="hold"/>
                                        <p:tgtEl>
                                          <p:spTgt spid="579"/>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5" nodeType="afterEffect">
                                  <p:stCondLst>
                                    <p:cond delay="1000"/>
                                  </p:stCondLst>
                                  <p:iterate>
                                    <p:tmAbs val="0"/>
                                  </p:iterate>
                                  <p:childTnLst>
                                    <p:set>
                                      <p:cBhvr>
                                        <p:cTn id="25" dur="indefinite" fill="hold"/>
                                        <p:tgtEl>
                                          <p:spTgt spid="576"/>
                                        </p:tgtEl>
                                        <p:attrNameLst>
                                          <p:attrName>style.visibility</p:attrName>
                                        </p:attrNameLst>
                                      </p:cBhvr>
                                      <p:to>
                                        <p:strVal val="visible"/>
                                      </p:to>
                                    </p:set>
                                    <p:anim calcmode="lin" valueType="num">
                                      <p:cBhvr>
                                        <p:cTn id="26" dur="750" fill="hold"/>
                                        <p:tgtEl>
                                          <p:spTgt spid="576"/>
                                        </p:tgtEl>
                                        <p:attrNameLst>
                                          <p:attrName>ppt_x</p:attrName>
                                        </p:attrNameLst>
                                      </p:cBhvr>
                                      <p:tavLst>
                                        <p:tav tm="0">
                                          <p:val>
                                            <p:strVal val="#ppt_x"/>
                                          </p:val>
                                        </p:tav>
                                        <p:tav tm="100000">
                                          <p:val>
                                            <p:strVal val="#ppt_x"/>
                                          </p:val>
                                        </p:tav>
                                      </p:tavLst>
                                    </p:anim>
                                    <p:anim calcmode="lin" valueType="num">
                                      <p:cBhvr>
                                        <p:cTn id="27" dur="750" fill="hold"/>
                                        <p:tgtEl>
                                          <p:spTgt spid="576"/>
                                        </p:tgtEl>
                                        <p:attrNameLst>
                                          <p:attrName>ppt_y</p:attrName>
                                        </p:attrNameLst>
                                      </p:cBhvr>
                                      <p:tavLst>
                                        <p:tav tm="0">
                                          <p:val>
                                            <p:strVal val="1+#ppt_h/2"/>
                                          </p:val>
                                        </p:tav>
                                        <p:tav tm="100000">
                                          <p:val>
                                            <p:strVal val="#ppt_y"/>
                                          </p:val>
                                        </p:tav>
                                      </p:tavLst>
                                    </p:anim>
                                  </p:childTnLst>
                                </p:cTn>
                              </p:par>
                            </p:childTnLst>
                          </p:cTn>
                        </p:par>
                        <p:par>
                          <p:cTn id="28" fill="hold">
                            <p:stCondLst>
                              <p:cond delay="4750"/>
                            </p:stCondLst>
                            <p:childTnLst>
                              <p:par>
                                <p:cTn id="29" presetID="2" presetClass="entr" presetSubtype="4" fill="hold" grpId="6" nodeType="afterEffect">
                                  <p:stCondLst>
                                    <p:cond delay="1500"/>
                                  </p:stCondLst>
                                  <p:iterate>
                                    <p:tmAbs val="0"/>
                                  </p:iterate>
                                  <p:childTnLst>
                                    <p:set>
                                      <p:cBhvr>
                                        <p:cTn id="30" dur="indefinite" fill="hold"/>
                                        <p:tgtEl>
                                          <p:spTgt spid="585"/>
                                        </p:tgtEl>
                                        <p:attrNameLst>
                                          <p:attrName>style.visibility</p:attrName>
                                        </p:attrNameLst>
                                      </p:cBhvr>
                                      <p:to>
                                        <p:strVal val="visible"/>
                                      </p:to>
                                    </p:set>
                                    <p:anim calcmode="lin" valueType="num">
                                      <p:cBhvr>
                                        <p:cTn id="31" dur="750" fill="hold"/>
                                        <p:tgtEl>
                                          <p:spTgt spid="585"/>
                                        </p:tgtEl>
                                        <p:attrNameLst>
                                          <p:attrName>ppt_x</p:attrName>
                                        </p:attrNameLst>
                                      </p:cBhvr>
                                      <p:tavLst>
                                        <p:tav tm="0">
                                          <p:val>
                                            <p:strVal val="#ppt_x"/>
                                          </p:val>
                                        </p:tav>
                                        <p:tav tm="100000">
                                          <p:val>
                                            <p:strVal val="#ppt_x"/>
                                          </p:val>
                                        </p:tav>
                                      </p:tavLst>
                                    </p:anim>
                                    <p:anim calcmode="lin" valueType="num">
                                      <p:cBhvr>
                                        <p:cTn id="32" dur="750" fill="hold"/>
                                        <p:tgtEl>
                                          <p:spTgt spid="585"/>
                                        </p:tgtEl>
                                        <p:attrNameLst>
                                          <p:attrName>ppt_y</p:attrName>
                                        </p:attrNameLst>
                                      </p:cBhvr>
                                      <p:tavLst>
                                        <p:tav tm="0">
                                          <p:val>
                                            <p:strVal val="1+#ppt_h/2"/>
                                          </p:val>
                                        </p:tav>
                                        <p:tav tm="100000">
                                          <p:val>
                                            <p:strVal val="#ppt_y"/>
                                          </p:val>
                                        </p:tav>
                                      </p:tavLst>
                                    </p:anim>
                                  </p:childTnLst>
                                </p:cTn>
                              </p:par>
                            </p:childTnLst>
                          </p:cTn>
                        </p:par>
                        <p:par>
                          <p:cTn id="33" fill="hold">
                            <p:stCondLst>
                              <p:cond delay="7000"/>
                            </p:stCondLst>
                            <p:childTnLst>
                              <p:par>
                                <p:cTn id="34" presetID="2" presetClass="entr" presetSubtype="4" fill="hold" grpId="7" nodeType="afterEffect">
                                  <p:stCondLst>
                                    <p:cond delay="0"/>
                                  </p:stCondLst>
                                  <p:iterate>
                                    <p:tmAbs val="0"/>
                                  </p:iterate>
                                  <p:childTnLst>
                                    <p:set>
                                      <p:cBhvr>
                                        <p:cTn id="35" dur="indefinite" fill="hold"/>
                                        <p:tgtEl>
                                          <p:spTgt spid="586"/>
                                        </p:tgtEl>
                                        <p:attrNameLst>
                                          <p:attrName>style.visibility</p:attrName>
                                        </p:attrNameLst>
                                      </p:cBhvr>
                                      <p:to>
                                        <p:strVal val="visible"/>
                                      </p:to>
                                    </p:set>
                                    <p:anim calcmode="lin" valueType="num">
                                      <p:cBhvr>
                                        <p:cTn id="36" dur="500" fill="hold"/>
                                        <p:tgtEl>
                                          <p:spTgt spid="586"/>
                                        </p:tgtEl>
                                        <p:attrNameLst>
                                          <p:attrName>ppt_x</p:attrName>
                                        </p:attrNameLst>
                                      </p:cBhvr>
                                      <p:tavLst>
                                        <p:tav tm="0">
                                          <p:val>
                                            <p:strVal val="#ppt_x"/>
                                          </p:val>
                                        </p:tav>
                                        <p:tav tm="100000">
                                          <p:val>
                                            <p:strVal val="#ppt_x"/>
                                          </p:val>
                                        </p:tav>
                                      </p:tavLst>
                                    </p:anim>
                                    <p:anim calcmode="lin" valueType="num">
                                      <p:cBhvr>
                                        <p:cTn id="37" dur="500" fill="hold"/>
                                        <p:tgtEl>
                                          <p:spTgt spid="586"/>
                                        </p:tgtEl>
                                        <p:attrNameLst>
                                          <p:attrName>ppt_y</p:attrName>
                                        </p:attrNameLst>
                                      </p:cBhvr>
                                      <p:tavLst>
                                        <p:tav tm="0">
                                          <p:val>
                                            <p:strVal val="1+#ppt_h/2"/>
                                          </p:val>
                                        </p:tav>
                                        <p:tav tm="100000">
                                          <p:val>
                                            <p:strVal val="#ppt_y"/>
                                          </p:val>
                                        </p:tav>
                                      </p:tavLst>
                                    </p:anim>
                                  </p:childTnLst>
                                </p:cTn>
                              </p:par>
                            </p:childTnLst>
                          </p:cTn>
                        </p:par>
                        <p:par>
                          <p:cTn id="38" fill="hold">
                            <p:stCondLst>
                              <p:cond delay="7500"/>
                            </p:stCondLst>
                            <p:childTnLst>
                              <p:par>
                                <p:cTn id="39" presetID="2" presetClass="entr" presetSubtype="4" fill="hold" grpId="8" nodeType="afterEffect">
                                  <p:stCondLst>
                                    <p:cond delay="0"/>
                                  </p:stCondLst>
                                  <p:iterate>
                                    <p:tmAbs val="0"/>
                                  </p:iterate>
                                  <p:childTnLst>
                                    <p:set>
                                      <p:cBhvr>
                                        <p:cTn id="40" dur="indefinite" fill="hold"/>
                                        <p:tgtEl>
                                          <p:spTgt spid="588"/>
                                        </p:tgtEl>
                                        <p:attrNameLst>
                                          <p:attrName>style.visibility</p:attrName>
                                        </p:attrNameLst>
                                      </p:cBhvr>
                                      <p:to>
                                        <p:strVal val="visible"/>
                                      </p:to>
                                    </p:set>
                                    <p:anim calcmode="lin" valueType="num">
                                      <p:cBhvr>
                                        <p:cTn id="41" dur="500" fill="hold"/>
                                        <p:tgtEl>
                                          <p:spTgt spid="588"/>
                                        </p:tgtEl>
                                        <p:attrNameLst>
                                          <p:attrName>ppt_x</p:attrName>
                                        </p:attrNameLst>
                                      </p:cBhvr>
                                      <p:tavLst>
                                        <p:tav tm="0">
                                          <p:val>
                                            <p:strVal val="#ppt_x"/>
                                          </p:val>
                                        </p:tav>
                                        <p:tav tm="100000">
                                          <p:val>
                                            <p:strVal val="#ppt_x"/>
                                          </p:val>
                                        </p:tav>
                                      </p:tavLst>
                                    </p:anim>
                                    <p:anim calcmode="lin" valueType="num">
                                      <p:cBhvr>
                                        <p:cTn id="42" dur="500" fill="hold"/>
                                        <p:tgtEl>
                                          <p:spTgt spid="588"/>
                                        </p:tgtEl>
                                        <p:attrNameLst>
                                          <p:attrName>ppt_y</p:attrName>
                                        </p:attrNameLst>
                                      </p:cBhvr>
                                      <p:tavLst>
                                        <p:tav tm="0">
                                          <p:val>
                                            <p:strVal val="1+#ppt_h/2"/>
                                          </p:val>
                                        </p:tav>
                                        <p:tav tm="100000">
                                          <p:val>
                                            <p:strVal val="#ppt_y"/>
                                          </p:val>
                                        </p:tav>
                                      </p:tavLst>
                                    </p:anim>
                                  </p:childTnLst>
                                </p:cTn>
                              </p:par>
                            </p:childTnLst>
                          </p:cTn>
                        </p:par>
                        <p:par>
                          <p:cTn id="43" fill="hold">
                            <p:stCondLst>
                              <p:cond delay="8000"/>
                            </p:stCondLst>
                            <p:childTnLst>
                              <p:par>
                                <p:cTn id="44" presetID="2" presetClass="entr" presetSubtype="4" fill="hold" grpId="9" nodeType="afterEffect">
                                  <p:stCondLst>
                                    <p:cond delay="0"/>
                                  </p:stCondLst>
                                  <p:iterate>
                                    <p:tmAbs val="0"/>
                                  </p:iterate>
                                  <p:childTnLst>
                                    <p:set>
                                      <p:cBhvr>
                                        <p:cTn id="45" dur="indefinite" fill="hold"/>
                                        <p:tgtEl>
                                          <p:spTgt spid="590"/>
                                        </p:tgtEl>
                                        <p:attrNameLst>
                                          <p:attrName>style.visibility</p:attrName>
                                        </p:attrNameLst>
                                      </p:cBhvr>
                                      <p:to>
                                        <p:strVal val="visible"/>
                                      </p:to>
                                    </p:set>
                                    <p:anim calcmode="lin" valueType="num">
                                      <p:cBhvr>
                                        <p:cTn id="46" dur="500" fill="hold"/>
                                        <p:tgtEl>
                                          <p:spTgt spid="590"/>
                                        </p:tgtEl>
                                        <p:attrNameLst>
                                          <p:attrName>ppt_x</p:attrName>
                                        </p:attrNameLst>
                                      </p:cBhvr>
                                      <p:tavLst>
                                        <p:tav tm="0">
                                          <p:val>
                                            <p:strVal val="#ppt_x"/>
                                          </p:val>
                                        </p:tav>
                                        <p:tav tm="100000">
                                          <p:val>
                                            <p:strVal val="#ppt_x"/>
                                          </p:val>
                                        </p:tav>
                                      </p:tavLst>
                                    </p:anim>
                                    <p:anim calcmode="lin" valueType="num">
                                      <p:cBhvr>
                                        <p:cTn id="47" dur="500" fill="hold"/>
                                        <p:tgtEl>
                                          <p:spTgt spid="590"/>
                                        </p:tgtEl>
                                        <p:attrNameLst>
                                          <p:attrName>ppt_y</p:attrName>
                                        </p:attrNameLst>
                                      </p:cBhvr>
                                      <p:tavLst>
                                        <p:tav tm="0">
                                          <p:val>
                                            <p:strVal val="1+#ppt_h/2"/>
                                          </p:val>
                                        </p:tav>
                                        <p:tav tm="100000">
                                          <p:val>
                                            <p:strVal val="#ppt_y"/>
                                          </p:val>
                                        </p:tav>
                                      </p:tavLst>
                                    </p:anim>
                                  </p:childTnLst>
                                </p:cTn>
                              </p:par>
                            </p:childTnLst>
                          </p:cTn>
                        </p:par>
                        <p:par>
                          <p:cTn id="48" fill="hold">
                            <p:stCondLst>
                              <p:cond delay="8500"/>
                            </p:stCondLst>
                            <p:childTnLst>
                              <p:par>
                                <p:cTn id="49" presetID="2" presetClass="entr" presetSubtype="4" fill="hold" grpId="10" nodeType="afterEffect">
                                  <p:stCondLst>
                                    <p:cond delay="0"/>
                                  </p:stCondLst>
                                  <p:iterate>
                                    <p:tmAbs val="0"/>
                                  </p:iterate>
                                  <p:childTnLst>
                                    <p:set>
                                      <p:cBhvr>
                                        <p:cTn id="50" dur="indefinite" fill="hold"/>
                                        <p:tgtEl>
                                          <p:spTgt spid="592"/>
                                        </p:tgtEl>
                                        <p:attrNameLst>
                                          <p:attrName>style.visibility</p:attrName>
                                        </p:attrNameLst>
                                      </p:cBhvr>
                                      <p:to>
                                        <p:strVal val="visible"/>
                                      </p:to>
                                    </p:set>
                                    <p:anim calcmode="lin" valueType="num">
                                      <p:cBhvr>
                                        <p:cTn id="51" dur="500" fill="hold"/>
                                        <p:tgtEl>
                                          <p:spTgt spid="592"/>
                                        </p:tgtEl>
                                        <p:attrNameLst>
                                          <p:attrName>ppt_x</p:attrName>
                                        </p:attrNameLst>
                                      </p:cBhvr>
                                      <p:tavLst>
                                        <p:tav tm="0">
                                          <p:val>
                                            <p:strVal val="#ppt_x"/>
                                          </p:val>
                                        </p:tav>
                                        <p:tav tm="100000">
                                          <p:val>
                                            <p:strVal val="#ppt_x"/>
                                          </p:val>
                                        </p:tav>
                                      </p:tavLst>
                                    </p:anim>
                                    <p:anim calcmode="lin" valueType="num">
                                      <p:cBhvr>
                                        <p:cTn id="52" dur="500" fill="hold"/>
                                        <p:tgtEl>
                                          <p:spTgt spid="592"/>
                                        </p:tgtEl>
                                        <p:attrNameLst>
                                          <p:attrName>ppt_y</p:attrName>
                                        </p:attrNameLst>
                                      </p:cBhvr>
                                      <p:tavLst>
                                        <p:tav tm="0">
                                          <p:val>
                                            <p:strVal val="1+#ppt_h/2"/>
                                          </p:val>
                                        </p:tav>
                                        <p:tav tm="100000">
                                          <p:val>
                                            <p:strVal val="#ppt_y"/>
                                          </p:val>
                                        </p:tav>
                                      </p:tavLst>
                                    </p:anim>
                                  </p:childTnLst>
                                </p:cTn>
                              </p:par>
                            </p:childTnLst>
                          </p:cTn>
                        </p:par>
                        <p:par>
                          <p:cTn id="53" fill="hold">
                            <p:stCondLst>
                              <p:cond delay="9000"/>
                            </p:stCondLst>
                            <p:childTnLst>
                              <p:par>
                                <p:cTn id="54" presetID="9" presetClass="entr" presetSubtype="0" fill="hold" grpId="11" nodeType="afterEffect">
                                  <p:stCondLst>
                                    <p:cond delay="0"/>
                                  </p:stCondLst>
                                  <p:iterate>
                                    <p:tmAbs val="0"/>
                                  </p:iterate>
                                  <p:childTnLst>
                                    <p:set>
                                      <p:cBhvr>
                                        <p:cTn id="55" dur="indefinite" fill="hold"/>
                                        <p:tgtEl>
                                          <p:spTgt spid="587"/>
                                        </p:tgtEl>
                                        <p:attrNameLst>
                                          <p:attrName>style.visibility</p:attrName>
                                        </p:attrNameLst>
                                      </p:cBhvr>
                                      <p:to>
                                        <p:strVal val="visible"/>
                                      </p:to>
                                    </p:set>
                                    <p:animEffect transition="in" filter="dissolve">
                                      <p:cBhvr>
                                        <p:cTn id="56" dur="500"/>
                                        <p:tgtEl>
                                          <p:spTgt spid="587"/>
                                        </p:tgtEl>
                                      </p:cBhvr>
                                    </p:animEffect>
                                  </p:childTnLst>
                                </p:cTn>
                              </p:par>
                            </p:childTnLst>
                          </p:cTn>
                        </p:par>
                        <p:par>
                          <p:cTn id="57" fill="hold">
                            <p:stCondLst>
                              <p:cond delay="9500"/>
                            </p:stCondLst>
                            <p:childTnLst>
                              <p:par>
                                <p:cTn id="58" presetID="9" presetClass="entr" presetSubtype="0" fill="hold" grpId="12" nodeType="afterEffect">
                                  <p:stCondLst>
                                    <p:cond delay="0"/>
                                  </p:stCondLst>
                                  <p:iterate>
                                    <p:tmAbs val="0"/>
                                  </p:iterate>
                                  <p:childTnLst>
                                    <p:set>
                                      <p:cBhvr>
                                        <p:cTn id="59" dur="indefinite" fill="hold"/>
                                        <p:tgtEl>
                                          <p:spTgt spid="589"/>
                                        </p:tgtEl>
                                        <p:attrNameLst>
                                          <p:attrName>style.visibility</p:attrName>
                                        </p:attrNameLst>
                                      </p:cBhvr>
                                      <p:to>
                                        <p:strVal val="visible"/>
                                      </p:to>
                                    </p:set>
                                    <p:animEffect transition="in" filter="dissolve">
                                      <p:cBhvr>
                                        <p:cTn id="60" dur="500"/>
                                        <p:tgtEl>
                                          <p:spTgt spid="589"/>
                                        </p:tgtEl>
                                      </p:cBhvr>
                                    </p:animEffect>
                                  </p:childTnLst>
                                </p:cTn>
                              </p:par>
                            </p:childTnLst>
                          </p:cTn>
                        </p:par>
                        <p:par>
                          <p:cTn id="61" fill="hold">
                            <p:stCondLst>
                              <p:cond delay="10000"/>
                            </p:stCondLst>
                            <p:childTnLst>
                              <p:par>
                                <p:cTn id="62" presetID="9" presetClass="entr" presetSubtype="0" fill="hold" grpId="13" nodeType="afterEffect">
                                  <p:stCondLst>
                                    <p:cond delay="0"/>
                                  </p:stCondLst>
                                  <p:iterate>
                                    <p:tmAbs val="0"/>
                                  </p:iterate>
                                  <p:childTnLst>
                                    <p:set>
                                      <p:cBhvr>
                                        <p:cTn id="63" dur="indefinite" fill="hold"/>
                                        <p:tgtEl>
                                          <p:spTgt spid="591"/>
                                        </p:tgtEl>
                                        <p:attrNameLst>
                                          <p:attrName>style.visibility</p:attrName>
                                        </p:attrNameLst>
                                      </p:cBhvr>
                                      <p:to>
                                        <p:strVal val="visible"/>
                                      </p:to>
                                    </p:set>
                                    <p:animEffect transition="in" filter="dissolve">
                                      <p:cBhvr>
                                        <p:cTn id="64" dur="500"/>
                                        <p:tgtEl>
                                          <p:spTgt spid="591"/>
                                        </p:tgtEl>
                                      </p:cBhvr>
                                    </p:animEffect>
                                  </p:childTnLst>
                                </p:cTn>
                              </p:par>
                            </p:childTnLst>
                          </p:cTn>
                        </p:par>
                        <p:par>
                          <p:cTn id="65" fill="hold">
                            <p:stCondLst>
                              <p:cond delay="10500"/>
                            </p:stCondLst>
                            <p:childTnLst>
                              <p:par>
                                <p:cTn id="66" presetID="9" presetClass="entr" presetSubtype="0" fill="hold" grpId="14" nodeType="afterEffect">
                                  <p:stCondLst>
                                    <p:cond delay="0"/>
                                  </p:stCondLst>
                                  <p:iterate>
                                    <p:tmAbs val="0"/>
                                  </p:iterate>
                                  <p:childTnLst>
                                    <p:set>
                                      <p:cBhvr>
                                        <p:cTn id="67" dur="indefinite" fill="hold"/>
                                        <p:tgtEl>
                                          <p:spTgt spid="593"/>
                                        </p:tgtEl>
                                        <p:attrNameLst>
                                          <p:attrName>style.visibility</p:attrName>
                                        </p:attrNameLst>
                                      </p:cBhvr>
                                      <p:to>
                                        <p:strVal val="visible"/>
                                      </p:to>
                                    </p:set>
                                    <p:animEffect transition="in" filter="dissolve">
                                      <p:cBhvr>
                                        <p:cTn id="68" dur="500"/>
                                        <p:tgtEl>
                                          <p:spTgt spid="593"/>
                                        </p:tgtEl>
                                      </p:cBhvr>
                                    </p:animEffect>
                                  </p:childTnLst>
                                </p:cTn>
                              </p:par>
                            </p:childTnLst>
                          </p:cTn>
                        </p:par>
                        <p:par>
                          <p:cTn id="69" fill="hold">
                            <p:stCondLst>
                              <p:cond delay="11000"/>
                            </p:stCondLst>
                            <p:childTnLst>
                              <p:par>
                                <p:cTn id="70" presetID="22" presetClass="entr" presetSubtype="1" fill="hold" grpId="15" nodeType="afterEffect">
                                  <p:stCondLst>
                                    <p:cond delay="0"/>
                                  </p:stCondLst>
                                  <p:iterate>
                                    <p:tmAbs val="0"/>
                                  </p:iterate>
                                  <p:childTnLst>
                                    <p:set>
                                      <p:cBhvr>
                                        <p:cTn id="71" dur="indefinite" fill="hold"/>
                                        <p:tgtEl>
                                          <p:spTgt spid="594"/>
                                        </p:tgtEl>
                                        <p:attrNameLst>
                                          <p:attrName>style.visibility</p:attrName>
                                        </p:attrNameLst>
                                      </p:cBhvr>
                                      <p:to>
                                        <p:strVal val="visible"/>
                                      </p:to>
                                    </p:set>
                                    <p:animEffect transition="in" filter="wipe(up)">
                                      <p:cBhvr>
                                        <p:cTn id="72" dur="350"/>
                                        <p:tgtEl>
                                          <p:spTgt spid="594"/>
                                        </p:tgtEl>
                                      </p:cBhvr>
                                    </p:animEffect>
                                  </p:childTnLst>
                                </p:cTn>
                              </p:par>
                            </p:childTnLst>
                          </p:cTn>
                        </p:par>
                        <p:par>
                          <p:cTn id="73" fill="hold">
                            <p:stCondLst>
                              <p:cond delay="11350"/>
                            </p:stCondLst>
                            <p:childTnLst>
                              <p:par>
                                <p:cTn id="74" presetID="22" presetClass="entr" presetSubtype="1" fill="hold" grpId="16" nodeType="afterEffect">
                                  <p:stCondLst>
                                    <p:cond delay="0"/>
                                  </p:stCondLst>
                                  <p:iterate>
                                    <p:tmAbs val="0"/>
                                  </p:iterate>
                                  <p:childTnLst>
                                    <p:set>
                                      <p:cBhvr>
                                        <p:cTn id="75" dur="indefinite" fill="hold"/>
                                        <p:tgtEl>
                                          <p:spTgt spid="595"/>
                                        </p:tgtEl>
                                        <p:attrNameLst>
                                          <p:attrName>style.visibility</p:attrName>
                                        </p:attrNameLst>
                                      </p:cBhvr>
                                      <p:to>
                                        <p:strVal val="visible"/>
                                      </p:to>
                                    </p:set>
                                    <p:animEffect transition="in" filter="wipe(up)">
                                      <p:cBhvr>
                                        <p:cTn id="76" dur="350"/>
                                        <p:tgtEl>
                                          <p:spTgt spid="595"/>
                                        </p:tgtEl>
                                      </p:cBhvr>
                                    </p:animEffect>
                                  </p:childTnLst>
                                </p:cTn>
                              </p:par>
                            </p:childTnLst>
                          </p:cTn>
                        </p:par>
                        <p:par>
                          <p:cTn id="77" fill="hold">
                            <p:stCondLst>
                              <p:cond delay="11699"/>
                            </p:stCondLst>
                            <p:childTnLst>
                              <p:par>
                                <p:cTn id="78" presetID="22" presetClass="entr" presetSubtype="1" fill="hold" grpId="17" nodeType="afterEffect">
                                  <p:stCondLst>
                                    <p:cond delay="0"/>
                                  </p:stCondLst>
                                  <p:iterate>
                                    <p:tmAbs val="0"/>
                                  </p:iterate>
                                  <p:childTnLst>
                                    <p:set>
                                      <p:cBhvr>
                                        <p:cTn id="79" dur="indefinite" fill="hold"/>
                                        <p:tgtEl>
                                          <p:spTgt spid="596"/>
                                        </p:tgtEl>
                                        <p:attrNameLst>
                                          <p:attrName>style.visibility</p:attrName>
                                        </p:attrNameLst>
                                      </p:cBhvr>
                                      <p:to>
                                        <p:strVal val="visible"/>
                                      </p:to>
                                    </p:set>
                                    <p:animEffect transition="in" filter="wipe(up)">
                                      <p:cBhvr>
                                        <p:cTn id="80" dur="350"/>
                                        <p:tgtEl>
                                          <p:spTgt spid="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2" grpId="1" animBg="1" advAuto="0"/>
      <p:bldP spid="573" grpId="2" animBg="1" advAuto="0"/>
      <p:bldP spid="576" grpId="5" animBg="1" advAuto="0"/>
      <p:bldP spid="579" grpId="4" animBg="1" advAuto="0"/>
      <p:bldP spid="582" grpId="3" animBg="1" advAuto="0"/>
      <p:bldP spid="585" grpId="6" animBg="1" advAuto="0"/>
      <p:bldP spid="586" grpId="7" animBg="1" advAuto="0"/>
      <p:bldP spid="587" grpId="11" animBg="1" advAuto="0"/>
      <p:bldP spid="588" grpId="8" animBg="1" advAuto="0"/>
      <p:bldP spid="589" grpId="12" animBg="1" advAuto="0"/>
      <p:bldP spid="590" grpId="9" animBg="1" advAuto="0"/>
      <p:bldP spid="591" grpId="13" animBg="1" advAuto="0"/>
      <p:bldP spid="592" grpId="10" animBg="1" advAuto="0"/>
      <p:bldP spid="593" grpId="14" animBg="1" advAuto="0"/>
      <p:bldP spid="594" grpId="15" animBg="1" advAuto="0"/>
      <p:bldP spid="595" grpId="16" animBg="1" advAuto="0"/>
      <p:bldP spid="596" grpId="17"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0" name="Group 610"/>
          <p:cNvGrpSpPr/>
          <p:nvPr/>
        </p:nvGrpSpPr>
        <p:grpSpPr>
          <a:xfrm>
            <a:off x="22374020" y="11727792"/>
            <a:ext cx="1777605" cy="1777748"/>
            <a:chOff x="0" y="0"/>
            <a:chExt cx="1777604" cy="1777747"/>
          </a:xfrm>
        </p:grpSpPr>
        <p:sp>
          <p:nvSpPr>
            <p:cNvPr id="598" name="Shape 598"/>
            <p:cNvSpPr/>
            <p:nvPr/>
          </p:nvSpPr>
          <p:spPr>
            <a:xfrm rot="10800000">
              <a:off x="1277150" y="1502038"/>
              <a:ext cx="487673" cy="275710"/>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599" name="Shape 599"/>
            <p:cNvSpPr/>
            <p:nvPr/>
          </p:nvSpPr>
          <p:spPr>
            <a:xfrm rot="10800000">
              <a:off x="1463422" y="1547283"/>
              <a:ext cx="106820" cy="151090"/>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0" name="Shape 600"/>
            <p:cNvSpPr/>
            <p:nvPr/>
          </p:nvSpPr>
          <p:spPr>
            <a:xfrm rot="10800000">
              <a:off x="-1" y="1100941"/>
              <a:ext cx="1434698" cy="654329"/>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1" name="Shape 601"/>
            <p:cNvSpPr/>
            <p:nvPr/>
          </p:nvSpPr>
          <p:spPr>
            <a:xfrm rot="10800000">
              <a:off x="190986" y="1277667"/>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2" name="Shape 602"/>
            <p:cNvSpPr/>
            <p:nvPr/>
          </p:nvSpPr>
          <p:spPr>
            <a:xfrm rot="10800000">
              <a:off x="454028" y="1302712"/>
              <a:ext cx="199210" cy="185892"/>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3" name="Shape 603"/>
            <p:cNvSpPr/>
            <p:nvPr/>
          </p:nvSpPr>
          <p:spPr>
            <a:xfrm rot="10800000">
              <a:off x="21972" y="1480584"/>
              <a:ext cx="177332" cy="119364"/>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4" name="Shape 604"/>
            <p:cNvSpPr/>
            <p:nvPr/>
          </p:nvSpPr>
          <p:spPr>
            <a:xfrm rot="10800000">
              <a:off x="1501904" y="1277841"/>
              <a:ext cx="275701" cy="486977"/>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5" name="Shape 605"/>
            <p:cNvSpPr/>
            <p:nvPr/>
          </p:nvSpPr>
          <p:spPr>
            <a:xfrm rot="10800000">
              <a:off x="1547392" y="1463422"/>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6" name="Shape 606"/>
            <p:cNvSpPr/>
            <p:nvPr/>
          </p:nvSpPr>
          <p:spPr>
            <a:xfrm rot="10800000">
              <a:off x="1100733" y="0"/>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7" name="Shape 607"/>
            <p:cNvSpPr/>
            <p:nvPr/>
          </p:nvSpPr>
          <p:spPr>
            <a:xfrm rot="10800000">
              <a:off x="1278183" y="184233"/>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8" name="Shape 608"/>
            <p:cNvSpPr/>
            <p:nvPr/>
          </p:nvSpPr>
          <p:spPr>
            <a:xfrm rot="10800000">
              <a:off x="1302710" y="45098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09" name="Shape 609"/>
            <p:cNvSpPr/>
            <p:nvPr/>
          </p:nvSpPr>
          <p:spPr>
            <a:xfrm rot="10800000">
              <a:off x="1479481" y="15622"/>
              <a:ext cx="126817" cy="183633"/>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grpSp>
        <p:nvGrpSpPr>
          <p:cNvPr id="623" name="Group 623"/>
          <p:cNvGrpSpPr/>
          <p:nvPr/>
        </p:nvGrpSpPr>
        <p:grpSpPr>
          <a:xfrm>
            <a:off x="225117" y="232231"/>
            <a:ext cx="1777605" cy="1777749"/>
            <a:chOff x="0" y="0"/>
            <a:chExt cx="1777604" cy="1777747"/>
          </a:xfrm>
        </p:grpSpPr>
        <p:sp>
          <p:nvSpPr>
            <p:cNvPr id="611" name="Shape 611"/>
            <p:cNvSpPr/>
            <p:nvPr/>
          </p:nvSpPr>
          <p:spPr>
            <a:xfrm>
              <a:off x="12782" y="0"/>
              <a:ext cx="487672" cy="275709"/>
            </a:xfrm>
            <a:custGeom>
              <a:avLst/>
              <a:gdLst/>
              <a:ahLst/>
              <a:cxnLst>
                <a:cxn ang="0">
                  <a:pos x="wd2" y="hd2"/>
                </a:cxn>
                <a:cxn ang="5400000">
                  <a:pos x="wd2" y="hd2"/>
                </a:cxn>
                <a:cxn ang="10800000">
                  <a:pos x="wd2" y="hd2"/>
                </a:cxn>
                <a:cxn ang="16200000">
                  <a:pos x="wd2" y="hd2"/>
                </a:cxn>
              </a:cxnLst>
              <a:rect l="0" t="0" r="r" b="b"/>
              <a:pathLst>
                <a:path w="21544" h="21560" extrusionOk="0">
                  <a:moveTo>
                    <a:pt x="11246" y="21177"/>
                  </a:moveTo>
                  <a:cubicBezTo>
                    <a:pt x="11804" y="17993"/>
                    <a:pt x="11804" y="17993"/>
                    <a:pt x="11804" y="17993"/>
                  </a:cubicBezTo>
                  <a:cubicBezTo>
                    <a:pt x="12066" y="16946"/>
                    <a:pt x="12328" y="15898"/>
                    <a:pt x="12601" y="14870"/>
                  </a:cubicBezTo>
                  <a:cubicBezTo>
                    <a:pt x="12943" y="13923"/>
                    <a:pt x="13262" y="12936"/>
                    <a:pt x="13615" y="11969"/>
                  </a:cubicBezTo>
                  <a:cubicBezTo>
                    <a:pt x="14003" y="11082"/>
                    <a:pt x="14379" y="10175"/>
                    <a:pt x="14789" y="9289"/>
                  </a:cubicBezTo>
                  <a:cubicBezTo>
                    <a:pt x="16099" y="6810"/>
                    <a:pt x="16099" y="6810"/>
                    <a:pt x="16099" y="6810"/>
                  </a:cubicBezTo>
                  <a:cubicBezTo>
                    <a:pt x="17546" y="4534"/>
                    <a:pt x="17546" y="4534"/>
                    <a:pt x="17546" y="4534"/>
                  </a:cubicBezTo>
                  <a:cubicBezTo>
                    <a:pt x="19095" y="2499"/>
                    <a:pt x="19095" y="2499"/>
                    <a:pt x="19095" y="2499"/>
                  </a:cubicBezTo>
                  <a:cubicBezTo>
                    <a:pt x="20724" y="685"/>
                    <a:pt x="20724" y="685"/>
                    <a:pt x="20724" y="685"/>
                  </a:cubicBezTo>
                  <a:cubicBezTo>
                    <a:pt x="20849" y="2458"/>
                    <a:pt x="20849" y="2458"/>
                    <a:pt x="20849" y="2458"/>
                  </a:cubicBezTo>
                  <a:cubicBezTo>
                    <a:pt x="20849" y="2458"/>
                    <a:pt x="20849" y="2458"/>
                    <a:pt x="20849" y="2458"/>
                  </a:cubicBezTo>
                  <a:cubicBezTo>
                    <a:pt x="20360" y="2297"/>
                    <a:pt x="19870" y="2096"/>
                    <a:pt x="19380" y="1954"/>
                  </a:cubicBezTo>
                  <a:cubicBezTo>
                    <a:pt x="18628" y="1854"/>
                    <a:pt x="18628" y="1854"/>
                    <a:pt x="18628" y="1854"/>
                  </a:cubicBezTo>
                  <a:cubicBezTo>
                    <a:pt x="18252" y="1793"/>
                    <a:pt x="18252" y="1793"/>
                    <a:pt x="18252" y="1793"/>
                  </a:cubicBezTo>
                  <a:cubicBezTo>
                    <a:pt x="18206" y="1793"/>
                    <a:pt x="18081" y="1773"/>
                    <a:pt x="18115" y="1773"/>
                  </a:cubicBezTo>
                  <a:cubicBezTo>
                    <a:pt x="17922" y="1793"/>
                    <a:pt x="17922" y="1793"/>
                    <a:pt x="17922" y="1793"/>
                  </a:cubicBezTo>
                  <a:cubicBezTo>
                    <a:pt x="17136" y="1914"/>
                    <a:pt x="17136" y="1914"/>
                    <a:pt x="17136" y="1914"/>
                  </a:cubicBezTo>
                  <a:cubicBezTo>
                    <a:pt x="16885" y="1975"/>
                    <a:pt x="16600" y="1954"/>
                    <a:pt x="16361" y="2075"/>
                  </a:cubicBezTo>
                  <a:cubicBezTo>
                    <a:pt x="15894" y="2317"/>
                    <a:pt x="15427" y="2478"/>
                    <a:pt x="14948" y="2740"/>
                  </a:cubicBezTo>
                  <a:cubicBezTo>
                    <a:pt x="14481" y="3083"/>
                    <a:pt x="13991" y="3385"/>
                    <a:pt x="13524" y="3748"/>
                  </a:cubicBezTo>
                  <a:cubicBezTo>
                    <a:pt x="13068" y="4151"/>
                    <a:pt x="12601" y="4534"/>
                    <a:pt x="12157" y="4977"/>
                  </a:cubicBezTo>
                  <a:cubicBezTo>
                    <a:pt x="11724" y="5460"/>
                    <a:pt x="11268" y="5884"/>
                    <a:pt x="10847" y="6407"/>
                  </a:cubicBezTo>
                  <a:cubicBezTo>
                    <a:pt x="10631" y="6669"/>
                    <a:pt x="10414" y="6911"/>
                    <a:pt x="10209" y="7173"/>
                  </a:cubicBezTo>
                  <a:cubicBezTo>
                    <a:pt x="9958" y="7435"/>
                    <a:pt x="9901" y="7697"/>
                    <a:pt x="9355" y="8120"/>
                  </a:cubicBezTo>
                  <a:cubicBezTo>
                    <a:pt x="9241" y="8221"/>
                    <a:pt x="9104" y="8120"/>
                    <a:pt x="9058" y="7919"/>
                  </a:cubicBezTo>
                  <a:cubicBezTo>
                    <a:pt x="9047" y="7878"/>
                    <a:pt x="9047" y="7878"/>
                    <a:pt x="9047" y="7878"/>
                  </a:cubicBezTo>
                  <a:cubicBezTo>
                    <a:pt x="9013" y="7657"/>
                    <a:pt x="9013" y="7657"/>
                    <a:pt x="9013" y="7657"/>
                  </a:cubicBezTo>
                  <a:cubicBezTo>
                    <a:pt x="8967" y="7354"/>
                    <a:pt x="8887" y="6992"/>
                    <a:pt x="8796" y="6669"/>
                  </a:cubicBezTo>
                  <a:cubicBezTo>
                    <a:pt x="8694" y="6367"/>
                    <a:pt x="8625" y="6004"/>
                    <a:pt x="8489" y="5722"/>
                  </a:cubicBezTo>
                  <a:cubicBezTo>
                    <a:pt x="8113" y="4856"/>
                    <a:pt x="8113" y="4856"/>
                    <a:pt x="8113" y="4856"/>
                  </a:cubicBezTo>
                  <a:cubicBezTo>
                    <a:pt x="7668" y="4090"/>
                    <a:pt x="7668" y="4090"/>
                    <a:pt x="7668" y="4090"/>
                  </a:cubicBezTo>
                  <a:cubicBezTo>
                    <a:pt x="7532" y="3808"/>
                    <a:pt x="7338" y="3667"/>
                    <a:pt x="7167" y="3466"/>
                  </a:cubicBezTo>
                  <a:cubicBezTo>
                    <a:pt x="6985" y="3264"/>
                    <a:pt x="6814" y="3063"/>
                    <a:pt x="6620" y="2881"/>
                  </a:cubicBezTo>
                  <a:cubicBezTo>
                    <a:pt x="6028" y="2519"/>
                    <a:pt x="6028" y="2519"/>
                    <a:pt x="6028" y="2519"/>
                  </a:cubicBezTo>
                  <a:cubicBezTo>
                    <a:pt x="5823" y="2438"/>
                    <a:pt x="5641" y="2237"/>
                    <a:pt x="5424" y="2216"/>
                  </a:cubicBezTo>
                  <a:cubicBezTo>
                    <a:pt x="4148" y="1954"/>
                    <a:pt x="4148" y="1954"/>
                    <a:pt x="4148" y="1954"/>
                  </a:cubicBezTo>
                  <a:cubicBezTo>
                    <a:pt x="2815" y="1954"/>
                    <a:pt x="2815" y="1954"/>
                    <a:pt x="2815" y="1954"/>
                  </a:cubicBezTo>
                  <a:cubicBezTo>
                    <a:pt x="2155" y="1954"/>
                    <a:pt x="2155" y="1954"/>
                    <a:pt x="2155" y="1954"/>
                  </a:cubicBezTo>
                  <a:cubicBezTo>
                    <a:pt x="1938" y="1954"/>
                    <a:pt x="1687" y="1995"/>
                    <a:pt x="1471" y="1934"/>
                  </a:cubicBezTo>
                  <a:cubicBezTo>
                    <a:pt x="138" y="1693"/>
                    <a:pt x="138" y="1693"/>
                    <a:pt x="138" y="1693"/>
                  </a:cubicBezTo>
                  <a:cubicBezTo>
                    <a:pt x="47" y="1672"/>
                    <a:pt x="-10" y="1531"/>
                    <a:pt x="1" y="1370"/>
                  </a:cubicBezTo>
                  <a:cubicBezTo>
                    <a:pt x="1" y="1209"/>
                    <a:pt x="81" y="1108"/>
                    <a:pt x="172" y="1108"/>
                  </a:cubicBezTo>
                  <a:cubicBezTo>
                    <a:pt x="1505" y="1269"/>
                    <a:pt x="1505" y="1269"/>
                    <a:pt x="1505" y="1269"/>
                  </a:cubicBezTo>
                  <a:cubicBezTo>
                    <a:pt x="1722" y="1310"/>
                    <a:pt x="1915" y="1249"/>
                    <a:pt x="2155" y="1249"/>
                  </a:cubicBezTo>
                  <a:cubicBezTo>
                    <a:pt x="2815" y="1209"/>
                    <a:pt x="2815" y="1209"/>
                    <a:pt x="2815" y="1209"/>
                  </a:cubicBezTo>
                  <a:cubicBezTo>
                    <a:pt x="4148" y="1108"/>
                    <a:pt x="4148" y="1108"/>
                    <a:pt x="4148" y="1108"/>
                  </a:cubicBezTo>
                  <a:cubicBezTo>
                    <a:pt x="5515" y="1290"/>
                    <a:pt x="5515" y="1290"/>
                    <a:pt x="5515" y="1290"/>
                  </a:cubicBezTo>
                  <a:cubicBezTo>
                    <a:pt x="5755" y="1310"/>
                    <a:pt x="5960" y="1511"/>
                    <a:pt x="6187" y="1592"/>
                  </a:cubicBezTo>
                  <a:cubicBezTo>
                    <a:pt x="6860" y="1975"/>
                    <a:pt x="6860" y="1975"/>
                    <a:pt x="6860" y="1975"/>
                  </a:cubicBezTo>
                  <a:cubicBezTo>
                    <a:pt x="7076" y="2136"/>
                    <a:pt x="7270" y="2357"/>
                    <a:pt x="7475" y="2559"/>
                  </a:cubicBezTo>
                  <a:cubicBezTo>
                    <a:pt x="7680" y="2781"/>
                    <a:pt x="7896" y="2942"/>
                    <a:pt x="8067" y="3244"/>
                  </a:cubicBezTo>
                  <a:cubicBezTo>
                    <a:pt x="8591" y="4090"/>
                    <a:pt x="8591" y="4090"/>
                    <a:pt x="8591" y="4090"/>
                  </a:cubicBezTo>
                  <a:cubicBezTo>
                    <a:pt x="8751" y="4393"/>
                    <a:pt x="8887" y="4735"/>
                    <a:pt x="9047" y="5057"/>
                  </a:cubicBezTo>
                  <a:cubicBezTo>
                    <a:pt x="9195" y="5380"/>
                    <a:pt x="9286" y="5763"/>
                    <a:pt x="9423" y="6125"/>
                  </a:cubicBezTo>
                  <a:cubicBezTo>
                    <a:pt x="9537" y="6508"/>
                    <a:pt x="9628" y="6871"/>
                    <a:pt x="9708" y="7334"/>
                  </a:cubicBezTo>
                  <a:cubicBezTo>
                    <a:pt x="9355" y="6851"/>
                    <a:pt x="9355" y="6851"/>
                    <a:pt x="9355" y="6851"/>
                  </a:cubicBezTo>
                  <a:cubicBezTo>
                    <a:pt x="9229" y="6710"/>
                    <a:pt x="9582" y="6428"/>
                    <a:pt x="9765" y="6125"/>
                  </a:cubicBezTo>
                  <a:cubicBezTo>
                    <a:pt x="9970" y="5823"/>
                    <a:pt x="10198" y="5561"/>
                    <a:pt x="10414" y="5279"/>
                  </a:cubicBezTo>
                  <a:cubicBezTo>
                    <a:pt x="10836" y="4715"/>
                    <a:pt x="11303" y="4251"/>
                    <a:pt x="11747" y="3728"/>
                  </a:cubicBezTo>
                  <a:cubicBezTo>
                    <a:pt x="12203" y="3244"/>
                    <a:pt x="12693" y="2821"/>
                    <a:pt x="13160" y="2378"/>
                  </a:cubicBezTo>
                  <a:cubicBezTo>
                    <a:pt x="13649" y="1975"/>
                    <a:pt x="14151" y="1612"/>
                    <a:pt x="14641" y="1229"/>
                  </a:cubicBezTo>
                  <a:cubicBezTo>
                    <a:pt x="15165" y="927"/>
                    <a:pt x="15712" y="685"/>
                    <a:pt x="16258" y="403"/>
                  </a:cubicBezTo>
                  <a:cubicBezTo>
                    <a:pt x="16532" y="262"/>
                    <a:pt x="16782" y="282"/>
                    <a:pt x="17044" y="201"/>
                  </a:cubicBezTo>
                  <a:cubicBezTo>
                    <a:pt x="17819" y="40"/>
                    <a:pt x="17819" y="40"/>
                    <a:pt x="17819" y="40"/>
                  </a:cubicBezTo>
                  <a:cubicBezTo>
                    <a:pt x="18013" y="0"/>
                    <a:pt x="18013" y="0"/>
                    <a:pt x="18013" y="0"/>
                  </a:cubicBezTo>
                  <a:cubicBezTo>
                    <a:pt x="18184" y="0"/>
                    <a:pt x="18184" y="20"/>
                    <a:pt x="18263" y="20"/>
                  </a:cubicBezTo>
                  <a:cubicBezTo>
                    <a:pt x="18674" y="40"/>
                    <a:pt x="18674" y="40"/>
                    <a:pt x="18674" y="40"/>
                  </a:cubicBezTo>
                  <a:cubicBezTo>
                    <a:pt x="19494" y="121"/>
                    <a:pt x="19494" y="121"/>
                    <a:pt x="19494" y="121"/>
                  </a:cubicBezTo>
                  <a:cubicBezTo>
                    <a:pt x="20041" y="242"/>
                    <a:pt x="20576" y="443"/>
                    <a:pt x="21123" y="604"/>
                  </a:cubicBezTo>
                  <a:cubicBezTo>
                    <a:pt x="21123" y="604"/>
                    <a:pt x="21123" y="604"/>
                    <a:pt x="21123" y="604"/>
                  </a:cubicBezTo>
                  <a:cubicBezTo>
                    <a:pt x="21408" y="705"/>
                    <a:pt x="21590" y="1209"/>
                    <a:pt x="21533" y="1733"/>
                  </a:cubicBezTo>
                  <a:cubicBezTo>
                    <a:pt x="21499" y="1995"/>
                    <a:pt x="21396" y="2216"/>
                    <a:pt x="21271" y="2357"/>
                  </a:cubicBezTo>
                  <a:cubicBezTo>
                    <a:pt x="21248" y="2378"/>
                    <a:pt x="21248" y="2378"/>
                    <a:pt x="21248" y="2378"/>
                  </a:cubicBezTo>
                  <a:cubicBezTo>
                    <a:pt x="19631" y="3969"/>
                    <a:pt x="19631" y="3969"/>
                    <a:pt x="19631" y="3969"/>
                  </a:cubicBezTo>
                  <a:cubicBezTo>
                    <a:pt x="18093" y="5803"/>
                    <a:pt x="18093" y="5803"/>
                    <a:pt x="18093" y="5803"/>
                  </a:cubicBezTo>
                  <a:cubicBezTo>
                    <a:pt x="16646" y="7838"/>
                    <a:pt x="16646" y="7838"/>
                    <a:pt x="16646" y="7838"/>
                  </a:cubicBezTo>
                  <a:cubicBezTo>
                    <a:pt x="15313" y="10115"/>
                    <a:pt x="15313" y="10115"/>
                    <a:pt x="15313" y="10115"/>
                  </a:cubicBezTo>
                  <a:cubicBezTo>
                    <a:pt x="14903" y="10941"/>
                    <a:pt x="14515" y="11787"/>
                    <a:pt x="14105" y="12613"/>
                  </a:cubicBezTo>
                  <a:cubicBezTo>
                    <a:pt x="13752" y="13500"/>
                    <a:pt x="13410" y="14427"/>
                    <a:pt x="13057" y="15334"/>
                  </a:cubicBezTo>
                  <a:cubicBezTo>
                    <a:pt x="12203" y="18215"/>
                    <a:pt x="12203" y="18215"/>
                    <a:pt x="12203" y="18215"/>
                  </a:cubicBezTo>
                  <a:cubicBezTo>
                    <a:pt x="11553" y="21358"/>
                    <a:pt x="11553" y="21358"/>
                    <a:pt x="11553" y="21358"/>
                  </a:cubicBezTo>
                  <a:cubicBezTo>
                    <a:pt x="11519" y="21519"/>
                    <a:pt x="11428" y="21600"/>
                    <a:pt x="11337" y="21540"/>
                  </a:cubicBezTo>
                  <a:cubicBezTo>
                    <a:pt x="11257" y="21479"/>
                    <a:pt x="11212" y="21318"/>
                    <a:pt x="11246" y="21177"/>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12" name="Shape 612"/>
            <p:cNvSpPr/>
            <p:nvPr/>
          </p:nvSpPr>
          <p:spPr>
            <a:xfrm>
              <a:off x="207362" y="79374"/>
              <a:ext cx="106820" cy="151091"/>
            </a:xfrm>
            <a:custGeom>
              <a:avLst/>
              <a:gdLst/>
              <a:ahLst/>
              <a:cxnLst>
                <a:cxn ang="0">
                  <a:pos x="wd2" y="hd2"/>
                </a:cxn>
                <a:cxn ang="5400000">
                  <a:pos x="wd2" y="hd2"/>
                </a:cxn>
                <a:cxn ang="10800000">
                  <a:pos x="wd2" y="hd2"/>
                </a:cxn>
                <a:cxn ang="16200000">
                  <a:pos x="wd2" y="hd2"/>
                </a:cxn>
              </a:cxnLst>
              <a:rect l="0" t="0" r="r" b="b"/>
              <a:pathLst>
                <a:path w="21374" h="21414" extrusionOk="0">
                  <a:moveTo>
                    <a:pt x="21374" y="0"/>
                  </a:moveTo>
                  <a:cubicBezTo>
                    <a:pt x="21374" y="0"/>
                    <a:pt x="19853" y="1058"/>
                    <a:pt x="17470" y="2627"/>
                  </a:cubicBezTo>
                  <a:cubicBezTo>
                    <a:pt x="16912" y="3028"/>
                    <a:pt x="16253" y="3430"/>
                    <a:pt x="15594" y="3904"/>
                  </a:cubicBezTo>
                  <a:cubicBezTo>
                    <a:pt x="14935" y="4342"/>
                    <a:pt x="14478" y="4962"/>
                    <a:pt x="13870" y="5509"/>
                  </a:cubicBezTo>
                  <a:cubicBezTo>
                    <a:pt x="12704" y="6677"/>
                    <a:pt x="11436" y="7845"/>
                    <a:pt x="10219" y="9049"/>
                  </a:cubicBezTo>
                  <a:cubicBezTo>
                    <a:pt x="9306" y="10399"/>
                    <a:pt x="8343" y="11749"/>
                    <a:pt x="7481" y="12989"/>
                  </a:cubicBezTo>
                  <a:cubicBezTo>
                    <a:pt x="7126" y="13646"/>
                    <a:pt x="6518" y="14193"/>
                    <a:pt x="6366" y="14814"/>
                  </a:cubicBezTo>
                  <a:cubicBezTo>
                    <a:pt x="6112" y="15434"/>
                    <a:pt x="5859" y="16018"/>
                    <a:pt x="5656" y="16565"/>
                  </a:cubicBezTo>
                  <a:cubicBezTo>
                    <a:pt x="4794" y="18681"/>
                    <a:pt x="4185" y="20068"/>
                    <a:pt x="4185" y="20068"/>
                  </a:cubicBezTo>
                  <a:cubicBezTo>
                    <a:pt x="4084" y="20359"/>
                    <a:pt x="4084" y="20359"/>
                    <a:pt x="4084" y="20359"/>
                  </a:cubicBezTo>
                  <a:cubicBezTo>
                    <a:pt x="3780" y="21126"/>
                    <a:pt x="2613" y="21600"/>
                    <a:pt x="1498" y="21345"/>
                  </a:cubicBezTo>
                  <a:cubicBezTo>
                    <a:pt x="382" y="21126"/>
                    <a:pt x="-226" y="20286"/>
                    <a:pt x="78" y="19484"/>
                  </a:cubicBezTo>
                  <a:cubicBezTo>
                    <a:pt x="129" y="19447"/>
                    <a:pt x="129" y="19374"/>
                    <a:pt x="180" y="19338"/>
                  </a:cubicBezTo>
                  <a:cubicBezTo>
                    <a:pt x="180" y="19338"/>
                    <a:pt x="1042" y="17842"/>
                    <a:pt x="2360" y="15653"/>
                  </a:cubicBezTo>
                  <a:cubicBezTo>
                    <a:pt x="2715" y="15105"/>
                    <a:pt x="3070" y="14522"/>
                    <a:pt x="3425" y="13865"/>
                  </a:cubicBezTo>
                  <a:cubicBezTo>
                    <a:pt x="3729" y="13245"/>
                    <a:pt x="4439" y="12697"/>
                    <a:pt x="4997" y="12041"/>
                  </a:cubicBezTo>
                  <a:cubicBezTo>
                    <a:pt x="6112" y="10836"/>
                    <a:pt x="7329" y="9523"/>
                    <a:pt x="8546" y="8209"/>
                  </a:cubicBezTo>
                  <a:cubicBezTo>
                    <a:pt x="10016" y="7005"/>
                    <a:pt x="11537" y="5911"/>
                    <a:pt x="12957" y="4816"/>
                  </a:cubicBezTo>
                  <a:cubicBezTo>
                    <a:pt x="13667" y="4305"/>
                    <a:pt x="14275" y="3758"/>
                    <a:pt x="14985" y="3357"/>
                  </a:cubicBezTo>
                  <a:cubicBezTo>
                    <a:pt x="15746" y="2955"/>
                    <a:pt x="16456" y="2591"/>
                    <a:pt x="17064" y="2262"/>
                  </a:cubicBezTo>
                  <a:cubicBezTo>
                    <a:pt x="19650" y="912"/>
                    <a:pt x="21374" y="0"/>
                    <a:pt x="21374" y="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13" name="Shape 613"/>
            <p:cNvSpPr/>
            <p:nvPr/>
          </p:nvSpPr>
          <p:spPr>
            <a:xfrm>
              <a:off x="342907" y="22478"/>
              <a:ext cx="1434698" cy="654328"/>
            </a:xfrm>
            <a:custGeom>
              <a:avLst/>
              <a:gdLst/>
              <a:ahLst/>
              <a:cxnLst>
                <a:cxn ang="0">
                  <a:pos x="wd2" y="hd2"/>
                </a:cxn>
                <a:cxn ang="5400000">
                  <a:pos x="wd2" y="hd2"/>
                </a:cxn>
                <a:cxn ang="10800000">
                  <a:pos x="wd2" y="hd2"/>
                </a:cxn>
                <a:cxn ang="16200000">
                  <a:pos x="wd2" y="hd2"/>
                </a:cxn>
              </a:cxnLst>
              <a:rect l="0" t="0" r="r" b="b"/>
              <a:pathLst>
                <a:path w="21594" h="21505" extrusionOk="0">
                  <a:moveTo>
                    <a:pt x="21150" y="1892"/>
                  </a:moveTo>
                  <a:cubicBezTo>
                    <a:pt x="18594" y="1943"/>
                    <a:pt x="16034" y="2052"/>
                    <a:pt x="13478" y="2035"/>
                  </a:cubicBezTo>
                  <a:cubicBezTo>
                    <a:pt x="5802" y="2061"/>
                    <a:pt x="5802" y="2061"/>
                    <a:pt x="5802" y="2061"/>
                  </a:cubicBezTo>
                  <a:cubicBezTo>
                    <a:pt x="5859" y="2052"/>
                    <a:pt x="5859" y="2052"/>
                    <a:pt x="5859" y="2052"/>
                  </a:cubicBezTo>
                  <a:cubicBezTo>
                    <a:pt x="4886" y="2314"/>
                    <a:pt x="3929" y="2863"/>
                    <a:pt x="3079" y="3817"/>
                  </a:cubicBezTo>
                  <a:cubicBezTo>
                    <a:pt x="2658" y="4307"/>
                    <a:pt x="2265" y="4873"/>
                    <a:pt x="1925" y="5557"/>
                  </a:cubicBezTo>
                  <a:cubicBezTo>
                    <a:pt x="1589" y="6249"/>
                    <a:pt x="1311" y="7043"/>
                    <a:pt x="1114" y="7921"/>
                  </a:cubicBezTo>
                  <a:cubicBezTo>
                    <a:pt x="905" y="8782"/>
                    <a:pt x="793" y="9745"/>
                    <a:pt x="759" y="10741"/>
                  </a:cubicBezTo>
                  <a:cubicBezTo>
                    <a:pt x="743" y="11113"/>
                    <a:pt x="743" y="11113"/>
                    <a:pt x="743" y="11113"/>
                  </a:cubicBezTo>
                  <a:cubicBezTo>
                    <a:pt x="743" y="11155"/>
                    <a:pt x="739" y="11290"/>
                    <a:pt x="739" y="11256"/>
                  </a:cubicBezTo>
                  <a:cubicBezTo>
                    <a:pt x="739" y="11468"/>
                    <a:pt x="739" y="11468"/>
                    <a:pt x="739" y="11468"/>
                  </a:cubicBezTo>
                  <a:cubicBezTo>
                    <a:pt x="747" y="11729"/>
                    <a:pt x="743" y="12067"/>
                    <a:pt x="763" y="12278"/>
                  </a:cubicBezTo>
                  <a:cubicBezTo>
                    <a:pt x="782" y="12734"/>
                    <a:pt x="824" y="13232"/>
                    <a:pt x="886" y="13722"/>
                  </a:cubicBezTo>
                  <a:cubicBezTo>
                    <a:pt x="1129" y="15673"/>
                    <a:pt x="1693" y="17454"/>
                    <a:pt x="2461" y="18577"/>
                  </a:cubicBezTo>
                  <a:cubicBezTo>
                    <a:pt x="2844" y="19135"/>
                    <a:pt x="3276" y="19523"/>
                    <a:pt x="3732" y="19692"/>
                  </a:cubicBezTo>
                  <a:cubicBezTo>
                    <a:pt x="4180" y="19861"/>
                    <a:pt x="4670" y="19836"/>
                    <a:pt x="5106" y="19591"/>
                  </a:cubicBezTo>
                  <a:cubicBezTo>
                    <a:pt x="5554" y="19337"/>
                    <a:pt x="5971" y="18856"/>
                    <a:pt x="6315" y="18189"/>
                  </a:cubicBezTo>
                  <a:cubicBezTo>
                    <a:pt x="6647" y="17497"/>
                    <a:pt x="6902" y="16618"/>
                    <a:pt x="7022" y="15656"/>
                  </a:cubicBezTo>
                  <a:cubicBezTo>
                    <a:pt x="7091" y="15183"/>
                    <a:pt x="7103" y="14685"/>
                    <a:pt x="7107" y="14187"/>
                  </a:cubicBezTo>
                  <a:cubicBezTo>
                    <a:pt x="7107" y="14144"/>
                    <a:pt x="7107" y="14144"/>
                    <a:pt x="7107" y="14144"/>
                  </a:cubicBezTo>
                  <a:cubicBezTo>
                    <a:pt x="7107" y="14127"/>
                    <a:pt x="7107" y="14127"/>
                    <a:pt x="7107" y="14127"/>
                  </a:cubicBezTo>
                  <a:cubicBezTo>
                    <a:pt x="7107" y="14229"/>
                    <a:pt x="7107" y="14153"/>
                    <a:pt x="7107" y="14170"/>
                  </a:cubicBezTo>
                  <a:cubicBezTo>
                    <a:pt x="7107" y="14144"/>
                    <a:pt x="7107" y="14144"/>
                    <a:pt x="7107" y="14144"/>
                  </a:cubicBezTo>
                  <a:cubicBezTo>
                    <a:pt x="7103" y="14035"/>
                    <a:pt x="7103" y="14035"/>
                    <a:pt x="7103" y="14035"/>
                  </a:cubicBezTo>
                  <a:cubicBezTo>
                    <a:pt x="7091" y="13823"/>
                    <a:pt x="7091" y="13823"/>
                    <a:pt x="7091" y="13823"/>
                  </a:cubicBezTo>
                  <a:cubicBezTo>
                    <a:pt x="7076" y="13401"/>
                    <a:pt x="7076" y="13401"/>
                    <a:pt x="7076" y="13401"/>
                  </a:cubicBezTo>
                  <a:cubicBezTo>
                    <a:pt x="7060" y="13139"/>
                    <a:pt x="7026" y="12954"/>
                    <a:pt x="7006" y="12717"/>
                  </a:cubicBezTo>
                  <a:cubicBezTo>
                    <a:pt x="6887" y="11797"/>
                    <a:pt x="6639" y="10978"/>
                    <a:pt x="6303" y="10623"/>
                  </a:cubicBezTo>
                  <a:cubicBezTo>
                    <a:pt x="6211" y="10556"/>
                    <a:pt x="6130" y="10454"/>
                    <a:pt x="6037" y="10395"/>
                  </a:cubicBezTo>
                  <a:cubicBezTo>
                    <a:pt x="5944" y="10378"/>
                    <a:pt x="5821" y="10336"/>
                    <a:pt x="5755" y="10311"/>
                  </a:cubicBezTo>
                  <a:cubicBezTo>
                    <a:pt x="5566" y="10328"/>
                    <a:pt x="5566" y="10328"/>
                    <a:pt x="5566" y="10328"/>
                  </a:cubicBezTo>
                  <a:cubicBezTo>
                    <a:pt x="5523" y="10344"/>
                    <a:pt x="5477" y="10361"/>
                    <a:pt x="5435" y="10370"/>
                  </a:cubicBezTo>
                  <a:cubicBezTo>
                    <a:pt x="5342" y="10420"/>
                    <a:pt x="5257" y="10496"/>
                    <a:pt x="5176" y="10564"/>
                  </a:cubicBezTo>
                  <a:cubicBezTo>
                    <a:pt x="5025" y="10733"/>
                    <a:pt x="4933" y="10902"/>
                    <a:pt x="4875" y="11299"/>
                  </a:cubicBezTo>
                  <a:cubicBezTo>
                    <a:pt x="4859" y="11366"/>
                    <a:pt x="4859" y="11366"/>
                    <a:pt x="4859" y="11366"/>
                  </a:cubicBezTo>
                  <a:cubicBezTo>
                    <a:pt x="4855" y="11290"/>
                    <a:pt x="4855" y="11408"/>
                    <a:pt x="4855" y="11417"/>
                  </a:cubicBezTo>
                  <a:cubicBezTo>
                    <a:pt x="4840" y="11636"/>
                    <a:pt x="4840" y="11636"/>
                    <a:pt x="4840" y="11636"/>
                  </a:cubicBezTo>
                  <a:cubicBezTo>
                    <a:pt x="4828" y="11780"/>
                    <a:pt x="4840" y="11831"/>
                    <a:pt x="4828" y="11957"/>
                  </a:cubicBezTo>
                  <a:cubicBezTo>
                    <a:pt x="4828" y="12076"/>
                    <a:pt x="4840" y="12202"/>
                    <a:pt x="4844" y="12337"/>
                  </a:cubicBezTo>
                  <a:cubicBezTo>
                    <a:pt x="4859" y="12455"/>
                    <a:pt x="4879" y="12582"/>
                    <a:pt x="4894" y="12734"/>
                  </a:cubicBezTo>
                  <a:cubicBezTo>
                    <a:pt x="4902" y="12793"/>
                    <a:pt x="4902" y="12793"/>
                    <a:pt x="4902" y="12793"/>
                  </a:cubicBezTo>
                  <a:cubicBezTo>
                    <a:pt x="4906" y="12852"/>
                    <a:pt x="4890" y="12911"/>
                    <a:pt x="4859" y="12928"/>
                  </a:cubicBezTo>
                  <a:cubicBezTo>
                    <a:pt x="4844" y="12937"/>
                    <a:pt x="4825" y="12920"/>
                    <a:pt x="4813" y="12895"/>
                  </a:cubicBezTo>
                  <a:cubicBezTo>
                    <a:pt x="4763" y="12785"/>
                    <a:pt x="4713" y="12683"/>
                    <a:pt x="4670" y="12565"/>
                  </a:cubicBezTo>
                  <a:cubicBezTo>
                    <a:pt x="4632" y="12439"/>
                    <a:pt x="4589" y="12312"/>
                    <a:pt x="4554" y="12168"/>
                  </a:cubicBezTo>
                  <a:cubicBezTo>
                    <a:pt x="4531" y="12016"/>
                    <a:pt x="4496" y="11839"/>
                    <a:pt x="4489" y="11704"/>
                  </a:cubicBezTo>
                  <a:cubicBezTo>
                    <a:pt x="4473" y="11493"/>
                    <a:pt x="4473" y="11493"/>
                    <a:pt x="4473" y="11493"/>
                  </a:cubicBezTo>
                  <a:cubicBezTo>
                    <a:pt x="4469" y="11451"/>
                    <a:pt x="4466" y="11451"/>
                    <a:pt x="4466" y="11366"/>
                  </a:cubicBezTo>
                  <a:cubicBezTo>
                    <a:pt x="4466" y="11240"/>
                    <a:pt x="4466" y="11240"/>
                    <a:pt x="4466" y="11240"/>
                  </a:cubicBezTo>
                  <a:cubicBezTo>
                    <a:pt x="4446" y="10589"/>
                    <a:pt x="4632" y="9880"/>
                    <a:pt x="4894" y="9517"/>
                  </a:cubicBezTo>
                  <a:cubicBezTo>
                    <a:pt x="5022" y="9331"/>
                    <a:pt x="5161" y="9213"/>
                    <a:pt x="5303" y="9112"/>
                  </a:cubicBezTo>
                  <a:cubicBezTo>
                    <a:pt x="5527" y="9010"/>
                    <a:pt x="5527" y="9010"/>
                    <a:pt x="5527" y="9010"/>
                  </a:cubicBezTo>
                  <a:cubicBezTo>
                    <a:pt x="5720" y="8960"/>
                    <a:pt x="5720" y="8960"/>
                    <a:pt x="5720" y="8960"/>
                  </a:cubicBezTo>
                  <a:cubicBezTo>
                    <a:pt x="5890" y="8968"/>
                    <a:pt x="6022" y="9002"/>
                    <a:pt x="6176" y="9019"/>
                  </a:cubicBezTo>
                  <a:cubicBezTo>
                    <a:pt x="6323" y="9078"/>
                    <a:pt x="6466" y="9213"/>
                    <a:pt x="6612" y="9314"/>
                  </a:cubicBezTo>
                  <a:cubicBezTo>
                    <a:pt x="7188" y="9888"/>
                    <a:pt x="7543" y="11113"/>
                    <a:pt x="7713" y="12329"/>
                  </a:cubicBezTo>
                  <a:cubicBezTo>
                    <a:pt x="7748" y="12650"/>
                    <a:pt x="7790" y="13004"/>
                    <a:pt x="7809" y="13300"/>
                  </a:cubicBezTo>
                  <a:cubicBezTo>
                    <a:pt x="7829" y="13722"/>
                    <a:pt x="7829" y="13722"/>
                    <a:pt x="7829" y="13722"/>
                  </a:cubicBezTo>
                  <a:cubicBezTo>
                    <a:pt x="7836" y="13933"/>
                    <a:pt x="7836" y="13933"/>
                    <a:pt x="7836" y="13933"/>
                  </a:cubicBezTo>
                  <a:cubicBezTo>
                    <a:pt x="7844" y="14035"/>
                    <a:pt x="7844" y="14035"/>
                    <a:pt x="7844" y="14035"/>
                  </a:cubicBezTo>
                  <a:cubicBezTo>
                    <a:pt x="7844" y="14060"/>
                    <a:pt x="7844" y="14060"/>
                    <a:pt x="7844" y="14060"/>
                  </a:cubicBezTo>
                  <a:cubicBezTo>
                    <a:pt x="7844" y="14144"/>
                    <a:pt x="7844" y="14144"/>
                    <a:pt x="7844" y="14144"/>
                  </a:cubicBezTo>
                  <a:cubicBezTo>
                    <a:pt x="7844" y="14203"/>
                    <a:pt x="7844" y="14203"/>
                    <a:pt x="7844" y="14203"/>
                  </a:cubicBezTo>
                  <a:cubicBezTo>
                    <a:pt x="7844" y="14845"/>
                    <a:pt x="7825" y="15495"/>
                    <a:pt x="7736" y="16112"/>
                  </a:cubicBezTo>
                  <a:cubicBezTo>
                    <a:pt x="7585" y="17362"/>
                    <a:pt x="7261" y="18501"/>
                    <a:pt x="6836" y="19397"/>
                  </a:cubicBezTo>
                  <a:cubicBezTo>
                    <a:pt x="6400" y="20258"/>
                    <a:pt x="5875" y="20883"/>
                    <a:pt x="5315" y="21212"/>
                  </a:cubicBezTo>
                  <a:cubicBezTo>
                    <a:pt x="4744" y="21533"/>
                    <a:pt x="4180" y="21592"/>
                    <a:pt x="3612" y="21381"/>
                  </a:cubicBezTo>
                  <a:cubicBezTo>
                    <a:pt x="3048" y="21161"/>
                    <a:pt x="2512" y="20680"/>
                    <a:pt x="2048" y="19988"/>
                  </a:cubicBezTo>
                  <a:cubicBezTo>
                    <a:pt x="1110" y="18611"/>
                    <a:pt x="465" y="16483"/>
                    <a:pt x="183" y="14178"/>
                  </a:cubicBezTo>
                  <a:cubicBezTo>
                    <a:pt x="114" y="13604"/>
                    <a:pt x="56" y="13021"/>
                    <a:pt x="29" y="12405"/>
                  </a:cubicBezTo>
                  <a:cubicBezTo>
                    <a:pt x="6" y="12092"/>
                    <a:pt x="13" y="11831"/>
                    <a:pt x="2" y="11544"/>
                  </a:cubicBezTo>
                  <a:cubicBezTo>
                    <a:pt x="2" y="11332"/>
                    <a:pt x="2" y="11332"/>
                    <a:pt x="2" y="11332"/>
                  </a:cubicBezTo>
                  <a:cubicBezTo>
                    <a:pt x="-2" y="11206"/>
                    <a:pt x="2" y="11172"/>
                    <a:pt x="6" y="11088"/>
                  </a:cubicBezTo>
                  <a:cubicBezTo>
                    <a:pt x="21" y="10640"/>
                    <a:pt x="21" y="10640"/>
                    <a:pt x="21" y="10640"/>
                  </a:cubicBezTo>
                  <a:cubicBezTo>
                    <a:pt x="56" y="9449"/>
                    <a:pt x="195" y="8267"/>
                    <a:pt x="442" y="7203"/>
                  </a:cubicBezTo>
                  <a:cubicBezTo>
                    <a:pt x="681" y="6131"/>
                    <a:pt x="1017" y="5168"/>
                    <a:pt x="1411" y="4349"/>
                  </a:cubicBezTo>
                  <a:cubicBezTo>
                    <a:pt x="1809" y="3539"/>
                    <a:pt x="2257" y="2888"/>
                    <a:pt x="2732" y="2331"/>
                  </a:cubicBezTo>
                  <a:cubicBezTo>
                    <a:pt x="3682" y="1259"/>
                    <a:pt x="4724" y="651"/>
                    <a:pt x="5771" y="364"/>
                  </a:cubicBezTo>
                  <a:cubicBezTo>
                    <a:pt x="5798" y="364"/>
                    <a:pt x="5798" y="364"/>
                    <a:pt x="5798" y="364"/>
                  </a:cubicBezTo>
                  <a:cubicBezTo>
                    <a:pt x="5802" y="364"/>
                    <a:pt x="5802" y="364"/>
                    <a:pt x="5802" y="364"/>
                  </a:cubicBezTo>
                  <a:cubicBezTo>
                    <a:pt x="13478" y="254"/>
                    <a:pt x="13478" y="254"/>
                    <a:pt x="13478" y="254"/>
                  </a:cubicBezTo>
                  <a:cubicBezTo>
                    <a:pt x="14756" y="245"/>
                    <a:pt x="16034" y="220"/>
                    <a:pt x="17316" y="152"/>
                  </a:cubicBezTo>
                  <a:cubicBezTo>
                    <a:pt x="21150" y="0"/>
                    <a:pt x="21150" y="0"/>
                    <a:pt x="21150" y="0"/>
                  </a:cubicBezTo>
                  <a:cubicBezTo>
                    <a:pt x="21389" y="-8"/>
                    <a:pt x="21586" y="406"/>
                    <a:pt x="21594" y="929"/>
                  </a:cubicBezTo>
                  <a:cubicBezTo>
                    <a:pt x="21598" y="1453"/>
                    <a:pt x="21405" y="1883"/>
                    <a:pt x="21169" y="1892"/>
                  </a:cubicBezTo>
                  <a:cubicBezTo>
                    <a:pt x="21162" y="1892"/>
                    <a:pt x="21162" y="1892"/>
                    <a:pt x="21162" y="1892"/>
                  </a:cubicBezTo>
                  <a:lnTo>
                    <a:pt x="21150" y="1892"/>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14" name="Shape 614"/>
            <p:cNvSpPr/>
            <p:nvPr/>
          </p:nvSpPr>
          <p:spPr>
            <a:xfrm>
              <a:off x="914256" y="181098"/>
              <a:ext cx="672362" cy="318982"/>
            </a:xfrm>
            <a:custGeom>
              <a:avLst/>
              <a:gdLst/>
              <a:ahLst/>
              <a:cxnLst>
                <a:cxn ang="0">
                  <a:pos x="wd2" y="hd2"/>
                </a:cxn>
                <a:cxn ang="5400000">
                  <a:pos x="wd2" y="hd2"/>
                </a:cxn>
                <a:cxn ang="10800000">
                  <a:pos x="wd2" y="hd2"/>
                </a:cxn>
                <a:cxn ang="16200000">
                  <a:pos x="wd2" y="hd2"/>
                </a:cxn>
              </a:cxnLst>
              <a:rect l="0" t="0" r="r" b="b"/>
              <a:pathLst>
                <a:path w="21576" h="21275" extrusionOk="0">
                  <a:moveTo>
                    <a:pt x="19276" y="4991"/>
                  </a:moveTo>
                  <a:cubicBezTo>
                    <a:pt x="19276" y="4991"/>
                    <a:pt x="19276" y="5336"/>
                    <a:pt x="19218" y="6008"/>
                  </a:cubicBezTo>
                  <a:cubicBezTo>
                    <a:pt x="19152" y="6698"/>
                    <a:pt x="18971" y="7767"/>
                    <a:pt x="18419" y="8491"/>
                  </a:cubicBezTo>
                  <a:cubicBezTo>
                    <a:pt x="18155" y="8887"/>
                    <a:pt x="17801" y="9060"/>
                    <a:pt x="17414" y="9025"/>
                  </a:cubicBezTo>
                  <a:cubicBezTo>
                    <a:pt x="17043" y="8991"/>
                    <a:pt x="16589" y="8370"/>
                    <a:pt x="16466" y="7456"/>
                  </a:cubicBezTo>
                  <a:cubicBezTo>
                    <a:pt x="16161" y="5732"/>
                    <a:pt x="16482" y="3422"/>
                    <a:pt x="17315" y="2026"/>
                  </a:cubicBezTo>
                  <a:cubicBezTo>
                    <a:pt x="17735" y="1388"/>
                    <a:pt x="18271" y="871"/>
                    <a:pt x="18839" y="871"/>
                  </a:cubicBezTo>
                  <a:cubicBezTo>
                    <a:pt x="19144" y="802"/>
                    <a:pt x="19391" y="923"/>
                    <a:pt x="19688" y="1009"/>
                  </a:cubicBezTo>
                  <a:cubicBezTo>
                    <a:pt x="20117" y="1302"/>
                    <a:pt x="20117" y="1302"/>
                    <a:pt x="20117" y="1302"/>
                  </a:cubicBezTo>
                  <a:cubicBezTo>
                    <a:pt x="20257" y="1423"/>
                    <a:pt x="20380" y="1612"/>
                    <a:pt x="20512" y="1768"/>
                  </a:cubicBezTo>
                  <a:cubicBezTo>
                    <a:pt x="21015" y="2509"/>
                    <a:pt x="21369" y="3681"/>
                    <a:pt x="21501" y="4974"/>
                  </a:cubicBezTo>
                  <a:cubicBezTo>
                    <a:pt x="21575" y="5577"/>
                    <a:pt x="21600" y="6336"/>
                    <a:pt x="21551" y="6956"/>
                  </a:cubicBezTo>
                  <a:cubicBezTo>
                    <a:pt x="21526" y="7284"/>
                    <a:pt x="21534" y="7611"/>
                    <a:pt x="21485" y="7939"/>
                  </a:cubicBezTo>
                  <a:cubicBezTo>
                    <a:pt x="21320" y="8922"/>
                    <a:pt x="21320" y="8922"/>
                    <a:pt x="21320" y="8922"/>
                  </a:cubicBezTo>
                  <a:cubicBezTo>
                    <a:pt x="20842" y="11490"/>
                    <a:pt x="19680" y="13421"/>
                    <a:pt x="18353" y="14076"/>
                  </a:cubicBezTo>
                  <a:cubicBezTo>
                    <a:pt x="17669" y="14266"/>
                    <a:pt x="16985" y="14317"/>
                    <a:pt x="16326" y="13886"/>
                  </a:cubicBezTo>
                  <a:cubicBezTo>
                    <a:pt x="15633" y="13576"/>
                    <a:pt x="15048" y="12766"/>
                    <a:pt x="14513" y="11869"/>
                  </a:cubicBezTo>
                  <a:cubicBezTo>
                    <a:pt x="13458" y="10008"/>
                    <a:pt x="12733" y="7577"/>
                    <a:pt x="11867" y="5491"/>
                  </a:cubicBezTo>
                  <a:cubicBezTo>
                    <a:pt x="11447" y="4422"/>
                    <a:pt x="10969" y="3474"/>
                    <a:pt x="10466" y="2647"/>
                  </a:cubicBezTo>
                  <a:cubicBezTo>
                    <a:pt x="9922" y="1940"/>
                    <a:pt x="9362" y="1302"/>
                    <a:pt x="8752" y="1078"/>
                  </a:cubicBezTo>
                  <a:cubicBezTo>
                    <a:pt x="8455" y="888"/>
                    <a:pt x="8159" y="854"/>
                    <a:pt x="7854" y="837"/>
                  </a:cubicBezTo>
                  <a:cubicBezTo>
                    <a:pt x="7705" y="837"/>
                    <a:pt x="7549" y="785"/>
                    <a:pt x="7417" y="819"/>
                  </a:cubicBezTo>
                  <a:cubicBezTo>
                    <a:pt x="6956" y="923"/>
                    <a:pt x="6956" y="923"/>
                    <a:pt x="6956" y="923"/>
                  </a:cubicBezTo>
                  <a:cubicBezTo>
                    <a:pt x="6387" y="1130"/>
                    <a:pt x="5835" y="1492"/>
                    <a:pt x="5365" y="2095"/>
                  </a:cubicBezTo>
                  <a:cubicBezTo>
                    <a:pt x="4409" y="3267"/>
                    <a:pt x="3733" y="4922"/>
                    <a:pt x="3296" y="6525"/>
                  </a:cubicBezTo>
                  <a:cubicBezTo>
                    <a:pt x="2835" y="8111"/>
                    <a:pt x="2612" y="9697"/>
                    <a:pt x="2497" y="11059"/>
                  </a:cubicBezTo>
                  <a:cubicBezTo>
                    <a:pt x="2448" y="11749"/>
                    <a:pt x="2431" y="12387"/>
                    <a:pt x="2439" y="12990"/>
                  </a:cubicBezTo>
                  <a:cubicBezTo>
                    <a:pt x="2439" y="13197"/>
                    <a:pt x="2439" y="13197"/>
                    <a:pt x="2439" y="13197"/>
                  </a:cubicBezTo>
                  <a:cubicBezTo>
                    <a:pt x="2439" y="13317"/>
                    <a:pt x="2439" y="13317"/>
                    <a:pt x="2439" y="13317"/>
                  </a:cubicBezTo>
                  <a:cubicBezTo>
                    <a:pt x="2439" y="13369"/>
                    <a:pt x="2439" y="13369"/>
                    <a:pt x="2439" y="13369"/>
                  </a:cubicBezTo>
                  <a:cubicBezTo>
                    <a:pt x="2439" y="13404"/>
                    <a:pt x="2431" y="13093"/>
                    <a:pt x="2439" y="13231"/>
                  </a:cubicBezTo>
                  <a:cubicBezTo>
                    <a:pt x="2439" y="13249"/>
                    <a:pt x="2439" y="13249"/>
                    <a:pt x="2439" y="13249"/>
                  </a:cubicBezTo>
                  <a:cubicBezTo>
                    <a:pt x="2439" y="13283"/>
                    <a:pt x="2439" y="13283"/>
                    <a:pt x="2439" y="13283"/>
                  </a:cubicBezTo>
                  <a:cubicBezTo>
                    <a:pt x="2448" y="13455"/>
                    <a:pt x="2448" y="13645"/>
                    <a:pt x="2456" y="13800"/>
                  </a:cubicBezTo>
                  <a:cubicBezTo>
                    <a:pt x="2472" y="14110"/>
                    <a:pt x="2472" y="14559"/>
                    <a:pt x="2505" y="14697"/>
                  </a:cubicBezTo>
                  <a:cubicBezTo>
                    <a:pt x="2588" y="15455"/>
                    <a:pt x="2678" y="16283"/>
                    <a:pt x="2769" y="16748"/>
                  </a:cubicBezTo>
                  <a:cubicBezTo>
                    <a:pt x="2860" y="17248"/>
                    <a:pt x="2909" y="17506"/>
                    <a:pt x="2909" y="17506"/>
                  </a:cubicBezTo>
                  <a:cubicBezTo>
                    <a:pt x="2967" y="17800"/>
                    <a:pt x="2967" y="17800"/>
                    <a:pt x="2967" y="17800"/>
                  </a:cubicBezTo>
                  <a:cubicBezTo>
                    <a:pt x="3206" y="19110"/>
                    <a:pt x="2893" y="20592"/>
                    <a:pt x="2266" y="21109"/>
                  </a:cubicBezTo>
                  <a:cubicBezTo>
                    <a:pt x="1656" y="21592"/>
                    <a:pt x="964" y="20989"/>
                    <a:pt x="709" y="19747"/>
                  </a:cubicBezTo>
                  <a:cubicBezTo>
                    <a:pt x="709" y="19747"/>
                    <a:pt x="626" y="19368"/>
                    <a:pt x="470" y="18627"/>
                  </a:cubicBezTo>
                  <a:cubicBezTo>
                    <a:pt x="321" y="17868"/>
                    <a:pt x="124" y="16834"/>
                    <a:pt x="41" y="15145"/>
                  </a:cubicBezTo>
                  <a:cubicBezTo>
                    <a:pt x="8" y="14697"/>
                    <a:pt x="25" y="14472"/>
                    <a:pt x="16" y="14093"/>
                  </a:cubicBezTo>
                  <a:cubicBezTo>
                    <a:pt x="8" y="13921"/>
                    <a:pt x="8" y="13748"/>
                    <a:pt x="8" y="13576"/>
                  </a:cubicBezTo>
                  <a:cubicBezTo>
                    <a:pt x="0" y="13352"/>
                    <a:pt x="0" y="13352"/>
                    <a:pt x="0" y="13352"/>
                  </a:cubicBezTo>
                  <a:cubicBezTo>
                    <a:pt x="8" y="13283"/>
                    <a:pt x="8" y="13283"/>
                    <a:pt x="8" y="13283"/>
                  </a:cubicBezTo>
                  <a:cubicBezTo>
                    <a:pt x="8" y="13111"/>
                    <a:pt x="8" y="13111"/>
                    <a:pt x="8" y="13111"/>
                  </a:cubicBezTo>
                  <a:cubicBezTo>
                    <a:pt x="25" y="12783"/>
                    <a:pt x="25" y="12783"/>
                    <a:pt x="25" y="12783"/>
                  </a:cubicBezTo>
                  <a:cubicBezTo>
                    <a:pt x="58" y="11887"/>
                    <a:pt x="148" y="10921"/>
                    <a:pt x="280" y="9939"/>
                  </a:cubicBezTo>
                  <a:cubicBezTo>
                    <a:pt x="544" y="7956"/>
                    <a:pt x="1121" y="5922"/>
                    <a:pt x="1945" y="4233"/>
                  </a:cubicBezTo>
                  <a:cubicBezTo>
                    <a:pt x="2769" y="2543"/>
                    <a:pt x="3882" y="1285"/>
                    <a:pt x="5077" y="613"/>
                  </a:cubicBezTo>
                  <a:cubicBezTo>
                    <a:pt x="5670" y="268"/>
                    <a:pt x="6296" y="95"/>
                    <a:pt x="6931" y="9"/>
                  </a:cubicBezTo>
                  <a:cubicBezTo>
                    <a:pt x="7227" y="-8"/>
                    <a:pt x="7557" y="-8"/>
                    <a:pt x="7879" y="78"/>
                  </a:cubicBezTo>
                  <a:cubicBezTo>
                    <a:pt x="8200" y="113"/>
                    <a:pt x="8521" y="182"/>
                    <a:pt x="8834" y="388"/>
                  </a:cubicBezTo>
                  <a:cubicBezTo>
                    <a:pt x="10128" y="1078"/>
                    <a:pt x="11224" y="2940"/>
                    <a:pt x="12131" y="5026"/>
                  </a:cubicBezTo>
                  <a:cubicBezTo>
                    <a:pt x="13037" y="7112"/>
                    <a:pt x="13862" y="9370"/>
                    <a:pt x="14851" y="11025"/>
                  </a:cubicBezTo>
                  <a:cubicBezTo>
                    <a:pt x="15337" y="11800"/>
                    <a:pt x="15897" y="12490"/>
                    <a:pt x="16441" y="12714"/>
                  </a:cubicBezTo>
                  <a:cubicBezTo>
                    <a:pt x="16680" y="12904"/>
                    <a:pt x="17051" y="12904"/>
                    <a:pt x="17381" y="12990"/>
                  </a:cubicBezTo>
                  <a:cubicBezTo>
                    <a:pt x="17636" y="13059"/>
                    <a:pt x="17949" y="12904"/>
                    <a:pt x="18238" y="12886"/>
                  </a:cubicBezTo>
                  <a:cubicBezTo>
                    <a:pt x="19367" y="12387"/>
                    <a:pt x="20422" y="10680"/>
                    <a:pt x="20834" y="8542"/>
                  </a:cubicBezTo>
                  <a:cubicBezTo>
                    <a:pt x="20974" y="7784"/>
                    <a:pt x="20974" y="7784"/>
                    <a:pt x="20974" y="7784"/>
                  </a:cubicBezTo>
                  <a:cubicBezTo>
                    <a:pt x="21015" y="7525"/>
                    <a:pt x="21015" y="7146"/>
                    <a:pt x="21048" y="6836"/>
                  </a:cubicBezTo>
                  <a:cubicBezTo>
                    <a:pt x="21073" y="6353"/>
                    <a:pt x="21073" y="6353"/>
                    <a:pt x="21073" y="6353"/>
                  </a:cubicBezTo>
                  <a:cubicBezTo>
                    <a:pt x="21081" y="6370"/>
                    <a:pt x="21073" y="6129"/>
                    <a:pt x="21064" y="6026"/>
                  </a:cubicBezTo>
                  <a:cubicBezTo>
                    <a:pt x="21056" y="5750"/>
                    <a:pt x="21056" y="5474"/>
                    <a:pt x="21015" y="5198"/>
                  </a:cubicBezTo>
                  <a:cubicBezTo>
                    <a:pt x="20908" y="4129"/>
                    <a:pt x="20636" y="3181"/>
                    <a:pt x="20240" y="2595"/>
                  </a:cubicBezTo>
                  <a:cubicBezTo>
                    <a:pt x="20141" y="2457"/>
                    <a:pt x="20042" y="2302"/>
                    <a:pt x="19935" y="2199"/>
                  </a:cubicBezTo>
                  <a:cubicBezTo>
                    <a:pt x="19828" y="2130"/>
                    <a:pt x="19721" y="2061"/>
                    <a:pt x="19622" y="1957"/>
                  </a:cubicBezTo>
                  <a:cubicBezTo>
                    <a:pt x="19515" y="1888"/>
                    <a:pt x="19350" y="1888"/>
                    <a:pt x="19218" y="1837"/>
                  </a:cubicBezTo>
                  <a:cubicBezTo>
                    <a:pt x="19012" y="1785"/>
                    <a:pt x="19012" y="1785"/>
                    <a:pt x="19012" y="1785"/>
                  </a:cubicBezTo>
                  <a:cubicBezTo>
                    <a:pt x="18864" y="1819"/>
                    <a:pt x="18864" y="1819"/>
                    <a:pt x="18864" y="1819"/>
                  </a:cubicBezTo>
                  <a:cubicBezTo>
                    <a:pt x="18369" y="1802"/>
                    <a:pt x="17941" y="2233"/>
                    <a:pt x="17587" y="2750"/>
                  </a:cubicBezTo>
                  <a:cubicBezTo>
                    <a:pt x="17224" y="3267"/>
                    <a:pt x="16993" y="4112"/>
                    <a:pt x="16861" y="4836"/>
                  </a:cubicBezTo>
                  <a:cubicBezTo>
                    <a:pt x="16738" y="5612"/>
                    <a:pt x="16713" y="6543"/>
                    <a:pt x="16820" y="7181"/>
                  </a:cubicBezTo>
                  <a:cubicBezTo>
                    <a:pt x="17001" y="8611"/>
                    <a:pt x="17842" y="8508"/>
                    <a:pt x="18262" y="7956"/>
                  </a:cubicBezTo>
                  <a:cubicBezTo>
                    <a:pt x="18716" y="7422"/>
                    <a:pt x="18905" y="6474"/>
                    <a:pt x="18963" y="5939"/>
                  </a:cubicBezTo>
                  <a:cubicBezTo>
                    <a:pt x="19012" y="5646"/>
                    <a:pt x="19004" y="5370"/>
                    <a:pt x="19021" y="5198"/>
                  </a:cubicBezTo>
                  <a:cubicBezTo>
                    <a:pt x="19029" y="5043"/>
                    <a:pt x="19037" y="4939"/>
                    <a:pt x="19037" y="4939"/>
                  </a:cubicBezTo>
                  <a:cubicBezTo>
                    <a:pt x="19045" y="4819"/>
                    <a:pt x="19103" y="4715"/>
                    <a:pt x="19169" y="4733"/>
                  </a:cubicBezTo>
                  <a:cubicBezTo>
                    <a:pt x="19227" y="4750"/>
                    <a:pt x="19268" y="4853"/>
                    <a:pt x="19276" y="4974"/>
                  </a:cubicBezTo>
                  <a:lnTo>
                    <a:pt x="19276" y="499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15" name="Shape 615"/>
            <p:cNvSpPr/>
            <p:nvPr/>
          </p:nvSpPr>
          <p:spPr>
            <a:xfrm>
              <a:off x="1124366" y="289143"/>
              <a:ext cx="199210" cy="185893"/>
            </a:xfrm>
            <a:custGeom>
              <a:avLst/>
              <a:gdLst/>
              <a:ahLst/>
              <a:cxnLst>
                <a:cxn ang="0">
                  <a:pos x="wd2" y="hd2"/>
                </a:cxn>
                <a:cxn ang="5400000">
                  <a:pos x="wd2" y="hd2"/>
                </a:cxn>
                <a:cxn ang="10800000">
                  <a:pos x="wd2" y="hd2"/>
                </a:cxn>
                <a:cxn ang="16200000">
                  <a:pos x="wd2" y="hd2"/>
                </a:cxn>
              </a:cxnLst>
              <a:rect l="0" t="0" r="r" b="b"/>
              <a:pathLst>
                <a:path w="21512" h="21435" extrusionOk="0">
                  <a:moveTo>
                    <a:pt x="7943" y="8425"/>
                  </a:moveTo>
                  <a:cubicBezTo>
                    <a:pt x="7943" y="8425"/>
                    <a:pt x="8137" y="8306"/>
                    <a:pt x="8552" y="8127"/>
                  </a:cubicBezTo>
                  <a:cubicBezTo>
                    <a:pt x="8552" y="8068"/>
                    <a:pt x="8414" y="8306"/>
                    <a:pt x="8497" y="8306"/>
                  </a:cubicBezTo>
                  <a:cubicBezTo>
                    <a:pt x="8580" y="8276"/>
                    <a:pt x="8663" y="8187"/>
                    <a:pt x="8746" y="8008"/>
                  </a:cubicBezTo>
                  <a:cubicBezTo>
                    <a:pt x="8802" y="8127"/>
                    <a:pt x="8802" y="7056"/>
                    <a:pt x="8774" y="7115"/>
                  </a:cubicBezTo>
                  <a:cubicBezTo>
                    <a:pt x="8802" y="6937"/>
                    <a:pt x="8635" y="6461"/>
                    <a:pt x="8442" y="6104"/>
                  </a:cubicBezTo>
                  <a:cubicBezTo>
                    <a:pt x="8026" y="5360"/>
                    <a:pt x="7195" y="4587"/>
                    <a:pt x="6171" y="4378"/>
                  </a:cubicBezTo>
                  <a:cubicBezTo>
                    <a:pt x="5035" y="4170"/>
                    <a:pt x="3900" y="4587"/>
                    <a:pt x="2875" y="5658"/>
                  </a:cubicBezTo>
                  <a:cubicBezTo>
                    <a:pt x="1878" y="6699"/>
                    <a:pt x="1325" y="8335"/>
                    <a:pt x="1269" y="10031"/>
                  </a:cubicBezTo>
                  <a:cubicBezTo>
                    <a:pt x="1158" y="10715"/>
                    <a:pt x="1380" y="11816"/>
                    <a:pt x="1463" y="12679"/>
                  </a:cubicBezTo>
                  <a:cubicBezTo>
                    <a:pt x="1768" y="13453"/>
                    <a:pt x="1906" y="14286"/>
                    <a:pt x="2432" y="15030"/>
                  </a:cubicBezTo>
                  <a:cubicBezTo>
                    <a:pt x="3235" y="16547"/>
                    <a:pt x="4592" y="17737"/>
                    <a:pt x="6115" y="18421"/>
                  </a:cubicBezTo>
                  <a:cubicBezTo>
                    <a:pt x="7583" y="19165"/>
                    <a:pt x="9411" y="19344"/>
                    <a:pt x="10878" y="19225"/>
                  </a:cubicBezTo>
                  <a:cubicBezTo>
                    <a:pt x="11737" y="19076"/>
                    <a:pt x="12734" y="19076"/>
                    <a:pt x="13315" y="18689"/>
                  </a:cubicBezTo>
                  <a:cubicBezTo>
                    <a:pt x="14340" y="18243"/>
                    <a:pt x="14340" y="18243"/>
                    <a:pt x="14340" y="18243"/>
                  </a:cubicBezTo>
                  <a:cubicBezTo>
                    <a:pt x="15254" y="17558"/>
                    <a:pt x="15254" y="17558"/>
                    <a:pt x="15254" y="17558"/>
                  </a:cubicBezTo>
                  <a:cubicBezTo>
                    <a:pt x="16555" y="16725"/>
                    <a:pt x="17469" y="15357"/>
                    <a:pt x="18189" y="14048"/>
                  </a:cubicBezTo>
                  <a:cubicBezTo>
                    <a:pt x="18854" y="12679"/>
                    <a:pt x="19325" y="11281"/>
                    <a:pt x="19602" y="9912"/>
                  </a:cubicBezTo>
                  <a:cubicBezTo>
                    <a:pt x="19878" y="8573"/>
                    <a:pt x="19989" y="7235"/>
                    <a:pt x="19989" y="6163"/>
                  </a:cubicBezTo>
                  <a:cubicBezTo>
                    <a:pt x="19934" y="5003"/>
                    <a:pt x="20017" y="3902"/>
                    <a:pt x="19878" y="3099"/>
                  </a:cubicBezTo>
                  <a:cubicBezTo>
                    <a:pt x="19657" y="1463"/>
                    <a:pt x="19518" y="540"/>
                    <a:pt x="19518" y="540"/>
                  </a:cubicBezTo>
                  <a:cubicBezTo>
                    <a:pt x="19518" y="481"/>
                    <a:pt x="19518" y="481"/>
                    <a:pt x="19518" y="481"/>
                  </a:cubicBezTo>
                  <a:cubicBezTo>
                    <a:pt x="19491" y="243"/>
                    <a:pt x="19629" y="35"/>
                    <a:pt x="19851" y="5"/>
                  </a:cubicBezTo>
                  <a:cubicBezTo>
                    <a:pt x="20072" y="-25"/>
                    <a:pt x="20238" y="94"/>
                    <a:pt x="20294" y="302"/>
                  </a:cubicBezTo>
                  <a:cubicBezTo>
                    <a:pt x="20294" y="302"/>
                    <a:pt x="20543" y="1284"/>
                    <a:pt x="21014" y="2980"/>
                  </a:cubicBezTo>
                  <a:cubicBezTo>
                    <a:pt x="21235" y="3843"/>
                    <a:pt x="21291" y="4854"/>
                    <a:pt x="21457" y="6044"/>
                  </a:cubicBezTo>
                  <a:cubicBezTo>
                    <a:pt x="21540" y="6610"/>
                    <a:pt x="21512" y="7413"/>
                    <a:pt x="21485" y="8068"/>
                  </a:cubicBezTo>
                  <a:cubicBezTo>
                    <a:pt x="21457" y="8752"/>
                    <a:pt x="21485" y="9496"/>
                    <a:pt x="21318" y="10269"/>
                  </a:cubicBezTo>
                  <a:cubicBezTo>
                    <a:pt x="21125" y="11787"/>
                    <a:pt x="20654" y="13423"/>
                    <a:pt x="19934" y="15030"/>
                  </a:cubicBezTo>
                  <a:cubicBezTo>
                    <a:pt x="19131" y="16606"/>
                    <a:pt x="18078" y="18273"/>
                    <a:pt x="16500" y="19433"/>
                  </a:cubicBezTo>
                  <a:cubicBezTo>
                    <a:pt x="16112" y="19730"/>
                    <a:pt x="15725" y="20028"/>
                    <a:pt x="15309" y="20296"/>
                  </a:cubicBezTo>
                  <a:cubicBezTo>
                    <a:pt x="13869" y="20861"/>
                    <a:pt x="13869" y="20861"/>
                    <a:pt x="13869" y="20861"/>
                  </a:cubicBezTo>
                  <a:cubicBezTo>
                    <a:pt x="12845" y="21337"/>
                    <a:pt x="12014" y="21277"/>
                    <a:pt x="11128" y="21396"/>
                  </a:cubicBezTo>
                  <a:cubicBezTo>
                    <a:pt x="9051" y="21575"/>
                    <a:pt x="7140" y="21129"/>
                    <a:pt x="5368" y="20117"/>
                  </a:cubicBezTo>
                  <a:cubicBezTo>
                    <a:pt x="3595" y="19165"/>
                    <a:pt x="2072" y="17648"/>
                    <a:pt x="1186" y="15773"/>
                  </a:cubicBezTo>
                  <a:cubicBezTo>
                    <a:pt x="660" y="14911"/>
                    <a:pt x="466" y="13839"/>
                    <a:pt x="189" y="12828"/>
                  </a:cubicBezTo>
                  <a:cubicBezTo>
                    <a:pt x="106" y="11846"/>
                    <a:pt x="-60" y="11073"/>
                    <a:pt x="23" y="9942"/>
                  </a:cubicBezTo>
                  <a:cubicBezTo>
                    <a:pt x="78" y="8008"/>
                    <a:pt x="660" y="6074"/>
                    <a:pt x="1823" y="4646"/>
                  </a:cubicBezTo>
                  <a:cubicBezTo>
                    <a:pt x="2903" y="3218"/>
                    <a:pt x="4731" y="2266"/>
                    <a:pt x="6337" y="2355"/>
                  </a:cubicBezTo>
                  <a:cubicBezTo>
                    <a:pt x="8026" y="2444"/>
                    <a:pt x="9438" y="3277"/>
                    <a:pt x="10435" y="4349"/>
                  </a:cubicBezTo>
                  <a:cubicBezTo>
                    <a:pt x="10934" y="4914"/>
                    <a:pt x="11322" y="5420"/>
                    <a:pt x="11626" y="6223"/>
                  </a:cubicBezTo>
                  <a:cubicBezTo>
                    <a:pt x="11986" y="7205"/>
                    <a:pt x="11986" y="7115"/>
                    <a:pt x="12125" y="8068"/>
                  </a:cubicBezTo>
                  <a:cubicBezTo>
                    <a:pt x="12180" y="8752"/>
                    <a:pt x="12069" y="9406"/>
                    <a:pt x="11875" y="10001"/>
                  </a:cubicBezTo>
                  <a:cubicBezTo>
                    <a:pt x="11709" y="10567"/>
                    <a:pt x="11211" y="11251"/>
                    <a:pt x="10962" y="11549"/>
                  </a:cubicBezTo>
                  <a:cubicBezTo>
                    <a:pt x="10657" y="11906"/>
                    <a:pt x="10518" y="12084"/>
                    <a:pt x="10518" y="12084"/>
                  </a:cubicBezTo>
                  <a:cubicBezTo>
                    <a:pt x="10491" y="12114"/>
                    <a:pt x="10491" y="12114"/>
                    <a:pt x="10491" y="12114"/>
                  </a:cubicBezTo>
                  <a:cubicBezTo>
                    <a:pt x="9688" y="13096"/>
                    <a:pt x="8303" y="13185"/>
                    <a:pt x="7417" y="12322"/>
                  </a:cubicBezTo>
                  <a:cubicBezTo>
                    <a:pt x="6503" y="11459"/>
                    <a:pt x="6420" y="9972"/>
                    <a:pt x="7223" y="8990"/>
                  </a:cubicBezTo>
                  <a:cubicBezTo>
                    <a:pt x="7417" y="8752"/>
                    <a:pt x="7666" y="8544"/>
                    <a:pt x="7943" y="842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16" name="Shape 616"/>
            <p:cNvSpPr/>
            <p:nvPr/>
          </p:nvSpPr>
          <p:spPr>
            <a:xfrm>
              <a:off x="1578300" y="177800"/>
              <a:ext cx="177332" cy="119363"/>
            </a:xfrm>
            <a:custGeom>
              <a:avLst/>
              <a:gdLst/>
              <a:ahLst/>
              <a:cxnLst>
                <a:cxn ang="0">
                  <a:pos x="wd2" y="hd2"/>
                </a:cxn>
                <a:cxn ang="5400000">
                  <a:pos x="wd2" y="hd2"/>
                </a:cxn>
                <a:cxn ang="10800000">
                  <a:pos x="wd2" y="hd2"/>
                </a:cxn>
                <a:cxn ang="16200000">
                  <a:pos x="wd2" y="hd2"/>
                </a:cxn>
              </a:cxnLst>
              <a:rect l="0" t="0" r="r" b="b"/>
              <a:pathLst>
                <a:path w="21543" h="21370" extrusionOk="0">
                  <a:moveTo>
                    <a:pt x="11992" y="11591"/>
                  </a:moveTo>
                  <a:cubicBezTo>
                    <a:pt x="12054" y="11545"/>
                    <a:pt x="11679" y="12802"/>
                    <a:pt x="11742" y="14291"/>
                  </a:cubicBezTo>
                  <a:cubicBezTo>
                    <a:pt x="11804" y="15316"/>
                    <a:pt x="11929" y="16200"/>
                    <a:pt x="12335" y="17224"/>
                  </a:cubicBezTo>
                  <a:cubicBezTo>
                    <a:pt x="12741" y="18202"/>
                    <a:pt x="13365" y="19040"/>
                    <a:pt x="14239" y="19319"/>
                  </a:cubicBezTo>
                  <a:cubicBezTo>
                    <a:pt x="14426" y="19459"/>
                    <a:pt x="14676" y="19412"/>
                    <a:pt x="14894" y="19459"/>
                  </a:cubicBezTo>
                  <a:cubicBezTo>
                    <a:pt x="14988" y="19459"/>
                    <a:pt x="15207" y="19505"/>
                    <a:pt x="15175" y="19505"/>
                  </a:cubicBezTo>
                  <a:cubicBezTo>
                    <a:pt x="15612" y="19412"/>
                    <a:pt x="15612" y="19412"/>
                    <a:pt x="15612" y="19412"/>
                  </a:cubicBezTo>
                  <a:cubicBezTo>
                    <a:pt x="16268" y="19319"/>
                    <a:pt x="16611" y="18993"/>
                    <a:pt x="17079" y="18714"/>
                  </a:cubicBezTo>
                  <a:cubicBezTo>
                    <a:pt x="18047" y="17969"/>
                    <a:pt x="18890" y="16666"/>
                    <a:pt x="19420" y="15176"/>
                  </a:cubicBezTo>
                  <a:cubicBezTo>
                    <a:pt x="19733" y="14384"/>
                    <a:pt x="19857" y="13547"/>
                    <a:pt x="19951" y="12709"/>
                  </a:cubicBezTo>
                  <a:cubicBezTo>
                    <a:pt x="19982" y="12336"/>
                    <a:pt x="20014" y="11638"/>
                    <a:pt x="20045" y="11591"/>
                  </a:cubicBezTo>
                  <a:cubicBezTo>
                    <a:pt x="19889" y="9962"/>
                    <a:pt x="19889" y="9962"/>
                    <a:pt x="19889" y="9962"/>
                  </a:cubicBezTo>
                  <a:cubicBezTo>
                    <a:pt x="19577" y="8472"/>
                    <a:pt x="18890" y="6843"/>
                    <a:pt x="17922" y="5493"/>
                  </a:cubicBezTo>
                  <a:cubicBezTo>
                    <a:pt x="16923" y="4329"/>
                    <a:pt x="15831" y="3212"/>
                    <a:pt x="14582" y="2840"/>
                  </a:cubicBezTo>
                  <a:cubicBezTo>
                    <a:pt x="13334" y="2328"/>
                    <a:pt x="12179" y="2374"/>
                    <a:pt x="10805" y="2700"/>
                  </a:cubicBezTo>
                  <a:cubicBezTo>
                    <a:pt x="9713" y="3072"/>
                    <a:pt x="8558" y="3724"/>
                    <a:pt x="7559" y="4609"/>
                  </a:cubicBezTo>
                  <a:cubicBezTo>
                    <a:pt x="6560" y="5493"/>
                    <a:pt x="5686" y="6471"/>
                    <a:pt x="4906" y="7495"/>
                  </a:cubicBezTo>
                  <a:cubicBezTo>
                    <a:pt x="4188" y="8612"/>
                    <a:pt x="3470" y="9590"/>
                    <a:pt x="3033" y="10707"/>
                  </a:cubicBezTo>
                  <a:cubicBezTo>
                    <a:pt x="2565" y="11731"/>
                    <a:pt x="2034" y="12569"/>
                    <a:pt x="1785" y="13453"/>
                  </a:cubicBezTo>
                  <a:cubicBezTo>
                    <a:pt x="1223" y="15129"/>
                    <a:pt x="879" y="16060"/>
                    <a:pt x="879" y="16060"/>
                  </a:cubicBezTo>
                  <a:cubicBezTo>
                    <a:pt x="848" y="16200"/>
                    <a:pt x="848" y="16200"/>
                    <a:pt x="848" y="16200"/>
                  </a:cubicBezTo>
                  <a:cubicBezTo>
                    <a:pt x="723" y="16526"/>
                    <a:pt x="442" y="16666"/>
                    <a:pt x="224" y="16479"/>
                  </a:cubicBezTo>
                  <a:cubicBezTo>
                    <a:pt x="37" y="16340"/>
                    <a:pt x="-57" y="15967"/>
                    <a:pt x="37" y="15641"/>
                  </a:cubicBezTo>
                  <a:cubicBezTo>
                    <a:pt x="37" y="15641"/>
                    <a:pt x="318" y="14617"/>
                    <a:pt x="817" y="12755"/>
                  </a:cubicBezTo>
                  <a:cubicBezTo>
                    <a:pt x="1035" y="11824"/>
                    <a:pt x="1535" y="10847"/>
                    <a:pt x="1972" y="9683"/>
                  </a:cubicBezTo>
                  <a:cubicBezTo>
                    <a:pt x="2409" y="8472"/>
                    <a:pt x="3158" y="7309"/>
                    <a:pt x="3876" y="6005"/>
                  </a:cubicBezTo>
                  <a:cubicBezTo>
                    <a:pt x="4719" y="4841"/>
                    <a:pt x="5624" y="3631"/>
                    <a:pt x="6748" y="2607"/>
                  </a:cubicBezTo>
                  <a:cubicBezTo>
                    <a:pt x="7871" y="1629"/>
                    <a:pt x="9151" y="838"/>
                    <a:pt x="10618" y="326"/>
                  </a:cubicBezTo>
                  <a:cubicBezTo>
                    <a:pt x="11336" y="140"/>
                    <a:pt x="11960" y="93"/>
                    <a:pt x="12772" y="0"/>
                  </a:cubicBezTo>
                  <a:cubicBezTo>
                    <a:pt x="13490" y="186"/>
                    <a:pt x="14270" y="93"/>
                    <a:pt x="14988" y="512"/>
                  </a:cubicBezTo>
                  <a:cubicBezTo>
                    <a:pt x="16486" y="978"/>
                    <a:pt x="17829" y="2328"/>
                    <a:pt x="19015" y="3771"/>
                  </a:cubicBezTo>
                  <a:cubicBezTo>
                    <a:pt x="20107" y="5353"/>
                    <a:pt x="21012" y="7355"/>
                    <a:pt x="21418" y="9683"/>
                  </a:cubicBezTo>
                  <a:cubicBezTo>
                    <a:pt x="21543" y="11266"/>
                    <a:pt x="21543" y="11266"/>
                    <a:pt x="21543" y="11266"/>
                  </a:cubicBezTo>
                  <a:cubicBezTo>
                    <a:pt x="21543" y="12010"/>
                    <a:pt x="21481" y="12476"/>
                    <a:pt x="21449" y="13081"/>
                  </a:cubicBezTo>
                  <a:cubicBezTo>
                    <a:pt x="21293" y="14198"/>
                    <a:pt x="21075" y="15269"/>
                    <a:pt x="20700" y="16200"/>
                  </a:cubicBezTo>
                  <a:cubicBezTo>
                    <a:pt x="19951" y="18109"/>
                    <a:pt x="18890" y="19645"/>
                    <a:pt x="17672" y="20529"/>
                  </a:cubicBezTo>
                  <a:cubicBezTo>
                    <a:pt x="16361" y="21414"/>
                    <a:pt x="15113" y="21600"/>
                    <a:pt x="13864" y="21088"/>
                  </a:cubicBezTo>
                  <a:cubicBezTo>
                    <a:pt x="12678" y="20576"/>
                    <a:pt x="11804" y="19272"/>
                    <a:pt x="11367" y="17969"/>
                  </a:cubicBezTo>
                  <a:cubicBezTo>
                    <a:pt x="10899" y="16712"/>
                    <a:pt x="10774" y="15269"/>
                    <a:pt x="10743" y="14384"/>
                  </a:cubicBezTo>
                  <a:cubicBezTo>
                    <a:pt x="10774" y="12057"/>
                    <a:pt x="11180" y="11266"/>
                    <a:pt x="11149" y="11172"/>
                  </a:cubicBezTo>
                  <a:cubicBezTo>
                    <a:pt x="11211" y="10847"/>
                    <a:pt x="11461" y="10660"/>
                    <a:pt x="11711" y="10753"/>
                  </a:cubicBezTo>
                  <a:cubicBezTo>
                    <a:pt x="11929" y="10847"/>
                    <a:pt x="12085" y="11219"/>
                    <a:pt x="11992" y="1159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17" name="Shape 617"/>
            <p:cNvSpPr/>
            <p:nvPr/>
          </p:nvSpPr>
          <p:spPr>
            <a:xfrm>
              <a:off x="0" y="12929"/>
              <a:ext cx="275700" cy="486978"/>
            </a:xfrm>
            <a:custGeom>
              <a:avLst/>
              <a:gdLst/>
              <a:ahLst/>
              <a:cxnLst>
                <a:cxn ang="0">
                  <a:pos x="wd2" y="hd2"/>
                </a:cxn>
                <a:cxn ang="5400000">
                  <a:pos x="wd2" y="hd2"/>
                </a:cxn>
                <a:cxn ang="10800000">
                  <a:pos x="wd2" y="hd2"/>
                </a:cxn>
                <a:cxn ang="16200000">
                  <a:pos x="wd2" y="hd2"/>
                </a:cxn>
              </a:cxnLst>
              <a:rect l="0" t="0" r="r" b="b"/>
              <a:pathLst>
                <a:path w="21559" h="21513" extrusionOk="0">
                  <a:moveTo>
                    <a:pt x="21367" y="11535"/>
                  </a:moveTo>
                  <a:cubicBezTo>
                    <a:pt x="18224" y="12183"/>
                    <a:pt x="18224" y="12183"/>
                    <a:pt x="18224" y="12183"/>
                  </a:cubicBezTo>
                  <a:cubicBezTo>
                    <a:pt x="15323" y="13036"/>
                    <a:pt x="15323" y="13036"/>
                    <a:pt x="15323" y="13036"/>
                  </a:cubicBezTo>
                  <a:cubicBezTo>
                    <a:pt x="14416" y="13389"/>
                    <a:pt x="13509" y="13730"/>
                    <a:pt x="12623" y="14094"/>
                  </a:cubicBezTo>
                  <a:cubicBezTo>
                    <a:pt x="11776" y="14492"/>
                    <a:pt x="10930" y="14890"/>
                    <a:pt x="10124" y="15289"/>
                  </a:cubicBezTo>
                  <a:cubicBezTo>
                    <a:pt x="7847" y="16631"/>
                    <a:pt x="7847" y="16631"/>
                    <a:pt x="7847" y="16631"/>
                  </a:cubicBezTo>
                  <a:cubicBezTo>
                    <a:pt x="5792" y="18064"/>
                    <a:pt x="5792" y="18064"/>
                    <a:pt x="5792" y="18064"/>
                  </a:cubicBezTo>
                  <a:cubicBezTo>
                    <a:pt x="3958" y="19599"/>
                    <a:pt x="3958" y="19599"/>
                    <a:pt x="3958" y="19599"/>
                  </a:cubicBezTo>
                  <a:cubicBezTo>
                    <a:pt x="2367" y="21215"/>
                    <a:pt x="2367" y="21215"/>
                    <a:pt x="2367" y="21215"/>
                  </a:cubicBezTo>
                  <a:cubicBezTo>
                    <a:pt x="2346" y="21237"/>
                    <a:pt x="2346" y="21237"/>
                    <a:pt x="2346" y="21237"/>
                  </a:cubicBezTo>
                  <a:cubicBezTo>
                    <a:pt x="2085" y="21499"/>
                    <a:pt x="1520" y="21590"/>
                    <a:pt x="1057" y="21442"/>
                  </a:cubicBezTo>
                  <a:cubicBezTo>
                    <a:pt x="815" y="21363"/>
                    <a:pt x="654" y="21237"/>
                    <a:pt x="593" y="21090"/>
                  </a:cubicBezTo>
                  <a:cubicBezTo>
                    <a:pt x="593" y="21090"/>
                    <a:pt x="593" y="21090"/>
                    <a:pt x="593" y="21090"/>
                  </a:cubicBezTo>
                  <a:cubicBezTo>
                    <a:pt x="432" y="20544"/>
                    <a:pt x="231" y="20009"/>
                    <a:pt x="110" y="19474"/>
                  </a:cubicBezTo>
                  <a:cubicBezTo>
                    <a:pt x="49" y="18655"/>
                    <a:pt x="49" y="18655"/>
                    <a:pt x="49" y="18655"/>
                  </a:cubicBezTo>
                  <a:cubicBezTo>
                    <a:pt x="9" y="18246"/>
                    <a:pt x="9" y="18246"/>
                    <a:pt x="9" y="18246"/>
                  </a:cubicBezTo>
                  <a:cubicBezTo>
                    <a:pt x="9" y="18155"/>
                    <a:pt x="-11" y="18155"/>
                    <a:pt x="9" y="17996"/>
                  </a:cubicBezTo>
                  <a:cubicBezTo>
                    <a:pt x="49" y="17802"/>
                    <a:pt x="49" y="17802"/>
                    <a:pt x="49" y="17802"/>
                  </a:cubicBezTo>
                  <a:cubicBezTo>
                    <a:pt x="211" y="17017"/>
                    <a:pt x="211" y="17017"/>
                    <a:pt x="211" y="17017"/>
                  </a:cubicBezTo>
                  <a:cubicBezTo>
                    <a:pt x="291" y="16756"/>
                    <a:pt x="271" y="16506"/>
                    <a:pt x="412" y="16233"/>
                  </a:cubicBezTo>
                  <a:cubicBezTo>
                    <a:pt x="694" y="15698"/>
                    <a:pt x="916" y="15141"/>
                    <a:pt x="1238" y="14629"/>
                  </a:cubicBezTo>
                  <a:cubicBezTo>
                    <a:pt x="1621" y="14128"/>
                    <a:pt x="1964" y="13628"/>
                    <a:pt x="2367" y="13139"/>
                  </a:cubicBezTo>
                  <a:cubicBezTo>
                    <a:pt x="2830" y="12672"/>
                    <a:pt x="3253" y="12195"/>
                    <a:pt x="3737" y="11740"/>
                  </a:cubicBezTo>
                  <a:cubicBezTo>
                    <a:pt x="4261" y="11285"/>
                    <a:pt x="4724" y="10830"/>
                    <a:pt x="5288" y="10398"/>
                  </a:cubicBezTo>
                  <a:cubicBezTo>
                    <a:pt x="5570" y="10181"/>
                    <a:pt x="5832" y="9965"/>
                    <a:pt x="6114" y="9749"/>
                  </a:cubicBezTo>
                  <a:cubicBezTo>
                    <a:pt x="6437" y="9579"/>
                    <a:pt x="6719" y="9215"/>
                    <a:pt x="6860" y="9351"/>
                  </a:cubicBezTo>
                  <a:cubicBezTo>
                    <a:pt x="7323" y="9692"/>
                    <a:pt x="7323" y="9692"/>
                    <a:pt x="7323" y="9692"/>
                  </a:cubicBezTo>
                  <a:cubicBezTo>
                    <a:pt x="6880" y="9613"/>
                    <a:pt x="6517" y="9522"/>
                    <a:pt x="6135" y="9408"/>
                  </a:cubicBezTo>
                  <a:cubicBezTo>
                    <a:pt x="5772" y="9283"/>
                    <a:pt x="5389" y="9181"/>
                    <a:pt x="5067" y="9033"/>
                  </a:cubicBezTo>
                  <a:cubicBezTo>
                    <a:pt x="4744" y="8885"/>
                    <a:pt x="4402" y="8737"/>
                    <a:pt x="4079" y="8589"/>
                  </a:cubicBezTo>
                  <a:cubicBezTo>
                    <a:pt x="3253" y="8054"/>
                    <a:pt x="3253" y="8054"/>
                    <a:pt x="3253" y="8054"/>
                  </a:cubicBezTo>
                  <a:cubicBezTo>
                    <a:pt x="2951" y="7884"/>
                    <a:pt x="2770" y="7668"/>
                    <a:pt x="2568" y="7463"/>
                  </a:cubicBezTo>
                  <a:cubicBezTo>
                    <a:pt x="2367" y="7258"/>
                    <a:pt x="2145" y="7065"/>
                    <a:pt x="1964" y="6849"/>
                  </a:cubicBezTo>
                  <a:cubicBezTo>
                    <a:pt x="1601" y="6189"/>
                    <a:pt x="1601" y="6189"/>
                    <a:pt x="1601" y="6189"/>
                  </a:cubicBezTo>
                  <a:cubicBezTo>
                    <a:pt x="1500" y="5962"/>
                    <a:pt x="1319" y="5745"/>
                    <a:pt x="1299" y="5518"/>
                  </a:cubicBezTo>
                  <a:cubicBezTo>
                    <a:pt x="1097" y="4142"/>
                    <a:pt x="1097" y="4142"/>
                    <a:pt x="1097" y="4142"/>
                  </a:cubicBezTo>
                  <a:cubicBezTo>
                    <a:pt x="1218" y="2811"/>
                    <a:pt x="1218" y="2811"/>
                    <a:pt x="1218" y="2811"/>
                  </a:cubicBezTo>
                  <a:cubicBezTo>
                    <a:pt x="1258" y="2151"/>
                    <a:pt x="1258" y="2151"/>
                    <a:pt x="1258" y="2151"/>
                  </a:cubicBezTo>
                  <a:cubicBezTo>
                    <a:pt x="1258" y="1912"/>
                    <a:pt x="1339" y="1730"/>
                    <a:pt x="1279" y="1503"/>
                  </a:cubicBezTo>
                  <a:cubicBezTo>
                    <a:pt x="1097" y="183"/>
                    <a:pt x="1097" y="183"/>
                    <a:pt x="1097" y="183"/>
                  </a:cubicBezTo>
                  <a:cubicBezTo>
                    <a:pt x="1097" y="92"/>
                    <a:pt x="1198" y="13"/>
                    <a:pt x="1359" y="1"/>
                  </a:cubicBezTo>
                  <a:cubicBezTo>
                    <a:pt x="1520" y="-10"/>
                    <a:pt x="1661" y="58"/>
                    <a:pt x="1682" y="149"/>
                  </a:cubicBezTo>
                  <a:cubicBezTo>
                    <a:pt x="1943" y="1469"/>
                    <a:pt x="1943" y="1469"/>
                    <a:pt x="1943" y="1469"/>
                  </a:cubicBezTo>
                  <a:cubicBezTo>
                    <a:pt x="2004" y="1685"/>
                    <a:pt x="1964" y="1946"/>
                    <a:pt x="1964" y="2151"/>
                  </a:cubicBezTo>
                  <a:cubicBezTo>
                    <a:pt x="1964" y="2811"/>
                    <a:pt x="1964" y="2811"/>
                    <a:pt x="1964" y="2811"/>
                  </a:cubicBezTo>
                  <a:cubicBezTo>
                    <a:pt x="1943" y="4142"/>
                    <a:pt x="1943" y="4142"/>
                    <a:pt x="1943" y="4142"/>
                  </a:cubicBezTo>
                  <a:cubicBezTo>
                    <a:pt x="2205" y="5416"/>
                    <a:pt x="2205" y="5416"/>
                    <a:pt x="2205" y="5416"/>
                  </a:cubicBezTo>
                  <a:cubicBezTo>
                    <a:pt x="2246" y="5632"/>
                    <a:pt x="2427" y="5825"/>
                    <a:pt x="2528" y="6018"/>
                  </a:cubicBezTo>
                  <a:cubicBezTo>
                    <a:pt x="2890" y="6621"/>
                    <a:pt x="2890" y="6621"/>
                    <a:pt x="2890" y="6621"/>
                  </a:cubicBezTo>
                  <a:cubicBezTo>
                    <a:pt x="3052" y="6803"/>
                    <a:pt x="3273" y="6974"/>
                    <a:pt x="3455" y="7156"/>
                  </a:cubicBezTo>
                  <a:cubicBezTo>
                    <a:pt x="3656" y="7326"/>
                    <a:pt x="3817" y="7520"/>
                    <a:pt x="4099" y="7656"/>
                  </a:cubicBezTo>
                  <a:cubicBezTo>
                    <a:pt x="4865" y="8111"/>
                    <a:pt x="4865" y="8111"/>
                    <a:pt x="4865" y="8111"/>
                  </a:cubicBezTo>
                  <a:cubicBezTo>
                    <a:pt x="5732" y="8475"/>
                    <a:pt x="5732" y="8475"/>
                    <a:pt x="5732" y="8475"/>
                  </a:cubicBezTo>
                  <a:cubicBezTo>
                    <a:pt x="6014" y="8612"/>
                    <a:pt x="6376" y="8680"/>
                    <a:pt x="6679" y="8782"/>
                  </a:cubicBezTo>
                  <a:cubicBezTo>
                    <a:pt x="7001" y="8873"/>
                    <a:pt x="7364" y="8953"/>
                    <a:pt x="7646" y="8999"/>
                  </a:cubicBezTo>
                  <a:cubicBezTo>
                    <a:pt x="7867" y="9033"/>
                    <a:pt x="7867" y="9033"/>
                    <a:pt x="7867" y="9033"/>
                  </a:cubicBezTo>
                  <a:cubicBezTo>
                    <a:pt x="8089" y="9067"/>
                    <a:pt x="8210" y="9192"/>
                    <a:pt x="8149" y="9317"/>
                  </a:cubicBezTo>
                  <a:cubicBezTo>
                    <a:pt x="8129" y="9351"/>
                    <a:pt x="8129" y="9351"/>
                    <a:pt x="8129" y="9351"/>
                  </a:cubicBezTo>
                  <a:cubicBezTo>
                    <a:pt x="7706" y="9897"/>
                    <a:pt x="7424" y="9954"/>
                    <a:pt x="7182" y="10193"/>
                  </a:cubicBezTo>
                  <a:cubicBezTo>
                    <a:pt x="6900" y="10398"/>
                    <a:pt x="6658" y="10614"/>
                    <a:pt x="6417" y="10830"/>
                  </a:cubicBezTo>
                  <a:cubicBezTo>
                    <a:pt x="5893" y="11251"/>
                    <a:pt x="5449" y="11706"/>
                    <a:pt x="4986" y="12149"/>
                  </a:cubicBezTo>
                  <a:cubicBezTo>
                    <a:pt x="4543" y="12593"/>
                    <a:pt x="4160" y="13059"/>
                    <a:pt x="3737" y="13514"/>
                  </a:cubicBezTo>
                  <a:cubicBezTo>
                    <a:pt x="3394" y="13981"/>
                    <a:pt x="3092" y="14458"/>
                    <a:pt x="2749" y="14925"/>
                  </a:cubicBezTo>
                  <a:cubicBezTo>
                    <a:pt x="2488" y="15402"/>
                    <a:pt x="2306" y="15869"/>
                    <a:pt x="2085" y="16346"/>
                  </a:cubicBezTo>
                  <a:cubicBezTo>
                    <a:pt x="1964" y="16574"/>
                    <a:pt x="1984" y="16858"/>
                    <a:pt x="1923" y="17108"/>
                  </a:cubicBezTo>
                  <a:cubicBezTo>
                    <a:pt x="1802" y="17893"/>
                    <a:pt x="1802" y="17893"/>
                    <a:pt x="1802" y="17893"/>
                  </a:cubicBezTo>
                  <a:cubicBezTo>
                    <a:pt x="1782" y="18087"/>
                    <a:pt x="1782" y="18087"/>
                    <a:pt x="1782" y="18087"/>
                  </a:cubicBezTo>
                  <a:cubicBezTo>
                    <a:pt x="1782" y="18053"/>
                    <a:pt x="1782" y="18189"/>
                    <a:pt x="1802" y="18223"/>
                  </a:cubicBezTo>
                  <a:cubicBezTo>
                    <a:pt x="1843" y="18599"/>
                    <a:pt x="1843" y="18599"/>
                    <a:pt x="1843" y="18599"/>
                  </a:cubicBezTo>
                  <a:cubicBezTo>
                    <a:pt x="1943" y="19349"/>
                    <a:pt x="1943" y="19349"/>
                    <a:pt x="1943" y="19349"/>
                  </a:cubicBezTo>
                  <a:cubicBezTo>
                    <a:pt x="2085" y="19850"/>
                    <a:pt x="2286" y="20327"/>
                    <a:pt x="2447" y="20817"/>
                  </a:cubicBezTo>
                  <a:cubicBezTo>
                    <a:pt x="2447" y="20817"/>
                    <a:pt x="2447" y="20817"/>
                    <a:pt x="2447" y="20817"/>
                  </a:cubicBezTo>
                  <a:cubicBezTo>
                    <a:pt x="674" y="20703"/>
                    <a:pt x="674" y="20703"/>
                    <a:pt x="674" y="20703"/>
                  </a:cubicBezTo>
                  <a:cubicBezTo>
                    <a:pt x="2488" y="19065"/>
                    <a:pt x="2488" y="19065"/>
                    <a:pt x="2488" y="19065"/>
                  </a:cubicBezTo>
                  <a:cubicBezTo>
                    <a:pt x="4543" y="17518"/>
                    <a:pt x="4543" y="17518"/>
                    <a:pt x="4543" y="17518"/>
                  </a:cubicBezTo>
                  <a:cubicBezTo>
                    <a:pt x="6799" y="16085"/>
                    <a:pt x="6799" y="16085"/>
                    <a:pt x="6799" y="16085"/>
                  </a:cubicBezTo>
                  <a:cubicBezTo>
                    <a:pt x="9278" y="14765"/>
                    <a:pt x="9278" y="14765"/>
                    <a:pt x="9278" y="14765"/>
                  </a:cubicBezTo>
                  <a:cubicBezTo>
                    <a:pt x="10164" y="14367"/>
                    <a:pt x="11091" y="13981"/>
                    <a:pt x="11978" y="13594"/>
                  </a:cubicBezTo>
                  <a:cubicBezTo>
                    <a:pt x="12925" y="13253"/>
                    <a:pt x="13912" y="12923"/>
                    <a:pt x="14879" y="12593"/>
                  </a:cubicBezTo>
                  <a:cubicBezTo>
                    <a:pt x="15907" y="12308"/>
                    <a:pt x="16955" y="12058"/>
                    <a:pt x="17982" y="11785"/>
                  </a:cubicBezTo>
                  <a:cubicBezTo>
                    <a:pt x="21186" y="11228"/>
                    <a:pt x="21186" y="11228"/>
                    <a:pt x="21186" y="11228"/>
                  </a:cubicBezTo>
                  <a:cubicBezTo>
                    <a:pt x="21327" y="11205"/>
                    <a:pt x="21488" y="11251"/>
                    <a:pt x="21549" y="11330"/>
                  </a:cubicBezTo>
                  <a:cubicBezTo>
                    <a:pt x="21589" y="11421"/>
                    <a:pt x="21508" y="11512"/>
                    <a:pt x="21367" y="11535"/>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18" name="Shape 618"/>
            <p:cNvSpPr/>
            <p:nvPr/>
          </p:nvSpPr>
          <p:spPr>
            <a:xfrm>
              <a:off x="79231" y="207771"/>
              <a:ext cx="150981" cy="106554"/>
            </a:xfrm>
            <a:custGeom>
              <a:avLst/>
              <a:gdLst/>
              <a:ahLst/>
              <a:cxnLst>
                <a:cxn ang="0">
                  <a:pos x="wd2" y="hd2"/>
                </a:cxn>
                <a:cxn ang="5400000">
                  <a:pos x="wd2" y="hd2"/>
                </a:cxn>
                <a:cxn ang="10800000">
                  <a:pos x="wd2" y="hd2"/>
                </a:cxn>
                <a:cxn ang="16200000">
                  <a:pos x="wd2" y="hd2"/>
                </a:cxn>
              </a:cxnLst>
              <a:rect l="0" t="0" r="r" b="b"/>
              <a:pathLst>
                <a:path w="21399" h="21321" extrusionOk="0">
                  <a:moveTo>
                    <a:pt x="0" y="21321"/>
                  </a:moveTo>
                  <a:cubicBezTo>
                    <a:pt x="0" y="21321"/>
                    <a:pt x="911" y="19601"/>
                    <a:pt x="2258" y="17021"/>
                  </a:cubicBezTo>
                  <a:cubicBezTo>
                    <a:pt x="2914" y="15706"/>
                    <a:pt x="3715" y="14188"/>
                    <a:pt x="4845" y="12873"/>
                  </a:cubicBezTo>
                  <a:cubicBezTo>
                    <a:pt x="5901" y="11507"/>
                    <a:pt x="7030" y="9939"/>
                    <a:pt x="8196" y="8472"/>
                  </a:cubicBezTo>
                  <a:cubicBezTo>
                    <a:pt x="9507" y="7258"/>
                    <a:pt x="10818" y="6095"/>
                    <a:pt x="12057" y="4931"/>
                  </a:cubicBezTo>
                  <a:cubicBezTo>
                    <a:pt x="12676" y="4425"/>
                    <a:pt x="13222" y="3717"/>
                    <a:pt x="13878" y="3414"/>
                  </a:cubicBezTo>
                  <a:cubicBezTo>
                    <a:pt x="14497" y="3009"/>
                    <a:pt x="15080" y="2655"/>
                    <a:pt x="15626" y="2351"/>
                  </a:cubicBezTo>
                  <a:cubicBezTo>
                    <a:pt x="17848" y="1036"/>
                    <a:pt x="19305" y="176"/>
                    <a:pt x="19305" y="176"/>
                  </a:cubicBezTo>
                  <a:cubicBezTo>
                    <a:pt x="20070" y="-279"/>
                    <a:pt x="20944" y="176"/>
                    <a:pt x="21272" y="1239"/>
                  </a:cubicBezTo>
                  <a:cubicBezTo>
                    <a:pt x="21600" y="2301"/>
                    <a:pt x="21272" y="3515"/>
                    <a:pt x="20507" y="3970"/>
                  </a:cubicBezTo>
                  <a:cubicBezTo>
                    <a:pt x="20434" y="3970"/>
                    <a:pt x="20398" y="4021"/>
                    <a:pt x="20325" y="4021"/>
                  </a:cubicBezTo>
                  <a:cubicBezTo>
                    <a:pt x="20070" y="4173"/>
                    <a:pt x="20070" y="4173"/>
                    <a:pt x="20070" y="4173"/>
                  </a:cubicBezTo>
                  <a:cubicBezTo>
                    <a:pt x="20070" y="4173"/>
                    <a:pt x="18650" y="4729"/>
                    <a:pt x="16537" y="5589"/>
                  </a:cubicBezTo>
                  <a:cubicBezTo>
                    <a:pt x="16027" y="5791"/>
                    <a:pt x="15444" y="6044"/>
                    <a:pt x="14825" y="6297"/>
                  </a:cubicBezTo>
                  <a:cubicBezTo>
                    <a:pt x="14169" y="6449"/>
                    <a:pt x="13623" y="7056"/>
                    <a:pt x="13004" y="7461"/>
                  </a:cubicBezTo>
                  <a:cubicBezTo>
                    <a:pt x="11729" y="8321"/>
                    <a:pt x="10418" y="9231"/>
                    <a:pt x="9070" y="10192"/>
                  </a:cubicBezTo>
                  <a:cubicBezTo>
                    <a:pt x="7831" y="11356"/>
                    <a:pt x="6666" y="12620"/>
                    <a:pt x="5500" y="13784"/>
                  </a:cubicBezTo>
                  <a:cubicBezTo>
                    <a:pt x="4954" y="14391"/>
                    <a:pt x="4371" y="14897"/>
                    <a:pt x="3897" y="15554"/>
                  </a:cubicBezTo>
                  <a:cubicBezTo>
                    <a:pt x="3460" y="16212"/>
                    <a:pt x="3023" y="16869"/>
                    <a:pt x="2623" y="17426"/>
                  </a:cubicBezTo>
                  <a:cubicBezTo>
                    <a:pt x="1056" y="19753"/>
                    <a:pt x="0" y="21321"/>
                    <a:pt x="0" y="21321"/>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19" name="Shape 619"/>
            <p:cNvSpPr/>
            <p:nvPr/>
          </p:nvSpPr>
          <p:spPr>
            <a:xfrm>
              <a:off x="18906" y="327025"/>
              <a:ext cx="657965" cy="1450723"/>
            </a:xfrm>
            <a:custGeom>
              <a:avLst/>
              <a:gdLst/>
              <a:ahLst/>
              <a:cxnLst>
                <a:cxn ang="0">
                  <a:pos x="wd2" y="hd2"/>
                </a:cxn>
                <a:cxn ang="5400000">
                  <a:pos x="wd2" y="hd2"/>
                </a:cxn>
                <a:cxn ang="10800000">
                  <a:pos x="wd2" y="hd2"/>
                </a:cxn>
                <a:cxn ang="16200000">
                  <a:pos x="wd2" y="hd2"/>
                </a:cxn>
              </a:cxnLst>
              <a:rect l="0" t="0" r="r" b="b"/>
              <a:pathLst>
                <a:path w="21520" h="21596" extrusionOk="0">
                  <a:moveTo>
                    <a:pt x="168" y="21161"/>
                  </a:moveTo>
                  <a:cubicBezTo>
                    <a:pt x="126" y="18629"/>
                    <a:pt x="17" y="16102"/>
                    <a:pt x="34" y="13570"/>
                  </a:cubicBezTo>
                  <a:cubicBezTo>
                    <a:pt x="0" y="5983"/>
                    <a:pt x="0" y="5983"/>
                    <a:pt x="0" y="5983"/>
                  </a:cubicBezTo>
                  <a:cubicBezTo>
                    <a:pt x="0" y="5964"/>
                    <a:pt x="8" y="5941"/>
                    <a:pt x="8" y="5926"/>
                  </a:cubicBezTo>
                  <a:cubicBezTo>
                    <a:pt x="286" y="4864"/>
                    <a:pt x="882" y="3807"/>
                    <a:pt x="1975" y="2826"/>
                  </a:cubicBezTo>
                  <a:cubicBezTo>
                    <a:pt x="2538" y="2337"/>
                    <a:pt x="3211" y="1871"/>
                    <a:pt x="4051" y="1455"/>
                  </a:cubicBezTo>
                  <a:cubicBezTo>
                    <a:pt x="4900" y="1042"/>
                    <a:pt x="5908" y="683"/>
                    <a:pt x="7052" y="428"/>
                  </a:cubicBezTo>
                  <a:cubicBezTo>
                    <a:pt x="8195" y="164"/>
                    <a:pt x="9472" y="38"/>
                    <a:pt x="10716" y="11"/>
                  </a:cubicBezTo>
                  <a:cubicBezTo>
                    <a:pt x="11187" y="4"/>
                    <a:pt x="11187" y="4"/>
                    <a:pt x="11187" y="4"/>
                  </a:cubicBezTo>
                  <a:cubicBezTo>
                    <a:pt x="11279" y="4"/>
                    <a:pt x="11287" y="0"/>
                    <a:pt x="11464" y="0"/>
                  </a:cubicBezTo>
                  <a:cubicBezTo>
                    <a:pt x="11674" y="8"/>
                    <a:pt x="11674" y="8"/>
                    <a:pt x="11674" y="8"/>
                  </a:cubicBezTo>
                  <a:cubicBezTo>
                    <a:pt x="11968" y="19"/>
                    <a:pt x="12204" y="15"/>
                    <a:pt x="12548" y="42"/>
                  </a:cubicBezTo>
                  <a:cubicBezTo>
                    <a:pt x="13212" y="80"/>
                    <a:pt x="13817" y="145"/>
                    <a:pt x="14406" y="225"/>
                  </a:cubicBezTo>
                  <a:cubicBezTo>
                    <a:pt x="16767" y="561"/>
                    <a:pt x="18885" y="1260"/>
                    <a:pt x="20188" y="2226"/>
                  </a:cubicBezTo>
                  <a:cubicBezTo>
                    <a:pt x="20844" y="2707"/>
                    <a:pt x="21281" y="3253"/>
                    <a:pt x="21440" y="3814"/>
                  </a:cubicBezTo>
                  <a:cubicBezTo>
                    <a:pt x="21600" y="4376"/>
                    <a:pt x="21524" y="4929"/>
                    <a:pt x="21180" y="5483"/>
                  </a:cubicBezTo>
                  <a:cubicBezTo>
                    <a:pt x="20818" y="6025"/>
                    <a:pt x="20180" y="6525"/>
                    <a:pt x="19322" y="6938"/>
                  </a:cubicBezTo>
                  <a:cubicBezTo>
                    <a:pt x="18448" y="7339"/>
                    <a:pt x="17381" y="7667"/>
                    <a:pt x="16162" y="7820"/>
                  </a:cubicBezTo>
                  <a:cubicBezTo>
                    <a:pt x="15565" y="7904"/>
                    <a:pt x="14935" y="7950"/>
                    <a:pt x="14313" y="7965"/>
                  </a:cubicBezTo>
                  <a:cubicBezTo>
                    <a:pt x="14254" y="7965"/>
                    <a:pt x="14254" y="7965"/>
                    <a:pt x="14254" y="7965"/>
                  </a:cubicBezTo>
                  <a:cubicBezTo>
                    <a:pt x="14238" y="7965"/>
                    <a:pt x="14238" y="7965"/>
                    <a:pt x="14238" y="7965"/>
                  </a:cubicBezTo>
                  <a:cubicBezTo>
                    <a:pt x="14170" y="7965"/>
                    <a:pt x="14170" y="7965"/>
                    <a:pt x="14170" y="7965"/>
                  </a:cubicBezTo>
                  <a:cubicBezTo>
                    <a:pt x="14145" y="7965"/>
                    <a:pt x="14145" y="7965"/>
                    <a:pt x="14145" y="7965"/>
                  </a:cubicBezTo>
                  <a:cubicBezTo>
                    <a:pt x="14036" y="7961"/>
                    <a:pt x="14036" y="7961"/>
                    <a:pt x="14036" y="7961"/>
                  </a:cubicBezTo>
                  <a:cubicBezTo>
                    <a:pt x="13826" y="7957"/>
                    <a:pt x="13826" y="7957"/>
                    <a:pt x="13826" y="7957"/>
                  </a:cubicBezTo>
                  <a:cubicBezTo>
                    <a:pt x="13405" y="7950"/>
                    <a:pt x="13405" y="7950"/>
                    <a:pt x="13405" y="7950"/>
                  </a:cubicBezTo>
                  <a:cubicBezTo>
                    <a:pt x="13111" y="7942"/>
                    <a:pt x="12758" y="7904"/>
                    <a:pt x="12439" y="7881"/>
                  </a:cubicBezTo>
                  <a:cubicBezTo>
                    <a:pt x="12111" y="7847"/>
                    <a:pt x="11817" y="7789"/>
                    <a:pt x="11506" y="7743"/>
                  </a:cubicBezTo>
                  <a:cubicBezTo>
                    <a:pt x="11203" y="7686"/>
                    <a:pt x="10918" y="7602"/>
                    <a:pt x="10624" y="7530"/>
                  </a:cubicBezTo>
                  <a:cubicBezTo>
                    <a:pt x="10346" y="7442"/>
                    <a:pt x="10094" y="7331"/>
                    <a:pt x="9833" y="7228"/>
                  </a:cubicBezTo>
                  <a:cubicBezTo>
                    <a:pt x="9615" y="7102"/>
                    <a:pt x="9396" y="6972"/>
                    <a:pt x="9228" y="6835"/>
                  </a:cubicBezTo>
                  <a:cubicBezTo>
                    <a:pt x="9102" y="6682"/>
                    <a:pt x="8951" y="6533"/>
                    <a:pt x="8884" y="6380"/>
                  </a:cubicBezTo>
                  <a:cubicBezTo>
                    <a:pt x="8842" y="6216"/>
                    <a:pt x="8800" y="6083"/>
                    <a:pt x="8783" y="5895"/>
                  </a:cubicBezTo>
                  <a:cubicBezTo>
                    <a:pt x="8816" y="5701"/>
                    <a:pt x="8816" y="5701"/>
                    <a:pt x="8816" y="5701"/>
                  </a:cubicBezTo>
                  <a:cubicBezTo>
                    <a:pt x="8909" y="5453"/>
                    <a:pt x="8909" y="5453"/>
                    <a:pt x="8909" y="5453"/>
                  </a:cubicBezTo>
                  <a:cubicBezTo>
                    <a:pt x="9010" y="5300"/>
                    <a:pt x="9119" y="5143"/>
                    <a:pt x="9329" y="4998"/>
                  </a:cubicBezTo>
                  <a:cubicBezTo>
                    <a:pt x="9707" y="4700"/>
                    <a:pt x="10590" y="4471"/>
                    <a:pt x="11338" y="4525"/>
                  </a:cubicBezTo>
                  <a:cubicBezTo>
                    <a:pt x="11472" y="4528"/>
                    <a:pt x="11472" y="4528"/>
                    <a:pt x="11472" y="4528"/>
                  </a:cubicBezTo>
                  <a:cubicBezTo>
                    <a:pt x="11624" y="4532"/>
                    <a:pt x="11573" y="4536"/>
                    <a:pt x="11632" y="4540"/>
                  </a:cubicBezTo>
                  <a:cubicBezTo>
                    <a:pt x="11842" y="4570"/>
                    <a:pt x="11842" y="4570"/>
                    <a:pt x="11842" y="4570"/>
                  </a:cubicBezTo>
                  <a:cubicBezTo>
                    <a:pt x="11977" y="4593"/>
                    <a:pt x="12187" y="4635"/>
                    <a:pt x="12330" y="4674"/>
                  </a:cubicBezTo>
                  <a:cubicBezTo>
                    <a:pt x="12615" y="4765"/>
                    <a:pt x="12851" y="4872"/>
                    <a:pt x="13002" y="5002"/>
                  </a:cubicBezTo>
                  <a:cubicBezTo>
                    <a:pt x="13010" y="5013"/>
                    <a:pt x="13010" y="5013"/>
                    <a:pt x="13010" y="5013"/>
                  </a:cubicBezTo>
                  <a:cubicBezTo>
                    <a:pt x="13044" y="5040"/>
                    <a:pt x="13019" y="5071"/>
                    <a:pt x="12960" y="5086"/>
                  </a:cubicBezTo>
                  <a:cubicBezTo>
                    <a:pt x="12918" y="5094"/>
                    <a:pt x="12868" y="5094"/>
                    <a:pt x="12834" y="5082"/>
                  </a:cubicBezTo>
                  <a:cubicBezTo>
                    <a:pt x="11951" y="4815"/>
                    <a:pt x="10699" y="4876"/>
                    <a:pt x="10371" y="5277"/>
                  </a:cubicBezTo>
                  <a:cubicBezTo>
                    <a:pt x="10279" y="5376"/>
                    <a:pt x="10212" y="5475"/>
                    <a:pt x="10170" y="5582"/>
                  </a:cubicBezTo>
                  <a:cubicBezTo>
                    <a:pt x="10128" y="5739"/>
                    <a:pt x="10128" y="5739"/>
                    <a:pt x="10128" y="5739"/>
                  </a:cubicBezTo>
                  <a:cubicBezTo>
                    <a:pt x="10128" y="5930"/>
                    <a:pt x="10128" y="5930"/>
                    <a:pt x="10128" y="5930"/>
                  </a:cubicBezTo>
                  <a:cubicBezTo>
                    <a:pt x="10254" y="6239"/>
                    <a:pt x="10254" y="6239"/>
                    <a:pt x="10254" y="6239"/>
                  </a:cubicBezTo>
                  <a:cubicBezTo>
                    <a:pt x="10321" y="6342"/>
                    <a:pt x="10439" y="6430"/>
                    <a:pt x="10523" y="6525"/>
                  </a:cubicBezTo>
                  <a:cubicBezTo>
                    <a:pt x="10985" y="6884"/>
                    <a:pt x="11893" y="7094"/>
                    <a:pt x="12826" y="7178"/>
                  </a:cubicBezTo>
                  <a:cubicBezTo>
                    <a:pt x="13061" y="7194"/>
                    <a:pt x="13246" y="7217"/>
                    <a:pt x="13515" y="7224"/>
                  </a:cubicBezTo>
                  <a:cubicBezTo>
                    <a:pt x="13935" y="7232"/>
                    <a:pt x="13935" y="7232"/>
                    <a:pt x="13935" y="7232"/>
                  </a:cubicBezTo>
                  <a:cubicBezTo>
                    <a:pt x="14145" y="7236"/>
                    <a:pt x="14145" y="7236"/>
                    <a:pt x="14145" y="7236"/>
                  </a:cubicBezTo>
                  <a:cubicBezTo>
                    <a:pt x="14254" y="7236"/>
                    <a:pt x="14254" y="7236"/>
                    <a:pt x="14254" y="7236"/>
                  </a:cubicBezTo>
                  <a:cubicBezTo>
                    <a:pt x="14280" y="7236"/>
                    <a:pt x="14280" y="7236"/>
                    <a:pt x="14280" y="7236"/>
                  </a:cubicBezTo>
                  <a:cubicBezTo>
                    <a:pt x="14330" y="7236"/>
                    <a:pt x="14221" y="7236"/>
                    <a:pt x="14238" y="7236"/>
                  </a:cubicBezTo>
                  <a:cubicBezTo>
                    <a:pt x="14246" y="7236"/>
                    <a:pt x="14246" y="7236"/>
                    <a:pt x="14246" y="7236"/>
                  </a:cubicBezTo>
                  <a:cubicBezTo>
                    <a:pt x="14288" y="7232"/>
                    <a:pt x="14288" y="7232"/>
                    <a:pt x="14288" y="7232"/>
                  </a:cubicBezTo>
                  <a:cubicBezTo>
                    <a:pt x="14775" y="7217"/>
                    <a:pt x="15254" y="7178"/>
                    <a:pt x="15708" y="7113"/>
                  </a:cubicBezTo>
                  <a:cubicBezTo>
                    <a:pt x="16633" y="6991"/>
                    <a:pt x="17448" y="6732"/>
                    <a:pt x="18120" y="6422"/>
                  </a:cubicBezTo>
                  <a:cubicBezTo>
                    <a:pt x="18776" y="6102"/>
                    <a:pt x="19280" y="5708"/>
                    <a:pt x="19558" y="5277"/>
                  </a:cubicBezTo>
                  <a:cubicBezTo>
                    <a:pt x="19835" y="4861"/>
                    <a:pt x="19869" y="4376"/>
                    <a:pt x="19768" y="3929"/>
                  </a:cubicBezTo>
                  <a:cubicBezTo>
                    <a:pt x="19650" y="3478"/>
                    <a:pt x="19314" y="3036"/>
                    <a:pt x="18784" y="2635"/>
                  </a:cubicBezTo>
                  <a:cubicBezTo>
                    <a:pt x="17734" y="1837"/>
                    <a:pt x="15960" y="1218"/>
                    <a:pt x="13952" y="920"/>
                  </a:cubicBezTo>
                  <a:cubicBezTo>
                    <a:pt x="13439" y="848"/>
                    <a:pt x="12926" y="798"/>
                    <a:pt x="12422" y="767"/>
                  </a:cubicBezTo>
                  <a:cubicBezTo>
                    <a:pt x="12178" y="745"/>
                    <a:pt x="11867" y="748"/>
                    <a:pt x="11598" y="737"/>
                  </a:cubicBezTo>
                  <a:cubicBezTo>
                    <a:pt x="11388" y="729"/>
                    <a:pt x="11388" y="729"/>
                    <a:pt x="11388" y="729"/>
                  </a:cubicBezTo>
                  <a:cubicBezTo>
                    <a:pt x="11212" y="733"/>
                    <a:pt x="11212" y="733"/>
                    <a:pt x="11212" y="733"/>
                  </a:cubicBezTo>
                  <a:cubicBezTo>
                    <a:pt x="10817" y="745"/>
                    <a:pt x="10817" y="745"/>
                    <a:pt x="10817" y="745"/>
                  </a:cubicBezTo>
                  <a:cubicBezTo>
                    <a:pt x="9766" y="767"/>
                    <a:pt x="8707" y="871"/>
                    <a:pt x="7774" y="1088"/>
                  </a:cubicBezTo>
                  <a:cubicBezTo>
                    <a:pt x="6825" y="1306"/>
                    <a:pt x="5984" y="1607"/>
                    <a:pt x="5253" y="1959"/>
                  </a:cubicBezTo>
                  <a:cubicBezTo>
                    <a:pt x="4539" y="2322"/>
                    <a:pt x="3950" y="2734"/>
                    <a:pt x="3454" y="3169"/>
                  </a:cubicBezTo>
                  <a:cubicBezTo>
                    <a:pt x="2479" y="4047"/>
                    <a:pt x="1941" y="5025"/>
                    <a:pt x="1689" y="6010"/>
                  </a:cubicBezTo>
                  <a:cubicBezTo>
                    <a:pt x="1698" y="5983"/>
                    <a:pt x="1698" y="5983"/>
                    <a:pt x="1698" y="5983"/>
                  </a:cubicBezTo>
                  <a:cubicBezTo>
                    <a:pt x="1799" y="13570"/>
                    <a:pt x="1799" y="13570"/>
                    <a:pt x="1799" y="13570"/>
                  </a:cubicBezTo>
                  <a:cubicBezTo>
                    <a:pt x="1815" y="14838"/>
                    <a:pt x="1841" y="16102"/>
                    <a:pt x="1899" y="17366"/>
                  </a:cubicBezTo>
                  <a:cubicBezTo>
                    <a:pt x="2051" y="21161"/>
                    <a:pt x="2051" y="21161"/>
                    <a:pt x="2051" y="21161"/>
                  </a:cubicBezTo>
                  <a:cubicBezTo>
                    <a:pt x="2059" y="21398"/>
                    <a:pt x="1647" y="21592"/>
                    <a:pt x="1126" y="21596"/>
                  </a:cubicBezTo>
                  <a:cubicBezTo>
                    <a:pt x="605" y="21600"/>
                    <a:pt x="176" y="21413"/>
                    <a:pt x="168" y="21176"/>
                  </a:cubicBezTo>
                  <a:cubicBezTo>
                    <a:pt x="168" y="21172"/>
                    <a:pt x="168" y="21172"/>
                    <a:pt x="168" y="21172"/>
                  </a:cubicBezTo>
                  <a:lnTo>
                    <a:pt x="168" y="21161"/>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20" name="Shape 620"/>
            <p:cNvSpPr/>
            <p:nvPr/>
          </p:nvSpPr>
          <p:spPr>
            <a:xfrm>
              <a:off x="180831" y="914400"/>
              <a:ext cx="318590" cy="679115"/>
            </a:xfrm>
            <a:custGeom>
              <a:avLst/>
              <a:gdLst/>
              <a:ahLst/>
              <a:cxnLst>
                <a:cxn ang="0">
                  <a:pos x="wd2" y="hd2"/>
                </a:cxn>
                <a:cxn ang="5400000">
                  <a:pos x="wd2" y="hd2"/>
                </a:cxn>
                <a:cxn ang="10800000">
                  <a:pos x="wd2" y="hd2"/>
                </a:cxn>
                <a:cxn ang="16200000">
                  <a:pos x="wd2" y="hd2"/>
                </a:cxn>
              </a:cxnLst>
              <a:rect l="0" t="0" r="r" b="b"/>
              <a:pathLst>
                <a:path w="21249" h="21589" extrusionOk="0">
                  <a:moveTo>
                    <a:pt x="4940" y="18793"/>
                  </a:moveTo>
                  <a:cubicBezTo>
                    <a:pt x="4940" y="18793"/>
                    <a:pt x="5026" y="18785"/>
                    <a:pt x="5198" y="18777"/>
                  </a:cubicBezTo>
                  <a:cubicBezTo>
                    <a:pt x="5353" y="18769"/>
                    <a:pt x="5645" y="18777"/>
                    <a:pt x="5921" y="18736"/>
                  </a:cubicBezTo>
                  <a:cubicBezTo>
                    <a:pt x="6489" y="18679"/>
                    <a:pt x="7470" y="18517"/>
                    <a:pt x="8072" y="18053"/>
                  </a:cubicBezTo>
                  <a:cubicBezTo>
                    <a:pt x="8399" y="17833"/>
                    <a:pt x="8537" y="17524"/>
                    <a:pt x="8520" y="17207"/>
                  </a:cubicBezTo>
                  <a:cubicBezTo>
                    <a:pt x="8468" y="16873"/>
                    <a:pt x="8055" y="16588"/>
                    <a:pt x="7280" y="16466"/>
                  </a:cubicBezTo>
                  <a:cubicBezTo>
                    <a:pt x="5766" y="16206"/>
                    <a:pt x="3649" y="16483"/>
                    <a:pt x="2410" y="17231"/>
                  </a:cubicBezTo>
                  <a:cubicBezTo>
                    <a:pt x="1824" y="17605"/>
                    <a:pt x="1342" y="18085"/>
                    <a:pt x="1342" y="18606"/>
                  </a:cubicBezTo>
                  <a:cubicBezTo>
                    <a:pt x="1274" y="18834"/>
                    <a:pt x="1394" y="19143"/>
                    <a:pt x="1480" y="19395"/>
                  </a:cubicBezTo>
                  <a:cubicBezTo>
                    <a:pt x="1738" y="19769"/>
                    <a:pt x="1738" y="19769"/>
                    <a:pt x="1738" y="19769"/>
                  </a:cubicBezTo>
                  <a:cubicBezTo>
                    <a:pt x="1859" y="19892"/>
                    <a:pt x="2014" y="20005"/>
                    <a:pt x="2151" y="20119"/>
                  </a:cubicBezTo>
                  <a:cubicBezTo>
                    <a:pt x="2823" y="20567"/>
                    <a:pt x="3890" y="20884"/>
                    <a:pt x="5077" y="21014"/>
                  </a:cubicBezTo>
                  <a:cubicBezTo>
                    <a:pt x="5370" y="21055"/>
                    <a:pt x="5662" y="21063"/>
                    <a:pt x="5972" y="21071"/>
                  </a:cubicBezTo>
                  <a:cubicBezTo>
                    <a:pt x="6282" y="21096"/>
                    <a:pt x="6557" y="21079"/>
                    <a:pt x="6902" y="21055"/>
                  </a:cubicBezTo>
                  <a:cubicBezTo>
                    <a:pt x="7211" y="21031"/>
                    <a:pt x="7556" y="21039"/>
                    <a:pt x="7865" y="20990"/>
                  </a:cubicBezTo>
                  <a:cubicBezTo>
                    <a:pt x="8743" y="20843"/>
                    <a:pt x="8743" y="20843"/>
                    <a:pt x="8743" y="20843"/>
                  </a:cubicBezTo>
                  <a:cubicBezTo>
                    <a:pt x="11136" y="20404"/>
                    <a:pt x="12994" y="19306"/>
                    <a:pt x="13614" y="18069"/>
                  </a:cubicBezTo>
                  <a:cubicBezTo>
                    <a:pt x="13648" y="17760"/>
                    <a:pt x="13821" y="17435"/>
                    <a:pt x="13752" y="17117"/>
                  </a:cubicBezTo>
                  <a:cubicBezTo>
                    <a:pt x="13683" y="16792"/>
                    <a:pt x="13683" y="16450"/>
                    <a:pt x="13442" y="16157"/>
                  </a:cubicBezTo>
                  <a:cubicBezTo>
                    <a:pt x="13167" y="15523"/>
                    <a:pt x="12392" y="14953"/>
                    <a:pt x="11549" y="14441"/>
                  </a:cubicBezTo>
                  <a:cubicBezTo>
                    <a:pt x="9759" y="13432"/>
                    <a:pt x="7384" y="12683"/>
                    <a:pt x="5249" y="11837"/>
                  </a:cubicBezTo>
                  <a:cubicBezTo>
                    <a:pt x="3115" y="11007"/>
                    <a:pt x="1188" y="9974"/>
                    <a:pt x="465" y="8713"/>
                  </a:cubicBezTo>
                  <a:cubicBezTo>
                    <a:pt x="241" y="8404"/>
                    <a:pt x="155" y="8087"/>
                    <a:pt x="103" y="7778"/>
                  </a:cubicBezTo>
                  <a:cubicBezTo>
                    <a:pt x="0" y="7460"/>
                    <a:pt x="0" y="7135"/>
                    <a:pt x="0" y="6842"/>
                  </a:cubicBezTo>
                  <a:cubicBezTo>
                    <a:pt x="86" y="6216"/>
                    <a:pt x="258" y="5589"/>
                    <a:pt x="602" y="5003"/>
                  </a:cubicBezTo>
                  <a:cubicBezTo>
                    <a:pt x="1274" y="3824"/>
                    <a:pt x="2530" y="2725"/>
                    <a:pt x="4217" y="1912"/>
                  </a:cubicBezTo>
                  <a:cubicBezTo>
                    <a:pt x="5921" y="1106"/>
                    <a:pt x="7952" y="537"/>
                    <a:pt x="9931" y="277"/>
                  </a:cubicBezTo>
                  <a:cubicBezTo>
                    <a:pt x="10912" y="138"/>
                    <a:pt x="11858" y="49"/>
                    <a:pt x="12771" y="16"/>
                  </a:cubicBezTo>
                  <a:cubicBezTo>
                    <a:pt x="13098" y="8"/>
                    <a:pt x="13098" y="8"/>
                    <a:pt x="13098" y="8"/>
                  </a:cubicBezTo>
                  <a:cubicBezTo>
                    <a:pt x="13253" y="0"/>
                    <a:pt x="13253" y="0"/>
                    <a:pt x="13253" y="0"/>
                  </a:cubicBezTo>
                  <a:cubicBezTo>
                    <a:pt x="13339" y="0"/>
                    <a:pt x="13339" y="0"/>
                    <a:pt x="13339" y="0"/>
                  </a:cubicBezTo>
                  <a:cubicBezTo>
                    <a:pt x="13545" y="0"/>
                    <a:pt x="13545" y="0"/>
                    <a:pt x="13545" y="0"/>
                  </a:cubicBezTo>
                  <a:cubicBezTo>
                    <a:pt x="13735" y="0"/>
                    <a:pt x="13907" y="8"/>
                    <a:pt x="14079" y="8"/>
                  </a:cubicBezTo>
                  <a:cubicBezTo>
                    <a:pt x="14440" y="16"/>
                    <a:pt x="14664" y="0"/>
                    <a:pt x="15129" y="33"/>
                  </a:cubicBezTo>
                  <a:cubicBezTo>
                    <a:pt x="16798" y="114"/>
                    <a:pt x="17848" y="309"/>
                    <a:pt x="18605" y="456"/>
                  </a:cubicBezTo>
                  <a:cubicBezTo>
                    <a:pt x="19345" y="610"/>
                    <a:pt x="19724" y="692"/>
                    <a:pt x="19724" y="692"/>
                  </a:cubicBezTo>
                  <a:cubicBezTo>
                    <a:pt x="21015" y="960"/>
                    <a:pt x="21600" y="1676"/>
                    <a:pt x="21032" y="2286"/>
                  </a:cubicBezTo>
                  <a:cubicBezTo>
                    <a:pt x="20464" y="2872"/>
                    <a:pt x="19036" y="3148"/>
                    <a:pt x="17779" y="2921"/>
                  </a:cubicBezTo>
                  <a:cubicBezTo>
                    <a:pt x="17469" y="2864"/>
                    <a:pt x="17469" y="2864"/>
                    <a:pt x="17469" y="2864"/>
                  </a:cubicBezTo>
                  <a:cubicBezTo>
                    <a:pt x="17469" y="2864"/>
                    <a:pt x="17211" y="2815"/>
                    <a:pt x="16729" y="2725"/>
                  </a:cubicBezTo>
                  <a:cubicBezTo>
                    <a:pt x="16265" y="2636"/>
                    <a:pt x="15438" y="2555"/>
                    <a:pt x="14681" y="2465"/>
                  </a:cubicBezTo>
                  <a:cubicBezTo>
                    <a:pt x="14526" y="2441"/>
                    <a:pt x="14096" y="2441"/>
                    <a:pt x="13786" y="2424"/>
                  </a:cubicBezTo>
                  <a:cubicBezTo>
                    <a:pt x="13614" y="2416"/>
                    <a:pt x="13442" y="2408"/>
                    <a:pt x="13270" y="2400"/>
                  </a:cubicBezTo>
                  <a:cubicBezTo>
                    <a:pt x="13235" y="2400"/>
                    <a:pt x="13235" y="2400"/>
                    <a:pt x="13235" y="2400"/>
                  </a:cubicBezTo>
                  <a:cubicBezTo>
                    <a:pt x="13218" y="2400"/>
                    <a:pt x="13218" y="2400"/>
                    <a:pt x="13218" y="2400"/>
                  </a:cubicBezTo>
                  <a:cubicBezTo>
                    <a:pt x="13080" y="2400"/>
                    <a:pt x="13373" y="2400"/>
                    <a:pt x="13339" y="2400"/>
                  </a:cubicBezTo>
                  <a:cubicBezTo>
                    <a:pt x="13287" y="2400"/>
                    <a:pt x="13287" y="2400"/>
                    <a:pt x="13287" y="2400"/>
                  </a:cubicBezTo>
                  <a:cubicBezTo>
                    <a:pt x="13184" y="2400"/>
                    <a:pt x="13184" y="2400"/>
                    <a:pt x="13184" y="2400"/>
                  </a:cubicBezTo>
                  <a:cubicBezTo>
                    <a:pt x="12960" y="2408"/>
                    <a:pt x="12960" y="2408"/>
                    <a:pt x="12960" y="2408"/>
                  </a:cubicBezTo>
                  <a:cubicBezTo>
                    <a:pt x="12375" y="2392"/>
                    <a:pt x="11738" y="2408"/>
                    <a:pt x="11050" y="2457"/>
                  </a:cubicBezTo>
                  <a:cubicBezTo>
                    <a:pt x="9690" y="2579"/>
                    <a:pt x="8106" y="2791"/>
                    <a:pt x="6523" y="3246"/>
                  </a:cubicBezTo>
                  <a:cubicBezTo>
                    <a:pt x="4905" y="3677"/>
                    <a:pt x="3253" y="4344"/>
                    <a:pt x="2083" y="5288"/>
                  </a:cubicBezTo>
                  <a:cubicBezTo>
                    <a:pt x="1480" y="5760"/>
                    <a:pt x="1119" y="6297"/>
                    <a:pt x="912" y="6866"/>
                  </a:cubicBezTo>
                  <a:cubicBezTo>
                    <a:pt x="826" y="7314"/>
                    <a:pt x="826" y="7314"/>
                    <a:pt x="826" y="7314"/>
                  </a:cubicBezTo>
                  <a:cubicBezTo>
                    <a:pt x="792" y="7444"/>
                    <a:pt x="861" y="7607"/>
                    <a:pt x="861" y="7745"/>
                  </a:cubicBezTo>
                  <a:cubicBezTo>
                    <a:pt x="895" y="8046"/>
                    <a:pt x="947" y="8347"/>
                    <a:pt x="1153" y="8632"/>
                  </a:cubicBezTo>
                  <a:cubicBezTo>
                    <a:pt x="1394" y="9226"/>
                    <a:pt x="2065" y="9763"/>
                    <a:pt x="2788" y="10275"/>
                  </a:cubicBezTo>
                  <a:cubicBezTo>
                    <a:pt x="3649" y="10755"/>
                    <a:pt x="4613" y="11195"/>
                    <a:pt x="5714" y="11577"/>
                  </a:cubicBezTo>
                  <a:cubicBezTo>
                    <a:pt x="7848" y="12382"/>
                    <a:pt x="10378" y="13033"/>
                    <a:pt x="12409" y="14107"/>
                  </a:cubicBezTo>
                  <a:cubicBezTo>
                    <a:pt x="13356" y="14668"/>
                    <a:pt x="14234" y="15262"/>
                    <a:pt x="14629" y="16035"/>
                  </a:cubicBezTo>
                  <a:cubicBezTo>
                    <a:pt x="14905" y="16426"/>
                    <a:pt x="14922" y="16735"/>
                    <a:pt x="14974" y="17068"/>
                  </a:cubicBezTo>
                  <a:cubicBezTo>
                    <a:pt x="15043" y="17475"/>
                    <a:pt x="14853" y="17817"/>
                    <a:pt x="14784" y="18191"/>
                  </a:cubicBezTo>
                  <a:cubicBezTo>
                    <a:pt x="14027" y="19615"/>
                    <a:pt x="11945" y="20819"/>
                    <a:pt x="9139" y="21332"/>
                  </a:cubicBezTo>
                  <a:cubicBezTo>
                    <a:pt x="8020" y="21494"/>
                    <a:pt x="8020" y="21494"/>
                    <a:pt x="8020" y="21494"/>
                  </a:cubicBezTo>
                  <a:cubicBezTo>
                    <a:pt x="7659" y="21543"/>
                    <a:pt x="7349" y="21535"/>
                    <a:pt x="7022" y="21559"/>
                  </a:cubicBezTo>
                  <a:cubicBezTo>
                    <a:pt x="6540" y="21584"/>
                    <a:pt x="6540" y="21584"/>
                    <a:pt x="6540" y="21584"/>
                  </a:cubicBezTo>
                  <a:cubicBezTo>
                    <a:pt x="6196" y="21600"/>
                    <a:pt x="6127" y="21576"/>
                    <a:pt x="5921" y="21576"/>
                  </a:cubicBezTo>
                  <a:cubicBezTo>
                    <a:pt x="5542" y="21559"/>
                    <a:pt x="5181" y="21543"/>
                    <a:pt x="4836" y="21494"/>
                  </a:cubicBezTo>
                  <a:cubicBezTo>
                    <a:pt x="3442" y="21332"/>
                    <a:pt x="2151" y="20941"/>
                    <a:pt x="1342" y="20388"/>
                  </a:cubicBezTo>
                  <a:cubicBezTo>
                    <a:pt x="1170" y="20241"/>
                    <a:pt x="981" y="20103"/>
                    <a:pt x="826" y="19957"/>
                  </a:cubicBezTo>
                  <a:cubicBezTo>
                    <a:pt x="516" y="19468"/>
                    <a:pt x="516" y="19468"/>
                    <a:pt x="516" y="19468"/>
                  </a:cubicBezTo>
                  <a:cubicBezTo>
                    <a:pt x="430" y="19306"/>
                    <a:pt x="447" y="19184"/>
                    <a:pt x="413" y="19037"/>
                  </a:cubicBezTo>
                  <a:cubicBezTo>
                    <a:pt x="361" y="18834"/>
                    <a:pt x="361" y="18834"/>
                    <a:pt x="361" y="18834"/>
                  </a:cubicBezTo>
                  <a:cubicBezTo>
                    <a:pt x="361" y="18696"/>
                    <a:pt x="396" y="18671"/>
                    <a:pt x="413" y="18582"/>
                  </a:cubicBezTo>
                  <a:cubicBezTo>
                    <a:pt x="430" y="17980"/>
                    <a:pt x="981" y="17410"/>
                    <a:pt x="1704" y="16963"/>
                  </a:cubicBezTo>
                  <a:cubicBezTo>
                    <a:pt x="2427" y="16507"/>
                    <a:pt x="3442" y="16239"/>
                    <a:pt x="4509" y="16076"/>
                  </a:cubicBezTo>
                  <a:cubicBezTo>
                    <a:pt x="5576" y="15921"/>
                    <a:pt x="6575" y="15938"/>
                    <a:pt x="7556" y="16117"/>
                  </a:cubicBezTo>
                  <a:cubicBezTo>
                    <a:pt x="8020" y="16198"/>
                    <a:pt x="8468" y="16353"/>
                    <a:pt x="8760" y="16548"/>
                  </a:cubicBezTo>
                  <a:cubicBezTo>
                    <a:pt x="9053" y="16719"/>
                    <a:pt x="9225" y="17028"/>
                    <a:pt x="9208" y="17174"/>
                  </a:cubicBezTo>
                  <a:cubicBezTo>
                    <a:pt x="9225" y="17589"/>
                    <a:pt x="9019" y="17947"/>
                    <a:pt x="8606" y="18216"/>
                  </a:cubicBezTo>
                  <a:cubicBezTo>
                    <a:pt x="7814" y="18769"/>
                    <a:pt x="6712" y="18923"/>
                    <a:pt x="6007" y="18980"/>
                  </a:cubicBezTo>
                  <a:cubicBezTo>
                    <a:pt x="5645" y="19021"/>
                    <a:pt x="5422" y="19005"/>
                    <a:pt x="5249" y="19021"/>
                  </a:cubicBezTo>
                  <a:cubicBezTo>
                    <a:pt x="5077" y="19021"/>
                    <a:pt x="4991" y="19021"/>
                    <a:pt x="4991" y="19021"/>
                  </a:cubicBezTo>
                  <a:cubicBezTo>
                    <a:pt x="4974" y="19021"/>
                    <a:pt x="4974" y="19021"/>
                    <a:pt x="4974" y="19021"/>
                  </a:cubicBezTo>
                  <a:cubicBezTo>
                    <a:pt x="4836" y="19029"/>
                    <a:pt x="4716" y="18980"/>
                    <a:pt x="4716" y="18915"/>
                  </a:cubicBezTo>
                  <a:cubicBezTo>
                    <a:pt x="4716" y="18850"/>
                    <a:pt x="4802" y="18793"/>
                    <a:pt x="4940" y="18793"/>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21" name="Shape 621"/>
            <p:cNvSpPr/>
            <p:nvPr/>
          </p:nvSpPr>
          <p:spPr>
            <a:xfrm>
              <a:off x="289165" y="1124677"/>
              <a:ext cx="185729" cy="202083"/>
            </a:xfrm>
            <a:custGeom>
              <a:avLst/>
              <a:gdLst/>
              <a:ahLst/>
              <a:cxnLst>
                <a:cxn ang="0">
                  <a:pos x="wd2" y="hd2"/>
                </a:cxn>
                <a:cxn ang="5400000">
                  <a:pos x="wd2" y="hd2"/>
                </a:cxn>
                <a:cxn ang="10800000">
                  <a:pos x="wd2" y="hd2"/>
                </a:cxn>
                <a:cxn ang="16200000">
                  <a:pos x="wd2" y="hd2"/>
                </a:cxn>
              </a:cxnLst>
              <a:rect l="0" t="0" r="r" b="b"/>
              <a:pathLst>
                <a:path w="21416" h="21481" extrusionOk="0">
                  <a:moveTo>
                    <a:pt x="12108" y="10488"/>
                  </a:moveTo>
                  <a:cubicBezTo>
                    <a:pt x="12108" y="10488"/>
                    <a:pt x="11900" y="10654"/>
                    <a:pt x="11573" y="10930"/>
                  </a:cubicBezTo>
                  <a:cubicBezTo>
                    <a:pt x="11246" y="11179"/>
                    <a:pt x="10593" y="11677"/>
                    <a:pt x="9998" y="11871"/>
                  </a:cubicBezTo>
                  <a:cubicBezTo>
                    <a:pt x="9434" y="12064"/>
                    <a:pt x="8780" y="12147"/>
                    <a:pt x="8097" y="12092"/>
                  </a:cubicBezTo>
                  <a:cubicBezTo>
                    <a:pt x="7087" y="11954"/>
                    <a:pt x="7235" y="11954"/>
                    <a:pt x="6225" y="11594"/>
                  </a:cubicBezTo>
                  <a:cubicBezTo>
                    <a:pt x="5423" y="11318"/>
                    <a:pt x="4918" y="10903"/>
                    <a:pt x="4353" y="10405"/>
                  </a:cubicBezTo>
                  <a:cubicBezTo>
                    <a:pt x="3284" y="9437"/>
                    <a:pt x="2452" y="8026"/>
                    <a:pt x="2363" y="6312"/>
                  </a:cubicBezTo>
                  <a:cubicBezTo>
                    <a:pt x="2303" y="4735"/>
                    <a:pt x="3224" y="2882"/>
                    <a:pt x="4650" y="1804"/>
                  </a:cubicBezTo>
                  <a:cubicBezTo>
                    <a:pt x="6076" y="670"/>
                    <a:pt x="8008" y="61"/>
                    <a:pt x="9969" y="34"/>
                  </a:cubicBezTo>
                  <a:cubicBezTo>
                    <a:pt x="11068" y="-77"/>
                    <a:pt x="11840" y="117"/>
                    <a:pt x="12851" y="200"/>
                  </a:cubicBezTo>
                  <a:cubicBezTo>
                    <a:pt x="13831" y="476"/>
                    <a:pt x="14901" y="670"/>
                    <a:pt x="15762" y="1195"/>
                  </a:cubicBezTo>
                  <a:cubicBezTo>
                    <a:pt x="17634" y="2080"/>
                    <a:pt x="19149" y="3601"/>
                    <a:pt x="20100" y="5371"/>
                  </a:cubicBezTo>
                  <a:cubicBezTo>
                    <a:pt x="21110" y="7141"/>
                    <a:pt x="21556" y="9050"/>
                    <a:pt x="21378" y="11124"/>
                  </a:cubicBezTo>
                  <a:cubicBezTo>
                    <a:pt x="21259" y="12009"/>
                    <a:pt x="21318" y="12839"/>
                    <a:pt x="20843" y="13862"/>
                  </a:cubicBezTo>
                  <a:cubicBezTo>
                    <a:pt x="20278" y="15300"/>
                    <a:pt x="20278" y="15300"/>
                    <a:pt x="20278" y="15300"/>
                  </a:cubicBezTo>
                  <a:cubicBezTo>
                    <a:pt x="20011" y="15715"/>
                    <a:pt x="19714" y="16102"/>
                    <a:pt x="19417" y="16489"/>
                  </a:cubicBezTo>
                  <a:cubicBezTo>
                    <a:pt x="18258" y="18066"/>
                    <a:pt x="16594" y="19117"/>
                    <a:pt x="15020" y="19891"/>
                  </a:cubicBezTo>
                  <a:cubicBezTo>
                    <a:pt x="13415" y="20638"/>
                    <a:pt x="11781" y="21108"/>
                    <a:pt x="10236" y="21274"/>
                  </a:cubicBezTo>
                  <a:cubicBezTo>
                    <a:pt x="9493" y="21440"/>
                    <a:pt x="8750" y="21412"/>
                    <a:pt x="8037" y="21468"/>
                  </a:cubicBezTo>
                  <a:cubicBezTo>
                    <a:pt x="7413" y="21468"/>
                    <a:pt x="6611" y="21523"/>
                    <a:pt x="6047" y="21412"/>
                  </a:cubicBezTo>
                  <a:cubicBezTo>
                    <a:pt x="4858" y="21274"/>
                    <a:pt x="3848" y="21219"/>
                    <a:pt x="2987" y="20970"/>
                  </a:cubicBezTo>
                  <a:cubicBezTo>
                    <a:pt x="1263" y="20527"/>
                    <a:pt x="313" y="20278"/>
                    <a:pt x="313" y="20278"/>
                  </a:cubicBezTo>
                  <a:cubicBezTo>
                    <a:pt x="75" y="20223"/>
                    <a:pt x="-44" y="20002"/>
                    <a:pt x="15" y="19781"/>
                  </a:cubicBezTo>
                  <a:cubicBezTo>
                    <a:pt x="75" y="19587"/>
                    <a:pt x="283" y="19476"/>
                    <a:pt x="491" y="19504"/>
                  </a:cubicBezTo>
                  <a:cubicBezTo>
                    <a:pt x="550" y="19504"/>
                    <a:pt x="550" y="19504"/>
                    <a:pt x="550" y="19504"/>
                  </a:cubicBezTo>
                  <a:cubicBezTo>
                    <a:pt x="550" y="19504"/>
                    <a:pt x="1471" y="19642"/>
                    <a:pt x="3105" y="19864"/>
                  </a:cubicBezTo>
                  <a:cubicBezTo>
                    <a:pt x="3908" y="20002"/>
                    <a:pt x="4977" y="19919"/>
                    <a:pt x="6166" y="19974"/>
                  </a:cubicBezTo>
                  <a:cubicBezTo>
                    <a:pt x="7235" y="19974"/>
                    <a:pt x="8572" y="19864"/>
                    <a:pt x="9909" y="19587"/>
                  </a:cubicBezTo>
                  <a:cubicBezTo>
                    <a:pt x="11246" y="19283"/>
                    <a:pt x="12672" y="18840"/>
                    <a:pt x="14039" y="18177"/>
                  </a:cubicBezTo>
                  <a:cubicBezTo>
                    <a:pt x="15346" y="17457"/>
                    <a:pt x="16683" y="16545"/>
                    <a:pt x="17545" y="15245"/>
                  </a:cubicBezTo>
                  <a:cubicBezTo>
                    <a:pt x="18228" y="14332"/>
                    <a:pt x="18228" y="14332"/>
                    <a:pt x="18228" y="14332"/>
                  </a:cubicBezTo>
                  <a:cubicBezTo>
                    <a:pt x="18644" y="13309"/>
                    <a:pt x="18644" y="13309"/>
                    <a:pt x="18644" y="13309"/>
                  </a:cubicBezTo>
                  <a:cubicBezTo>
                    <a:pt x="19060" y="12728"/>
                    <a:pt x="19060" y="11732"/>
                    <a:pt x="19209" y="10875"/>
                  </a:cubicBezTo>
                  <a:cubicBezTo>
                    <a:pt x="19328" y="9409"/>
                    <a:pt x="19149" y="7584"/>
                    <a:pt x="18407" y="6118"/>
                  </a:cubicBezTo>
                  <a:cubicBezTo>
                    <a:pt x="17753" y="4597"/>
                    <a:pt x="16535" y="3242"/>
                    <a:pt x="15020" y="2440"/>
                  </a:cubicBezTo>
                  <a:cubicBezTo>
                    <a:pt x="14277" y="1914"/>
                    <a:pt x="13475" y="1776"/>
                    <a:pt x="12672" y="1472"/>
                  </a:cubicBezTo>
                  <a:cubicBezTo>
                    <a:pt x="11811" y="1361"/>
                    <a:pt x="10711" y="1168"/>
                    <a:pt x="10028" y="1251"/>
                  </a:cubicBezTo>
                  <a:cubicBezTo>
                    <a:pt x="8335" y="1333"/>
                    <a:pt x="6700" y="1887"/>
                    <a:pt x="5661" y="2855"/>
                  </a:cubicBezTo>
                  <a:cubicBezTo>
                    <a:pt x="4591" y="3878"/>
                    <a:pt x="4175" y="5040"/>
                    <a:pt x="4383" y="6146"/>
                  </a:cubicBezTo>
                  <a:cubicBezTo>
                    <a:pt x="4591" y="7197"/>
                    <a:pt x="5363" y="7999"/>
                    <a:pt x="6106" y="8414"/>
                  </a:cubicBezTo>
                  <a:cubicBezTo>
                    <a:pt x="6463" y="8607"/>
                    <a:pt x="6938" y="8773"/>
                    <a:pt x="7116" y="8746"/>
                  </a:cubicBezTo>
                  <a:cubicBezTo>
                    <a:pt x="7057" y="8801"/>
                    <a:pt x="8156" y="8773"/>
                    <a:pt x="8008" y="8718"/>
                  </a:cubicBezTo>
                  <a:cubicBezTo>
                    <a:pt x="8186" y="8635"/>
                    <a:pt x="8275" y="8552"/>
                    <a:pt x="8305" y="8497"/>
                  </a:cubicBezTo>
                  <a:cubicBezTo>
                    <a:pt x="8305" y="8386"/>
                    <a:pt x="8067" y="8552"/>
                    <a:pt x="8127" y="8524"/>
                  </a:cubicBezTo>
                  <a:cubicBezTo>
                    <a:pt x="8305" y="8137"/>
                    <a:pt x="8424" y="7916"/>
                    <a:pt x="8424" y="7916"/>
                  </a:cubicBezTo>
                  <a:cubicBezTo>
                    <a:pt x="8958" y="6810"/>
                    <a:pt x="10355" y="6339"/>
                    <a:pt x="11543" y="6865"/>
                  </a:cubicBezTo>
                  <a:cubicBezTo>
                    <a:pt x="12732" y="7363"/>
                    <a:pt x="13237" y="8663"/>
                    <a:pt x="12672" y="9769"/>
                  </a:cubicBezTo>
                  <a:cubicBezTo>
                    <a:pt x="12554" y="10045"/>
                    <a:pt x="12346" y="10267"/>
                    <a:pt x="12108" y="10460"/>
                  </a:cubicBezTo>
                  <a:lnTo>
                    <a:pt x="12108" y="10488"/>
                  </a:ln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sp>
          <p:nvSpPr>
            <p:cNvPr id="622" name="Shape 622"/>
            <p:cNvSpPr/>
            <p:nvPr/>
          </p:nvSpPr>
          <p:spPr>
            <a:xfrm>
              <a:off x="171306" y="1578493"/>
              <a:ext cx="126817" cy="183632"/>
            </a:xfrm>
            <a:custGeom>
              <a:avLst/>
              <a:gdLst/>
              <a:ahLst/>
              <a:cxnLst>
                <a:cxn ang="0">
                  <a:pos x="wd2" y="hd2"/>
                </a:cxn>
                <a:cxn ang="5400000">
                  <a:pos x="wd2" y="hd2"/>
                </a:cxn>
                <a:cxn ang="10800000">
                  <a:pos x="wd2" y="hd2"/>
                </a:cxn>
                <a:cxn ang="16200000">
                  <a:pos x="wd2" y="hd2"/>
                </a:cxn>
              </a:cxnLst>
              <a:rect l="0" t="0" r="r" b="b"/>
              <a:pathLst>
                <a:path w="21569" h="21539" extrusionOk="0">
                  <a:moveTo>
                    <a:pt x="11474" y="10800"/>
                  </a:moveTo>
                  <a:cubicBezTo>
                    <a:pt x="11561" y="10860"/>
                    <a:pt x="12212" y="10436"/>
                    <a:pt x="14472" y="10345"/>
                  </a:cubicBezTo>
                  <a:cubicBezTo>
                    <a:pt x="15255" y="10345"/>
                    <a:pt x="16645" y="10405"/>
                    <a:pt x="17949" y="10830"/>
                  </a:cubicBezTo>
                  <a:cubicBezTo>
                    <a:pt x="19210" y="11255"/>
                    <a:pt x="20600" y="12104"/>
                    <a:pt x="21209" y="13348"/>
                  </a:cubicBezTo>
                  <a:cubicBezTo>
                    <a:pt x="21383" y="13651"/>
                    <a:pt x="21426" y="13985"/>
                    <a:pt x="21513" y="14319"/>
                  </a:cubicBezTo>
                  <a:cubicBezTo>
                    <a:pt x="21513" y="14501"/>
                    <a:pt x="21600" y="14561"/>
                    <a:pt x="21557" y="14895"/>
                  </a:cubicBezTo>
                  <a:cubicBezTo>
                    <a:pt x="21513" y="15320"/>
                    <a:pt x="21513" y="15320"/>
                    <a:pt x="21513" y="15320"/>
                  </a:cubicBezTo>
                  <a:cubicBezTo>
                    <a:pt x="21513" y="15836"/>
                    <a:pt x="21165" y="16624"/>
                    <a:pt x="20774" y="17322"/>
                  </a:cubicBezTo>
                  <a:cubicBezTo>
                    <a:pt x="19948" y="18627"/>
                    <a:pt x="18471" y="19749"/>
                    <a:pt x="16559" y="20568"/>
                  </a:cubicBezTo>
                  <a:cubicBezTo>
                    <a:pt x="15646" y="20993"/>
                    <a:pt x="14516" y="21236"/>
                    <a:pt x="13386" y="21418"/>
                  </a:cubicBezTo>
                  <a:cubicBezTo>
                    <a:pt x="12734" y="21478"/>
                    <a:pt x="12430" y="21539"/>
                    <a:pt x="11474" y="21539"/>
                  </a:cubicBezTo>
                  <a:cubicBezTo>
                    <a:pt x="9953" y="21418"/>
                    <a:pt x="9953" y="21418"/>
                    <a:pt x="9953" y="21418"/>
                  </a:cubicBezTo>
                  <a:cubicBezTo>
                    <a:pt x="7475" y="20993"/>
                    <a:pt x="5433" y="20052"/>
                    <a:pt x="3868" y="18900"/>
                  </a:cubicBezTo>
                  <a:cubicBezTo>
                    <a:pt x="2390" y="17686"/>
                    <a:pt x="1043" y="16321"/>
                    <a:pt x="565" y="14743"/>
                  </a:cubicBezTo>
                  <a:cubicBezTo>
                    <a:pt x="130" y="13985"/>
                    <a:pt x="174" y="13166"/>
                    <a:pt x="0" y="12408"/>
                  </a:cubicBezTo>
                  <a:cubicBezTo>
                    <a:pt x="87" y="11467"/>
                    <a:pt x="174" y="10982"/>
                    <a:pt x="348" y="10223"/>
                  </a:cubicBezTo>
                  <a:cubicBezTo>
                    <a:pt x="869" y="8646"/>
                    <a:pt x="1695" y="7341"/>
                    <a:pt x="2695" y="6219"/>
                  </a:cubicBezTo>
                  <a:cubicBezTo>
                    <a:pt x="3694" y="5066"/>
                    <a:pt x="4955" y="4186"/>
                    <a:pt x="6128" y="3397"/>
                  </a:cubicBezTo>
                  <a:cubicBezTo>
                    <a:pt x="7432" y="2700"/>
                    <a:pt x="8605" y="2002"/>
                    <a:pt x="9779" y="1608"/>
                  </a:cubicBezTo>
                  <a:cubicBezTo>
                    <a:pt x="10952" y="1213"/>
                    <a:pt x="11908" y="788"/>
                    <a:pt x="12864" y="637"/>
                  </a:cubicBezTo>
                  <a:cubicBezTo>
                    <a:pt x="14603" y="242"/>
                    <a:pt x="15646" y="30"/>
                    <a:pt x="15646" y="30"/>
                  </a:cubicBezTo>
                  <a:cubicBezTo>
                    <a:pt x="15950" y="-61"/>
                    <a:pt x="16298" y="60"/>
                    <a:pt x="16428" y="303"/>
                  </a:cubicBezTo>
                  <a:cubicBezTo>
                    <a:pt x="16515" y="515"/>
                    <a:pt x="16341" y="758"/>
                    <a:pt x="16037" y="849"/>
                  </a:cubicBezTo>
                  <a:cubicBezTo>
                    <a:pt x="16037" y="849"/>
                    <a:pt x="16037" y="849"/>
                    <a:pt x="16037" y="849"/>
                  </a:cubicBezTo>
                  <a:cubicBezTo>
                    <a:pt x="16037" y="849"/>
                    <a:pt x="15081" y="1122"/>
                    <a:pt x="13473" y="1577"/>
                  </a:cubicBezTo>
                  <a:cubicBezTo>
                    <a:pt x="12647" y="1759"/>
                    <a:pt x="11778" y="2214"/>
                    <a:pt x="10735" y="2639"/>
                  </a:cubicBezTo>
                  <a:cubicBezTo>
                    <a:pt x="9648" y="3033"/>
                    <a:pt x="8649" y="3701"/>
                    <a:pt x="7519" y="4368"/>
                  </a:cubicBezTo>
                  <a:cubicBezTo>
                    <a:pt x="6476" y="5127"/>
                    <a:pt x="5389" y="5976"/>
                    <a:pt x="4520" y="7008"/>
                  </a:cubicBezTo>
                  <a:cubicBezTo>
                    <a:pt x="3651" y="8009"/>
                    <a:pt x="2999" y="9192"/>
                    <a:pt x="2564" y="10405"/>
                  </a:cubicBezTo>
                  <a:cubicBezTo>
                    <a:pt x="2216" y="11710"/>
                    <a:pt x="2173" y="13014"/>
                    <a:pt x="2738" y="14319"/>
                  </a:cubicBezTo>
                  <a:cubicBezTo>
                    <a:pt x="3129" y="15654"/>
                    <a:pt x="4259" y="16806"/>
                    <a:pt x="5476" y="17868"/>
                  </a:cubicBezTo>
                  <a:cubicBezTo>
                    <a:pt x="6823" y="18839"/>
                    <a:pt x="8518" y="19597"/>
                    <a:pt x="10257" y="19931"/>
                  </a:cubicBezTo>
                  <a:cubicBezTo>
                    <a:pt x="11734" y="20052"/>
                    <a:pt x="11734" y="20052"/>
                    <a:pt x="11734" y="20052"/>
                  </a:cubicBezTo>
                  <a:cubicBezTo>
                    <a:pt x="13038" y="19961"/>
                    <a:pt x="13038" y="19961"/>
                    <a:pt x="13038" y="19961"/>
                  </a:cubicBezTo>
                  <a:cubicBezTo>
                    <a:pt x="13907" y="19840"/>
                    <a:pt x="14820" y="19658"/>
                    <a:pt x="15559" y="19324"/>
                  </a:cubicBezTo>
                  <a:cubicBezTo>
                    <a:pt x="17124" y="18718"/>
                    <a:pt x="18384" y="17777"/>
                    <a:pt x="19079" y="16746"/>
                  </a:cubicBezTo>
                  <a:cubicBezTo>
                    <a:pt x="19731" y="15805"/>
                    <a:pt x="19948" y="14561"/>
                    <a:pt x="19514" y="13712"/>
                  </a:cubicBezTo>
                  <a:cubicBezTo>
                    <a:pt x="19166" y="12802"/>
                    <a:pt x="18210" y="12135"/>
                    <a:pt x="17210" y="11770"/>
                  </a:cubicBezTo>
                  <a:cubicBezTo>
                    <a:pt x="16211" y="11406"/>
                    <a:pt x="15298" y="11346"/>
                    <a:pt x="14342" y="11285"/>
                  </a:cubicBezTo>
                  <a:cubicBezTo>
                    <a:pt x="12908" y="11285"/>
                    <a:pt x="11778" y="11679"/>
                    <a:pt x="11821" y="11649"/>
                  </a:cubicBezTo>
                  <a:cubicBezTo>
                    <a:pt x="11474" y="11710"/>
                    <a:pt x="11126" y="11588"/>
                    <a:pt x="11039" y="11346"/>
                  </a:cubicBezTo>
                  <a:cubicBezTo>
                    <a:pt x="10952" y="11103"/>
                    <a:pt x="11126" y="10860"/>
                    <a:pt x="11474" y="10800"/>
                  </a:cubicBezTo>
                  <a:close/>
                </a:path>
              </a:pathLst>
            </a:custGeom>
            <a:solidFill>
              <a:srgbClr val="262626"/>
            </a:solidFill>
            <a:ln w="12700" cap="flat">
              <a:noFill/>
              <a:miter lim="400000"/>
            </a:ln>
            <a:effectLst/>
          </p:spPr>
          <p:txBody>
            <a:bodyPr wrap="square" lIns="91439" tIns="91439" rIns="91439" bIns="91439" numCol="1" anchor="t">
              <a:noAutofit/>
            </a:bodyPr>
            <a:lstStyle/>
            <a:p>
              <a:endParaRPr/>
            </a:p>
          </p:txBody>
        </p:sp>
      </p:grpSp>
      <p:sp>
        <p:nvSpPr>
          <p:cNvPr id="624" name="Shape 624"/>
          <p:cNvSpPr/>
          <p:nvPr/>
        </p:nvSpPr>
        <p:spPr>
          <a:xfrm>
            <a:off x="1475923" y="566974"/>
            <a:ext cx="6438698" cy="1003301"/>
          </a:xfrm>
          <a:prstGeom prst="rect">
            <a:avLst/>
          </a:prstGeom>
          <a:ln w="12700">
            <a:miter lim="400000"/>
          </a:ln>
        </p:spPr>
        <p:txBody>
          <a:bodyPr wrap="none" tIns="91439" bIns="91439">
            <a:spAutoFit/>
          </a:bodyPr>
          <a:lstStyle>
            <a:lvl1pPr>
              <a:defRPr sz="6400" b="1" i="1">
                <a:solidFill>
                  <a:srgbClr val="262626"/>
                </a:solidFill>
                <a:latin typeface="Adobe Caslon Pro"/>
                <a:ea typeface="Adobe Caslon Pro"/>
                <a:cs typeface="Adobe Caslon Pro"/>
                <a:sym typeface="Adobe Caslon Pro"/>
              </a:defRPr>
            </a:lvl1pPr>
          </a:lstStyle>
          <a:p>
            <a:pPr>
              <a:defRPr b="0" i="0">
                <a:solidFill>
                  <a:srgbClr val="000000"/>
                </a:solidFill>
                <a:latin typeface="+mn-lt"/>
                <a:ea typeface="+mn-ea"/>
                <a:cs typeface="+mn-cs"/>
                <a:sym typeface="Trebuchet MS"/>
              </a:defRPr>
            </a:pPr>
            <a:r>
              <a:rPr b="1" i="1">
                <a:solidFill>
                  <a:srgbClr val="262626"/>
                </a:solidFill>
                <a:latin typeface="Adobe Caslon Pro"/>
                <a:ea typeface="Adobe Caslon Pro"/>
                <a:cs typeface="Adobe Caslon Pro"/>
                <a:sym typeface="Adobe Caslon Pro"/>
              </a:rPr>
              <a:t>Future Expectation</a:t>
            </a:r>
          </a:p>
        </p:txBody>
      </p:sp>
      <p:sp>
        <p:nvSpPr>
          <p:cNvPr id="625" name="Shape 625"/>
          <p:cNvSpPr/>
          <p:nvPr/>
        </p:nvSpPr>
        <p:spPr>
          <a:xfrm>
            <a:off x="1475923" y="1448270"/>
            <a:ext cx="7390491" cy="787401"/>
          </a:xfrm>
          <a:prstGeom prst="rect">
            <a:avLst/>
          </a:prstGeom>
          <a:ln w="12700">
            <a:miter lim="400000"/>
          </a:ln>
        </p:spPr>
        <p:txBody>
          <a:bodyPr tIns="91439" bIns="91439">
            <a:spAutoFit/>
          </a:bodyPr>
          <a:lstStyle>
            <a:lvl1pPr>
              <a:defRPr sz="2200">
                <a:solidFill>
                  <a:srgbClr val="262626"/>
                </a:solidFill>
                <a:latin typeface="Chaparral Pro Light Italic"/>
                <a:ea typeface="Chaparral Pro Light Italic"/>
                <a:cs typeface="Chaparral Pro Light Italic"/>
                <a:sym typeface="Chaparral Pro Light Italic"/>
              </a:defRPr>
            </a:lvl1pPr>
          </a:lstStyle>
          <a:p>
            <a:pPr>
              <a:defRPr>
                <a:solidFill>
                  <a:srgbClr val="000000"/>
                </a:solidFill>
                <a:latin typeface="+mn-lt"/>
                <a:ea typeface="+mn-ea"/>
                <a:cs typeface="+mn-cs"/>
                <a:sym typeface="Trebuchet MS"/>
              </a:defRPr>
            </a:pPr>
            <a:r>
              <a:rPr>
                <a:solidFill>
                  <a:srgbClr val="262626"/>
                </a:solidFill>
                <a:latin typeface="Chaparral Pro Light Italic"/>
                <a:ea typeface="Chaparral Pro Light Italic"/>
                <a:cs typeface="Chaparral Pro Light Italic"/>
                <a:sym typeface="Chaparral Pro Light Italic"/>
              </a:rPr>
              <a:t>I Am Not A Sheep Waiting To Be Prodded By My Shepherd. I Am A Lion And I Refuse To Talk, To Walk, To Sleep With The Sheep. </a:t>
            </a:r>
          </a:p>
        </p:txBody>
      </p:sp>
      <p:sp>
        <p:nvSpPr>
          <p:cNvPr id="626" name="Shape 626"/>
          <p:cNvSpPr/>
          <p:nvPr/>
        </p:nvSpPr>
        <p:spPr>
          <a:xfrm rot="211069">
            <a:off x="8799125" y="7869177"/>
            <a:ext cx="1305681" cy="1305681"/>
          </a:xfrm>
          <a:prstGeom prst="ellipse">
            <a:avLst/>
          </a:prstGeom>
          <a:solidFill>
            <a:srgbClr val="17A086"/>
          </a:solidFill>
          <a:ln w="12700">
            <a:miter lim="400000"/>
          </a:ln>
        </p:spPr>
        <p:txBody>
          <a:bodyPr tIns="91439" bIns="91439" anchor="ctr"/>
          <a:lstStyle/>
          <a:p>
            <a:pPr algn="ctr">
              <a:defRPr>
                <a:solidFill>
                  <a:srgbClr val="FFFFFF"/>
                </a:solidFill>
              </a:defRPr>
            </a:pPr>
            <a:endParaRPr/>
          </a:p>
        </p:txBody>
      </p:sp>
      <p:sp>
        <p:nvSpPr>
          <p:cNvPr id="627" name="Shape 627"/>
          <p:cNvSpPr/>
          <p:nvPr/>
        </p:nvSpPr>
        <p:spPr>
          <a:xfrm rot="211069">
            <a:off x="13318670" y="3584871"/>
            <a:ext cx="1305681" cy="1305681"/>
          </a:xfrm>
          <a:prstGeom prst="ellipse">
            <a:avLst/>
          </a:prstGeom>
          <a:solidFill>
            <a:srgbClr val="1B7AC3"/>
          </a:solidFill>
          <a:ln w="12700">
            <a:miter lim="400000"/>
          </a:ln>
        </p:spPr>
        <p:txBody>
          <a:bodyPr tIns="91439" bIns="91439" anchor="ctr"/>
          <a:lstStyle/>
          <a:p>
            <a:pPr algn="ctr">
              <a:defRPr>
                <a:solidFill>
                  <a:srgbClr val="FFFFFF"/>
                </a:solidFill>
              </a:defRPr>
            </a:pPr>
            <a:endParaRPr/>
          </a:p>
        </p:txBody>
      </p:sp>
      <p:sp>
        <p:nvSpPr>
          <p:cNvPr id="628" name="Shape 628"/>
          <p:cNvSpPr/>
          <p:nvPr/>
        </p:nvSpPr>
        <p:spPr>
          <a:xfrm rot="211069">
            <a:off x="13915380" y="7122555"/>
            <a:ext cx="991705" cy="991705"/>
          </a:xfrm>
          <a:prstGeom prst="ellipse">
            <a:avLst/>
          </a:prstGeom>
          <a:solidFill>
            <a:srgbClr val="F19B2C"/>
          </a:solidFill>
          <a:ln w="12700">
            <a:miter lim="400000"/>
          </a:ln>
        </p:spPr>
        <p:txBody>
          <a:bodyPr tIns="91439" bIns="91439" anchor="ctr"/>
          <a:lstStyle/>
          <a:p>
            <a:pPr algn="ctr">
              <a:defRPr>
                <a:solidFill>
                  <a:srgbClr val="FFFFFF"/>
                </a:solidFill>
              </a:defRPr>
            </a:pPr>
            <a:endParaRPr/>
          </a:p>
        </p:txBody>
      </p:sp>
      <p:sp>
        <p:nvSpPr>
          <p:cNvPr id="629" name="Shape 629"/>
          <p:cNvSpPr/>
          <p:nvPr/>
        </p:nvSpPr>
        <p:spPr>
          <a:xfrm rot="211069">
            <a:off x="14720425" y="3162240"/>
            <a:ext cx="1594129" cy="1594129"/>
          </a:xfrm>
          <a:prstGeom prst="ellipse">
            <a:avLst/>
          </a:prstGeom>
          <a:solidFill>
            <a:srgbClr val="F19B2C"/>
          </a:solidFill>
          <a:ln w="12700">
            <a:miter lim="400000"/>
          </a:ln>
        </p:spPr>
        <p:txBody>
          <a:bodyPr tIns="91439" bIns="91439" anchor="ctr"/>
          <a:lstStyle/>
          <a:p>
            <a:pPr algn="ctr">
              <a:defRPr>
                <a:solidFill>
                  <a:srgbClr val="FFFFFF"/>
                </a:solidFill>
              </a:defRPr>
            </a:pPr>
            <a:endParaRPr/>
          </a:p>
        </p:txBody>
      </p:sp>
      <p:sp>
        <p:nvSpPr>
          <p:cNvPr id="630" name="Shape 630"/>
          <p:cNvSpPr/>
          <p:nvPr/>
        </p:nvSpPr>
        <p:spPr>
          <a:xfrm rot="211069">
            <a:off x="6694965" y="3975144"/>
            <a:ext cx="1522901" cy="1522901"/>
          </a:xfrm>
          <a:prstGeom prst="ellipse">
            <a:avLst/>
          </a:prstGeom>
          <a:solidFill>
            <a:srgbClr val="D84555"/>
          </a:solidFill>
          <a:ln w="12700">
            <a:miter lim="400000"/>
          </a:ln>
        </p:spPr>
        <p:txBody>
          <a:bodyPr tIns="91439" bIns="91439" anchor="ctr"/>
          <a:lstStyle/>
          <a:p>
            <a:pPr algn="ctr">
              <a:defRPr>
                <a:solidFill>
                  <a:srgbClr val="FFFFFF"/>
                </a:solidFill>
              </a:defRPr>
            </a:pPr>
            <a:endParaRPr/>
          </a:p>
        </p:txBody>
      </p:sp>
      <p:sp>
        <p:nvSpPr>
          <p:cNvPr id="631" name="Shape 631"/>
          <p:cNvSpPr/>
          <p:nvPr/>
        </p:nvSpPr>
        <p:spPr>
          <a:xfrm rot="211069">
            <a:off x="6384730" y="7261186"/>
            <a:ext cx="768405" cy="768405"/>
          </a:xfrm>
          <a:prstGeom prst="ellipse">
            <a:avLst/>
          </a:prstGeom>
          <a:solidFill>
            <a:srgbClr val="17A086"/>
          </a:solidFill>
          <a:ln w="12700">
            <a:miter lim="400000"/>
          </a:ln>
        </p:spPr>
        <p:txBody>
          <a:bodyPr tIns="91439" bIns="91439" anchor="ctr"/>
          <a:lstStyle/>
          <a:p>
            <a:pPr algn="ctr">
              <a:defRPr>
                <a:solidFill>
                  <a:srgbClr val="FFFFFF"/>
                </a:solidFill>
              </a:defRPr>
            </a:pPr>
            <a:endParaRPr/>
          </a:p>
        </p:txBody>
      </p:sp>
      <p:sp>
        <p:nvSpPr>
          <p:cNvPr id="632" name="Shape 632"/>
          <p:cNvSpPr/>
          <p:nvPr/>
        </p:nvSpPr>
        <p:spPr>
          <a:xfrm rot="211069">
            <a:off x="3163175" y="4341362"/>
            <a:ext cx="1269157" cy="1269157"/>
          </a:xfrm>
          <a:prstGeom prst="ellipse">
            <a:avLst/>
          </a:prstGeom>
          <a:solidFill>
            <a:srgbClr val="1B7AC3"/>
          </a:solidFill>
          <a:ln w="12700">
            <a:miter lim="400000"/>
          </a:ln>
        </p:spPr>
        <p:txBody>
          <a:bodyPr tIns="91439" bIns="91439" anchor="ctr"/>
          <a:lstStyle/>
          <a:p>
            <a:pPr algn="ctr">
              <a:defRPr>
                <a:solidFill>
                  <a:srgbClr val="FFFFFF"/>
                </a:solidFill>
              </a:defRPr>
            </a:pPr>
            <a:endParaRPr/>
          </a:p>
        </p:txBody>
      </p:sp>
      <p:sp>
        <p:nvSpPr>
          <p:cNvPr id="633" name="Shape 633"/>
          <p:cNvSpPr/>
          <p:nvPr/>
        </p:nvSpPr>
        <p:spPr>
          <a:xfrm rot="211069">
            <a:off x="6847884" y="7927678"/>
            <a:ext cx="1305681" cy="1305681"/>
          </a:xfrm>
          <a:prstGeom prst="ellipse">
            <a:avLst/>
          </a:prstGeom>
          <a:solidFill>
            <a:srgbClr val="F19B2C"/>
          </a:solidFill>
          <a:ln w="12700">
            <a:miter lim="400000"/>
          </a:ln>
        </p:spPr>
        <p:txBody>
          <a:bodyPr tIns="91439" bIns="91439" anchor="ctr"/>
          <a:lstStyle/>
          <a:p>
            <a:pPr algn="ctr">
              <a:defRPr>
                <a:solidFill>
                  <a:srgbClr val="FFFFFF"/>
                </a:solidFill>
              </a:defRPr>
            </a:pPr>
            <a:endParaRPr/>
          </a:p>
        </p:txBody>
      </p:sp>
      <p:sp>
        <p:nvSpPr>
          <p:cNvPr id="634" name="Shape 634"/>
          <p:cNvSpPr/>
          <p:nvPr/>
        </p:nvSpPr>
        <p:spPr>
          <a:xfrm rot="211069">
            <a:off x="10075384" y="8791354"/>
            <a:ext cx="1111033" cy="1111033"/>
          </a:xfrm>
          <a:prstGeom prst="ellipse">
            <a:avLst/>
          </a:prstGeom>
          <a:solidFill>
            <a:srgbClr val="1B7AC3"/>
          </a:solidFill>
          <a:ln w="12700">
            <a:miter lim="400000"/>
          </a:ln>
        </p:spPr>
        <p:txBody>
          <a:bodyPr tIns="91439" bIns="91439" anchor="ctr"/>
          <a:lstStyle/>
          <a:p>
            <a:pPr algn="ctr">
              <a:defRPr>
                <a:solidFill>
                  <a:srgbClr val="FFFFFF"/>
                </a:solidFill>
              </a:defRPr>
            </a:pPr>
            <a:endParaRPr/>
          </a:p>
        </p:txBody>
      </p:sp>
      <p:grpSp>
        <p:nvGrpSpPr>
          <p:cNvPr id="637" name="Group 637"/>
          <p:cNvGrpSpPr/>
          <p:nvPr/>
        </p:nvGrpSpPr>
        <p:grpSpPr>
          <a:xfrm>
            <a:off x="11323714" y="8725660"/>
            <a:ext cx="2347149" cy="2347149"/>
            <a:chOff x="0" y="0"/>
            <a:chExt cx="2347147" cy="2347147"/>
          </a:xfrm>
        </p:grpSpPr>
        <p:sp>
          <p:nvSpPr>
            <p:cNvPr id="635" name="Shape 635"/>
            <p:cNvSpPr/>
            <p:nvPr/>
          </p:nvSpPr>
          <p:spPr>
            <a:xfrm rot="211069">
              <a:off x="65879" y="65879"/>
              <a:ext cx="2215389" cy="2215389"/>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36" name="Shape 636"/>
            <p:cNvSpPr/>
            <p:nvPr/>
          </p:nvSpPr>
          <p:spPr>
            <a:xfrm>
              <a:off x="512171" y="832661"/>
              <a:ext cx="1212829" cy="745665"/>
            </a:xfrm>
            <a:custGeom>
              <a:avLst/>
              <a:gdLst/>
              <a:ahLst/>
              <a:cxnLst>
                <a:cxn ang="0">
                  <a:pos x="wd2" y="hd2"/>
                </a:cxn>
                <a:cxn ang="5400000">
                  <a:pos x="wd2" y="hd2"/>
                </a:cxn>
                <a:cxn ang="10800000">
                  <a:pos x="wd2" y="hd2"/>
                </a:cxn>
                <a:cxn ang="16200000">
                  <a:pos x="wd2" y="hd2"/>
                </a:cxn>
              </a:cxnLst>
              <a:rect l="0" t="0" r="r" b="b"/>
              <a:pathLst>
                <a:path w="21600" h="21038" extrusionOk="0">
                  <a:moveTo>
                    <a:pt x="1989" y="7088"/>
                  </a:moveTo>
                  <a:cubicBezTo>
                    <a:pt x="2558" y="6638"/>
                    <a:pt x="2558" y="6638"/>
                    <a:pt x="2558" y="6638"/>
                  </a:cubicBezTo>
                  <a:cubicBezTo>
                    <a:pt x="2842" y="5288"/>
                    <a:pt x="3126" y="3488"/>
                    <a:pt x="3695" y="1688"/>
                  </a:cubicBezTo>
                  <a:cubicBezTo>
                    <a:pt x="7389" y="-562"/>
                    <a:pt x="15916" y="-562"/>
                    <a:pt x="19611" y="1688"/>
                  </a:cubicBezTo>
                  <a:cubicBezTo>
                    <a:pt x="20463" y="3488"/>
                    <a:pt x="20747" y="5288"/>
                    <a:pt x="21032" y="6638"/>
                  </a:cubicBezTo>
                  <a:cubicBezTo>
                    <a:pt x="21600" y="7088"/>
                    <a:pt x="21600" y="7088"/>
                    <a:pt x="21600" y="7088"/>
                  </a:cubicBezTo>
                  <a:cubicBezTo>
                    <a:pt x="21316" y="9788"/>
                    <a:pt x="21316" y="9788"/>
                    <a:pt x="21316" y="9788"/>
                  </a:cubicBezTo>
                  <a:cubicBezTo>
                    <a:pt x="16484" y="7988"/>
                    <a:pt x="16484" y="7988"/>
                    <a:pt x="16484" y="7988"/>
                  </a:cubicBezTo>
                  <a:cubicBezTo>
                    <a:pt x="16768" y="5288"/>
                    <a:pt x="16768" y="5288"/>
                    <a:pt x="16768" y="5288"/>
                  </a:cubicBezTo>
                  <a:cubicBezTo>
                    <a:pt x="17337" y="5288"/>
                    <a:pt x="17337" y="5288"/>
                    <a:pt x="17337" y="5288"/>
                  </a:cubicBezTo>
                  <a:cubicBezTo>
                    <a:pt x="17053" y="4838"/>
                    <a:pt x="17053" y="4838"/>
                    <a:pt x="16484" y="4388"/>
                  </a:cubicBezTo>
                  <a:cubicBezTo>
                    <a:pt x="16200" y="4388"/>
                    <a:pt x="15916" y="4388"/>
                    <a:pt x="15632" y="4388"/>
                  </a:cubicBezTo>
                  <a:cubicBezTo>
                    <a:pt x="15632" y="8438"/>
                    <a:pt x="16200" y="11588"/>
                    <a:pt x="17337" y="14288"/>
                  </a:cubicBezTo>
                  <a:cubicBezTo>
                    <a:pt x="17337" y="19688"/>
                    <a:pt x="17337" y="19688"/>
                    <a:pt x="17337" y="19688"/>
                  </a:cubicBezTo>
                  <a:cubicBezTo>
                    <a:pt x="12505" y="19688"/>
                    <a:pt x="12505" y="19688"/>
                    <a:pt x="12505" y="19688"/>
                  </a:cubicBezTo>
                  <a:cubicBezTo>
                    <a:pt x="11084" y="19688"/>
                    <a:pt x="11084" y="19688"/>
                    <a:pt x="11084" y="19688"/>
                  </a:cubicBezTo>
                  <a:cubicBezTo>
                    <a:pt x="6253" y="19688"/>
                    <a:pt x="6253" y="19688"/>
                    <a:pt x="6253" y="19688"/>
                  </a:cubicBezTo>
                  <a:cubicBezTo>
                    <a:pt x="6253" y="14288"/>
                    <a:pt x="6253" y="14288"/>
                    <a:pt x="6253" y="14288"/>
                  </a:cubicBezTo>
                  <a:cubicBezTo>
                    <a:pt x="7105" y="11588"/>
                    <a:pt x="7674" y="8438"/>
                    <a:pt x="7958" y="4388"/>
                  </a:cubicBezTo>
                  <a:cubicBezTo>
                    <a:pt x="7674" y="4388"/>
                    <a:pt x="7105" y="4388"/>
                    <a:pt x="6821" y="4388"/>
                  </a:cubicBezTo>
                  <a:cubicBezTo>
                    <a:pt x="6537" y="4838"/>
                    <a:pt x="6537" y="4838"/>
                    <a:pt x="6253" y="5288"/>
                  </a:cubicBezTo>
                  <a:cubicBezTo>
                    <a:pt x="6537" y="5288"/>
                    <a:pt x="6537" y="5288"/>
                    <a:pt x="6537" y="5288"/>
                  </a:cubicBezTo>
                  <a:cubicBezTo>
                    <a:pt x="7105" y="7988"/>
                    <a:pt x="7105" y="7988"/>
                    <a:pt x="7105" y="7988"/>
                  </a:cubicBezTo>
                  <a:cubicBezTo>
                    <a:pt x="2274" y="9788"/>
                    <a:pt x="2274" y="9788"/>
                    <a:pt x="2274" y="9788"/>
                  </a:cubicBezTo>
                  <a:cubicBezTo>
                    <a:pt x="1989" y="7088"/>
                    <a:pt x="1989" y="7088"/>
                    <a:pt x="1989" y="7088"/>
                  </a:cubicBezTo>
                  <a:close/>
                  <a:moveTo>
                    <a:pt x="10232" y="6638"/>
                  </a:moveTo>
                  <a:cubicBezTo>
                    <a:pt x="9947" y="6638"/>
                    <a:pt x="9663" y="7088"/>
                    <a:pt x="9663" y="7538"/>
                  </a:cubicBezTo>
                  <a:cubicBezTo>
                    <a:pt x="9663" y="7988"/>
                    <a:pt x="9947" y="8438"/>
                    <a:pt x="10232" y="8438"/>
                  </a:cubicBezTo>
                  <a:cubicBezTo>
                    <a:pt x="10516" y="8438"/>
                    <a:pt x="10800" y="7988"/>
                    <a:pt x="10800" y="7538"/>
                  </a:cubicBezTo>
                  <a:cubicBezTo>
                    <a:pt x="10800" y="7088"/>
                    <a:pt x="10516" y="6638"/>
                    <a:pt x="10232" y="6638"/>
                  </a:cubicBezTo>
                  <a:close/>
                  <a:moveTo>
                    <a:pt x="13074" y="12488"/>
                  </a:moveTo>
                  <a:cubicBezTo>
                    <a:pt x="12789" y="12488"/>
                    <a:pt x="12505" y="12938"/>
                    <a:pt x="12505" y="13388"/>
                  </a:cubicBezTo>
                  <a:cubicBezTo>
                    <a:pt x="12505" y="13838"/>
                    <a:pt x="12789" y="13838"/>
                    <a:pt x="13074" y="13838"/>
                  </a:cubicBezTo>
                  <a:cubicBezTo>
                    <a:pt x="13642" y="13838"/>
                    <a:pt x="13642" y="13838"/>
                    <a:pt x="13642" y="13388"/>
                  </a:cubicBezTo>
                  <a:cubicBezTo>
                    <a:pt x="13642" y="12938"/>
                    <a:pt x="13642" y="12488"/>
                    <a:pt x="13074" y="12488"/>
                  </a:cubicBezTo>
                  <a:close/>
                  <a:moveTo>
                    <a:pt x="11653" y="12488"/>
                  </a:moveTo>
                  <a:cubicBezTo>
                    <a:pt x="11368" y="12488"/>
                    <a:pt x="11084" y="12938"/>
                    <a:pt x="11084" y="13388"/>
                  </a:cubicBezTo>
                  <a:cubicBezTo>
                    <a:pt x="11084" y="13838"/>
                    <a:pt x="11368" y="13838"/>
                    <a:pt x="11653" y="13838"/>
                  </a:cubicBezTo>
                  <a:cubicBezTo>
                    <a:pt x="11937" y="13838"/>
                    <a:pt x="12221" y="13838"/>
                    <a:pt x="12221" y="13388"/>
                  </a:cubicBezTo>
                  <a:cubicBezTo>
                    <a:pt x="12221" y="12938"/>
                    <a:pt x="11937" y="12488"/>
                    <a:pt x="11653" y="12488"/>
                  </a:cubicBezTo>
                  <a:close/>
                  <a:moveTo>
                    <a:pt x="10232" y="12488"/>
                  </a:moveTo>
                  <a:cubicBezTo>
                    <a:pt x="9947" y="12488"/>
                    <a:pt x="9663" y="12938"/>
                    <a:pt x="9663" y="13388"/>
                  </a:cubicBezTo>
                  <a:cubicBezTo>
                    <a:pt x="9663" y="13838"/>
                    <a:pt x="9947" y="13838"/>
                    <a:pt x="10232" y="13838"/>
                  </a:cubicBezTo>
                  <a:cubicBezTo>
                    <a:pt x="10516" y="13838"/>
                    <a:pt x="10800" y="13838"/>
                    <a:pt x="10800" y="13388"/>
                  </a:cubicBezTo>
                  <a:cubicBezTo>
                    <a:pt x="10800" y="12938"/>
                    <a:pt x="10516" y="12488"/>
                    <a:pt x="10232" y="12488"/>
                  </a:cubicBezTo>
                  <a:close/>
                  <a:moveTo>
                    <a:pt x="13074" y="10688"/>
                  </a:moveTo>
                  <a:cubicBezTo>
                    <a:pt x="12789" y="10688"/>
                    <a:pt x="12505" y="11138"/>
                    <a:pt x="12505" y="11138"/>
                  </a:cubicBezTo>
                  <a:cubicBezTo>
                    <a:pt x="12505" y="11588"/>
                    <a:pt x="12789" y="12038"/>
                    <a:pt x="13074" y="12038"/>
                  </a:cubicBezTo>
                  <a:cubicBezTo>
                    <a:pt x="13642" y="12038"/>
                    <a:pt x="13642" y="11588"/>
                    <a:pt x="13642" y="11138"/>
                  </a:cubicBezTo>
                  <a:cubicBezTo>
                    <a:pt x="13642" y="11138"/>
                    <a:pt x="13642" y="10688"/>
                    <a:pt x="13074" y="10688"/>
                  </a:cubicBezTo>
                  <a:close/>
                  <a:moveTo>
                    <a:pt x="11653" y="10688"/>
                  </a:moveTo>
                  <a:cubicBezTo>
                    <a:pt x="11368" y="10688"/>
                    <a:pt x="11084" y="11138"/>
                    <a:pt x="11084" y="11138"/>
                  </a:cubicBezTo>
                  <a:cubicBezTo>
                    <a:pt x="11084" y="11588"/>
                    <a:pt x="11368" y="12038"/>
                    <a:pt x="11653" y="12038"/>
                  </a:cubicBezTo>
                  <a:cubicBezTo>
                    <a:pt x="11937" y="12038"/>
                    <a:pt x="12221" y="11588"/>
                    <a:pt x="12221" y="11138"/>
                  </a:cubicBezTo>
                  <a:cubicBezTo>
                    <a:pt x="12221" y="11138"/>
                    <a:pt x="11937" y="10688"/>
                    <a:pt x="11653" y="10688"/>
                  </a:cubicBezTo>
                  <a:close/>
                  <a:moveTo>
                    <a:pt x="10232" y="10688"/>
                  </a:moveTo>
                  <a:cubicBezTo>
                    <a:pt x="9947" y="10688"/>
                    <a:pt x="9663" y="11138"/>
                    <a:pt x="9663" y="11138"/>
                  </a:cubicBezTo>
                  <a:cubicBezTo>
                    <a:pt x="9663" y="11588"/>
                    <a:pt x="9947" y="12038"/>
                    <a:pt x="10232" y="12038"/>
                  </a:cubicBezTo>
                  <a:cubicBezTo>
                    <a:pt x="10516" y="12038"/>
                    <a:pt x="10800" y="11588"/>
                    <a:pt x="10800" y="11138"/>
                  </a:cubicBezTo>
                  <a:cubicBezTo>
                    <a:pt x="10800" y="11138"/>
                    <a:pt x="10516" y="10688"/>
                    <a:pt x="10232" y="10688"/>
                  </a:cubicBezTo>
                  <a:close/>
                  <a:moveTo>
                    <a:pt x="13074" y="8888"/>
                  </a:moveTo>
                  <a:cubicBezTo>
                    <a:pt x="12789" y="8888"/>
                    <a:pt x="12505" y="8888"/>
                    <a:pt x="12505" y="9338"/>
                  </a:cubicBezTo>
                  <a:cubicBezTo>
                    <a:pt x="12505" y="9788"/>
                    <a:pt x="12789" y="10238"/>
                    <a:pt x="13074" y="10238"/>
                  </a:cubicBezTo>
                  <a:cubicBezTo>
                    <a:pt x="13642" y="10238"/>
                    <a:pt x="13642" y="9788"/>
                    <a:pt x="13642" y="9338"/>
                  </a:cubicBezTo>
                  <a:cubicBezTo>
                    <a:pt x="13642" y="8888"/>
                    <a:pt x="13642" y="8888"/>
                    <a:pt x="13074" y="8888"/>
                  </a:cubicBezTo>
                  <a:close/>
                  <a:moveTo>
                    <a:pt x="11653" y="8888"/>
                  </a:moveTo>
                  <a:cubicBezTo>
                    <a:pt x="11368" y="8888"/>
                    <a:pt x="11084" y="8888"/>
                    <a:pt x="11084" y="9338"/>
                  </a:cubicBezTo>
                  <a:cubicBezTo>
                    <a:pt x="11084" y="9788"/>
                    <a:pt x="11368" y="10238"/>
                    <a:pt x="11653" y="10238"/>
                  </a:cubicBezTo>
                  <a:cubicBezTo>
                    <a:pt x="11937" y="10238"/>
                    <a:pt x="12221" y="9788"/>
                    <a:pt x="12221" y="9338"/>
                  </a:cubicBezTo>
                  <a:cubicBezTo>
                    <a:pt x="12221" y="8888"/>
                    <a:pt x="11937" y="8888"/>
                    <a:pt x="11653" y="8888"/>
                  </a:cubicBezTo>
                  <a:close/>
                  <a:moveTo>
                    <a:pt x="10232" y="8888"/>
                  </a:moveTo>
                  <a:cubicBezTo>
                    <a:pt x="9947" y="8888"/>
                    <a:pt x="9663" y="8888"/>
                    <a:pt x="9663" y="9338"/>
                  </a:cubicBezTo>
                  <a:cubicBezTo>
                    <a:pt x="9663" y="9788"/>
                    <a:pt x="9947" y="10238"/>
                    <a:pt x="10232" y="10238"/>
                  </a:cubicBezTo>
                  <a:cubicBezTo>
                    <a:pt x="10516" y="10238"/>
                    <a:pt x="10800" y="9788"/>
                    <a:pt x="10800" y="9338"/>
                  </a:cubicBezTo>
                  <a:cubicBezTo>
                    <a:pt x="10800" y="8888"/>
                    <a:pt x="10516" y="8888"/>
                    <a:pt x="10232" y="8888"/>
                  </a:cubicBezTo>
                  <a:close/>
                  <a:moveTo>
                    <a:pt x="13074" y="6638"/>
                  </a:moveTo>
                  <a:cubicBezTo>
                    <a:pt x="12789" y="6638"/>
                    <a:pt x="12505" y="7088"/>
                    <a:pt x="12505" y="7538"/>
                  </a:cubicBezTo>
                  <a:cubicBezTo>
                    <a:pt x="12505" y="7988"/>
                    <a:pt x="12789" y="8438"/>
                    <a:pt x="13074" y="8438"/>
                  </a:cubicBezTo>
                  <a:cubicBezTo>
                    <a:pt x="13642" y="8438"/>
                    <a:pt x="13642" y="7988"/>
                    <a:pt x="13642" y="7538"/>
                  </a:cubicBezTo>
                  <a:cubicBezTo>
                    <a:pt x="13642" y="7088"/>
                    <a:pt x="13642" y="6638"/>
                    <a:pt x="13074" y="6638"/>
                  </a:cubicBezTo>
                  <a:close/>
                  <a:moveTo>
                    <a:pt x="11653" y="6638"/>
                  </a:moveTo>
                  <a:cubicBezTo>
                    <a:pt x="11368" y="6638"/>
                    <a:pt x="11084" y="7088"/>
                    <a:pt x="11084" y="7538"/>
                  </a:cubicBezTo>
                  <a:cubicBezTo>
                    <a:pt x="11084" y="7988"/>
                    <a:pt x="11368" y="8438"/>
                    <a:pt x="11653" y="8438"/>
                  </a:cubicBezTo>
                  <a:cubicBezTo>
                    <a:pt x="11937" y="8438"/>
                    <a:pt x="12221" y="7988"/>
                    <a:pt x="12221" y="7538"/>
                  </a:cubicBezTo>
                  <a:cubicBezTo>
                    <a:pt x="12221" y="7088"/>
                    <a:pt x="11937" y="6638"/>
                    <a:pt x="11653" y="6638"/>
                  </a:cubicBezTo>
                  <a:close/>
                  <a:moveTo>
                    <a:pt x="5116" y="19238"/>
                  </a:moveTo>
                  <a:cubicBezTo>
                    <a:pt x="5400" y="18788"/>
                    <a:pt x="5684" y="18338"/>
                    <a:pt x="5684" y="17888"/>
                  </a:cubicBezTo>
                  <a:cubicBezTo>
                    <a:pt x="5684" y="17438"/>
                    <a:pt x="5684" y="16988"/>
                    <a:pt x="5684" y="16538"/>
                  </a:cubicBezTo>
                  <a:cubicBezTo>
                    <a:pt x="5684" y="16088"/>
                    <a:pt x="5400" y="16088"/>
                    <a:pt x="5116" y="16088"/>
                  </a:cubicBezTo>
                  <a:cubicBezTo>
                    <a:pt x="5116" y="16538"/>
                    <a:pt x="4832" y="16538"/>
                    <a:pt x="5116" y="16988"/>
                  </a:cubicBezTo>
                  <a:cubicBezTo>
                    <a:pt x="5116" y="16988"/>
                    <a:pt x="5116" y="17438"/>
                    <a:pt x="5116" y="17438"/>
                  </a:cubicBezTo>
                  <a:cubicBezTo>
                    <a:pt x="4832" y="17888"/>
                    <a:pt x="4832" y="18338"/>
                    <a:pt x="4832" y="18338"/>
                  </a:cubicBezTo>
                  <a:cubicBezTo>
                    <a:pt x="4547" y="18788"/>
                    <a:pt x="4547" y="19238"/>
                    <a:pt x="4832" y="19238"/>
                  </a:cubicBezTo>
                  <a:cubicBezTo>
                    <a:pt x="4832" y="19238"/>
                    <a:pt x="5116" y="19238"/>
                    <a:pt x="5116" y="19238"/>
                  </a:cubicBezTo>
                  <a:close/>
                  <a:moveTo>
                    <a:pt x="3979" y="19688"/>
                  </a:moveTo>
                  <a:cubicBezTo>
                    <a:pt x="4263" y="19238"/>
                    <a:pt x="4547" y="18788"/>
                    <a:pt x="4547" y="18338"/>
                  </a:cubicBezTo>
                  <a:cubicBezTo>
                    <a:pt x="4832" y="17888"/>
                    <a:pt x="4832" y="17438"/>
                    <a:pt x="4832" y="16988"/>
                  </a:cubicBezTo>
                  <a:cubicBezTo>
                    <a:pt x="4832" y="16988"/>
                    <a:pt x="4547" y="16538"/>
                    <a:pt x="4547" y="16538"/>
                  </a:cubicBezTo>
                  <a:cubicBezTo>
                    <a:pt x="4263" y="16988"/>
                    <a:pt x="3979" y="16988"/>
                    <a:pt x="4263" y="17438"/>
                  </a:cubicBezTo>
                  <a:cubicBezTo>
                    <a:pt x="4263" y="17438"/>
                    <a:pt x="3979" y="17888"/>
                    <a:pt x="3979" y="17888"/>
                  </a:cubicBezTo>
                  <a:cubicBezTo>
                    <a:pt x="3979" y="18338"/>
                    <a:pt x="3695" y="18788"/>
                    <a:pt x="3695" y="18788"/>
                  </a:cubicBezTo>
                  <a:cubicBezTo>
                    <a:pt x="3411" y="18788"/>
                    <a:pt x="3411" y="19238"/>
                    <a:pt x="3411" y="19688"/>
                  </a:cubicBezTo>
                  <a:cubicBezTo>
                    <a:pt x="3695" y="19688"/>
                    <a:pt x="3979" y="19688"/>
                    <a:pt x="3979" y="19688"/>
                  </a:cubicBezTo>
                  <a:close/>
                  <a:moveTo>
                    <a:pt x="2274" y="19238"/>
                  </a:moveTo>
                  <a:cubicBezTo>
                    <a:pt x="2558" y="19238"/>
                    <a:pt x="3126" y="19238"/>
                    <a:pt x="3411" y="18788"/>
                  </a:cubicBezTo>
                  <a:cubicBezTo>
                    <a:pt x="3695" y="18338"/>
                    <a:pt x="3979" y="18338"/>
                    <a:pt x="3979" y="17888"/>
                  </a:cubicBezTo>
                  <a:cubicBezTo>
                    <a:pt x="3979" y="17438"/>
                    <a:pt x="3979" y="17438"/>
                    <a:pt x="3695" y="16988"/>
                  </a:cubicBezTo>
                  <a:cubicBezTo>
                    <a:pt x="3695" y="16988"/>
                    <a:pt x="3411" y="16988"/>
                    <a:pt x="3411" y="17438"/>
                  </a:cubicBezTo>
                  <a:cubicBezTo>
                    <a:pt x="3126" y="17438"/>
                    <a:pt x="3126" y="17888"/>
                    <a:pt x="2842" y="17888"/>
                  </a:cubicBezTo>
                  <a:cubicBezTo>
                    <a:pt x="2842" y="17888"/>
                    <a:pt x="2558" y="18338"/>
                    <a:pt x="2274" y="18338"/>
                  </a:cubicBezTo>
                  <a:cubicBezTo>
                    <a:pt x="1989" y="18338"/>
                    <a:pt x="1989" y="18338"/>
                    <a:pt x="1989" y="18788"/>
                  </a:cubicBezTo>
                  <a:cubicBezTo>
                    <a:pt x="1989" y="19238"/>
                    <a:pt x="2274" y="19238"/>
                    <a:pt x="2274" y="19238"/>
                  </a:cubicBezTo>
                  <a:close/>
                  <a:moveTo>
                    <a:pt x="1705" y="17438"/>
                  </a:moveTo>
                  <a:cubicBezTo>
                    <a:pt x="1989" y="17888"/>
                    <a:pt x="2274" y="17888"/>
                    <a:pt x="2558" y="17438"/>
                  </a:cubicBezTo>
                  <a:cubicBezTo>
                    <a:pt x="3126" y="17438"/>
                    <a:pt x="3411" y="16988"/>
                    <a:pt x="3411" y="16988"/>
                  </a:cubicBezTo>
                  <a:cubicBezTo>
                    <a:pt x="3695" y="16538"/>
                    <a:pt x="3411" y="16088"/>
                    <a:pt x="3411" y="16088"/>
                  </a:cubicBezTo>
                  <a:cubicBezTo>
                    <a:pt x="3126" y="16088"/>
                    <a:pt x="3126" y="16088"/>
                    <a:pt x="2842" y="16088"/>
                  </a:cubicBezTo>
                  <a:cubicBezTo>
                    <a:pt x="2842" y="16538"/>
                    <a:pt x="2558" y="16538"/>
                    <a:pt x="2558" y="16538"/>
                  </a:cubicBezTo>
                  <a:cubicBezTo>
                    <a:pt x="2274" y="16538"/>
                    <a:pt x="1989" y="16538"/>
                    <a:pt x="1705" y="16538"/>
                  </a:cubicBezTo>
                  <a:cubicBezTo>
                    <a:pt x="1705" y="16538"/>
                    <a:pt x="1421" y="16988"/>
                    <a:pt x="1421" y="16988"/>
                  </a:cubicBezTo>
                  <a:cubicBezTo>
                    <a:pt x="1421" y="17438"/>
                    <a:pt x="1421" y="17438"/>
                    <a:pt x="1705" y="17438"/>
                  </a:cubicBezTo>
                  <a:close/>
                  <a:moveTo>
                    <a:pt x="1137" y="16088"/>
                  </a:moveTo>
                  <a:cubicBezTo>
                    <a:pt x="1421" y="16538"/>
                    <a:pt x="1705" y="16538"/>
                    <a:pt x="2274" y="16538"/>
                  </a:cubicBezTo>
                  <a:cubicBezTo>
                    <a:pt x="2558" y="16538"/>
                    <a:pt x="2842" y="16088"/>
                    <a:pt x="3126" y="16088"/>
                  </a:cubicBezTo>
                  <a:cubicBezTo>
                    <a:pt x="3126" y="15638"/>
                    <a:pt x="3126" y="15188"/>
                    <a:pt x="3126" y="15188"/>
                  </a:cubicBezTo>
                  <a:cubicBezTo>
                    <a:pt x="2842" y="14738"/>
                    <a:pt x="2558" y="14738"/>
                    <a:pt x="2558" y="15188"/>
                  </a:cubicBezTo>
                  <a:cubicBezTo>
                    <a:pt x="2274" y="15188"/>
                    <a:pt x="2274" y="15188"/>
                    <a:pt x="1989" y="15188"/>
                  </a:cubicBezTo>
                  <a:cubicBezTo>
                    <a:pt x="1705" y="15188"/>
                    <a:pt x="1421" y="15188"/>
                    <a:pt x="1421" y="15188"/>
                  </a:cubicBezTo>
                  <a:cubicBezTo>
                    <a:pt x="1137" y="15188"/>
                    <a:pt x="853" y="15188"/>
                    <a:pt x="853" y="15638"/>
                  </a:cubicBezTo>
                  <a:cubicBezTo>
                    <a:pt x="853" y="16088"/>
                    <a:pt x="853" y="16088"/>
                    <a:pt x="1137" y="16088"/>
                  </a:cubicBezTo>
                  <a:close/>
                  <a:moveTo>
                    <a:pt x="853" y="14738"/>
                  </a:moveTo>
                  <a:cubicBezTo>
                    <a:pt x="1137" y="15188"/>
                    <a:pt x="1421" y="15188"/>
                    <a:pt x="1705" y="15188"/>
                  </a:cubicBezTo>
                  <a:cubicBezTo>
                    <a:pt x="1989" y="14738"/>
                    <a:pt x="2558" y="14738"/>
                    <a:pt x="2558" y="14288"/>
                  </a:cubicBezTo>
                  <a:cubicBezTo>
                    <a:pt x="2842" y="14288"/>
                    <a:pt x="2842" y="13838"/>
                    <a:pt x="2558" y="13838"/>
                  </a:cubicBezTo>
                  <a:cubicBezTo>
                    <a:pt x="2558" y="13388"/>
                    <a:pt x="2274" y="13388"/>
                    <a:pt x="2274" y="13838"/>
                  </a:cubicBezTo>
                  <a:cubicBezTo>
                    <a:pt x="1989" y="13838"/>
                    <a:pt x="1989" y="13838"/>
                    <a:pt x="1705" y="13838"/>
                  </a:cubicBezTo>
                  <a:cubicBezTo>
                    <a:pt x="1421" y="13838"/>
                    <a:pt x="1137" y="13838"/>
                    <a:pt x="1137" y="13838"/>
                  </a:cubicBezTo>
                  <a:cubicBezTo>
                    <a:pt x="853" y="13838"/>
                    <a:pt x="568" y="13838"/>
                    <a:pt x="568" y="14288"/>
                  </a:cubicBezTo>
                  <a:cubicBezTo>
                    <a:pt x="568" y="14738"/>
                    <a:pt x="568" y="14738"/>
                    <a:pt x="853" y="14738"/>
                  </a:cubicBezTo>
                  <a:close/>
                  <a:moveTo>
                    <a:pt x="568" y="13388"/>
                  </a:moveTo>
                  <a:cubicBezTo>
                    <a:pt x="853" y="13838"/>
                    <a:pt x="1137" y="13838"/>
                    <a:pt x="1421" y="13838"/>
                  </a:cubicBezTo>
                  <a:cubicBezTo>
                    <a:pt x="1705" y="13388"/>
                    <a:pt x="2274" y="13388"/>
                    <a:pt x="2274" y="12938"/>
                  </a:cubicBezTo>
                  <a:cubicBezTo>
                    <a:pt x="2558" y="12938"/>
                    <a:pt x="2558" y="12488"/>
                    <a:pt x="2274" y="12488"/>
                  </a:cubicBezTo>
                  <a:cubicBezTo>
                    <a:pt x="2274" y="12038"/>
                    <a:pt x="1989" y="12038"/>
                    <a:pt x="1989" y="12488"/>
                  </a:cubicBezTo>
                  <a:cubicBezTo>
                    <a:pt x="1705" y="12488"/>
                    <a:pt x="1705" y="12488"/>
                    <a:pt x="1421" y="12488"/>
                  </a:cubicBezTo>
                  <a:cubicBezTo>
                    <a:pt x="1137" y="12488"/>
                    <a:pt x="853" y="12488"/>
                    <a:pt x="853" y="12488"/>
                  </a:cubicBezTo>
                  <a:cubicBezTo>
                    <a:pt x="568" y="12488"/>
                    <a:pt x="284" y="12488"/>
                    <a:pt x="284" y="12938"/>
                  </a:cubicBezTo>
                  <a:cubicBezTo>
                    <a:pt x="284" y="13388"/>
                    <a:pt x="284" y="13388"/>
                    <a:pt x="568" y="13388"/>
                  </a:cubicBezTo>
                  <a:close/>
                  <a:moveTo>
                    <a:pt x="0" y="11588"/>
                  </a:moveTo>
                  <a:cubicBezTo>
                    <a:pt x="284" y="12038"/>
                    <a:pt x="568" y="12038"/>
                    <a:pt x="853" y="12038"/>
                  </a:cubicBezTo>
                  <a:cubicBezTo>
                    <a:pt x="1137" y="12488"/>
                    <a:pt x="1705" y="12488"/>
                    <a:pt x="1989" y="12038"/>
                  </a:cubicBezTo>
                  <a:cubicBezTo>
                    <a:pt x="1989" y="12038"/>
                    <a:pt x="2274" y="12038"/>
                    <a:pt x="1989" y="11588"/>
                  </a:cubicBezTo>
                  <a:cubicBezTo>
                    <a:pt x="1989" y="11138"/>
                    <a:pt x="1705" y="11138"/>
                    <a:pt x="1705" y="11138"/>
                  </a:cubicBezTo>
                  <a:cubicBezTo>
                    <a:pt x="1421" y="11138"/>
                    <a:pt x="1421" y="11138"/>
                    <a:pt x="1137" y="11138"/>
                  </a:cubicBezTo>
                  <a:cubicBezTo>
                    <a:pt x="853" y="11138"/>
                    <a:pt x="568" y="11138"/>
                    <a:pt x="568" y="10688"/>
                  </a:cubicBezTo>
                  <a:cubicBezTo>
                    <a:pt x="284" y="10688"/>
                    <a:pt x="284" y="10688"/>
                    <a:pt x="0" y="10688"/>
                  </a:cubicBezTo>
                  <a:cubicBezTo>
                    <a:pt x="0" y="11138"/>
                    <a:pt x="0" y="11588"/>
                    <a:pt x="0" y="11588"/>
                  </a:cubicBezTo>
                  <a:close/>
                  <a:moveTo>
                    <a:pt x="0" y="9788"/>
                  </a:moveTo>
                  <a:cubicBezTo>
                    <a:pt x="284" y="9788"/>
                    <a:pt x="568" y="10238"/>
                    <a:pt x="853" y="10688"/>
                  </a:cubicBezTo>
                  <a:cubicBezTo>
                    <a:pt x="1137" y="10688"/>
                    <a:pt x="1421" y="11138"/>
                    <a:pt x="1705" y="11138"/>
                  </a:cubicBezTo>
                  <a:cubicBezTo>
                    <a:pt x="1989" y="11138"/>
                    <a:pt x="1989" y="10688"/>
                    <a:pt x="1989" y="10238"/>
                  </a:cubicBezTo>
                  <a:cubicBezTo>
                    <a:pt x="1989" y="10238"/>
                    <a:pt x="1989" y="9788"/>
                    <a:pt x="1705" y="9788"/>
                  </a:cubicBezTo>
                  <a:cubicBezTo>
                    <a:pt x="1421" y="9788"/>
                    <a:pt x="1421" y="9788"/>
                    <a:pt x="1137" y="9788"/>
                  </a:cubicBezTo>
                  <a:cubicBezTo>
                    <a:pt x="1137" y="9338"/>
                    <a:pt x="853" y="9338"/>
                    <a:pt x="853" y="8888"/>
                  </a:cubicBezTo>
                  <a:cubicBezTo>
                    <a:pt x="568" y="8888"/>
                    <a:pt x="284" y="8888"/>
                    <a:pt x="284" y="8888"/>
                  </a:cubicBezTo>
                  <a:cubicBezTo>
                    <a:pt x="0" y="8888"/>
                    <a:pt x="0" y="9338"/>
                    <a:pt x="0" y="9788"/>
                  </a:cubicBezTo>
                  <a:close/>
                  <a:moveTo>
                    <a:pt x="853" y="6638"/>
                  </a:moveTo>
                  <a:cubicBezTo>
                    <a:pt x="568" y="7088"/>
                    <a:pt x="853" y="7538"/>
                    <a:pt x="853" y="7988"/>
                  </a:cubicBezTo>
                  <a:cubicBezTo>
                    <a:pt x="1137" y="8438"/>
                    <a:pt x="1137" y="8888"/>
                    <a:pt x="1421" y="9338"/>
                  </a:cubicBezTo>
                  <a:cubicBezTo>
                    <a:pt x="1705" y="9338"/>
                    <a:pt x="1989" y="9338"/>
                    <a:pt x="1989" y="8888"/>
                  </a:cubicBezTo>
                  <a:cubicBezTo>
                    <a:pt x="1989" y="8888"/>
                    <a:pt x="1989" y="8438"/>
                    <a:pt x="1705" y="8438"/>
                  </a:cubicBezTo>
                  <a:cubicBezTo>
                    <a:pt x="1705" y="7988"/>
                    <a:pt x="1705" y="7988"/>
                    <a:pt x="1705" y="7538"/>
                  </a:cubicBezTo>
                  <a:cubicBezTo>
                    <a:pt x="1421" y="7538"/>
                    <a:pt x="1421" y="7088"/>
                    <a:pt x="1421" y="6638"/>
                  </a:cubicBezTo>
                  <a:cubicBezTo>
                    <a:pt x="1421" y="6638"/>
                    <a:pt x="1421" y="6188"/>
                    <a:pt x="1137" y="6188"/>
                  </a:cubicBezTo>
                  <a:cubicBezTo>
                    <a:pt x="853" y="6188"/>
                    <a:pt x="853" y="6188"/>
                    <a:pt x="853" y="6638"/>
                  </a:cubicBezTo>
                  <a:close/>
                  <a:moveTo>
                    <a:pt x="6821" y="20138"/>
                  </a:moveTo>
                  <a:cubicBezTo>
                    <a:pt x="8526" y="20138"/>
                    <a:pt x="8526" y="20138"/>
                    <a:pt x="8526" y="20138"/>
                  </a:cubicBezTo>
                  <a:cubicBezTo>
                    <a:pt x="8526" y="21038"/>
                    <a:pt x="8526" y="21038"/>
                    <a:pt x="8526" y="21038"/>
                  </a:cubicBezTo>
                  <a:cubicBezTo>
                    <a:pt x="6821" y="21038"/>
                    <a:pt x="6821" y="21038"/>
                    <a:pt x="6821" y="21038"/>
                  </a:cubicBezTo>
                  <a:cubicBezTo>
                    <a:pt x="6821" y="20138"/>
                    <a:pt x="6821" y="20138"/>
                    <a:pt x="6821" y="20138"/>
                  </a:cubicBezTo>
                  <a:close/>
                  <a:moveTo>
                    <a:pt x="15347" y="20138"/>
                  </a:moveTo>
                  <a:cubicBezTo>
                    <a:pt x="16768" y="20138"/>
                    <a:pt x="16768" y="20138"/>
                    <a:pt x="16768" y="20138"/>
                  </a:cubicBezTo>
                  <a:cubicBezTo>
                    <a:pt x="16768" y="21038"/>
                    <a:pt x="16768" y="21038"/>
                    <a:pt x="16768" y="21038"/>
                  </a:cubicBezTo>
                  <a:cubicBezTo>
                    <a:pt x="15347" y="21038"/>
                    <a:pt x="15347" y="21038"/>
                    <a:pt x="15347" y="21038"/>
                  </a:cubicBezTo>
                  <a:cubicBezTo>
                    <a:pt x="15347" y="20138"/>
                    <a:pt x="15347" y="20138"/>
                    <a:pt x="15347" y="20138"/>
                  </a:cubicBezTo>
                  <a:close/>
                  <a:moveTo>
                    <a:pt x="13926" y="3938"/>
                  </a:moveTo>
                  <a:cubicBezTo>
                    <a:pt x="12221" y="3488"/>
                    <a:pt x="11084" y="3488"/>
                    <a:pt x="9663" y="3938"/>
                  </a:cubicBezTo>
                  <a:cubicBezTo>
                    <a:pt x="9663" y="5738"/>
                    <a:pt x="9663" y="5738"/>
                    <a:pt x="9663" y="5738"/>
                  </a:cubicBezTo>
                  <a:cubicBezTo>
                    <a:pt x="11084" y="5738"/>
                    <a:pt x="11084" y="5738"/>
                    <a:pt x="11084" y="5738"/>
                  </a:cubicBezTo>
                  <a:cubicBezTo>
                    <a:pt x="12505" y="5738"/>
                    <a:pt x="12505" y="5738"/>
                    <a:pt x="12505" y="5738"/>
                  </a:cubicBezTo>
                  <a:cubicBezTo>
                    <a:pt x="13926" y="5738"/>
                    <a:pt x="13926" y="5738"/>
                    <a:pt x="13926" y="5738"/>
                  </a:cubicBezTo>
                  <a:lnTo>
                    <a:pt x="13926" y="3938"/>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40" name="Group 640"/>
          <p:cNvGrpSpPr/>
          <p:nvPr/>
        </p:nvGrpSpPr>
        <p:grpSpPr>
          <a:xfrm>
            <a:off x="15969043" y="6188646"/>
            <a:ext cx="2664161" cy="2664160"/>
            <a:chOff x="0" y="0"/>
            <a:chExt cx="2664159" cy="2664159"/>
          </a:xfrm>
        </p:grpSpPr>
        <p:sp>
          <p:nvSpPr>
            <p:cNvPr id="638" name="Shape 638"/>
            <p:cNvSpPr/>
            <p:nvPr/>
          </p:nvSpPr>
          <p:spPr>
            <a:xfrm rot="211069">
              <a:off x="74777" y="74777"/>
              <a:ext cx="2514605" cy="2514605"/>
            </a:xfrm>
            <a:prstGeom prst="ellipse">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39" name="Shape 639"/>
            <p:cNvSpPr/>
            <p:nvPr/>
          </p:nvSpPr>
          <p:spPr>
            <a:xfrm>
              <a:off x="683005" y="809499"/>
              <a:ext cx="1300173" cy="1145607"/>
            </a:xfrm>
            <a:custGeom>
              <a:avLst/>
              <a:gdLst/>
              <a:ahLst/>
              <a:cxnLst>
                <a:cxn ang="0">
                  <a:pos x="wd2" y="hd2"/>
                </a:cxn>
                <a:cxn ang="5400000">
                  <a:pos x="wd2" y="hd2"/>
                </a:cxn>
                <a:cxn ang="10800000">
                  <a:pos x="wd2" y="hd2"/>
                </a:cxn>
                <a:cxn ang="16200000">
                  <a:pos x="wd2" y="hd2"/>
                </a:cxn>
              </a:cxnLst>
              <a:rect l="0" t="0" r="r" b="b"/>
              <a:pathLst>
                <a:path w="21600" h="21600" extrusionOk="0">
                  <a:moveTo>
                    <a:pt x="5400" y="5040"/>
                  </a:moveTo>
                  <a:cubicBezTo>
                    <a:pt x="5400" y="9360"/>
                    <a:pt x="5400" y="9360"/>
                    <a:pt x="5400" y="9360"/>
                  </a:cubicBezTo>
                  <a:cubicBezTo>
                    <a:pt x="5400" y="9360"/>
                    <a:pt x="5718" y="9720"/>
                    <a:pt x="5718" y="9720"/>
                  </a:cubicBezTo>
                  <a:cubicBezTo>
                    <a:pt x="6988" y="10080"/>
                    <a:pt x="9212" y="11160"/>
                    <a:pt x="10482" y="11160"/>
                  </a:cubicBezTo>
                  <a:cubicBezTo>
                    <a:pt x="10482" y="11160"/>
                    <a:pt x="10482" y="11160"/>
                    <a:pt x="10482" y="11160"/>
                  </a:cubicBezTo>
                  <a:cubicBezTo>
                    <a:pt x="10482" y="11160"/>
                    <a:pt x="10482" y="11160"/>
                    <a:pt x="10482" y="11160"/>
                  </a:cubicBezTo>
                  <a:cubicBezTo>
                    <a:pt x="11435" y="11160"/>
                    <a:pt x="12388" y="10800"/>
                    <a:pt x="13024" y="10800"/>
                  </a:cubicBezTo>
                  <a:cubicBezTo>
                    <a:pt x="14294" y="10440"/>
                    <a:pt x="14929" y="9720"/>
                    <a:pt x="15565" y="9360"/>
                  </a:cubicBezTo>
                  <a:cubicBezTo>
                    <a:pt x="15565" y="5040"/>
                    <a:pt x="15565" y="5040"/>
                    <a:pt x="15565" y="5040"/>
                  </a:cubicBezTo>
                  <a:cubicBezTo>
                    <a:pt x="10800" y="6480"/>
                    <a:pt x="10800" y="6480"/>
                    <a:pt x="10800" y="6480"/>
                  </a:cubicBezTo>
                  <a:cubicBezTo>
                    <a:pt x="5400" y="5040"/>
                    <a:pt x="5400" y="5040"/>
                    <a:pt x="5400" y="5040"/>
                  </a:cubicBezTo>
                  <a:close/>
                  <a:moveTo>
                    <a:pt x="18741" y="5760"/>
                  </a:moveTo>
                  <a:cubicBezTo>
                    <a:pt x="19376" y="8280"/>
                    <a:pt x="19376" y="8280"/>
                    <a:pt x="19376" y="8280"/>
                  </a:cubicBezTo>
                  <a:cubicBezTo>
                    <a:pt x="18741" y="9000"/>
                    <a:pt x="18106" y="9000"/>
                    <a:pt x="17471" y="8280"/>
                  </a:cubicBezTo>
                  <a:cubicBezTo>
                    <a:pt x="17788" y="5760"/>
                    <a:pt x="17788" y="5760"/>
                    <a:pt x="17788" y="5760"/>
                  </a:cubicBezTo>
                  <a:cubicBezTo>
                    <a:pt x="17788" y="5760"/>
                    <a:pt x="17788" y="5760"/>
                    <a:pt x="17788" y="5400"/>
                  </a:cubicBezTo>
                  <a:cubicBezTo>
                    <a:pt x="17788" y="5400"/>
                    <a:pt x="17788" y="5040"/>
                    <a:pt x="17788" y="5040"/>
                  </a:cubicBezTo>
                  <a:cubicBezTo>
                    <a:pt x="17788" y="4320"/>
                    <a:pt x="17788" y="4320"/>
                    <a:pt x="17788" y="4320"/>
                  </a:cubicBezTo>
                  <a:cubicBezTo>
                    <a:pt x="16518" y="4680"/>
                    <a:pt x="16518" y="4680"/>
                    <a:pt x="16518" y="4680"/>
                  </a:cubicBezTo>
                  <a:cubicBezTo>
                    <a:pt x="16518" y="8280"/>
                    <a:pt x="16518" y="8280"/>
                    <a:pt x="16518" y="8280"/>
                  </a:cubicBezTo>
                  <a:cubicBezTo>
                    <a:pt x="21600" y="10800"/>
                    <a:pt x="21600" y="10800"/>
                    <a:pt x="21600" y="10800"/>
                  </a:cubicBezTo>
                  <a:cubicBezTo>
                    <a:pt x="21600" y="11520"/>
                    <a:pt x="21600" y="11520"/>
                    <a:pt x="21600" y="11520"/>
                  </a:cubicBezTo>
                  <a:cubicBezTo>
                    <a:pt x="21600" y="12240"/>
                    <a:pt x="21600" y="12240"/>
                    <a:pt x="21600" y="12240"/>
                  </a:cubicBezTo>
                  <a:cubicBezTo>
                    <a:pt x="21600" y="12240"/>
                    <a:pt x="21600" y="12240"/>
                    <a:pt x="21600" y="12240"/>
                  </a:cubicBezTo>
                  <a:cubicBezTo>
                    <a:pt x="21600" y="12240"/>
                    <a:pt x="21600" y="12240"/>
                    <a:pt x="21600" y="12240"/>
                  </a:cubicBezTo>
                  <a:cubicBezTo>
                    <a:pt x="21282" y="12240"/>
                    <a:pt x="21282" y="12240"/>
                    <a:pt x="21282" y="12240"/>
                  </a:cubicBezTo>
                  <a:cubicBezTo>
                    <a:pt x="9529" y="15840"/>
                    <a:pt x="9529" y="15840"/>
                    <a:pt x="9529" y="15840"/>
                  </a:cubicBezTo>
                  <a:cubicBezTo>
                    <a:pt x="9212" y="16560"/>
                    <a:pt x="9212" y="17280"/>
                    <a:pt x="9212" y="18000"/>
                  </a:cubicBezTo>
                  <a:cubicBezTo>
                    <a:pt x="9212" y="18720"/>
                    <a:pt x="9212" y="19440"/>
                    <a:pt x="9529" y="20160"/>
                  </a:cubicBezTo>
                  <a:cubicBezTo>
                    <a:pt x="21600" y="16200"/>
                    <a:pt x="21600" y="16200"/>
                    <a:pt x="21600" y="16200"/>
                  </a:cubicBezTo>
                  <a:cubicBezTo>
                    <a:pt x="21600" y="17280"/>
                    <a:pt x="21600" y="17280"/>
                    <a:pt x="21600" y="17280"/>
                  </a:cubicBezTo>
                  <a:cubicBezTo>
                    <a:pt x="9529" y="21600"/>
                    <a:pt x="9529" y="21600"/>
                    <a:pt x="9529" y="21600"/>
                  </a:cubicBezTo>
                  <a:cubicBezTo>
                    <a:pt x="9212" y="21600"/>
                    <a:pt x="9212" y="21600"/>
                    <a:pt x="9212" y="21600"/>
                  </a:cubicBezTo>
                  <a:cubicBezTo>
                    <a:pt x="8894" y="21240"/>
                    <a:pt x="8894" y="21240"/>
                    <a:pt x="8894" y="21240"/>
                  </a:cubicBezTo>
                  <a:cubicBezTo>
                    <a:pt x="953" y="13680"/>
                    <a:pt x="953" y="13680"/>
                    <a:pt x="953" y="13680"/>
                  </a:cubicBezTo>
                  <a:cubicBezTo>
                    <a:pt x="635" y="12240"/>
                    <a:pt x="318" y="10800"/>
                    <a:pt x="953" y="9000"/>
                  </a:cubicBezTo>
                  <a:cubicBezTo>
                    <a:pt x="953" y="9000"/>
                    <a:pt x="953" y="9000"/>
                    <a:pt x="953" y="9000"/>
                  </a:cubicBezTo>
                  <a:cubicBezTo>
                    <a:pt x="4447" y="8280"/>
                    <a:pt x="4447" y="8280"/>
                    <a:pt x="4447" y="8280"/>
                  </a:cubicBezTo>
                  <a:cubicBezTo>
                    <a:pt x="4447" y="4680"/>
                    <a:pt x="4447" y="4680"/>
                    <a:pt x="4447" y="4680"/>
                  </a:cubicBezTo>
                  <a:cubicBezTo>
                    <a:pt x="318" y="3600"/>
                    <a:pt x="318" y="3600"/>
                    <a:pt x="318" y="3600"/>
                  </a:cubicBezTo>
                  <a:cubicBezTo>
                    <a:pt x="0" y="2880"/>
                    <a:pt x="0" y="2880"/>
                    <a:pt x="0" y="2880"/>
                  </a:cubicBezTo>
                  <a:cubicBezTo>
                    <a:pt x="10165" y="0"/>
                    <a:pt x="10165" y="0"/>
                    <a:pt x="10165" y="0"/>
                  </a:cubicBezTo>
                  <a:cubicBezTo>
                    <a:pt x="20647" y="2520"/>
                    <a:pt x="20647" y="2520"/>
                    <a:pt x="20647" y="2520"/>
                  </a:cubicBezTo>
                  <a:cubicBezTo>
                    <a:pt x="20647" y="3240"/>
                    <a:pt x="20647" y="3240"/>
                    <a:pt x="20647" y="3240"/>
                  </a:cubicBezTo>
                  <a:cubicBezTo>
                    <a:pt x="18741" y="3960"/>
                    <a:pt x="18741" y="3960"/>
                    <a:pt x="18741" y="3960"/>
                  </a:cubicBezTo>
                  <a:cubicBezTo>
                    <a:pt x="18741" y="5040"/>
                    <a:pt x="18741" y="5040"/>
                    <a:pt x="18741" y="5040"/>
                  </a:cubicBezTo>
                  <a:cubicBezTo>
                    <a:pt x="18741" y="5040"/>
                    <a:pt x="18741" y="5400"/>
                    <a:pt x="18741" y="5400"/>
                  </a:cubicBezTo>
                  <a:cubicBezTo>
                    <a:pt x="18741" y="5760"/>
                    <a:pt x="18741" y="5760"/>
                    <a:pt x="18741" y="5760"/>
                  </a:cubicBezTo>
                  <a:close/>
                  <a:moveTo>
                    <a:pt x="17153" y="3600"/>
                  </a:moveTo>
                  <a:cubicBezTo>
                    <a:pt x="18424" y="3240"/>
                    <a:pt x="18424" y="3240"/>
                    <a:pt x="18424" y="3240"/>
                  </a:cubicBezTo>
                  <a:cubicBezTo>
                    <a:pt x="11435" y="1800"/>
                    <a:pt x="11435" y="1800"/>
                    <a:pt x="11435" y="1800"/>
                  </a:cubicBezTo>
                  <a:cubicBezTo>
                    <a:pt x="11435" y="1440"/>
                    <a:pt x="10800" y="1440"/>
                    <a:pt x="10482" y="1440"/>
                  </a:cubicBezTo>
                  <a:cubicBezTo>
                    <a:pt x="9847" y="1440"/>
                    <a:pt x="9212" y="1800"/>
                    <a:pt x="9212" y="2160"/>
                  </a:cubicBezTo>
                  <a:cubicBezTo>
                    <a:pt x="9212" y="2520"/>
                    <a:pt x="9847" y="2880"/>
                    <a:pt x="10482" y="2880"/>
                  </a:cubicBezTo>
                  <a:cubicBezTo>
                    <a:pt x="10800" y="2880"/>
                    <a:pt x="11118" y="2880"/>
                    <a:pt x="11435" y="2520"/>
                  </a:cubicBezTo>
                  <a:cubicBezTo>
                    <a:pt x="17153" y="3600"/>
                    <a:pt x="17153" y="3600"/>
                    <a:pt x="17153" y="3600"/>
                  </a:cubicBezTo>
                  <a:close/>
                  <a:moveTo>
                    <a:pt x="10165" y="18720"/>
                  </a:moveTo>
                  <a:cubicBezTo>
                    <a:pt x="10165" y="19080"/>
                    <a:pt x="10165" y="19080"/>
                    <a:pt x="10165" y="19080"/>
                  </a:cubicBezTo>
                  <a:cubicBezTo>
                    <a:pt x="21282" y="15480"/>
                    <a:pt x="21282" y="15480"/>
                    <a:pt x="21282" y="15480"/>
                  </a:cubicBezTo>
                  <a:cubicBezTo>
                    <a:pt x="21282" y="15120"/>
                    <a:pt x="21282" y="15120"/>
                    <a:pt x="21282" y="15120"/>
                  </a:cubicBezTo>
                  <a:cubicBezTo>
                    <a:pt x="10165" y="18720"/>
                    <a:pt x="10165" y="18720"/>
                    <a:pt x="10165" y="18720"/>
                  </a:cubicBezTo>
                  <a:close/>
                  <a:moveTo>
                    <a:pt x="10165" y="17640"/>
                  </a:moveTo>
                  <a:cubicBezTo>
                    <a:pt x="10165" y="17640"/>
                    <a:pt x="10165" y="17640"/>
                    <a:pt x="10165" y="17640"/>
                  </a:cubicBezTo>
                  <a:cubicBezTo>
                    <a:pt x="21282" y="14400"/>
                    <a:pt x="21282" y="14400"/>
                    <a:pt x="21282" y="14400"/>
                  </a:cubicBezTo>
                  <a:cubicBezTo>
                    <a:pt x="21282" y="14040"/>
                    <a:pt x="21282" y="14040"/>
                    <a:pt x="21282" y="14040"/>
                  </a:cubicBezTo>
                  <a:cubicBezTo>
                    <a:pt x="10165" y="17640"/>
                    <a:pt x="10165" y="17640"/>
                    <a:pt x="10165" y="17640"/>
                  </a:cubicBezTo>
                  <a:close/>
                  <a:moveTo>
                    <a:pt x="9847" y="16560"/>
                  </a:moveTo>
                  <a:cubicBezTo>
                    <a:pt x="10165" y="16920"/>
                    <a:pt x="10165" y="16920"/>
                    <a:pt x="10165" y="16920"/>
                  </a:cubicBezTo>
                  <a:cubicBezTo>
                    <a:pt x="21282" y="13320"/>
                    <a:pt x="21282" y="13320"/>
                    <a:pt x="21282" y="13320"/>
                  </a:cubicBezTo>
                  <a:cubicBezTo>
                    <a:pt x="21282" y="12960"/>
                    <a:pt x="21282" y="12960"/>
                    <a:pt x="21282" y="12960"/>
                  </a:cubicBezTo>
                  <a:lnTo>
                    <a:pt x="9847" y="16560"/>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43" name="Group 643"/>
          <p:cNvGrpSpPr/>
          <p:nvPr/>
        </p:nvGrpSpPr>
        <p:grpSpPr>
          <a:xfrm>
            <a:off x="7047464" y="5483278"/>
            <a:ext cx="2510600" cy="2510600"/>
            <a:chOff x="0" y="0"/>
            <a:chExt cx="2510599" cy="2510599"/>
          </a:xfrm>
        </p:grpSpPr>
        <p:sp>
          <p:nvSpPr>
            <p:cNvPr id="641" name="Shape 641"/>
            <p:cNvSpPr/>
            <p:nvPr/>
          </p:nvSpPr>
          <p:spPr>
            <a:xfrm rot="211069">
              <a:off x="70467" y="70467"/>
              <a:ext cx="2369665" cy="2369665"/>
            </a:xfrm>
            <a:prstGeom prst="ellipse">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42" name="Shape 642"/>
            <p:cNvSpPr/>
            <p:nvPr/>
          </p:nvSpPr>
          <p:spPr>
            <a:xfrm>
              <a:off x="670967" y="693965"/>
              <a:ext cx="1053649" cy="955105"/>
            </a:xfrm>
            <a:custGeom>
              <a:avLst/>
              <a:gdLst/>
              <a:ahLst/>
              <a:cxnLst>
                <a:cxn ang="0">
                  <a:pos x="wd2" y="hd2"/>
                </a:cxn>
                <a:cxn ang="5400000">
                  <a:pos x="wd2" y="hd2"/>
                </a:cxn>
                <a:cxn ang="10800000">
                  <a:pos x="wd2" y="hd2"/>
                </a:cxn>
                <a:cxn ang="16200000">
                  <a:pos x="wd2" y="hd2"/>
                </a:cxn>
              </a:cxnLst>
              <a:rect l="0" t="0" r="r" b="b"/>
              <a:pathLst>
                <a:path w="21600" h="21600" extrusionOk="0">
                  <a:moveTo>
                    <a:pt x="0" y="19800"/>
                  </a:moveTo>
                  <a:cubicBezTo>
                    <a:pt x="1309" y="19800"/>
                    <a:pt x="1309" y="19800"/>
                    <a:pt x="1309" y="19800"/>
                  </a:cubicBezTo>
                  <a:cubicBezTo>
                    <a:pt x="1309" y="6840"/>
                    <a:pt x="1309" y="6840"/>
                    <a:pt x="1309" y="6840"/>
                  </a:cubicBezTo>
                  <a:cubicBezTo>
                    <a:pt x="1309" y="6120"/>
                    <a:pt x="1309" y="6120"/>
                    <a:pt x="1309" y="6120"/>
                  </a:cubicBezTo>
                  <a:cubicBezTo>
                    <a:pt x="1964" y="5760"/>
                    <a:pt x="1964" y="5760"/>
                    <a:pt x="1964" y="5760"/>
                  </a:cubicBezTo>
                  <a:cubicBezTo>
                    <a:pt x="7200" y="5040"/>
                    <a:pt x="7200" y="5040"/>
                    <a:pt x="7200" y="5040"/>
                  </a:cubicBezTo>
                  <a:cubicBezTo>
                    <a:pt x="8182" y="5040"/>
                    <a:pt x="8182" y="5040"/>
                    <a:pt x="8182" y="5040"/>
                  </a:cubicBezTo>
                  <a:cubicBezTo>
                    <a:pt x="9164" y="5400"/>
                    <a:pt x="9164" y="5400"/>
                    <a:pt x="9164" y="5400"/>
                  </a:cubicBezTo>
                  <a:cubicBezTo>
                    <a:pt x="10145" y="13320"/>
                    <a:pt x="10145" y="13320"/>
                    <a:pt x="10145" y="13320"/>
                  </a:cubicBezTo>
                  <a:cubicBezTo>
                    <a:pt x="10473" y="13680"/>
                    <a:pt x="10473" y="13680"/>
                    <a:pt x="10473" y="13680"/>
                  </a:cubicBezTo>
                  <a:cubicBezTo>
                    <a:pt x="10473" y="1800"/>
                    <a:pt x="10473" y="1800"/>
                    <a:pt x="10473" y="1800"/>
                  </a:cubicBezTo>
                  <a:cubicBezTo>
                    <a:pt x="10473" y="1080"/>
                    <a:pt x="10473" y="1080"/>
                    <a:pt x="10473" y="1080"/>
                  </a:cubicBezTo>
                  <a:cubicBezTo>
                    <a:pt x="11455" y="1080"/>
                    <a:pt x="11455" y="1080"/>
                    <a:pt x="11455" y="1080"/>
                  </a:cubicBezTo>
                  <a:cubicBezTo>
                    <a:pt x="16691" y="0"/>
                    <a:pt x="16691" y="0"/>
                    <a:pt x="16691" y="0"/>
                  </a:cubicBezTo>
                  <a:cubicBezTo>
                    <a:pt x="17673" y="0"/>
                    <a:pt x="17673" y="0"/>
                    <a:pt x="17673" y="0"/>
                  </a:cubicBezTo>
                  <a:cubicBezTo>
                    <a:pt x="20618" y="1080"/>
                    <a:pt x="20618" y="1080"/>
                    <a:pt x="20618" y="1080"/>
                  </a:cubicBezTo>
                  <a:cubicBezTo>
                    <a:pt x="20618" y="19800"/>
                    <a:pt x="20618" y="19800"/>
                    <a:pt x="20618" y="19800"/>
                  </a:cubicBezTo>
                  <a:cubicBezTo>
                    <a:pt x="21600" y="19800"/>
                    <a:pt x="21600" y="19800"/>
                    <a:pt x="21600" y="19800"/>
                  </a:cubicBezTo>
                  <a:cubicBezTo>
                    <a:pt x="21600" y="21600"/>
                    <a:pt x="21600" y="21600"/>
                    <a:pt x="21600" y="21600"/>
                  </a:cubicBezTo>
                  <a:cubicBezTo>
                    <a:pt x="16691" y="21600"/>
                    <a:pt x="16691" y="21600"/>
                    <a:pt x="16691" y="21600"/>
                  </a:cubicBezTo>
                  <a:cubicBezTo>
                    <a:pt x="16036" y="21600"/>
                    <a:pt x="16036" y="21600"/>
                    <a:pt x="16036" y="21600"/>
                  </a:cubicBezTo>
                  <a:cubicBezTo>
                    <a:pt x="16036" y="20520"/>
                    <a:pt x="16036" y="20520"/>
                    <a:pt x="16036" y="20520"/>
                  </a:cubicBezTo>
                  <a:cubicBezTo>
                    <a:pt x="16036" y="2160"/>
                    <a:pt x="16036" y="2160"/>
                    <a:pt x="16036" y="2160"/>
                  </a:cubicBezTo>
                  <a:cubicBezTo>
                    <a:pt x="12436" y="2880"/>
                    <a:pt x="12436" y="2880"/>
                    <a:pt x="12436" y="2880"/>
                  </a:cubicBezTo>
                  <a:cubicBezTo>
                    <a:pt x="12436" y="20520"/>
                    <a:pt x="12436" y="20520"/>
                    <a:pt x="12436" y="20520"/>
                  </a:cubicBezTo>
                  <a:cubicBezTo>
                    <a:pt x="12436" y="21600"/>
                    <a:pt x="12436" y="21600"/>
                    <a:pt x="12436" y="21600"/>
                  </a:cubicBezTo>
                  <a:cubicBezTo>
                    <a:pt x="12109" y="21600"/>
                    <a:pt x="12109" y="21600"/>
                    <a:pt x="12109" y="21600"/>
                  </a:cubicBezTo>
                  <a:cubicBezTo>
                    <a:pt x="9164" y="21600"/>
                    <a:pt x="9164" y="21600"/>
                    <a:pt x="9164" y="21600"/>
                  </a:cubicBezTo>
                  <a:cubicBezTo>
                    <a:pt x="7527" y="21600"/>
                    <a:pt x="7527" y="21600"/>
                    <a:pt x="7527" y="21600"/>
                  </a:cubicBezTo>
                  <a:cubicBezTo>
                    <a:pt x="6545" y="21600"/>
                    <a:pt x="6545" y="21600"/>
                    <a:pt x="6545" y="21600"/>
                  </a:cubicBezTo>
                  <a:cubicBezTo>
                    <a:pt x="6545" y="20520"/>
                    <a:pt x="6545" y="20520"/>
                    <a:pt x="6545" y="20520"/>
                  </a:cubicBezTo>
                  <a:cubicBezTo>
                    <a:pt x="6545" y="7200"/>
                    <a:pt x="6545" y="7200"/>
                    <a:pt x="6545" y="7200"/>
                  </a:cubicBezTo>
                  <a:cubicBezTo>
                    <a:pt x="2945" y="7560"/>
                    <a:pt x="2945" y="7560"/>
                    <a:pt x="2945" y="7560"/>
                  </a:cubicBezTo>
                  <a:cubicBezTo>
                    <a:pt x="2945" y="20520"/>
                    <a:pt x="2945" y="20520"/>
                    <a:pt x="2945" y="20520"/>
                  </a:cubicBezTo>
                  <a:cubicBezTo>
                    <a:pt x="2945" y="21600"/>
                    <a:pt x="2945" y="21600"/>
                    <a:pt x="2945" y="21600"/>
                  </a:cubicBezTo>
                  <a:cubicBezTo>
                    <a:pt x="1964" y="21600"/>
                    <a:pt x="1964" y="21600"/>
                    <a:pt x="1964" y="21600"/>
                  </a:cubicBezTo>
                  <a:cubicBezTo>
                    <a:pt x="0" y="21600"/>
                    <a:pt x="0" y="21600"/>
                    <a:pt x="0" y="21600"/>
                  </a:cubicBezTo>
                  <a:cubicBezTo>
                    <a:pt x="0" y="19800"/>
                    <a:pt x="0" y="19800"/>
                    <a:pt x="0" y="19800"/>
                  </a:cubicBezTo>
                  <a:close/>
                  <a:moveTo>
                    <a:pt x="14400" y="5760"/>
                  </a:moveTo>
                  <a:cubicBezTo>
                    <a:pt x="14400" y="6480"/>
                    <a:pt x="14400" y="6840"/>
                    <a:pt x="14400" y="7200"/>
                  </a:cubicBezTo>
                  <a:cubicBezTo>
                    <a:pt x="14400" y="7200"/>
                    <a:pt x="14727" y="7200"/>
                    <a:pt x="14727" y="7200"/>
                  </a:cubicBezTo>
                  <a:cubicBezTo>
                    <a:pt x="15055" y="7200"/>
                    <a:pt x="15055" y="7200"/>
                    <a:pt x="15055" y="7200"/>
                  </a:cubicBezTo>
                  <a:cubicBezTo>
                    <a:pt x="15055" y="6840"/>
                    <a:pt x="15055" y="6120"/>
                    <a:pt x="15055" y="5760"/>
                  </a:cubicBezTo>
                  <a:cubicBezTo>
                    <a:pt x="15055" y="5760"/>
                    <a:pt x="15055" y="5760"/>
                    <a:pt x="14727" y="5760"/>
                  </a:cubicBezTo>
                  <a:cubicBezTo>
                    <a:pt x="14727" y="5760"/>
                    <a:pt x="14400" y="5760"/>
                    <a:pt x="14400" y="5760"/>
                  </a:cubicBezTo>
                  <a:close/>
                  <a:moveTo>
                    <a:pt x="14400" y="3240"/>
                  </a:moveTo>
                  <a:cubicBezTo>
                    <a:pt x="14400" y="3960"/>
                    <a:pt x="14400" y="4320"/>
                    <a:pt x="14400" y="4680"/>
                  </a:cubicBezTo>
                  <a:cubicBezTo>
                    <a:pt x="14400" y="4680"/>
                    <a:pt x="14727" y="4680"/>
                    <a:pt x="14727" y="4680"/>
                  </a:cubicBezTo>
                  <a:cubicBezTo>
                    <a:pt x="15055" y="4680"/>
                    <a:pt x="15055" y="4680"/>
                    <a:pt x="15055" y="4680"/>
                  </a:cubicBezTo>
                  <a:cubicBezTo>
                    <a:pt x="15055" y="4320"/>
                    <a:pt x="15055" y="3600"/>
                    <a:pt x="15055" y="3240"/>
                  </a:cubicBezTo>
                  <a:cubicBezTo>
                    <a:pt x="15055" y="3240"/>
                    <a:pt x="15055" y="3240"/>
                    <a:pt x="14727" y="3240"/>
                  </a:cubicBezTo>
                  <a:cubicBezTo>
                    <a:pt x="14727" y="3240"/>
                    <a:pt x="14400" y="3240"/>
                    <a:pt x="14400" y="3240"/>
                  </a:cubicBezTo>
                  <a:close/>
                  <a:moveTo>
                    <a:pt x="14400" y="8280"/>
                  </a:moveTo>
                  <a:cubicBezTo>
                    <a:pt x="14400" y="9000"/>
                    <a:pt x="14400" y="9360"/>
                    <a:pt x="14400" y="9720"/>
                  </a:cubicBezTo>
                  <a:cubicBezTo>
                    <a:pt x="14400" y="9720"/>
                    <a:pt x="14727" y="9720"/>
                    <a:pt x="14727" y="9720"/>
                  </a:cubicBezTo>
                  <a:cubicBezTo>
                    <a:pt x="15055" y="9720"/>
                    <a:pt x="15055" y="9720"/>
                    <a:pt x="15055" y="9720"/>
                  </a:cubicBezTo>
                  <a:cubicBezTo>
                    <a:pt x="15055" y="9360"/>
                    <a:pt x="15055" y="8640"/>
                    <a:pt x="15055" y="8280"/>
                  </a:cubicBezTo>
                  <a:cubicBezTo>
                    <a:pt x="15055" y="8280"/>
                    <a:pt x="15055" y="8280"/>
                    <a:pt x="14727" y="8280"/>
                  </a:cubicBezTo>
                  <a:cubicBezTo>
                    <a:pt x="14727" y="8280"/>
                    <a:pt x="14400" y="8280"/>
                    <a:pt x="14400" y="8280"/>
                  </a:cubicBezTo>
                  <a:close/>
                  <a:moveTo>
                    <a:pt x="14400" y="10800"/>
                  </a:moveTo>
                  <a:cubicBezTo>
                    <a:pt x="14400" y="11520"/>
                    <a:pt x="14400" y="11880"/>
                    <a:pt x="14400" y="12240"/>
                  </a:cubicBezTo>
                  <a:cubicBezTo>
                    <a:pt x="14400" y="12240"/>
                    <a:pt x="14727" y="12240"/>
                    <a:pt x="14727" y="12240"/>
                  </a:cubicBezTo>
                  <a:cubicBezTo>
                    <a:pt x="15055" y="12240"/>
                    <a:pt x="15055" y="12240"/>
                    <a:pt x="15055" y="12240"/>
                  </a:cubicBezTo>
                  <a:cubicBezTo>
                    <a:pt x="15055" y="11880"/>
                    <a:pt x="15055" y="11520"/>
                    <a:pt x="15055" y="10800"/>
                  </a:cubicBezTo>
                  <a:cubicBezTo>
                    <a:pt x="15055" y="10800"/>
                    <a:pt x="15055" y="10800"/>
                    <a:pt x="14727" y="10800"/>
                  </a:cubicBezTo>
                  <a:cubicBezTo>
                    <a:pt x="14727" y="10800"/>
                    <a:pt x="14400" y="10800"/>
                    <a:pt x="14400" y="10800"/>
                  </a:cubicBezTo>
                  <a:close/>
                  <a:moveTo>
                    <a:pt x="14400" y="13320"/>
                  </a:moveTo>
                  <a:cubicBezTo>
                    <a:pt x="14400" y="14040"/>
                    <a:pt x="14400" y="14400"/>
                    <a:pt x="14400" y="14760"/>
                  </a:cubicBezTo>
                  <a:cubicBezTo>
                    <a:pt x="14400" y="14760"/>
                    <a:pt x="14727" y="14760"/>
                    <a:pt x="14727" y="14760"/>
                  </a:cubicBezTo>
                  <a:cubicBezTo>
                    <a:pt x="15055" y="14760"/>
                    <a:pt x="15055" y="14760"/>
                    <a:pt x="15055" y="14760"/>
                  </a:cubicBezTo>
                  <a:cubicBezTo>
                    <a:pt x="15055" y="14400"/>
                    <a:pt x="15055" y="14040"/>
                    <a:pt x="15055" y="13320"/>
                  </a:cubicBezTo>
                  <a:cubicBezTo>
                    <a:pt x="15055" y="13320"/>
                    <a:pt x="15055" y="13320"/>
                    <a:pt x="14727" y="13320"/>
                  </a:cubicBezTo>
                  <a:cubicBezTo>
                    <a:pt x="14727" y="13320"/>
                    <a:pt x="14400" y="13320"/>
                    <a:pt x="14400" y="13320"/>
                  </a:cubicBezTo>
                  <a:close/>
                  <a:moveTo>
                    <a:pt x="12764" y="6120"/>
                  </a:moveTo>
                  <a:cubicBezTo>
                    <a:pt x="12764" y="6480"/>
                    <a:pt x="12764" y="6840"/>
                    <a:pt x="12764" y="7560"/>
                  </a:cubicBezTo>
                  <a:cubicBezTo>
                    <a:pt x="13091" y="7560"/>
                    <a:pt x="13091" y="7560"/>
                    <a:pt x="13418" y="7560"/>
                  </a:cubicBezTo>
                  <a:cubicBezTo>
                    <a:pt x="13418" y="7560"/>
                    <a:pt x="13418" y="7560"/>
                    <a:pt x="13745" y="7200"/>
                  </a:cubicBezTo>
                  <a:cubicBezTo>
                    <a:pt x="13745" y="6840"/>
                    <a:pt x="13745" y="6480"/>
                    <a:pt x="13745" y="6120"/>
                  </a:cubicBezTo>
                  <a:cubicBezTo>
                    <a:pt x="13418" y="6120"/>
                    <a:pt x="13418" y="6120"/>
                    <a:pt x="13418" y="6120"/>
                  </a:cubicBezTo>
                  <a:cubicBezTo>
                    <a:pt x="13091" y="6120"/>
                    <a:pt x="13091" y="6120"/>
                    <a:pt x="12764" y="6120"/>
                  </a:cubicBezTo>
                  <a:close/>
                  <a:moveTo>
                    <a:pt x="12764" y="3600"/>
                  </a:moveTo>
                  <a:cubicBezTo>
                    <a:pt x="12764" y="3960"/>
                    <a:pt x="12764" y="4320"/>
                    <a:pt x="12764" y="5040"/>
                  </a:cubicBezTo>
                  <a:cubicBezTo>
                    <a:pt x="13091" y="5040"/>
                    <a:pt x="13091" y="5040"/>
                    <a:pt x="13418" y="5040"/>
                  </a:cubicBezTo>
                  <a:cubicBezTo>
                    <a:pt x="13418" y="5040"/>
                    <a:pt x="13418" y="5040"/>
                    <a:pt x="13745" y="4680"/>
                  </a:cubicBezTo>
                  <a:cubicBezTo>
                    <a:pt x="13745" y="4320"/>
                    <a:pt x="13745" y="3960"/>
                    <a:pt x="13745" y="3600"/>
                  </a:cubicBezTo>
                  <a:cubicBezTo>
                    <a:pt x="13418" y="3600"/>
                    <a:pt x="13418" y="3600"/>
                    <a:pt x="13418" y="3600"/>
                  </a:cubicBezTo>
                  <a:cubicBezTo>
                    <a:pt x="13091" y="3600"/>
                    <a:pt x="13091" y="3600"/>
                    <a:pt x="12764" y="3600"/>
                  </a:cubicBezTo>
                  <a:close/>
                  <a:moveTo>
                    <a:pt x="12764" y="8640"/>
                  </a:moveTo>
                  <a:cubicBezTo>
                    <a:pt x="12764" y="9000"/>
                    <a:pt x="12764" y="9360"/>
                    <a:pt x="12764" y="10080"/>
                  </a:cubicBezTo>
                  <a:cubicBezTo>
                    <a:pt x="13091" y="10080"/>
                    <a:pt x="13091" y="10080"/>
                    <a:pt x="13418" y="10080"/>
                  </a:cubicBezTo>
                  <a:cubicBezTo>
                    <a:pt x="13418" y="9720"/>
                    <a:pt x="13418" y="9720"/>
                    <a:pt x="13745" y="9720"/>
                  </a:cubicBezTo>
                  <a:cubicBezTo>
                    <a:pt x="13745" y="9360"/>
                    <a:pt x="13745" y="9000"/>
                    <a:pt x="13745" y="8280"/>
                  </a:cubicBezTo>
                  <a:cubicBezTo>
                    <a:pt x="13418" y="8640"/>
                    <a:pt x="13418" y="8640"/>
                    <a:pt x="13418" y="8640"/>
                  </a:cubicBezTo>
                  <a:cubicBezTo>
                    <a:pt x="13091" y="8640"/>
                    <a:pt x="13091" y="8640"/>
                    <a:pt x="12764" y="8640"/>
                  </a:cubicBezTo>
                  <a:close/>
                  <a:moveTo>
                    <a:pt x="12764" y="11160"/>
                  </a:moveTo>
                  <a:cubicBezTo>
                    <a:pt x="12764" y="11520"/>
                    <a:pt x="12764" y="11880"/>
                    <a:pt x="12764" y="12600"/>
                  </a:cubicBezTo>
                  <a:cubicBezTo>
                    <a:pt x="13091" y="12600"/>
                    <a:pt x="13091" y="12240"/>
                    <a:pt x="13418" y="12240"/>
                  </a:cubicBezTo>
                  <a:cubicBezTo>
                    <a:pt x="13418" y="12240"/>
                    <a:pt x="13418" y="12240"/>
                    <a:pt x="13745" y="12240"/>
                  </a:cubicBezTo>
                  <a:cubicBezTo>
                    <a:pt x="13745" y="11880"/>
                    <a:pt x="13745" y="11520"/>
                    <a:pt x="13745" y="10800"/>
                  </a:cubicBezTo>
                  <a:cubicBezTo>
                    <a:pt x="13418" y="10800"/>
                    <a:pt x="13418" y="10800"/>
                    <a:pt x="13418" y="11160"/>
                  </a:cubicBezTo>
                  <a:cubicBezTo>
                    <a:pt x="13091" y="11160"/>
                    <a:pt x="13091" y="11160"/>
                    <a:pt x="12764" y="11160"/>
                  </a:cubicBezTo>
                  <a:close/>
                  <a:moveTo>
                    <a:pt x="12764" y="13680"/>
                  </a:moveTo>
                  <a:cubicBezTo>
                    <a:pt x="12764" y="14040"/>
                    <a:pt x="12764" y="14400"/>
                    <a:pt x="12764" y="14760"/>
                  </a:cubicBezTo>
                  <a:cubicBezTo>
                    <a:pt x="13091" y="14760"/>
                    <a:pt x="13091" y="14760"/>
                    <a:pt x="13418" y="14760"/>
                  </a:cubicBezTo>
                  <a:cubicBezTo>
                    <a:pt x="13418" y="14760"/>
                    <a:pt x="13418" y="14760"/>
                    <a:pt x="13745" y="14760"/>
                  </a:cubicBezTo>
                  <a:cubicBezTo>
                    <a:pt x="13745" y="14400"/>
                    <a:pt x="13745" y="14040"/>
                    <a:pt x="13745" y="13320"/>
                  </a:cubicBezTo>
                  <a:cubicBezTo>
                    <a:pt x="13418" y="13320"/>
                    <a:pt x="13418" y="13320"/>
                    <a:pt x="13418" y="13320"/>
                  </a:cubicBezTo>
                  <a:cubicBezTo>
                    <a:pt x="13091" y="13320"/>
                    <a:pt x="13091" y="13320"/>
                    <a:pt x="12764" y="13680"/>
                  </a:cubicBezTo>
                  <a:close/>
                  <a:moveTo>
                    <a:pt x="14400" y="15840"/>
                  </a:moveTo>
                  <a:cubicBezTo>
                    <a:pt x="14400" y="16560"/>
                    <a:pt x="14400" y="16920"/>
                    <a:pt x="14400" y="17280"/>
                  </a:cubicBezTo>
                  <a:cubicBezTo>
                    <a:pt x="14400" y="17280"/>
                    <a:pt x="14727" y="17280"/>
                    <a:pt x="14727" y="17280"/>
                  </a:cubicBezTo>
                  <a:cubicBezTo>
                    <a:pt x="15055" y="17280"/>
                    <a:pt x="15055" y="17280"/>
                    <a:pt x="15055" y="17280"/>
                  </a:cubicBezTo>
                  <a:cubicBezTo>
                    <a:pt x="15055" y="16920"/>
                    <a:pt x="15055" y="16560"/>
                    <a:pt x="15055" y="15840"/>
                  </a:cubicBezTo>
                  <a:cubicBezTo>
                    <a:pt x="15055" y="15840"/>
                    <a:pt x="15055" y="15840"/>
                    <a:pt x="14727" y="15840"/>
                  </a:cubicBezTo>
                  <a:cubicBezTo>
                    <a:pt x="14727" y="15840"/>
                    <a:pt x="14400" y="15840"/>
                    <a:pt x="14400" y="15840"/>
                  </a:cubicBezTo>
                  <a:close/>
                  <a:moveTo>
                    <a:pt x="12764" y="16200"/>
                  </a:moveTo>
                  <a:cubicBezTo>
                    <a:pt x="12764" y="16560"/>
                    <a:pt x="12764" y="16920"/>
                    <a:pt x="12764" y="17280"/>
                  </a:cubicBezTo>
                  <a:cubicBezTo>
                    <a:pt x="13091" y="17280"/>
                    <a:pt x="13091" y="17280"/>
                    <a:pt x="13418" y="17280"/>
                  </a:cubicBezTo>
                  <a:cubicBezTo>
                    <a:pt x="13418" y="17280"/>
                    <a:pt x="13418" y="17280"/>
                    <a:pt x="13745" y="17280"/>
                  </a:cubicBezTo>
                  <a:cubicBezTo>
                    <a:pt x="13745" y="16920"/>
                    <a:pt x="13745" y="16560"/>
                    <a:pt x="13745" y="15840"/>
                  </a:cubicBezTo>
                  <a:cubicBezTo>
                    <a:pt x="13418" y="15840"/>
                    <a:pt x="13418" y="15840"/>
                    <a:pt x="13418" y="15840"/>
                  </a:cubicBezTo>
                  <a:cubicBezTo>
                    <a:pt x="13091" y="15840"/>
                    <a:pt x="13091" y="15840"/>
                    <a:pt x="12764" y="16200"/>
                  </a:cubicBezTo>
                  <a:close/>
                  <a:moveTo>
                    <a:pt x="3600" y="10800"/>
                  </a:moveTo>
                  <a:cubicBezTo>
                    <a:pt x="3600" y="11160"/>
                    <a:pt x="3600" y="11880"/>
                    <a:pt x="3600" y="12240"/>
                  </a:cubicBezTo>
                  <a:cubicBezTo>
                    <a:pt x="3600" y="12240"/>
                    <a:pt x="3927" y="12240"/>
                    <a:pt x="3927" y="12240"/>
                  </a:cubicBezTo>
                  <a:cubicBezTo>
                    <a:pt x="3927" y="12240"/>
                    <a:pt x="4255" y="12240"/>
                    <a:pt x="4255" y="12240"/>
                  </a:cubicBezTo>
                  <a:cubicBezTo>
                    <a:pt x="4255" y="11520"/>
                    <a:pt x="4255" y="11160"/>
                    <a:pt x="4255" y="10800"/>
                  </a:cubicBezTo>
                  <a:cubicBezTo>
                    <a:pt x="4255" y="10800"/>
                    <a:pt x="3927" y="10800"/>
                    <a:pt x="3927" y="10800"/>
                  </a:cubicBezTo>
                  <a:cubicBezTo>
                    <a:pt x="3927" y="10800"/>
                    <a:pt x="3600" y="10800"/>
                    <a:pt x="3600" y="10800"/>
                  </a:cubicBezTo>
                  <a:close/>
                  <a:moveTo>
                    <a:pt x="4909" y="10800"/>
                  </a:moveTo>
                  <a:cubicBezTo>
                    <a:pt x="4909" y="11160"/>
                    <a:pt x="4909" y="11520"/>
                    <a:pt x="4909" y="12240"/>
                  </a:cubicBezTo>
                  <a:cubicBezTo>
                    <a:pt x="5236" y="12240"/>
                    <a:pt x="5236" y="12240"/>
                    <a:pt x="5564" y="11880"/>
                  </a:cubicBezTo>
                  <a:cubicBezTo>
                    <a:pt x="5564" y="11880"/>
                    <a:pt x="5564" y="11880"/>
                    <a:pt x="5891" y="11880"/>
                  </a:cubicBezTo>
                  <a:cubicBezTo>
                    <a:pt x="5891" y="11520"/>
                    <a:pt x="5891" y="11160"/>
                    <a:pt x="5891" y="10440"/>
                  </a:cubicBezTo>
                  <a:cubicBezTo>
                    <a:pt x="5564" y="10440"/>
                    <a:pt x="5564" y="10440"/>
                    <a:pt x="5564" y="10440"/>
                  </a:cubicBezTo>
                  <a:cubicBezTo>
                    <a:pt x="5236" y="10800"/>
                    <a:pt x="5236" y="10800"/>
                    <a:pt x="4909" y="10800"/>
                  </a:cubicBezTo>
                  <a:close/>
                  <a:moveTo>
                    <a:pt x="4909" y="8280"/>
                  </a:moveTo>
                  <a:cubicBezTo>
                    <a:pt x="4909" y="8640"/>
                    <a:pt x="4909" y="9000"/>
                    <a:pt x="4909" y="9720"/>
                  </a:cubicBezTo>
                  <a:cubicBezTo>
                    <a:pt x="5236" y="9720"/>
                    <a:pt x="5236" y="9360"/>
                    <a:pt x="5564" y="9360"/>
                  </a:cubicBezTo>
                  <a:cubicBezTo>
                    <a:pt x="5564" y="9360"/>
                    <a:pt x="5564" y="9360"/>
                    <a:pt x="5891" y="9360"/>
                  </a:cubicBezTo>
                  <a:cubicBezTo>
                    <a:pt x="5891" y="9000"/>
                    <a:pt x="5891" y="8640"/>
                    <a:pt x="5891" y="7920"/>
                  </a:cubicBezTo>
                  <a:cubicBezTo>
                    <a:pt x="5564" y="7920"/>
                    <a:pt x="5564" y="7920"/>
                    <a:pt x="5564" y="7920"/>
                  </a:cubicBezTo>
                  <a:cubicBezTo>
                    <a:pt x="5236" y="7920"/>
                    <a:pt x="5236" y="7920"/>
                    <a:pt x="4909" y="8280"/>
                  </a:cubicBezTo>
                  <a:close/>
                  <a:moveTo>
                    <a:pt x="4909" y="13320"/>
                  </a:moveTo>
                  <a:cubicBezTo>
                    <a:pt x="4909" y="13680"/>
                    <a:pt x="4909" y="14040"/>
                    <a:pt x="4909" y="14760"/>
                  </a:cubicBezTo>
                  <a:cubicBezTo>
                    <a:pt x="5236" y="14760"/>
                    <a:pt x="5236" y="14760"/>
                    <a:pt x="5564" y="14760"/>
                  </a:cubicBezTo>
                  <a:cubicBezTo>
                    <a:pt x="5564" y="14760"/>
                    <a:pt x="5564" y="14760"/>
                    <a:pt x="5891" y="14400"/>
                  </a:cubicBezTo>
                  <a:cubicBezTo>
                    <a:pt x="5891" y="14040"/>
                    <a:pt x="5891" y="13680"/>
                    <a:pt x="5891" y="12960"/>
                  </a:cubicBezTo>
                  <a:cubicBezTo>
                    <a:pt x="5564" y="12960"/>
                    <a:pt x="5564" y="13320"/>
                    <a:pt x="5564" y="13320"/>
                  </a:cubicBezTo>
                  <a:cubicBezTo>
                    <a:pt x="5236" y="13320"/>
                    <a:pt x="5236" y="13320"/>
                    <a:pt x="4909" y="13320"/>
                  </a:cubicBezTo>
                  <a:close/>
                  <a:moveTo>
                    <a:pt x="4909" y="15840"/>
                  </a:moveTo>
                  <a:cubicBezTo>
                    <a:pt x="4909" y="16200"/>
                    <a:pt x="4909" y="16560"/>
                    <a:pt x="4909" y="17280"/>
                  </a:cubicBezTo>
                  <a:cubicBezTo>
                    <a:pt x="5236" y="17280"/>
                    <a:pt x="5236" y="17280"/>
                    <a:pt x="5564" y="17280"/>
                  </a:cubicBezTo>
                  <a:cubicBezTo>
                    <a:pt x="5564" y="17280"/>
                    <a:pt x="5564" y="17280"/>
                    <a:pt x="5891" y="17280"/>
                  </a:cubicBezTo>
                  <a:cubicBezTo>
                    <a:pt x="5891" y="16560"/>
                    <a:pt x="5891" y="16200"/>
                    <a:pt x="5891" y="15840"/>
                  </a:cubicBezTo>
                  <a:cubicBezTo>
                    <a:pt x="5564" y="15840"/>
                    <a:pt x="5564" y="15840"/>
                    <a:pt x="5564" y="15840"/>
                  </a:cubicBezTo>
                  <a:cubicBezTo>
                    <a:pt x="5236" y="15840"/>
                    <a:pt x="5236" y="15840"/>
                    <a:pt x="4909" y="15840"/>
                  </a:cubicBezTo>
                  <a:close/>
                  <a:moveTo>
                    <a:pt x="4909" y="18360"/>
                  </a:moveTo>
                  <a:cubicBezTo>
                    <a:pt x="4909" y="18720"/>
                    <a:pt x="4909" y="19080"/>
                    <a:pt x="4909" y="19800"/>
                  </a:cubicBezTo>
                  <a:cubicBezTo>
                    <a:pt x="5236" y="19800"/>
                    <a:pt x="5236" y="19800"/>
                    <a:pt x="5564" y="19800"/>
                  </a:cubicBezTo>
                  <a:cubicBezTo>
                    <a:pt x="5564" y="19800"/>
                    <a:pt x="5564" y="19800"/>
                    <a:pt x="5891" y="19800"/>
                  </a:cubicBezTo>
                  <a:cubicBezTo>
                    <a:pt x="5891" y="19080"/>
                    <a:pt x="5891" y="18720"/>
                    <a:pt x="5891" y="18360"/>
                  </a:cubicBezTo>
                  <a:cubicBezTo>
                    <a:pt x="5564" y="18360"/>
                    <a:pt x="5564" y="18360"/>
                    <a:pt x="5564" y="18360"/>
                  </a:cubicBezTo>
                  <a:cubicBezTo>
                    <a:pt x="5236" y="18360"/>
                    <a:pt x="5236" y="18360"/>
                    <a:pt x="4909" y="18360"/>
                  </a:cubicBezTo>
                  <a:close/>
                  <a:moveTo>
                    <a:pt x="3600" y="8280"/>
                  </a:moveTo>
                  <a:cubicBezTo>
                    <a:pt x="3600" y="8640"/>
                    <a:pt x="3600" y="9360"/>
                    <a:pt x="3600" y="9720"/>
                  </a:cubicBezTo>
                  <a:cubicBezTo>
                    <a:pt x="3600" y="9720"/>
                    <a:pt x="3927" y="9720"/>
                    <a:pt x="3927" y="9720"/>
                  </a:cubicBezTo>
                  <a:cubicBezTo>
                    <a:pt x="3927" y="9720"/>
                    <a:pt x="4255" y="9720"/>
                    <a:pt x="4255" y="9720"/>
                  </a:cubicBezTo>
                  <a:cubicBezTo>
                    <a:pt x="4255" y="9000"/>
                    <a:pt x="4255" y="8640"/>
                    <a:pt x="4255" y="8280"/>
                  </a:cubicBezTo>
                  <a:cubicBezTo>
                    <a:pt x="4255" y="8280"/>
                    <a:pt x="3927" y="8280"/>
                    <a:pt x="3927" y="8280"/>
                  </a:cubicBezTo>
                  <a:cubicBezTo>
                    <a:pt x="3927" y="8280"/>
                    <a:pt x="3600" y="8280"/>
                    <a:pt x="3600" y="8280"/>
                  </a:cubicBezTo>
                  <a:close/>
                  <a:moveTo>
                    <a:pt x="3600" y="13320"/>
                  </a:moveTo>
                  <a:cubicBezTo>
                    <a:pt x="3600" y="13680"/>
                    <a:pt x="3600" y="14400"/>
                    <a:pt x="3600" y="14760"/>
                  </a:cubicBezTo>
                  <a:cubicBezTo>
                    <a:pt x="3600" y="14760"/>
                    <a:pt x="3927" y="14760"/>
                    <a:pt x="3927" y="14760"/>
                  </a:cubicBezTo>
                  <a:cubicBezTo>
                    <a:pt x="3927" y="14760"/>
                    <a:pt x="4255" y="14760"/>
                    <a:pt x="4255" y="14760"/>
                  </a:cubicBezTo>
                  <a:cubicBezTo>
                    <a:pt x="4255" y="14040"/>
                    <a:pt x="4255" y="13680"/>
                    <a:pt x="4255" y="13320"/>
                  </a:cubicBezTo>
                  <a:cubicBezTo>
                    <a:pt x="4255" y="13320"/>
                    <a:pt x="3927" y="13320"/>
                    <a:pt x="3927" y="13320"/>
                  </a:cubicBezTo>
                  <a:cubicBezTo>
                    <a:pt x="3927" y="13320"/>
                    <a:pt x="3600" y="13320"/>
                    <a:pt x="3600" y="13320"/>
                  </a:cubicBezTo>
                  <a:close/>
                  <a:moveTo>
                    <a:pt x="3600" y="15840"/>
                  </a:moveTo>
                  <a:cubicBezTo>
                    <a:pt x="3600" y="16200"/>
                    <a:pt x="3600" y="16560"/>
                    <a:pt x="3600" y="17280"/>
                  </a:cubicBezTo>
                  <a:cubicBezTo>
                    <a:pt x="3600" y="17280"/>
                    <a:pt x="3927" y="17280"/>
                    <a:pt x="3927" y="17280"/>
                  </a:cubicBezTo>
                  <a:cubicBezTo>
                    <a:pt x="3927" y="17280"/>
                    <a:pt x="4255" y="17280"/>
                    <a:pt x="4255" y="17280"/>
                  </a:cubicBezTo>
                  <a:cubicBezTo>
                    <a:pt x="4255" y="16560"/>
                    <a:pt x="4255" y="16200"/>
                    <a:pt x="4255" y="15840"/>
                  </a:cubicBezTo>
                  <a:cubicBezTo>
                    <a:pt x="4255" y="15840"/>
                    <a:pt x="3927" y="15840"/>
                    <a:pt x="3927" y="15840"/>
                  </a:cubicBezTo>
                  <a:cubicBezTo>
                    <a:pt x="3927" y="15840"/>
                    <a:pt x="3600" y="15840"/>
                    <a:pt x="3600" y="15840"/>
                  </a:cubicBezTo>
                  <a:close/>
                  <a:moveTo>
                    <a:pt x="3600" y="18360"/>
                  </a:moveTo>
                  <a:cubicBezTo>
                    <a:pt x="3600" y="18720"/>
                    <a:pt x="3600" y="19080"/>
                    <a:pt x="3600" y="19800"/>
                  </a:cubicBezTo>
                  <a:cubicBezTo>
                    <a:pt x="3600" y="19800"/>
                    <a:pt x="3927" y="19800"/>
                    <a:pt x="3927" y="19800"/>
                  </a:cubicBezTo>
                  <a:cubicBezTo>
                    <a:pt x="3927" y="19800"/>
                    <a:pt x="4255" y="19800"/>
                    <a:pt x="4255" y="19800"/>
                  </a:cubicBezTo>
                  <a:cubicBezTo>
                    <a:pt x="4255" y="19080"/>
                    <a:pt x="4255" y="18720"/>
                    <a:pt x="4255" y="18360"/>
                  </a:cubicBezTo>
                  <a:cubicBezTo>
                    <a:pt x="4255" y="18360"/>
                    <a:pt x="3927" y="18360"/>
                    <a:pt x="3927" y="18360"/>
                  </a:cubicBezTo>
                  <a:cubicBezTo>
                    <a:pt x="3927" y="18360"/>
                    <a:pt x="3600" y="18360"/>
                    <a:pt x="3600" y="1836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46" name="Group 646"/>
          <p:cNvGrpSpPr/>
          <p:nvPr/>
        </p:nvGrpSpPr>
        <p:grpSpPr>
          <a:xfrm>
            <a:off x="8420134" y="3112364"/>
            <a:ext cx="2510600" cy="2510600"/>
            <a:chOff x="0" y="0"/>
            <a:chExt cx="2510599" cy="2510599"/>
          </a:xfrm>
        </p:grpSpPr>
        <p:sp>
          <p:nvSpPr>
            <p:cNvPr id="644" name="Shape 644"/>
            <p:cNvSpPr/>
            <p:nvPr/>
          </p:nvSpPr>
          <p:spPr>
            <a:xfrm rot="211069">
              <a:off x="70467" y="70467"/>
              <a:ext cx="2369665" cy="2369665"/>
            </a:xfrm>
            <a:prstGeom prst="ellipse">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45" name="Shape 645"/>
            <p:cNvSpPr/>
            <p:nvPr/>
          </p:nvSpPr>
          <p:spPr>
            <a:xfrm>
              <a:off x="568887" y="912685"/>
              <a:ext cx="1302309" cy="903843"/>
            </a:xfrm>
            <a:custGeom>
              <a:avLst/>
              <a:gdLst/>
              <a:ahLst/>
              <a:cxnLst>
                <a:cxn ang="0">
                  <a:pos x="wd2" y="hd2"/>
                </a:cxn>
                <a:cxn ang="5400000">
                  <a:pos x="wd2" y="hd2"/>
                </a:cxn>
                <a:cxn ang="10800000">
                  <a:pos x="wd2" y="hd2"/>
                </a:cxn>
                <a:cxn ang="16200000">
                  <a:pos x="wd2" y="hd2"/>
                </a:cxn>
              </a:cxnLst>
              <a:rect l="0" t="0" r="r" b="b"/>
              <a:pathLst>
                <a:path w="21600" h="21600" extrusionOk="0">
                  <a:moveTo>
                    <a:pt x="2700" y="0"/>
                  </a:moveTo>
                  <a:cubicBezTo>
                    <a:pt x="13163" y="0"/>
                    <a:pt x="13163" y="0"/>
                    <a:pt x="13163" y="0"/>
                  </a:cubicBezTo>
                  <a:cubicBezTo>
                    <a:pt x="14512" y="0"/>
                    <a:pt x="15862" y="1473"/>
                    <a:pt x="15862" y="3927"/>
                  </a:cubicBezTo>
                  <a:cubicBezTo>
                    <a:pt x="15862" y="10800"/>
                    <a:pt x="15862" y="10800"/>
                    <a:pt x="15862" y="10800"/>
                  </a:cubicBezTo>
                  <a:cubicBezTo>
                    <a:pt x="15862" y="13255"/>
                    <a:pt x="14512" y="14727"/>
                    <a:pt x="13163" y="14727"/>
                  </a:cubicBezTo>
                  <a:cubicBezTo>
                    <a:pt x="5400" y="14727"/>
                    <a:pt x="5400" y="14727"/>
                    <a:pt x="5400" y="14727"/>
                  </a:cubicBezTo>
                  <a:cubicBezTo>
                    <a:pt x="3037" y="18164"/>
                    <a:pt x="3037" y="18164"/>
                    <a:pt x="3037" y="18164"/>
                  </a:cubicBezTo>
                  <a:cubicBezTo>
                    <a:pt x="3037" y="14727"/>
                    <a:pt x="3037" y="14727"/>
                    <a:pt x="3037" y="14727"/>
                  </a:cubicBezTo>
                  <a:cubicBezTo>
                    <a:pt x="2700" y="14727"/>
                    <a:pt x="2700" y="14727"/>
                    <a:pt x="2700" y="14727"/>
                  </a:cubicBezTo>
                  <a:cubicBezTo>
                    <a:pt x="1350" y="14727"/>
                    <a:pt x="0" y="13255"/>
                    <a:pt x="0" y="10800"/>
                  </a:cubicBezTo>
                  <a:cubicBezTo>
                    <a:pt x="0" y="3927"/>
                    <a:pt x="0" y="3927"/>
                    <a:pt x="0" y="3927"/>
                  </a:cubicBezTo>
                  <a:cubicBezTo>
                    <a:pt x="0" y="1473"/>
                    <a:pt x="1350" y="0"/>
                    <a:pt x="2700" y="0"/>
                  </a:cubicBezTo>
                  <a:close/>
                  <a:moveTo>
                    <a:pt x="18900" y="3436"/>
                  </a:moveTo>
                  <a:cubicBezTo>
                    <a:pt x="16875" y="3436"/>
                    <a:pt x="16875" y="3436"/>
                    <a:pt x="16875" y="3436"/>
                  </a:cubicBezTo>
                  <a:cubicBezTo>
                    <a:pt x="16875" y="3927"/>
                    <a:pt x="16875" y="3927"/>
                    <a:pt x="16875" y="4418"/>
                  </a:cubicBezTo>
                  <a:cubicBezTo>
                    <a:pt x="16875" y="11782"/>
                    <a:pt x="16875" y="11782"/>
                    <a:pt x="16875" y="11782"/>
                  </a:cubicBezTo>
                  <a:cubicBezTo>
                    <a:pt x="16875" y="14727"/>
                    <a:pt x="15187" y="17182"/>
                    <a:pt x="13163" y="17182"/>
                  </a:cubicBezTo>
                  <a:cubicBezTo>
                    <a:pt x="6412" y="17182"/>
                    <a:pt x="6412" y="17182"/>
                    <a:pt x="6412" y="17182"/>
                  </a:cubicBezTo>
                  <a:cubicBezTo>
                    <a:pt x="7087" y="18164"/>
                    <a:pt x="7762" y="18655"/>
                    <a:pt x="8775" y="18655"/>
                  </a:cubicBezTo>
                  <a:cubicBezTo>
                    <a:pt x="16537" y="18655"/>
                    <a:pt x="16537" y="18655"/>
                    <a:pt x="16537" y="18655"/>
                  </a:cubicBezTo>
                  <a:cubicBezTo>
                    <a:pt x="18562" y="21600"/>
                    <a:pt x="18562" y="21600"/>
                    <a:pt x="18562" y="21600"/>
                  </a:cubicBezTo>
                  <a:cubicBezTo>
                    <a:pt x="18562" y="18655"/>
                    <a:pt x="18562" y="18655"/>
                    <a:pt x="18562" y="18655"/>
                  </a:cubicBezTo>
                  <a:cubicBezTo>
                    <a:pt x="18900" y="18655"/>
                    <a:pt x="18900" y="18655"/>
                    <a:pt x="18900" y="18655"/>
                  </a:cubicBezTo>
                  <a:cubicBezTo>
                    <a:pt x="20588" y="18655"/>
                    <a:pt x="21600" y="16691"/>
                    <a:pt x="21600" y="14727"/>
                  </a:cubicBezTo>
                  <a:cubicBezTo>
                    <a:pt x="21600" y="7364"/>
                    <a:pt x="21600" y="7364"/>
                    <a:pt x="21600" y="7364"/>
                  </a:cubicBezTo>
                  <a:cubicBezTo>
                    <a:pt x="21600" y="5400"/>
                    <a:pt x="20588" y="3436"/>
                    <a:pt x="18900" y="3436"/>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49" name="Group 649"/>
          <p:cNvGrpSpPr/>
          <p:nvPr/>
        </p:nvGrpSpPr>
        <p:grpSpPr>
          <a:xfrm>
            <a:off x="4670167" y="2880193"/>
            <a:ext cx="2048699" cy="2048699"/>
            <a:chOff x="0" y="0"/>
            <a:chExt cx="2048698" cy="2048698"/>
          </a:xfrm>
        </p:grpSpPr>
        <p:sp>
          <p:nvSpPr>
            <p:cNvPr id="647" name="Shape 647"/>
            <p:cNvSpPr/>
            <p:nvPr/>
          </p:nvSpPr>
          <p:spPr>
            <a:xfrm rot="211069">
              <a:off x="57502" y="57502"/>
              <a:ext cx="1933693" cy="1933693"/>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48" name="Shape 648"/>
            <p:cNvSpPr/>
            <p:nvPr/>
          </p:nvSpPr>
          <p:spPr>
            <a:xfrm>
              <a:off x="546070" y="466308"/>
              <a:ext cx="955105" cy="1068809"/>
            </a:xfrm>
            <a:custGeom>
              <a:avLst/>
              <a:gdLst/>
              <a:ahLst/>
              <a:cxnLst>
                <a:cxn ang="0">
                  <a:pos x="wd2" y="hd2"/>
                </a:cxn>
                <a:cxn ang="5400000">
                  <a:pos x="wd2" y="hd2"/>
                </a:cxn>
                <a:cxn ang="10800000">
                  <a:pos x="wd2" y="hd2"/>
                </a:cxn>
                <a:cxn ang="16200000">
                  <a:pos x="wd2" y="hd2"/>
                </a:cxn>
              </a:cxnLst>
              <a:rect l="0" t="0" r="r" b="b"/>
              <a:pathLst>
                <a:path w="21600" h="21600" extrusionOk="0">
                  <a:moveTo>
                    <a:pt x="10080" y="0"/>
                  </a:moveTo>
                  <a:cubicBezTo>
                    <a:pt x="11520" y="0"/>
                    <a:pt x="11520" y="0"/>
                    <a:pt x="11520" y="0"/>
                  </a:cubicBezTo>
                  <a:cubicBezTo>
                    <a:pt x="11520" y="3224"/>
                    <a:pt x="11520" y="3224"/>
                    <a:pt x="11520" y="3224"/>
                  </a:cubicBezTo>
                  <a:cubicBezTo>
                    <a:pt x="10080" y="3224"/>
                    <a:pt x="10080" y="3224"/>
                    <a:pt x="10080" y="3224"/>
                  </a:cubicBezTo>
                  <a:cubicBezTo>
                    <a:pt x="10080" y="0"/>
                    <a:pt x="10080" y="0"/>
                    <a:pt x="10080" y="0"/>
                  </a:cubicBezTo>
                  <a:close/>
                  <a:moveTo>
                    <a:pt x="21600" y="9027"/>
                  </a:moveTo>
                  <a:cubicBezTo>
                    <a:pt x="21600" y="10316"/>
                    <a:pt x="21600" y="10316"/>
                    <a:pt x="21600" y="10316"/>
                  </a:cubicBezTo>
                  <a:cubicBezTo>
                    <a:pt x="18000" y="10316"/>
                    <a:pt x="18000" y="10316"/>
                    <a:pt x="18000" y="10316"/>
                  </a:cubicBezTo>
                  <a:cubicBezTo>
                    <a:pt x="18000" y="9027"/>
                    <a:pt x="18000" y="9027"/>
                    <a:pt x="18000" y="9027"/>
                  </a:cubicBezTo>
                  <a:cubicBezTo>
                    <a:pt x="21600" y="9027"/>
                    <a:pt x="21600" y="9027"/>
                    <a:pt x="21600" y="9027"/>
                  </a:cubicBezTo>
                  <a:close/>
                  <a:moveTo>
                    <a:pt x="19800" y="4513"/>
                  </a:moveTo>
                  <a:cubicBezTo>
                    <a:pt x="20520" y="5481"/>
                    <a:pt x="20520" y="5481"/>
                    <a:pt x="20520" y="5481"/>
                  </a:cubicBezTo>
                  <a:cubicBezTo>
                    <a:pt x="17640" y="7093"/>
                    <a:pt x="17640" y="7093"/>
                    <a:pt x="17640" y="7093"/>
                  </a:cubicBezTo>
                  <a:cubicBezTo>
                    <a:pt x="16920" y="6125"/>
                    <a:pt x="16920" y="6125"/>
                    <a:pt x="16920" y="6125"/>
                  </a:cubicBezTo>
                  <a:cubicBezTo>
                    <a:pt x="19800" y="4513"/>
                    <a:pt x="19800" y="4513"/>
                    <a:pt x="19800" y="4513"/>
                  </a:cubicBezTo>
                  <a:close/>
                  <a:moveTo>
                    <a:pt x="15840" y="967"/>
                  </a:moveTo>
                  <a:cubicBezTo>
                    <a:pt x="14040" y="3869"/>
                    <a:pt x="14040" y="3869"/>
                    <a:pt x="14040" y="3869"/>
                  </a:cubicBezTo>
                  <a:cubicBezTo>
                    <a:pt x="15120" y="4513"/>
                    <a:pt x="15120" y="4513"/>
                    <a:pt x="15120" y="4513"/>
                  </a:cubicBezTo>
                  <a:cubicBezTo>
                    <a:pt x="16920" y="1612"/>
                    <a:pt x="16920" y="1612"/>
                    <a:pt x="16920" y="1612"/>
                  </a:cubicBezTo>
                  <a:cubicBezTo>
                    <a:pt x="15840" y="967"/>
                    <a:pt x="15840" y="967"/>
                    <a:pt x="15840" y="967"/>
                  </a:cubicBezTo>
                  <a:close/>
                  <a:moveTo>
                    <a:pt x="0" y="10316"/>
                  </a:moveTo>
                  <a:cubicBezTo>
                    <a:pt x="0" y="9027"/>
                    <a:pt x="0" y="9027"/>
                    <a:pt x="0" y="9027"/>
                  </a:cubicBezTo>
                  <a:cubicBezTo>
                    <a:pt x="3600" y="9027"/>
                    <a:pt x="3600" y="9027"/>
                    <a:pt x="3600" y="9027"/>
                  </a:cubicBezTo>
                  <a:cubicBezTo>
                    <a:pt x="3600" y="10316"/>
                    <a:pt x="3600" y="10316"/>
                    <a:pt x="3600" y="10316"/>
                  </a:cubicBezTo>
                  <a:cubicBezTo>
                    <a:pt x="0" y="10316"/>
                    <a:pt x="0" y="10316"/>
                    <a:pt x="0" y="10316"/>
                  </a:cubicBezTo>
                  <a:close/>
                  <a:moveTo>
                    <a:pt x="1080" y="5481"/>
                  </a:moveTo>
                  <a:cubicBezTo>
                    <a:pt x="1800" y="4513"/>
                    <a:pt x="1800" y="4513"/>
                    <a:pt x="1800" y="4513"/>
                  </a:cubicBezTo>
                  <a:cubicBezTo>
                    <a:pt x="5040" y="5803"/>
                    <a:pt x="5040" y="5803"/>
                    <a:pt x="5040" y="5803"/>
                  </a:cubicBezTo>
                  <a:cubicBezTo>
                    <a:pt x="4320" y="7093"/>
                    <a:pt x="4320" y="7093"/>
                    <a:pt x="4320" y="7093"/>
                  </a:cubicBezTo>
                  <a:cubicBezTo>
                    <a:pt x="1080" y="5481"/>
                    <a:pt x="1080" y="5481"/>
                    <a:pt x="1080" y="5481"/>
                  </a:cubicBezTo>
                  <a:close/>
                  <a:moveTo>
                    <a:pt x="5040" y="1612"/>
                  </a:moveTo>
                  <a:cubicBezTo>
                    <a:pt x="6840" y="4513"/>
                    <a:pt x="6840" y="4513"/>
                    <a:pt x="6840" y="4513"/>
                  </a:cubicBezTo>
                  <a:cubicBezTo>
                    <a:pt x="7920" y="3869"/>
                    <a:pt x="7920" y="3869"/>
                    <a:pt x="7920" y="3869"/>
                  </a:cubicBezTo>
                  <a:cubicBezTo>
                    <a:pt x="6120" y="967"/>
                    <a:pt x="6120" y="967"/>
                    <a:pt x="6120" y="967"/>
                  </a:cubicBezTo>
                  <a:cubicBezTo>
                    <a:pt x="5040" y="1612"/>
                    <a:pt x="5040" y="1612"/>
                    <a:pt x="5040" y="1612"/>
                  </a:cubicBezTo>
                  <a:close/>
                  <a:moveTo>
                    <a:pt x="10800" y="4836"/>
                  </a:moveTo>
                  <a:cubicBezTo>
                    <a:pt x="12240" y="4836"/>
                    <a:pt x="14040" y="5481"/>
                    <a:pt x="15120" y="6125"/>
                  </a:cubicBezTo>
                  <a:cubicBezTo>
                    <a:pt x="15840" y="7093"/>
                    <a:pt x="16560" y="8382"/>
                    <a:pt x="16560" y="9994"/>
                  </a:cubicBezTo>
                  <a:cubicBezTo>
                    <a:pt x="16560" y="10961"/>
                    <a:pt x="16200" y="11606"/>
                    <a:pt x="15840" y="12573"/>
                  </a:cubicBezTo>
                  <a:cubicBezTo>
                    <a:pt x="15480" y="13218"/>
                    <a:pt x="14760" y="13863"/>
                    <a:pt x="14040" y="14185"/>
                  </a:cubicBezTo>
                  <a:cubicBezTo>
                    <a:pt x="14040" y="14830"/>
                    <a:pt x="14040" y="14830"/>
                    <a:pt x="14040" y="14830"/>
                  </a:cubicBezTo>
                  <a:cubicBezTo>
                    <a:pt x="14040" y="14830"/>
                    <a:pt x="14040" y="14830"/>
                    <a:pt x="14040" y="14830"/>
                  </a:cubicBezTo>
                  <a:cubicBezTo>
                    <a:pt x="14760" y="14830"/>
                    <a:pt x="14760" y="14830"/>
                    <a:pt x="14760" y="14830"/>
                  </a:cubicBezTo>
                  <a:cubicBezTo>
                    <a:pt x="14760" y="15152"/>
                    <a:pt x="14760" y="15152"/>
                    <a:pt x="14760" y="15152"/>
                  </a:cubicBezTo>
                  <a:cubicBezTo>
                    <a:pt x="14760" y="15475"/>
                    <a:pt x="15120" y="15797"/>
                    <a:pt x="15120" y="16119"/>
                  </a:cubicBezTo>
                  <a:cubicBezTo>
                    <a:pt x="15120" y="16119"/>
                    <a:pt x="14760" y="16442"/>
                    <a:pt x="14760" y="16764"/>
                  </a:cubicBezTo>
                  <a:cubicBezTo>
                    <a:pt x="14760" y="16764"/>
                    <a:pt x="14760" y="16764"/>
                    <a:pt x="14760" y="16764"/>
                  </a:cubicBezTo>
                  <a:cubicBezTo>
                    <a:pt x="14760" y="17087"/>
                    <a:pt x="14760" y="17087"/>
                    <a:pt x="14760" y="17087"/>
                  </a:cubicBezTo>
                  <a:cubicBezTo>
                    <a:pt x="14760" y="17409"/>
                    <a:pt x="15120" y="17731"/>
                    <a:pt x="15120" y="17731"/>
                  </a:cubicBezTo>
                  <a:cubicBezTo>
                    <a:pt x="15120" y="18054"/>
                    <a:pt x="14760" y="18376"/>
                    <a:pt x="14760" y="18699"/>
                  </a:cubicBezTo>
                  <a:cubicBezTo>
                    <a:pt x="14760" y="19021"/>
                    <a:pt x="14760" y="19021"/>
                    <a:pt x="14760" y="19021"/>
                  </a:cubicBezTo>
                  <a:cubicBezTo>
                    <a:pt x="14400" y="19021"/>
                    <a:pt x="14400" y="19021"/>
                    <a:pt x="14400" y="19021"/>
                  </a:cubicBezTo>
                  <a:cubicBezTo>
                    <a:pt x="7920" y="19666"/>
                    <a:pt x="7920" y="19666"/>
                    <a:pt x="7920" y="19666"/>
                  </a:cubicBezTo>
                  <a:cubicBezTo>
                    <a:pt x="7200" y="19666"/>
                    <a:pt x="7200" y="19666"/>
                    <a:pt x="7200" y="19666"/>
                  </a:cubicBezTo>
                  <a:cubicBezTo>
                    <a:pt x="7200" y="19343"/>
                    <a:pt x="7200" y="19343"/>
                    <a:pt x="7200" y="19343"/>
                  </a:cubicBezTo>
                  <a:cubicBezTo>
                    <a:pt x="7200" y="19021"/>
                    <a:pt x="6840" y="18699"/>
                    <a:pt x="6840" y="18376"/>
                  </a:cubicBezTo>
                  <a:cubicBezTo>
                    <a:pt x="6840" y="18054"/>
                    <a:pt x="6840" y="17731"/>
                    <a:pt x="7200" y="17409"/>
                  </a:cubicBezTo>
                  <a:cubicBezTo>
                    <a:pt x="7200" y="17409"/>
                    <a:pt x="7200" y="17409"/>
                    <a:pt x="7200" y="17409"/>
                  </a:cubicBezTo>
                  <a:cubicBezTo>
                    <a:pt x="7200" y="17409"/>
                    <a:pt x="7200" y="17409"/>
                    <a:pt x="7200" y="17409"/>
                  </a:cubicBezTo>
                  <a:cubicBezTo>
                    <a:pt x="7200" y="17087"/>
                    <a:pt x="6840" y="16764"/>
                    <a:pt x="6840" y="16442"/>
                  </a:cubicBezTo>
                  <a:cubicBezTo>
                    <a:pt x="6840" y="16119"/>
                    <a:pt x="6840" y="15797"/>
                    <a:pt x="7200" y="15475"/>
                  </a:cubicBezTo>
                  <a:cubicBezTo>
                    <a:pt x="7200" y="15152"/>
                    <a:pt x="7200" y="15152"/>
                    <a:pt x="7200" y="15152"/>
                  </a:cubicBezTo>
                  <a:cubicBezTo>
                    <a:pt x="7560" y="15152"/>
                    <a:pt x="7560" y="15152"/>
                    <a:pt x="7560" y="15152"/>
                  </a:cubicBezTo>
                  <a:cubicBezTo>
                    <a:pt x="7920" y="15152"/>
                    <a:pt x="7920" y="15152"/>
                    <a:pt x="7920" y="15152"/>
                  </a:cubicBezTo>
                  <a:cubicBezTo>
                    <a:pt x="7920" y="14185"/>
                    <a:pt x="7920" y="14185"/>
                    <a:pt x="7920" y="14185"/>
                  </a:cubicBezTo>
                  <a:cubicBezTo>
                    <a:pt x="7200" y="13863"/>
                    <a:pt x="6480" y="13218"/>
                    <a:pt x="6120" y="12573"/>
                  </a:cubicBezTo>
                  <a:cubicBezTo>
                    <a:pt x="5400" y="11928"/>
                    <a:pt x="5040" y="10961"/>
                    <a:pt x="5040" y="9994"/>
                  </a:cubicBezTo>
                  <a:cubicBezTo>
                    <a:pt x="5040" y="8382"/>
                    <a:pt x="5760" y="7093"/>
                    <a:pt x="6840" y="6125"/>
                  </a:cubicBezTo>
                  <a:cubicBezTo>
                    <a:pt x="7920" y="5481"/>
                    <a:pt x="9360" y="4836"/>
                    <a:pt x="10800" y="4836"/>
                  </a:cubicBezTo>
                  <a:close/>
                  <a:moveTo>
                    <a:pt x="12600" y="19988"/>
                  </a:moveTo>
                  <a:cubicBezTo>
                    <a:pt x="12600" y="19988"/>
                    <a:pt x="12600" y="19988"/>
                    <a:pt x="12600" y="19988"/>
                  </a:cubicBezTo>
                  <a:cubicBezTo>
                    <a:pt x="12600" y="20955"/>
                    <a:pt x="11880" y="21600"/>
                    <a:pt x="10800" y="21600"/>
                  </a:cubicBezTo>
                  <a:cubicBezTo>
                    <a:pt x="10080" y="21600"/>
                    <a:pt x="9360" y="20955"/>
                    <a:pt x="9360" y="20310"/>
                  </a:cubicBezTo>
                  <a:cubicBezTo>
                    <a:pt x="12600" y="19988"/>
                    <a:pt x="12600" y="19988"/>
                    <a:pt x="12600" y="19988"/>
                  </a:cubicBezTo>
                  <a:close/>
                  <a:moveTo>
                    <a:pt x="13680" y="17731"/>
                  </a:moveTo>
                  <a:cubicBezTo>
                    <a:pt x="8280" y="18376"/>
                    <a:pt x="8280" y="18376"/>
                    <a:pt x="8280" y="18376"/>
                  </a:cubicBezTo>
                  <a:cubicBezTo>
                    <a:pt x="8280" y="18376"/>
                    <a:pt x="8280" y="18376"/>
                    <a:pt x="8280" y="18376"/>
                  </a:cubicBezTo>
                  <a:cubicBezTo>
                    <a:pt x="8280" y="18376"/>
                    <a:pt x="8280" y="18376"/>
                    <a:pt x="8280" y="18376"/>
                  </a:cubicBezTo>
                  <a:cubicBezTo>
                    <a:pt x="13680" y="18054"/>
                    <a:pt x="13680" y="18054"/>
                    <a:pt x="13680" y="18054"/>
                  </a:cubicBezTo>
                  <a:cubicBezTo>
                    <a:pt x="13680" y="18054"/>
                    <a:pt x="13680" y="18054"/>
                    <a:pt x="13680" y="17731"/>
                  </a:cubicBezTo>
                  <a:cubicBezTo>
                    <a:pt x="13680" y="17731"/>
                    <a:pt x="13680" y="17731"/>
                    <a:pt x="13680" y="17731"/>
                  </a:cubicBezTo>
                  <a:close/>
                  <a:moveTo>
                    <a:pt x="13680" y="15797"/>
                  </a:moveTo>
                  <a:cubicBezTo>
                    <a:pt x="8280" y="16442"/>
                    <a:pt x="8280" y="16442"/>
                    <a:pt x="8280" y="16442"/>
                  </a:cubicBezTo>
                  <a:cubicBezTo>
                    <a:pt x="8280" y="16442"/>
                    <a:pt x="8280" y="16442"/>
                    <a:pt x="8280" y="16442"/>
                  </a:cubicBezTo>
                  <a:cubicBezTo>
                    <a:pt x="8280" y="16442"/>
                    <a:pt x="8280" y="16442"/>
                    <a:pt x="8280" y="16442"/>
                  </a:cubicBezTo>
                  <a:cubicBezTo>
                    <a:pt x="13680" y="16119"/>
                    <a:pt x="13680" y="16119"/>
                    <a:pt x="13680" y="16119"/>
                  </a:cubicBezTo>
                  <a:cubicBezTo>
                    <a:pt x="13680" y="16119"/>
                    <a:pt x="13680" y="16119"/>
                    <a:pt x="13680" y="16119"/>
                  </a:cubicBezTo>
                  <a:cubicBezTo>
                    <a:pt x="13680" y="15797"/>
                    <a:pt x="13680" y="15797"/>
                    <a:pt x="13680" y="15797"/>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52" name="Group 652"/>
          <p:cNvGrpSpPr/>
          <p:nvPr/>
        </p:nvGrpSpPr>
        <p:grpSpPr>
          <a:xfrm>
            <a:off x="16137884" y="3912124"/>
            <a:ext cx="2165288" cy="2165288"/>
            <a:chOff x="0" y="0"/>
            <a:chExt cx="2165286" cy="2165286"/>
          </a:xfrm>
        </p:grpSpPr>
        <p:sp>
          <p:nvSpPr>
            <p:cNvPr id="650" name="Shape 650"/>
            <p:cNvSpPr/>
            <p:nvPr/>
          </p:nvSpPr>
          <p:spPr>
            <a:xfrm rot="211069">
              <a:off x="60775" y="60775"/>
              <a:ext cx="2043737" cy="2043737"/>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51" name="Shape 651"/>
            <p:cNvSpPr/>
            <p:nvPr/>
          </p:nvSpPr>
          <p:spPr>
            <a:xfrm>
              <a:off x="603329" y="580905"/>
              <a:ext cx="909623" cy="871725"/>
            </a:xfrm>
            <a:custGeom>
              <a:avLst/>
              <a:gdLst/>
              <a:ahLst/>
              <a:cxnLst>
                <a:cxn ang="0">
                  <a:pos x="wd2" y="hd2"/>
                </a:cxn>
                <a:cxn ang="5400000">
                  <a:pos x="wd2" y="hd2"/>
                </a:cxn>
                <a:cxn ang="10800000">
                  <a:pos x="wd2" y="hd2"/>
                </a:cxn>
                <a:cxn ang="16200000">
                  <a:pos x="wd2" y="hd2"/>
                </a:cxn>
              </a:cxnLst>
              <a:rect l="0" t="0" r="r" b="b"/>
              <a:pathLst>
                <a:path w="21600" h="21600" extrusionOk="0">
                  <a:moveTo>
                    <a:pt x="9095" y="13353"/>
                  </a:moveTo>
                  <a:cubicBezTo>
                    <a:pt x="9095" y="13353"/>
                    <a:pt x="9095" y="13353"/>
                    <a:pt x="9095" y="13353"/>
                  </a:cubicBezTo>
                  <a:cubicBezTo>
                    <a:pt x="9095" y="13353"/>
                    <a:pt x="9474" y="13353"/>
                    <a:pt x="9474" y="13745"/>
                  </a:cubicBezTo>
                  <a:cubicBezTo>
                    <a:pt x="9474" y="15316"/>
                    <a:pt x="9474" y="15316"/>
                    <a:pt x="9474" y="15316"/>
                  </a:cubicBezTo>
                  <a:cubicBezTo>
                    <a:pt x="9474" y="15316"/>
                    <a:pt x="9474" y="15316"/>
                    <a:pt x="9474" y="15316"/>
                  </a:cubicBezTo>
                  <a:cubicBezTo>
                    <a:pt x="10232" y="15316"/>
                    <a:pt x="10611" y="15709"/>
                    <a:pt x="10989" y="16102"/>
                  </a:cubicBezTo>
                  <a:cubicBezTo>
                    <a:pt x="10989" y="16102"/>
                    <a:pt x="10989" y="16102"/>
                    <a:pt x="10989" y="16102"/>
                  </a:cubicBezTo>
                  <a:cubicBezTo>
                    <a:pt x="10989" y="16887"/>
                    <a:pt x="10989" y="17673"/>
                    <a:pt x="10989" y="18458"/>
                  </a:cubicBezTo>
                  <a:cubicBezTo>
                    <a:pt x="10989" y="18458"/>
                    <a:pt x="10989" y="18458"/>
                    <a:pt x="10989" y="18851"/>
                  </a:cubicBezTo>
                  <a:cubicBezTo>
                    <a:pt x="10611" y="18851"/>
                    <a:pt x="10232" y="18851"/>
                    <a:pt x="9853" y="19244"/>
                  </a:cubicBezTo>
                  <a:cubicBezTo>
                    <a:pt x="9853" y="20422"/>
                    <a:pt x="9853" y="20422"/>
                    <a:pt x="9853" y="20422"/>
                  </a:cubicBezTo>
                  <a:cubicBezTo>
                    <a:pt x="9853" y="20815"/>
                    <a:pt x="9853" y="20815"/>
                    <a:pt x="9853" y="20815"/>
                  </a:cubicBezTo>
                  <a:cubicBezTo>
                    <a:pt x="9474" y="21207"/>
                    <a:pt x="9095" y="21600"/>
                    <a:pt x="8337" y="21600"/>
                  </a:cubicBezTo>
                  <a:cubicBezTo>
                    <a:pt x="7579" y="21600"/>
                    <a:pt x="6821" y="21600"/>
                    <a:pt x="5684" y="21600"/>
                  </a:cubicBezTo>
                  <a:cubicBezTo>
                    <a:pt x="4547" y="21600"/>
                    <a:pt x="3411" y="21600"/>
                    <a:pt x="2653" y="21600"/>
                  </a:cubicBezTo>
                  <a:cubicBezTo>
                    <a:pt x="1895" y="21600"/>
                    <a:pt x="1516" y="21207"/>
                    <a:pt x="1516" y="20815"/>
                  </a:cubicBezTo>
                  <a:cubicBezTo>
                    <a:pt x="1137" y="20815"/>
                    <a:pt x="1137" y="20815"/>
                    <a:pt x="1137" y="20422"/>
                  </a:cubicBezTo>
                  <a:cubicBezTo>
                    <a:pt x="1137" y="20029"/>
                    <a:pt x="1137" y="19244"/>
                    <a:pt x="1137" y="18458"/>
                  </a:cubicBezTo>
                  <a:cubicBezTo>
                    <a:pt x="1137" y="18458"/>
                    <a:pt x="1137" y="18458"/>
                    <a:pt x="1137" y="18065"/>
                  </a:cubicBezTo>
                  <a:cubicBezTo>
                    <a:pt x="1516" y="18065"/>
                    <a:pt x="1895" y="18065"/>
                    <a:pt x="2274" y="17673"/>
                  </a:cubicBezTo>
                  <a:cubicBezTo>
                    <a:pt x="2274" y="16495"/>
                    <a:pt x="2274" y="16495"/>
                    <a:pt x="2274" y="16495"/>
                  </a:cubicBezTo>
                  <a:cubicBezTo>
                    <a:pt x="2274" y="16495"/>
                    <a:pt x="1895" y="16495"/>
                    <a:pt x="1895" y="16495"/>
                  </a:cubicBezTo>
                  <a:cubicBezTo>
                    <a:pt x="1516" y="16495"/>
                    <a:pt x="758" y="16102"/>
                    <a:pt x="758" y="16102"/>
                  </a:cubicBezTo>
                  <a:cubicBezTo>
                    <a:pt x="379" y="15709"/>
                    <a:pt x="379" y="15709"/>
                    <a:pt x="379" y="15709"/>
                  </a:cubicBezTo>
                  <a:cubicBezTo>
                    <a:pt x="379" y="14924"/>
                    <a:pt x="379" y="14138"/>
                    <a:pt x="379" y="13745"/>
                  </a:cubicBezTo>
                  <a:cubicBezTo>
                    <a:pt x="379" y="13353"/>
                    <a:pt x="379" y="13353"/>
                    <a:pt x="758" y="13353"/>
                  </a:cubicBezTo>
                  <a:cubicBezTo>
                    <a:pt x="758" y="12960"/>
                    <a:pt x="1137" y="12960"/>
                    <a:pt x="1895" y="12567"/>
                  </a:cubicBezTo>
                  <a:cubicBezTo>
                    <a:pt x="1895" y="12567"/>
                    <a:pt x="2274" y="12567"/>
                    <a:pt x="2274" y="12567"/>
                  </a:cubicBezTo>
                  <a:cubicBezTo>
                    <a:pt x="2274" y="12567"/>
                    <a:pt x="1895" y="12567"/>
                    <a:pt x="1895" y="12175"/>
                  </a:cubicBezTo>
                  <a:cubicBezTo>
                    <a:pt x="1895" y="11782"/>
                    <a:pt x="1895" y="10996"/>
                    <a:pt x="1895" y="10211"/>
                  </a:cubicBezTo>
                  <a:cubicBezTo>
                    <a:pt x="1895" y="10211"/>
                    <a:pt x="2274" y="10211"/>
                    <a:pt x="2274" y="9818"/>
                  </a:cubicBezTo>
                  <a:cubicBezTo>
                    <a:pt x="1895" y="9818"/>
                    <a:pt x="1895" y="9818"/>
                    <a:pt x="1895" y="9818"/>
                  </a:cubicBezTo>
                  <a:cubicBezTo>
                    <a:pt x="1137" y="9818"/>
                    <a:pt x="758" y="9425"/>
                    <a:pt x="379" y="9425"/>
                  </a:cubicBezTo>
                  <a:cubicBezTo>
                    <a:pt x="379" y="9033"/>
                    <a:pt x="0" y="9033"/>
                    <a:pt x="0" y="9033"/>
                  </a:cubicBezTo>
                  <a:cubicBezTo>
                    <a:pt x="0" y="8247"/>
                    <a:pt x="0" y="7462"/>
                    <a:pt x="0" y="7069"/>
                  </a:cubicBezTo>
                  <a:cubicBezTo>
                    <a:pt x="0" y="6676"/>
                    <a:pt x="379" y="6676"/>
                    <a:pt x="379" y="6676"/>
                  </a:cubicBezTo>
                  <a:cubicBezTo>
                    <a:pt x="758" y="6284"/>
                    <a:pt x="1137" y="6284"/>
                    <a:pt x="1895" y="5891"/>
                  </a:cubicBezTo>
                  <a:cubicBezTo>
                    <a:pt x="2653" y="5891"/>
                    <a:pt x="3411" y="5891"/>
                    <a:pt x="4547" y="5891"/>
                  </a:cubicBezTo>
                  <a:cubicBezTo>
                    <a:pt x="5684" y="5891"/>
                    <a:pt x="6821" y="5891"/>
                    <a:pt x="7579" y="5891"/>
                  </a:cubicBezTo>
                  <a:cubicBezTo>
                    <a:pt x="7958" y="6284"/>
                    <a:pt x="8716" y="6284"/>
                    <a:pt x="8716" y="6676"/>
                  </a:cubicBezTo>
                  <a:cubicBezTo>
                    <a:pt x="9095" y="6676"/>
                    <a:pt x="9095" y="6676"/>
                    <a:pt x="9095" y="7069"/>
                  </a:cubicBezTo>
                  <a:cubicBezTo>
                    <a:pt x="9095" y="7462"/>
                    <a:pt x="9095" y="8247"/>
                    <a:pt x="9095" y="9033"/>
                  </a:cubicBezTo>
                  <a:cubicBezTo>
                    <a:pt x="9095" y="9033"/>
                    <a:pt x="9095" y="9033"/>
                    <a:pt x="8716" y="9425"/>
                  </a:cubicBezTo>
                  <a:cubicBezTo>
                    <a:pt x="9095" y="9425"/>
                    <a:pt x="9095" y="9425"/>
                    <a:pt x="9474" y="9425"/>
                  </a:cubicBezTo>
                  <a:cubicBezTo>
                    <a:pt x="9853" y="9425"/>
                    <a:pt x="10611" y="9818"/>
                    <a:pt x="10611" y="9818"/>
                  </a:cubicBezTo>
                  <a:cubicBezTo>
                    <a:pt x="10989" y="10211"/>
                    <a:pt x="10989" y="10211"/>
                    <a:pt x="10989" y="10211"/>
                  </a:cubicBezTo>
                  <a:cubicBezTo>
                    <a:pt x="10989" y="10996"/>
                    <a:pt x="10989" y="11782"/>
                    <a:pt x="10989" y="12175"/>
                  </a:cubicBezTo>
                  <a:cubicBezTo>
                    <a:pt x="10989" y="12567"/>
                    <a:pt x="10989" y="12567"/>
                    <a:pt x="10611" y="12567"/>
                  </a:cubicBezTo>
                  <a:cubicBezTo>
                    <a:pt x="10611" y="12960"/>
                    <a:pt x="9853" y="12960"/>
                    <a:pt x="9474" y="13353"/>
                  </a:cubicBezTo>
                  <a:cubicBezTo>
                    <a:pt x="9474" y="13353"/>
                    <a:pt x="9095" y="13353"/>
                    <a:pt x="9095" y="13353"/>
                  </a:cubicBezTo>
                  <a:close/>
                  <a:moveTo>
                    <a:pt x="16674" y="0"/>
                  </a:moveTo>
                  <a:cubicBezTo>
                    <a:pt x="15537" y="0"/>
                    <a:pt x="14400" y="0"/>
                    <a:pt x="13642" y="0"/>
                  </a:cubicBezTo>
                  <a:cubicBezTo>
                    <a:pt x="12884" y="0"/>
                    <a:pt x="12505" y="393"/>
                    <a:pt x="12505" y="393"/>
                  </a:cubicBezTo>
                  <a:cubicBezTo>
                    <a:pt x="12126" y="785"/>
                    <a:pt x="12126" y="785"/>
                    <a:pt x="12126" y="785"/>
                  </a:cubicBezTo>
                  <a:cubicBezTo>
                    <a:pt x="12126" y="1571"/>
                    <a:pt x="12126" y="2356"/>
                    <a:pt x="12126" y="2749"/>
                  </a:cubicBezTo>
                  <a:cubicBezTo>
                    <a:pt x="12126" y="3142"/>
                    <a:pt x="12126" y="3142"/>
                    <a:pt x="12505" y="3142"/>
                  </a:cubicBezTo>
                  <a:cubicBezTo>
                    <a:pt x="12505" y="3535"/>
                    <a:pt x="12505" y="3535"/>
                    <a:pt x="12505" y="3535"/>
                  </a:cubicBezTo>
                  <a:cubicBezTo>
                    <a:pt x="12505" y="3535"/>
                    <a:pt x="12505" y="3535"/>
                    <a:pt x="12505" y="3535"/>
                  </a:cubicBezTo>
                  <a:cubicBezTo>
                    <a:pt x="11747" y="3535"/>
                    <a:pt x="11368" y="3927"/>
                    <a:pt x="10989" y="3927"/>
                  </a:cubicBezTo>
                  <a:cubicBezTo>
                    <a:pt x="10989" y="4320"/>
                    <a:pt x="10611" y="4320"/>
                    <a:pt x="10611" y="4320"/>
                  </a:cubicBezTo>
                  <a:cubicBezTo>
                    <a:pt x="10611" y="5105"/>
                    <a:pt x="10611" y="5891"/>
                    <a:pt x="10611" y="6284"/>
                  </a:cubicBezTo>
                  <a:cubicBezTo>
                    <a:pt x="10611" y="6676"/>
                    <a:pt x="10989" y="6676"/>
                    <a:pt x="10989" y="6676"/>
                  </a:cubicBezTo>
                  <a:cubicBezTo>
                    <a:pt x="11368" y="7069"/>
                    <a:pt x="11747" y="7069"/>
                    <a:pt x="12505" y="7462"/>
                  </a:cubicBezTo>
                  <a:cubicBezTo>
                    <a:pt x="12505" y="7462"/>
                    <a:pt x="12505" y="7462"/>
                    <a:pt x="12505" y="7462"/>
                  </a:cubicBezTo>
                  <a:cubicBezTo>
                    <a:pt x="12505" y="7462"/>
                    <a:pt x="12126" y="7462"/>
                    <a:pt x="12126" y="7462"/>
                  </a:cubicBezTo>
                  <a:cubicBezTo>
                    <a:pt x="12126" y="7462"/>
                    <a:pt x="12126" y="7855"/>
                    <a:pt x="12126" y="7855"/>
                  </a:cubicBezTo>
                  <a:cubicBezTo>
                    <a:pt x="12126" y="8640"/>
                    <a:pt x="12126" y="9033"/>
                    <a:pt x="12126" y="9818"/>
                  </a:cubicBezTo>
                  <a:cubicBezTo>
                    <a:pt x="12126" y="9818"/>
                    <a:pt x="12126" y="10211"/>
                    <a:pt x="12126" y="10211"/>
                  </a:cubicBezTo>
                  <a:cubicBezTo>
                    <a:pt x="12505" y="10211"/>
                    <a:pt x="12505" y="10604"/>
                    <a:pt x="12884" y="10604"/>
                  </a:cubicBezTo>
                  <a:cubicBezTo>
                    <a:pt x="12884" y="10604"/>
                    <a:pt x="12505" y="10604"/>
                    <a:pt x="12505" y="10996"/>
                  </a:cubicBezTo>
                  <a:cubicBezTo>
                    <a:pt x="12505" y="10996"/>
                    <a:pt x="12505" y="10996"/>
                    <a:pt x="12126" y="11389"/>
                  </a:cubicBezTo>
                  <a:cubicBezTo>
                    <a:pt x="12126" y="11782"/>
                    <a:pt x="12126" y="12567"/>
                    <a:pt x="12126" y="13353"/>
                  </a:cubicBezTo>
                  <a:cubicBezTo>
                    <a:pt x="12505" y="13353"/>
                    <a:pt x="12505" y="13353"/>
                    <a:pt x="12505" y="13745"/>
                  </a:cubicBezTo>
                  <a:cubicBezTo>
                    <a:pt x="12884" y="13745"/>
                    <a:pt x="12884" y="14138"/>
                    <a:pt x="13642" y="14138"/>
                  </a:cubicBezTo>
                  <a:cubicBezTo>
                    <a:pt x="13263" y="14138"/>
                    <a:pt x="13263" y="14138"/>
                    <a:pt x="12884" y="14531"/>
                  </a:cubicBezTo>
                  <a:cubicBezTo>
                    <a:pt x="12884" y="14531"/>
                    <a:pt x="12884" y="14531"/>
                    <a:pt x="12884" y="14924"/>
                  </a:cubicBezTo>
                  <a:cubicBezTo>
                    <a:pt x="12884" y="15316"/>
                    <a:pt x="12884" y="16102"/>
                    <a:pt x="12884" y="16887"/>
                  </a:cubicBezTo>
                  <a:cubicBezTo>
                    <a:pt x="12884" y="16887"/>
                    <a:pt x="12884" y="16887"/>
                    <a:pt x="13263" y="17280"/>
                  </a:cubicBezTo>
                  <a:cubicBezTo>
                    <a:pt x="13263" y="17280"/>
                    <a:pt x="13263" y="17280"/>
                    <a:pt x="13263" y="17280"/>
                  </a:cubicBezTo>
                  <a:cubicBezTo>
                    <a:pt x="12884" y="17280"/>
                    <a:pt x="12505" y="17673"/>
                    <a:pt x="12505" y="17673"/>
                  </a:cubicBezTo>
                  <a:cubicBezTo>
                    <a:pt x="12505" y="18065"/>
                    <a:pt x="12505" y="18065"/>
                    <a:pt x="12126" y="18065"/>
                  </a:cubicBezTo>
                  <a:cubicBezTo>
                    <a:pt x="12126" y="18851"/>
                    <a:pt x="12126" y="19636"/>
                    <a:pt x="12126" y="20029"/>
                  </a:cubicBezTo>
                  <a:cubicBezTo>
                    <a:pt x="12505" y="20422"/>
                    <a:pt x="12505" y="20422"/>
                    <a:pt x="12505" y="20422"/>
                  </a:cubicBezTo>
                  <a:cubicBezTo>
                    <a:pt x="12884" y="20815"/>
                    <a:pt x="13263" y="20815"/>
                    <a:pt x="14021" y="21207"/>
                  </a:cubicBezTo>
                  <a:cubicBezTo>
                    <a:pt x="14779" y="21207"/>
                    <a:pt x="15537" y="21207"/>
                    <a:pt x="16674" y="21207"/>
                  </a:cubicBezTo>
                  <a:cubicBezTo>
                    <a:pt x="17811" y="21207"/>
                    <a:pt x="18947" y="21207"/>
                    <a:pt x="19705" y="21207"/>
                  </a:cubicBezTo>
                  <a:cubicBezTo>
                    <a:pt x="20084" y="20815"/>
                    <a:pt x="20842" y="20815"/>
                    <a:pt x="20842" y="20422"/>
                  </a:cubicBezTo>
                  <a:cubicBezTo>
                    <a:pt x="21221" y="20422"/>
                    <a:pt x="21221" y="20422"/>
                    <a:pt x="21221" y="20029"/>
                  </a:cubicBezTo>
                  <a:cubicBezTo>
                    <a:pt x="21221" y="19636"/>
                    <a:pt x="21221" y="18851"/>
                    <a:pt x="21221" y="18065"/>
                  </a:cubicBezTo>
                  <a:cubicBezTo>
                    <a:pt x="21221" y="18065"/>
                    <a:pt x="21221" y="17673"/>
                    <a:pt x="20842" y="17673"/>
                  </a:cubicBezTo>
                  <a:cubicBezTo>
                    <a:pt x="20842" y="17673"/>
                    <a:pt x="20842" y="17673"/>
                    <a:pt x="20842" y="17673"/>
                  </a:cubicBezTo>
                  <a:cubicBezTo>
                    <a:pt x="21221" y="17280"/>
                    <a:pt x="21221" y="17280"/>
                    <a:pt x="21600" y="17280"/>
                  </a:cubicBezTo>
                  <a:cubicBezTo>
                    <a:pt x="21600" y="16887"/>
                    <a:pt x="21600" y="16887"/>
                    <a:pt x="21600" y="16887"/>
                  </a:cubicBezTo>
                  <a:cubicBezTo>
                    <a:pt x="21600" y="16102"/>
                    <a:pt x="21600" y="15316"/>
                    <a:pt x="21600" y="14924"/>
                  </a:cubicBezTo>
                  <a:cubicBezTo>
                    <a:pt x="21600" y="14531"/>
                    <a:pt x="21600" y="14531"/>
                    <a:pt x="21600" y="14531"/>
                  </a:cubicBezTo>
                  <a:cubicBezTo>
                    <a:pt x="21221" y="14138"/>
                    <a:pt x="21221" y="14138"/>
                    <a:pt x="20463" y="13745"/>
                  </a:cubicBezTo>
                  <a:cubicBezTo>
                    <a:pt x="20842" y="13745"/>
                    <a:pt x="20842" y="13745"/>
                    <a:pt x="20842" y="13745"/>
                  </a:cubicBezTo>
                  <a:cubicBezTo>
                    <a:pt x="21221" y="13745"/>
                    <a:pt x="21221" y="13353"/>
                    <a:pt x="21221" y="13353"/>
                  </a:cubicBezTo>
                  <a:cubicBezTo>
                    <a:pt x="21221" y="12567"/>
                    <a:pt x="21221" y="11782"/>
                    <a:pt x="21221" y="11389"/>
                  </a:cubicBezTo>
                  <a:cubicBezTo>
                    <a:pt x="21221" y="10996"/>
                    <a:pt x="21221" y="10996"/>
                    <a:pt x="20842" y="10996"/>
                  </a:cubicBezTo>
                  <a:cubicBezTo>
                    <a:pt x="20842" y="10604"/>
                    <a:pt x="20463" y="10604"/>
                    <a:pt x="20084" y="10604"/>
                  </a:cubicBezTo>
                  <a:cubicBezTo>
                    <a:pt x="20463" y="10604"/>
                    <a:pt x="20463" y="10211"/>
                    <a:pt x="20842" y="10211"/>
                  </a:cubicBezTo>
                  <a:cubicBezTo>
                    <a:pt x="20842" y="10211"/>
                    <a:pt x="20842" y="10211"/>
                    <a:pt x="20842" y="9818"/>
                  </a:cubicBezTo>
                  <a:cubicBezTo>
                    <a:pt x="20842" y="9033"/>
                    <a:pt x="20842" y="8640"/>
                    <a:pt x="20842" y="7855"/>
                  </a:cubicBezTo>
                  <a:cubicBezTo>
                    <a:pt x="20842" y="7855"/>
                    <a:pt x="20842" y="7462"/>
                    <a:pt x="20842" y="7462"/>
                  </a:cubicBezTo>
                  <a:cubicBezTo>
                    <a:pt x="20463" y="7069"/>
                    <a:pt x="20084" y="7069"/>
                    <a:pt x="19326" y="7069"/>
                  </a:cubicBezTo>
                  <a:cubicBezTo>
                    <a:pt x="19326" y="7069"/>
                    <a:pt x="19326" y="7069"/>
                    <a:pt x="19326" y="7069"/>
                  </a:cubicBezTo>
                  <a:cubicBezTo>
                    <a:pt x="19326" y="6676"/>
                    <a:pt x="19326" y="6676"/>
                    <a:pt x="19326" y="6676"/>
                  </a:cubicBezTo>
                  <a:cubicBezTo>
                    <a:pt x="19705" y="6676"/>
                    <a:pt x="19705" y="6676"/>
                    <a:pt x="19705" y="6284"/>
                  </a:cubicBezTo>
                  <a:cubicBezTo>
                    <a:pt x="19705" y="5891"/>
                    <a:pt x="19705" y="5105"/>
                    <a:pt x="19705" y="4320"/>
                  </a:cubicBezTo>
                  <a:cubicBezTo>
                    <a:pt x="19705" y="4320"/>
                    <a:pt x="19705" y="4320"/>
                    <a:pt x="19326" y="3927"/>
                  </a:cubicBezTo>
                  <a:cubicBezTo>
                    <a:pt x="19326" y="3927"/>
                    <a:pt x="19326" y="3927"/>
                    <a:pt x="19326" y="3927"/>
                  </a:cubicBezTo>
                  <a:cubicBezTo>
                    <a:pt x="19326" y="3927"/>
                    <a:pt x="19326" y="3927"/>
                    <a:pt x="19326" y="3927"/>
                  </a:cubicBezTo>
                  <a:cubicBezTo>
                    <a:pt x="20084" y="3927"/>
                    <a:pt x="20463" y="3535"/>
                    <a:pt x="20842" y="3142"/>
                  </a:cubicBezTo>
                  <a:cubicBezTo>
                    <a:pt x="20842" y="3142"/>
                    <a:pt x="20842" y="3142"/>
                    <a:pt x="21221" y="2749"/>
                  </a:cubicBezTo>
                  <a:cubicBezTo>
                    <a:pt x="21221" y="2356"/>
                    <a:pt x="21221" y="1571"/>
                    <a:pt x="21221" y="785"/>
                  </a:cubicBezTo>
                  <a:cubicBezTo>
                    <a:pt x="21221" y="785"/>
                    <a:pt x="20842" y="785"/>
                    <a:pt x="20842" y="393"/>
                  </a:cubicBezTo>
                  <a:cubicBezTo>
                    <a:pt x="20463" y="393"/>
                    <a:pt x="20084" y="0"/>
                    <a:pt x="19326" y="0"/>
                  </a:cubicBezTo>
                  <a:cubicBezTo>
                    <a:pt x="18568" y="0"/>
                    <a:pt x="17811" y="0"/>
                    <a:pt x="16674" y="0"/>
                  </a:cubicBezTo>
                  <a:close/>
                  <a:moveTo>
                    <a:pt x="17432" y="3927"/>
                  </a:moveTo>
                  <a:cubicBezTo>
                    <a:pt x="17811" y="3927"/>
                    <a:pt x="17811" y="3927"/>
                    <a:pt x="17811" y="3927"/>
                  </a:cubicBezTo>
                  <a:cubicBezTo>
                    <a:pt x="18189" y="4320"/>
                    <a:pt x="18568" y="4320"/>
                    <a:pt x="18568" y="4320"/>
                  </a:cubicBezTo>
                  <a:cubicBezTo>
                    <a:pt x="18568" y="4320"/>
                    <a:pt x="18189" y="4320"/>
                    <a:pt x="17811" y="4320"/>
                  </a:cubicBezTo>
                  <a:cubicBezTo>
                    <a:pt x="17053" y="4713"/>
                    <a:pt x="16295" y="4713"/>
                    <a:pt x="15158" y="4713"/>
                  </a:cubicBezTo>
                  <a:cubicBezTo>
                    <a:pt x="14021" y="4713"/>
                    <a:pt x="13263" y="4713"/>
                    <a:pt x="12505" y="4320"/>
                  </a:cubicBezTo>
                  <a:cubicBezTo>
                    <a:pt x="12126" y="4320"/>
                    <a:pt x="11747" y="4320"/>
                    <a:pt x="11747" y="4320"/>
                  </a:cubicBezTo>
                  <a:cubicBezTo>
                    <a:pt x="11747" y="4320"/>
                    <a:pt x="12126" y="4320"/>
                    <a:pt x="12505" y="3927"/>
                  </a:cubicBezTo>
                  <a:cubicBezTo>
                    <a:pt x="12884" y="3927"/>
                    <a:pt x="13642" y="3927"/>
                    <a:pt x="14400" y="3927"/>
                  </a:cubicBezTo>
                  <a:cubicBezTo>
                    <a:pt x="14779" y="3927"/>
                    <a:pt x="15916" y="3927"/>
                    <a:pt x="16674" y="3927"/>
                  </a:cubicBezTo>
                  <a:cubicBezTo>
                    <a:pt x="17053" y="3927"/>
                    <a:pt x="17432" y="3927"/>
                    <a:pt x="17432" y="3927"/>
                  </a:cubicBezTo>
                  <a:close/>
                  <a:moveTo>
                    <a:pt x="19326" y="785"/>
                  </a:moveTo>
                  <a:cubicBezTo>
                    <a:pt x="19705" y="785"/>
                    <a:pt x="20084" y="785"/>
                    <a:pt x="20084" y="785"/>
                  </a:cubicBezTo>
                  <a:cubicBezTo>
                    <a:pt x="20084" y="785"/>
                    <a:pt x="19705" y="785"/>
                    <a:pt x="19326" y="1178"/>
                  </a:cubicBezTo>
                  <a:cubicBezTo>
                    <a:pt x="18568" y="1178"/>
                    <a:pt x="17811" y="1178"/>
                    <a:pt x="16674" y="1178"/>
                  </a:cubicBezTo>
                  <a:cubicBezTo>
                    <a:pt x="15537" y="1178"/>
                    <a:pt x="14779" y="1178"/>
                    <a:pt x="14021" y="1178"/>
                  </a:cubicBezTo>
                  <a:cubicBezTo>
                    <a:pt x="13642" y="785"/>
                    <a:pt x="13263" y="785"/>
                    <a:pt x="13263" y="785"/>
                  </a:cubicBezTo>
                  <a:cubicBezTo>
                    <a:pt x="13263" y="785"/>
                    <a:pt x="13642" y="785"/>
                    <a:pt x="14021" y="785"/>
                  </a:cubicBezTo>
                  <a:cubicBezTo>
                    <a:pt x="14779" y="393"/>
                    <a:pt x="15537" y="393"/>
                    <a:pt x="16674" y="393"/>
                  </a:cubicBezTo>
                  <a:cubicBezTo>
                    <a:pt x="17811" y="393"/>
                    <a:pt x="18568" y="393"/>
                    <a:pt x="19326" y="785"/>
                  </a:cubicBezTo>
                  <a:close/>
                  <a:moveTo>
                    <a:pt x="17432" y="7462"/>
                  </a:moveTo>
                  <a:cubicBezTo>
                    <a:pt x="18189" y="7462"/>
                    <a:pt x="18568" y="7462"/>
                    <a:pt x="19326" y="7462"/>
                  </a:cubicBezTo>
                  <a:cubicBezTo>
                    <a:pt x="19705" y="7462"/>
                    <a:pt x="19705" y="7855"/>
                    <a:pt x="19705" y="7855"/>
                  </a:cubicBezTo>
                  <a:cubicBezTo>
                    <a:pt x="19705" y="7855"/>
                    <a:pt x="19705" y="7855"/>
                    <a:pt x="19326" y="7855"/>
                  </a:cubicBezTo>
                  <a:cubicBezTo>
                    <a:pt x="18568" y="7855"/>
                    <a:pt x="17432" y="8247"/>
                    <a:pt x="16674" y="8247"/>
                  </a:cubicBezTo>
                  <a:cubicBezTo>
                    <a:pt x="15537" y="8247"/>
                    <a:pt x="14400" y="7855"/>
                    <a:pt x="13642" y="7855"/>
                  </a:cubicBezTo>
                  <a:cubicBezTo>
                    <a:pt x="13263" y="7855"/>
                    <a:pt x="13263" y="7855"/>
                    <a:pt x="13263" y="7855"/>
                  </a:cubicBezTo>
                  <a:cubicBezTo>
                    <a:pt x="13263" y="7855"/>
                    <a:pt x="13263" y="7462"/>
                    <a:pt x="13642" y="7462"/>
                  </a:cubicBezTo>
                  <a:cubicBezTo>
                    <a:pt x="14021" y="7462"/>
                    <a:pt x="14021" y="7462"/>
                    <a:pt x="14021" y="7462"/>
                  </a:cubicBezTo>
                  <a:cubicBezTo>
                    <a:pt x="14400" y="7462"/>
                    <a:pt x="14779" y="7462"/>
                    <a:pt x="15158" y="7462"/>
                  </a:cubicBezTo>
                  <a:cubicBezTo>
                    <a:pt x="15916" y="7462"/>
                    <a:pt x="17053" y="7462"/>
                    <a:pt x="17432" y="7462"/>
                  </a:cubicBezTo>
                  <a:close/>
                  <a:moveTo>
                    <a:pt x="18568" y="10996"/>
                  </a:moveTo>
                  <a:cubicBezTo>
                    <a:pt x="18947" y="10996"/>
                    <a:pt x="19326" y="10996"/>
                    <a:pt x="19326" y="10996"/>
                  </a:cubicBezTo>
                  <a:cubicBezTo>
                    <a:pt x="20084" y="10996"/>
                    <a:pt x="20084" y="10996"/>
                    <a:pt x="20084" y="10996"/>
                  </a:cubicBezTo>
                  <a:cubicBezTo>
                    <a:pt x="20084" y="11389"/>
                    <a:pt x="20084" y="11389"/>
                    <a:pt x="19326" y="11389"/>
                  </a:cubicBezTo>
                  <a:cubicBezTo>
                    <a:pt x="18947" y="11389"/>
                    <a:pt x="17811" y="11389"/>
                    <a:pt x="16674" y="11389"/>
                  </a:cubicBezTo>
                  <a:cubicBezTo>
                    <a:pt x="15537" y="11389"/>
                    <a:pt x="14779" y="11389"/>
                    <a:pt x="14021" y="11389"/>
                  </a:cubicBezTo>
                  <a:cubicBezTo>
                    <a:pt x="13642" y="11389"/>
                    <a:pt x="13263" y="11389"/>
                    <a:pt x="13263" y="10996"/>
                  </a:cubicBezTo>
                  <a:cubicBezTo>
                    <a:pt x="13263" y="10996"/>
                    <a:pt x="13642" y="10996"/>
                    <a:pt x="14021" y="10996"/>
                  </a:cubicBezTo>
                  <a:cubicBezTo>
                    <a:pt x="14400" y="10996"/>
                    <a:pt x="14400" y="10996"/>
                    <a:pt x="14779" y="10996"/>
                  </a:cubicBezTo>
                  <a:cubicBezTo>
                    <a:pt x="15158" y="10996"/>
                    <a:pt x="15916" y="10996"/>
                    <a:pt x="16674" y="10996"/>
                  </a:cubicBezTo>
                  <a:cubicBezTo>
                    <a:pt x="17053" y="10996"/>
                    <a:pt x="17811" y="10996"/>
                    <a:pt x="18568" y="10996"/>
                  </a:cubicBezTo>
                  <a:close/>
                  <a:moveTo>
                    <a:pt x="18947" y="14138"/>
                  </a:moveTo>
                  <a:cubicBezTo>
                    <a:pt x="19326" y="14138"/>
                    <a:pt x="19705" y="14531"/>
                    <a:pt x="20084" y="14531"/>
                  </a:cubicBezTo>
                  <a:cubicBezTo>
                    <a:pt x="20463" y="14531"/>
                    <a:pt x="20842" y="14531"/>
                    <a:pt x="20842" y="14531"/>
                  </a:cubicBezTo>
                  <a:cubicBezTo>
                    <a:pt x="20842" y="14531"/>
                    <a:pt x="20463" y="14531"/>
                    <a:pt x="20084" y="14924"/>
                  </a:cubicBezTo>
                  <a:cubicBezTo>
                    <a:pt x="19326" y="14924"/>
                    <a:pt x="18568" y="14924"/>
                    <a:pt x="17432" y="14924"/>
                  </a:cubicBezTo>
                  <a:cubicBezTo>
                    <a:pt x="16295" y="14924"/>
                    <a:pt x="15158" y="14924"/>
                    <a:pt x="14779" y="14924"/>
                  </a:cubicBezTo>
                  <a:cubicBezTo>
                    <a:pt x="14021" y="14531"/>
                    <a:pt x="14021" y="14531"/>
                    <a:pt x="14021" y="14531"/>
                  </a:cubicBezTo>
                  <a:cubicBezTo>
                    <a:pt x="14021" y="14531"/>
                    <a:pt x="14021" y="14531"/>
                    <a:pt x="14779" y="14531"/>
                  </a:cubicBezTo>
                  <a:cubicBezTo>
                    <a:pt x="14779" y="14531"/>
                    <a:pt x="15158" y="14531"/>
                    <a:pt x="15158" y="14531"/>
                  </a:cubicBezTo>
                  <a:cubicBezTo>
                    <a:pt x="15537" y="14531"/>
                    <a:pt x="16295" y="14531"/>
                    <a:pt x="16674" y="14531"/>
                  </a:cubicBezTo>
                  <a:cubicBezTo>
                    <a:pt x="17432" y="14531"/>
                    <a:pt x="18189" y="14531"/>
                    <a:pt x="18947" y="14138"/>
                  </a:cubicBezTo>
                  <a:close/>
                  <a:moveTo>
                    <a:pt x="18947" y="17673"/>
                  </a:moveTo>
                  <a:cubicBezTo>
                    <a:pt x="19326" y="17673"/>
                    <a:pt x="19326" y="17673"/>
                    <a:pt x="19326" y="17673"/>
                  </a:cubicBezTo>
                  <a:cubicBezTo>
                    <a:pt x="20084" y="18065"/>
                    <a:pt x="20084" y="18065"/>
                    <a:pt x="20084" y="18065"/>
                  </a:cubicBezTo>
                  <a:cubicBezTo>
                    <a:pt x="20084" y="18065"/>
                    <a:pt x="20084" y="18065"/>
                    <a:pt x="19326" y="18065"/>
                  </a:cubicBezTo>
                  <a:cubicBezTo>
                    <a:pt x="18947" y="18458"/>
                    <a:pt x="17811" y="18458"/>
                    <a:pt x="16674" y="18458"/>
                  </a:cubicBezTo>
                  <a:cubicBezTo>
                    <a:pt x="15537" y="18458"/>
                    <a:pt x="14779" y="18458"/>
                    <a:pt x="14021" y="18065"/>
                  </a:cubicBezTo>
                  <a:cubicBezTo>
                    <a:pt x="13642" y="18065"/>
                    <a:pt x="13263" y="18065"/>
                    <a:pt x="13263" y="18065"/>
                  </a:cubicBezTo>
                  <a:cubicBezTo>
                    <a:pt x="13263" y="18065"/>
                    <a:pt x="13642" y="18065"/>
                    <a:pt x="14021" y="17673"/>
                  </a:cubicBezTo>
                  <a:cubicBezTo>
                    <a:pt x="14400" y="17673"/>
                    <a:pt x="14779" y="17673"/>
                    <a:pt x="15158" y="17673"/>
                  </a:cubicBezTo>
                  <a:cubicBezTo>
                    <a:pt x="15537" y="17673"/>
                    <a:pt x="16295" y="17673"/>
                    <a:pt x="17432" y="17673"/>
                  </a:cubicBezTo>
                  <a:cubicBezTo>
                    <a:pt x="17811" y="17673"/>
                    <a:pt x="18568" y="17673"/>
                    <a:pt x="18947" y="17673"/>
                  </a:cubicBezTo>
                  <a:close/>
                  <a:moveTo>
                    <a:pt x="2274" y="18458"/>
                  </a:moveTo>
                  <a:cubicBezTo>
                    <a:pt x="2274" y="18458"/>
                    <a:pt x="2274" y="18458"/>
                    <a:pt x="2274" y="18458"/>
                  </a:cubicBezTo>
                  <a:cubicBezTo>
                    <a:pt x="2274" y="18458"/>
                    <a:pt x="2274" y="18458"/>
                    <a:pt x="2274" y="18458"/>
                  </a:cubicBezTo>
                  <a:cubicBezTo>
                    <a:pt x="2274" y="18458"/>
                    <a:pt x="2274" y="18458"/>
                    <a:pt x="2274" y="18458"/>
                  </a:cubicBezTo>
                  <a:close/>
                  <a:moveTo>
                    <a:pt x="9095" y="16102"/>
                  </a:moveTo>
                  <a:cubicBezTo>
                    <a:pt x="9095" y="16102"/>
                    <a:pt x="9095" y="16102"/>
                    <a:pt x="9095" y="16102"/>
                  </a:cubicBezTo>
                  <a:cubicBezTo>
                    <a:pt x="8716" y="16102"/>
                    <a:pt x="8337" y="16495"/>
                    <a:pt x="7579" y="16495"/>
                  </a:cubicBezTo>
                  <a:cubicBezTo>
                    <a:pt x="7579" y="16495"/>
                    <a:pt x="7579" y="16495"/>
                    <a:pt x="7579" y="16495"/>
                  </a:cubicBezTo>
                  <a:cubicBezTo>
                    <a:pt x="8337" y="16495"/>
                    <a:pt x="8716" y="16495"/>
                    <a:pt x="9474" y="16495"/>
                  </a:cubicBezTo>
                  <a:cubicBezTo>
                    <a:pt x="9853" y="16102"/>
                    <a:pt x="9853" y="16102"/>
                    <a:pt x="9853" y="16102"/>
                  </a:cubicBezTo>
                  <a:cubicBezTo>
                    <a:pt x="9853" y="16102"/>
                    <a:pt x="9853" y="16102"/>
                    <a:pt x="9474" y="16102"/>
                  </a:cubicBezTo>
                  <a:cubicBezTo>
                    <a:pt x="9095" y="16102"/>
                    <a:pt x="9095" y="16102"/>
                    <a:pt x="9095" y="16102"/>
                  </a:cubicBezTo>
                  <a:close/>
                  <a:moveTo>
                    <a:pt x="7579" y="9818"/>
                  </a:moveTo>
                  <a:cubicBezTo>
                    <a:pt x="7579" y="9818"/>
                    <a:pt x="7579" y="9818"/>
                    <a:pt x="7579" y="9818"/>
                  </a:cubicBezTo>
                  <a:cubicBezTo>
                    <a:pt x="6821" y="9818"/>
                    <a:pt x="5684" y="10211"/>
                    <a:pt x="4547" y="10211"/>
                  </a:cubicBezTo>
                  <a:cubicBezTo>
                    <a:pt x="4168" y="10211"/>
                    <a:pt x="3789" y="10211"/>
                    <a:pt x="3411" y="10211"/>
                  </a:cubicBezTo>
                  <a:cubicBezTo>
                    <a:pt x="3411" y="10211"/>
                    <a:pt x="3032" y="10211"/>
                    <a:pt x="3032" y="10211"/>
                  </a:cubicBezTo>
                  <a:cubicBezTo>
                    <a:pt x="3032" y="10211"/>
                    <a:pt x="3411" y="10211"/>
                    <a:pt x="3789" y="10211"/>
                  </a:cubicBezTo>
                  <a:cubicBezTo>
                    <a:pt x="4547" y="10604"/>
                    <a:pt x="5305" y="10604"/>
                    <a:pt x="6442" y="10604"/>
                  </a:cubicBezTo>
                  <a:cubicBezTo>
                    <a:pt x="7579" y="10604"/>
                    <a:pt x="8337" y="10604"/>
                    <a:pt x="9095" y="10211"/>
                  </a:cubicBezTo>
                  <a:cubicBezTo>
                    <a:pt x="9474" y="10211"/>
                    <a:pt x="9853" y="10211"/>
                    <a:pt x="9853" y="10211"/>
                  </a:cubicBezTo>
                  <a:cubicBezTo>
                    <a:pt x="9853" y="10211"/>
                    <a:pt x="9474" y="10211"/>
                    <a:pt x="9095" y="9818"/>
                  </a:cubicBezTo>
                  <a:cubicBezTo>
                    <a:pt x="8716" y="9818"/>
                    <a:pt x="8337" y="9818"/>
                    <a:pt x="7579" y="9818"/>
                  </a:cubicBezTo>
                  <a:close/>
                  <a:moveTo>
                    <a:pt x="7200" y="6676"/>
                  </a:moveTo>
                  <a:cubicBezTo>
                    <a:pt x="6442" y="6676"/>
                    <a:pt x="5684" y="6284"/>
                    <a:pt x="4547" y="6284"/>
                  </a:cubicBezTo>
                  <a:cubicBezTo>
                    <a:pt x="3411" y="6284"/>
                    <a:pt x="2653" y="6676"/>
                    <a:pt x="1895" y="6676"/>
                  </a:cubicBezTo>
                  <a:cubicBezTo>
                    <a:pt x="1516" y="6676"/>
                    <a:pt x="1137" y="6676"/>
                    <a:pt x="1137" y="6676"/>
                  </a:cubicBezTo>
                  <a:cubicBezTo>
                    <a:pt x="1137" y="6676"/>
                    <a:pt x="1516" y="7069"/>
                    <a:pt x="1895" y="7069"/>
                  </a:cubicBezTo>
                  <a:cubicBezTo>
                    <a:pt x="2653" y="7069"/>
                    <a:pt x="3411" y="7069"/>
                    <a:pt x="4547" y="7069"/>
                  </a:cubicBezTo>
                  <a:cubicBezTo>
                    <a:pt x="5684" y="7069"/>
                    <a:pt x="6442" y="7069"/>
                    <a:pt x="7200" y="7069"/>
                  </a:cubicBezTo>
                  <a:cubicBezTo>
                    <a:pt x="7579" y="7069"/>
                    <a:pt x="7958" y="6676"/>
                    <a:pt x="7958" y="6676"/>
                  </a:cubicBezTo>
                  <a:cubicBezTo>
                    <a:pt x="7958" y="6676"/>
                    <a:pt x="7579" y="6676"/>
                    <a:pt x="7200" y="6676"/>
                  </a:cubicBezTo>
                  <a:close/>
                  <a:moveTo>
                    <a:pt x="7958" y="13353"/>
                  </a:moveTo>
                  <a:cubicBezTo>
                    <a:pt x="7200" y="13353"/>
                    <a:pt x="6821" y="13353"/>
                    <a:pt x="6442" y="13353"/>
                  </a:cubicBezTo>
                  <a:cubicBezTo>
                    <a:pt x="5305" y="13353"/>
                    <a:pt x="4547" y="13353"/>
                    <a:pt x="3789" y="13353"/>
                  </a:cubicBezTo>
                  <a:cubicBezTo>
                    <a:pt x="3411" y="12960"/>
                    <a:pt x="3411" y="12960"/>
                    <a:pt x="3411" y="12960"/>
                  </a:cubicBezTo>
                  <a:cubicBezTo>
                    <a:pt x="3032" y="13353"/>
                    <a:pt x="2653" y="13353"/>
                    <a:pt x="2274" y="13353"/>
                  </a:cubicBezTo>
                  <a:cubicBezTo>
                    <a:pt x="1895" y="13353"/>
                    <a:pt x="1516" y="13353"/>
                    <a:pt x="1516" y="13353"/>
                  </a:cubicBezTo>
                  <a:cubicBezTo>
                    <a:pt x="1516" y="13353"/>
                    <a:pt x="1895" y="13745"/>
                    <a:pt x="2274" y="13745"/>
                  </a:cubicBezTo>
                  <a:cubicBezTo>
                    <a:pt x="3032" y="13745"/>
                    <a:pt x="3789" y="13745"/>
                    <a:pt x="4926" y="13745"/>
                  </a:cubicBezTo>
                  <a:cubicBezTo>
                    <a:pt x="6063" y="13745"/>
                    <a:pt x="6821" y="13745"/>
                    <a:pt x="7579" y="13745"/>
                  </a:cubicBezTo>
                  <a:cubicBezTo>
                    <a:pt x="7958" y="13745"/>
                    <a:pt x="8337" y="13353"/>
                    <a:pt x="8337" y="13353"/>
                  </a:cubicBezTo>
                  <a:cubicBezTo>
                    <a:pt x="8337" y="13353"/>
                    <a:pt x="7958" y="13353"/>
                    <a:pt x="7958" y="13353"/>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55" name="Group 655"/>
          <p:cNvGrpSpPr/>
          <p:nvPr/>
        </p:nvGrpSpPr>
        <p:grpSpPr>
          <a:xfrm>
            <a:off x="1656613" y="5840996"/>
            <a:ext cx="2912281" cy="2912281"/>
            <a:chOff x="0" y="0"/>
            <a:chExt cx="2912279" cy="2912279"/>
          </a:xfrm>
        </p:grpSpPr>
        <p:sp>
          <p:nvSpPr>
            <p:cNvPr id="653" name="Shape 653"/>
            <p:cNvSpPr/>
            <p:nvPr/>
          </p:nvSpPr>
          <p:spPr>
            <a:xfrm rot="211069">
              <a:off x="81742" y="81742"/>
              <a:ext cx="2748796" cy="2748796"/>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54" name="Shape 654"/>
            <p:cNvSpPr/>
            <p:nvPr/>
          </p:nvSpPr>
          <p:spPr>
            <a:xfrm>
              <a:off x="882061" y="943979"/>
              <a:ext cx="1094437" cy="897783"/>
            </a:xfrm>
            <a:custGeom>
              <a:avLst/>
              <a:gdLst/>
              <a:ahLst/>
              <a:cxnLst>
                <a:cxn ang="0">
                  <a:pos x="wd2" y="hd2"/>
                </a:cxn>
                <a:cxn ang="5400000">
                  <a:pos x="wd2" y="hd2"/>
                </a:cxn>
                <a:cxn ang="10800000">
                  <a:pos x="wd2" y="hd2"/>
                </a:cxn>
                <a:cxn ang="16200000">
                  <a:pos x="wd2" y="hd2"/>
                </a:cxn>
              </a:cxnLst>
              <a:rect l="0" t="0" r="r" b="b"/>
              <a:pathLst>
                <a:path w="21600" h="21600" extrusionOk="0">
                  <a:moveTo>
                    <a:pt x="16706" y="411"/>
                  </a:moveTo>
                  <a:lnTo>
                    <a:pt x="18900" y="411"/>
                  </a:lnTo>
                  <a:lnTo>
                    <a:pt x="18900" y="4320"/>
                  </a:lnTo>
                  <a:lnTo>
                    <a:pt x="18056" y="4731"/>
                  </a:lnTo>
                  <a:lnTo>
                    <a:pt x="16706" y="5143"/>
                  </a:lnTo>
                  <a:lnTo>
                    <a:pt x="16706" y="411"/>
                  </a:lnTo>
                  <a:close/>
                  <a:moveTo>
                    <a:pt x="18900" y="9463"/>
                  </a:moveTo>
                  <a:lnTo>
                    <a:pt x="18900" y="21600"/>
                  </a:lnTo>
                  <a:lnTo>
                    <a:pt x="16706" y="21600"/>
                  </a:lnTo>
                  <a:lnTo>
                    <a:pt x="16706" y="10697"/>
                  </a:lnTo>
                  <a:lnTo>
                    <a:pt x="18056" y="8640"/>
                  </a:lnTo>
                  <a:lnTo>
                    <a:pt x="18900" y="9463"/>
                  </a:lnTo>
                  <a:close/>
                  <a:moveTo>
                    <a:pt x="19237" y="0"/>
                  </a:moveTo>
                  <a:lnTo>
                    <a:pt x="21600" y="0"/>
                  </a:lnTo>
                  <a:lnTo>
                    <a:pt x="21600" y="21600"/>
                  </a:lnTo>
                  <a:lnTo>
                    <a:pt x="19237" y="21600"/>
                  </a:lnTo>
                  <a:lnTo>
                    <a:pt x="19237" y="9051"/>
                  </a:lnTo>
                  <a:lnTo>
                    <a:pt x="19912" y="6789"/>
                  </a:lnTo>
                  <a:lnTo>
                    <a:pt x="20250" y="3909"/>
                  </a:lnTo>
                  <a:lnTo>
                    <a:pt x="19237" y="4320"/>
                  </a:lnTo>
                  <a:lnTo>
                    <a:pt x="19237" y="0"/>
                  </a:lnTo>
                  <a:close/>
                  <a:moveTo>
                    <a:pt x="13838" y="3086"/>
                  </a:moveTo>
                  <a:lnTo>
                    <a:pt x="16031" y="3086"/>
                  </a:lnTo>
                  <a:lnTo>
                    <a:pt x="16031" y="5554"/>
                  </a:lnTo>
                  <a:lnTo>
                    <a:pt x="15694" y="5554"/>
                  </a:lnTo>
                  <a:lnTo>
                    <a:pt x="16031" y="6377"/>
                  </a:lnTo>
                  <a:lnTo>
                    <a:pt x="16031" y="7817"/>
                  </a:lnTo>
                  <a:lnTo>
                    <a:pt x="13838" y="10286"/>
                  </a:lnTo>
                  <a:lnTo>
                    <a:pt x="13838" y="3086"/>
                  </a:lnTo>
                  <a:close/>
                  <a:moveTo>
                    <a:pt x="16031" y="11726"/>
                  </a:moveTo>
                  <a:lnTo>
                    <a:pt x="16031" y="21600"/>
                  </a:lnTo>
                  <a:lnTo>
                    <a:pt x="13838" y="21600"/>
                  </a:lnTo>
                  <a:lnTo>
                    <a:pt x="13838" y="14194"/>
                  </a:lnTo>
                  <a:lnTo>
                    <a:pt x="16031" y="11726"/>
                  </a:lnTo>
                  <a:close/>
                  <a:moveTo>
                    <a:pt x="10969" y="4731"/>
                  </a:moveTo>
                  <a:lnTo>
                    <a:pt x="13500" y="4731"/>
                  </a:lnTo>
                  <a:lnTo>
                    <a:pt x="13500" y="11109"/>
                  </a:lnTo>
                  <a:lnTo>
                    <a:pt x="12488" y="12549"/>
                  </a:lnTo>
                  <a:lnTo>
                    <a:pt x="12150" y="11726"/>
                  </a:lnTo>
                  <a:lnTo>
                    <a:pt x="11475" y="10697"/>
                  </a:lnTo>
                  <a:lnTo>
                    <a:pt x="10969" y="10697"/>
                  </a:lnTo>
                  <a:lnTo>
                    <a:pt x="10969" y="4731"/>
                  </a:lnTo>
                  <a:close/>
                  <a:moveTo>
                    <a:pt x="13500" y="15017"/>
                  </a:moveTo>
                  <a:lnTo>
                    <a:pt x="13500" y="21600"/>
                  </a:lnTo>
                  <a:lnTo>
                    <a:pt x="10969" y="21600"/>
                  </a:lnTo>
                  <a:lnTo>
                    <a:pt x="10969" y="14606"/>
                  </a:lnTo>
                  <a:lnTo>
                    <a:pt x="11475" y="15017"/>
                  </a:lnTo>
                  <a:lnTo>
                    <a:pt x="12150" y="16457"/>
                  </a:lnTo>
                  <a:lnTo>
                    <a:pt x="13162" y="15017"/>
                  </a:lnTo>
                  <a:lnTo>
                    <a:pt x="13500" y="15017"/>
                  </a:lnTo>
                  <a:close/>
                  <a:moveTo>
                    <a:pt x="8269" y="6789"/>
                  </a:moveTo>
                  <a:lnTo>
                    <a:pt x="10631" y="6789"/>
                  </a:lnTo>
                  <a:lnTo>
                    <a:pt x="10631" y="11109"/>
                  </a:lnTo>
                  <a:lnTo>
                    <a:pt x="10294" y="11109"/>
                  </a:lnTo>
                  <a:lnTo>
                    <a:pt x="8269" y="12960"/>
                  </a:lnTo>
                  <a:lnTo>
                    <a:pt x="8269" y="6789"/>
                  </a:lnTo>
                  <a:close/>
                  <a:moveTo>
                    <a:pt x="10631" y="14194"/>
                  </a:moveTo>
                  <a:lnTo>
                    <a:pt x="10631" y="21600"/>
                  </a:lnTo>
                  <a:lnTo>
                    <a:pt x="8269" y="21600"/>
                  </a:lnTo>
                  <a:lnTo>
                    <a:pt x="8269" y="16046"/>
                  </a:lnTo>
                  <a:lnTo>
                    <a:pt x="10631" y="14194"/>
                  </a:lnTo>
                  <a:close/>
                  <a:moveTo>
                    <a:pt x="5737" y="8640"/>
                  </a:moveTo>
                  <a:lnTo>
                    <a:pt x="7931" y="8640"/>
                  </a:lnTo>
                  <a:lnTo>
                    <a:pt x="7931" y="13371"/>
                  </a:lnTo>
                  <a:lnTo>
                    <a:pt x="6413" y="14606"/>
                  </a:lnTo>
                  <a:lnTo>
                    <a:pt x="5737" y="13783"/>
                  </a:lnTo>
                  <a:lnTo>
                    <a:pt x="5737" y="8640"/>
                  </a:lnTo>
                  <a:close/>
                  <a:moveTo>
                    <a:pt x="7931" y="16457"/>
                  </a:moveTo>
                  <a:lnTo>
                    <a:pt x="7931" y="21600"/>
                  </a:lnTo>
                  <a:lnTo>
                    <a:pt x="5737" y="21600"/>
                  </a:lnTo>
                  <a:lnTo>
                    <a:pt x="5737" y="17280"/>
                  </a:lnTo>
                  <a:lnTo>
                    <a:pt x="6075" y="17691"/>
                  </a:lnTo>
                  <a:lnTo>
                    <a:pt x="6750" y="17280"/>
                  </a:lnTo>
                  <a:lnTo>
                    <a:pt x="7931" y="16457"/>
                  </a:lnTo>
                  <a:close/>
                  <a:moveTo>
                    <a:pt x="2869" y="7406"/>
                  </a:moveTo>
                  <a:lnTo>
                    <a:pt x="5400" y="7406"/>
                  </a:lnTo>
                  <a:lnTo>
                    <a:pt x="5400" y="12960"/>
                  </a:lnTo>
                  <a:lnTo>
                    <a:pt x="5063" y="12960"/>
                  </a:lnTo>
                  <a:lnTo>
                    <a:pt x="4725" y="12549"/>
                  </a:lnTo>
                  <a:lnTo>
                    <a:pt x="3881" y="12960"/>
                  </a:lnTo>
                  <a:lnTo>
                    <a:pt x="2869" y="13371"/>
                  </a:lnTo>
                  <a:lnTo>
                    <a:pt x="2869" y="7406"/>
                  </a:lnTo>
                  <a:close/>
                  <a:moveTo>
                    <a:pt x="5400" y="16869"/>
                  </a:moveTo>
                  <a:lnTo>
                    <a:pt x="5400" y="21600"/>
                  </a:lnTo>
                  <a:lnTo>
                    <a:pt x="2869" y="21600"/>
                  </a:lnTo>
                  <a:lnTo>
                    <a:pt x="2869" y="16457"/>
                  </a:lnTo>
                  <a:lnTo>
                    <a:pt x="4388" y="15429"/>
                  </a:lnTo>
                  <a:lnTo>
                    <a:pt x="5400" y="16869"/>
                  </a:lnTo>
                  <a:close/>
                  <a:moveTo>
                    <a:pt x="0" y="9874"/>
                  </a:moveTo>
                  <a:lnTo>
                    <a:pt x="2531" y="9874"/>
                  </a:lnTo>
                  <a:lnTo>
                    <a:pt x="2531" y="13783"/>
                  </a:lnTo>
                  <a:lnTo>
                    <a:pt x="1181" y="14606"/>
                  </a:lnTo>
                  <a:lnTo>
                    <a:pt x="2194" y="17280"/>
                  </a:lnTo>
                  <a:lnTo>
                    <a:pt x="2531" y="16869"/>
                  </a:lnTo>
                  <a:lnTo>
                    <a:pt x="2531" y="21600"/>
                  </a:lnTo>
                  <a:lnTo>
                    <a:pt x="0" y="21600"/>
                  </a:lnTo>
                  <a:lnTo>
                    <a:pt x="0" y="9874"/>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58" name="Group 658"/>
          <p:cNvGrpSpPr/>
          <p:nvPr/>
        </p:nvGrpSpPr>
        <p:grpSpPr>
          <a:xfrm>
            <a:off x="4504543" y="4970537"/>
            <a:ext cx="2420210" cy="2420210"/>
            <a:chOff x="0" y="0"/>
            <a:chExt cx="2420209" cy="2420209"/>
          </a:xfrm>
        </p:grpSpPr>
        <p:sp>
          <p:nvSpPr>
            <p:cNvPr id="656" name="Shape 656"/>
            <p:cNvSpPr/>
            <p:nvPr/>
          </p:nvSpPr>
          <p:spPr>
            <a:xfrm rot="211069">
              <a:off x="67930" y="67930"/>
              <a:ext cx="2284349" cy="2284349"/>
            </a:xfrm>
            <a:prstGeom prst="ellipse">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57" name="Shape 657"/>
            <p:cNvSpPr/>
            <p:nvPr/>
          </p:nvSpPr>
          <p:spPr>
            <a:xfrm>
              <a:off x="735982" y="739366"/>
              <a:ext cx="955105" cy="97026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600" y="0"/>
                    <a:pt x="13680" y="1062"/>
                    <a:pt x="13680" y="2833"/>
                  </a:cubicBezTo>
                  <a:cubicBezTo>
                    <a:pt x="13680" y="4249"/>
                    <a:pt x="12600" y="5666"/>
                    <a:pt x="10800" y="5666"/>
                  </a:cubicBezTo>
                  <a:cubicBezTo>
                    <a:pt x="9360" y="5666"/>
                    <a:pt x="7920" y="4249"/>
                    <a:pt x="7920" y="2833"/>
                  </a:cubicBezTo>
                  <a:cubicBezTo>
                    <a:pt x="7920" y="1062"/>
                    <a:pt x="9360" y="0"/>
                    <a:pt x="10800" y="0"/>
                  </a:cubicBezTo>
                  <a:close/>
                  <a:moveTo>
                    <a:pt x="16200" y="14518"/>
                  </a:moveTo>
                  <a:cubicBezTo>
                    <a:pt x="16200" y="20538"/>
                    <a:pt x="16200" y="20538"/>
                    <a:pt x="16200" y="20538"/>
                  </a:cubicBezTo>
                  <a:cubicBezTo>
                    <a:pt x="18000" y="20538"/>
                    <a:pt x="18000" y="20538"/>
                    <a:pt x="18000" y="20538"/>
                  </a:cubicBezTo>
                  <a:cubicBezTo>
                    <a:pt x="18000" y="15580"/>
                    <a:pt x="18000" y="15580"/>
                    <a:pt x="18000" y="15580"/>
                  </a:cubicBezTo>
                  <a:cubicBezTo>
                    <a:pt x="18360" y="15580"/>
                    <a:pt x="18360" y="15580"/>
                    <a:pt x="18360" y="15580"/>
                  </a:cubicBezTo>
                  <a:cubicBezTo>
                    <a:pt x="18360" y="20538"/>
                    <a:pt x="18360" y="20538"/>
                    <a:pt x="18360" y="20538"/>
                  </a:cubicBezTo>
                  <a:cubicBezTo>
                    <a:pt x="19800" y="20538"/>
                    <a:pt x="19800" y="20538"/>
                    <a:pt x="19800" y="20538"/>
                  </a:cubicBezTo>
                  <a:cubicBezTo>
                    <a:pt x="19800" y="14518"/>
                    <a:pt x="19800" y="14518"/>
                    <a:pt x="19800" y="14518"/>
                  </a:cubicBezTo>
                  <a:cubicBezTo>
                    <a:pt x="19800" y="13456"/>
                    <a:pt x="19800" y="13456"/>
                    <a:pt x="19800" y="13456"/>
                  </a:cubicBezTo>
                  <a:cubicBezTo>
                    <a:pt x="19800" y="10269"/>
                    <a:pt x="19800" y="10269"/>
                    <a:pt x="19800" y="10269"/>
                  </a:cubicBezTo>
                  <a:cubicBezTo>
                    <a:pt x="20160" y="10269"/>
                    <a:pt x="20160" y="10269"/>
                    <a:pt x="20160" y="10269"/>
                  </a:cubicBezTo>
                  <a:cubicBezTo>
                    <a:pt x="20160" y="13456"/>
                    <a:pt x="20160" y="13456"/>
                    <a:pt x="20160" y="13456"/>
                  </a:cubicBezTo>
                  <a:cubicBezTo>
                    <a:pt x="21600" y="13456"/>
                    <a:pt x="21600" y="13456"/>
                    <a:pt x="21600" y="13456"/>
                  </a:cubicBezTo>
                  <a:cubicBezTo>
                    <a:pt x="21600" y="8852"/>
                    <a:pt x="21600" y="8852"/>
                    <a:pt x="21600" y="8852"/>
                  </a:cubicBezTo>
                  <a:cubicBezTo>
                    <a:pt x="21600" y="8144"/>
                    <a:pt x="20880" y="7436"/>
                    <a:pt x="20160" y="7436"/>
                  </a:cubicBezTo>
                  <a:cubicBezTo>
                    <a:pt x="16920" y="7436"/>
                    <a:pt x="16920" y="7436"/>
                    <a:pt x="16920" y="7436"/>
                  </a:cubicBezTo>
                  <a:cubicBezTo>
                    <a:pt x="16920" y="7790"/>
                    <a:pt x="16920" y="7790"/>
                    <a:pt x="16920" y="8144"/>
                  </a:cubicBezTo>
                  <a:cubicBezTo>
                    <a:pt x="16920" y="14518"/>
                    <a:pt x="16920" y="14518"/>
                    <a:pt x="16920" y="14518"/>
                  </a:cubicBezTo>
                  <a:cubicBezTo>
                    <a:pt x="16200" y="14518"/>
                    <a:pt x="16200" y="14518"/>
                    <a:pt x="16200" y="14518"/>
                  </a:cubicBezTo>
                  <a:close/>
                  <a:moveTo>
                    <a:pt x="13320" y="13102"/>
                  </a:moveTo>
                  <a:cubicBezTo>
                    <a:pt x="13320" y="9207"/>
                    <a:pt x="13320" y="9207"/>
                    <a:pt x="13320" y="9207"/>
                  </a:cubicBezTo>
                  <a:cubicBezTo>
                    <a:pt x="12960" y="9207"/>
                    <a:pt x="12960" y="9207"/>
                    <a:pt x="12960" y="9207"/>
                  </a:cubicBezTo>
                  <a:cubicBezTo>
                    <a:pt x="12960" y="13102"/>
                    <a:pt x="12960" y="13102"/>
                    <a:pt x="12960" y="13102"/>
                  </a:cubicBezTo>
                  <a:cubicBezTo>
                    <a:pt x="12960" y="14164"/>
                    <a:pt x="12960" y="14164"/>
                    <a:pt x="12960" y="14164"/>
                  </a:cubicBezTo>
                  <a:cubicBezTo>
                    <a:pt x="12960" y="21600"/>
                    <a:pt x="12960" y="21600"/>
                    <a:pt x="12960" y="21600"/>
                  </a:cubicBezTo>
                  <a:cubicBezTo>
                    <a:pt x="11160" y="21600"/>
                    <a:pt x="11160" y="21600"/>
                    <a:pt x="11160" y="21600"/>
                  </a:cubicBezTo>
                  <a:cubicBezTo>
                    <a:pt x="11160" y="15580"/>
                    <a:pt x="11160" y="15580"/>
                    <a:pt x="11160" y="15580"/>
                  </a:cubicBezTo>
                  <a:cubicBezTo>
                    <a:pt x="10800" y="15580"/>
                    <a:pt x="10800" y="15580"/>
                    <a:pt x="10800" y="15580"/>
                  </a:cubicBezTo>
                  <a:cubicBezTo>
                    <a:pt x="10800" y="21600"/>
                    <a:pt x="10800" y="21600"/>
                    <a:pt x="10800" y="21600"/>
                  </a:cubicBezTo>
                  <a:cubicBezTo>
                    <a:pt x="8640" y="21600"/>
                    <a:pt x="8640" y="21600"/>
                    <a:pt x="8640" y="21600"/>
                  </a:cubicBezTo>
                  <a:cubicBezTo>
                    <a:pt x="8640" y="14164"/>
                    <a:pt x="8640" y="14164"/>
                    <a:pt x="8640" y="14164"/>
                  </a:cubicBezTo>
                  <a:cubicBezTo>
                    <a:pt x="8640" y="13102"/>
                    <a:pt x="8640" y="13102"/>
                    <a:pt x="8640" y="13102"/>
                  </a:cubicBezTo>
                  <a:cubicBezTo>
                    <a:pt x="8640" y="9207"/>
                    <a:pt x="8640" y="9207"/>
                    <a:pt x="8640" y="9207"/>
                  </a:cubicBezTo>
                  <a:cubicBezTo>
                    <a:pt x="8280" y="9207"/>
                    <a:pt x="8280" y="9207"/>
                    <a:pt x="8280" y="9207"/>
                  </a:cubicBezTo>
                  <a:cubicBezTo>
                    <a:pt x="8280" y="13102"/>
                    <a:pt x="8280" y="13102"/>
                    <a:pt x="8280" y="13102"/>
                  </a:cubicBezTo>
                  <a:cubicBezTo>
                    <a:pt x="6480" y="13102"/>
                    <a:pt x="6480" y="13102"/>
                    <a:pt x="6480" y="13102"/>
                  </a:cubicBezTo>
                  <a:cubicBezTo>
                    <a:pt x="6480" y="7790"/>
                    <a:pt x="6480" y="7790"/>
                    <a:pt x="6480" y="7790"/>
                  </a:cubicBezTo>
                  <a:cubicBezTo>
                    <a:pt x="6480" y="6728"/>
                    <a:pt x="7200" y="6020"/>
                    <a:pt x="8280" y="6020"/>
                  </a:cubicBezTo>
                  <a:cubicBezTo>
                    <a:pt x="13680" y="6020"/>
                    <a:pt x="7920" y="6020"/>
                    <a:pt x="13320" y="6020"/>
                  </a:cubicBezTo>
                  <a:cubicBezTo>
                    <a:pt x="14400" y="6020"/>
                    <a:pt x="15480" y="6728"/>
                    <a:pt x="15480" y="7790"/>
                  </a:cubicBezTo>
                  <a:cubicBezTo>
                    <a:pt x="15480" y="13102"/>
                    <a:pt x="15480" y="13102"/>
                    <a:pt x="15480" y="13102"/>
                  </a:cubicBezTo>
                  <a:cubicBezTo>
                    <a:pt x="15120" y="13102"/>
                    <a:pt x="14400" y="13102"/>
                    <a:pt x="13320" y="13102"/>
                  </a:cubicBezTo>
                  <a:close/>
                  <a:moveTo>
                    <a:pt x="5400" y="14518"/>
                  </a:moveTo>
                  <a:cubicBezTo>
                    <a:pt x="5400" y="20538"/>
                    <a:pt x="5400" y="20538"/>
                    <a:pt x="5400" y="20538"/>
                  </a:cubicBezTo>
                  <a:cubicBezTo>
                    <a:pt x="3600" y="20538"/>
                    <a:pt x="3600" y="20538"/>
                    <a:pt x="3600" y="20538"/>
                  </a:cubicBezTo>
                  <a:cubicBezTo>
                    <a:pt x="3600" y="15580"/>
                    <a:pt x="3600" y="15580"/>
                    <a:pt x="3600" y="15580"/>
                  </a:cubicBezTo>
                  <a:cubicBezTo>
                    <a:pt x="3240" y="15580"/>
                    <a:pt x="3240" y="15580"/>
                    <a:pt x="3240" y="15580"/>
                  </a:cubicBezTo>
                  <a:cubicBezTo>
                    <a:pt x="3240" y="20538"/>
                    <a:pt x="3240" y="20538"/>
                    <a:pt x="3240" y="20538"/>
                  </a:cubicBezTo>
                  <a:cubicBezTo>
                    <a:pt x="1800" y="20538"/>
                    <a:pt x="1800" y="20538"/>
                    <a:pt x="1800" y="20538"/>
                  </a:cubicBezTo>
                  <a:cubicBezTo>
                    <a:pt x="1800" y="14518"/>
                    <a:pt x="1800" y="14518"/>
                    <a:pt x="1800" y="14518"/>
                  </a:cubicBezTo>
                  <a:cubicBezTo>
                    <a:pt x="1800" y="13456"/>
                    <a:pt x="1800" y="13456"/>
                    <a:pt x="1800" y="13456"/>
                  </a:cubicBezTo>
                  <a:cubicBezTo>
                    <a:pt x="1800" y="10269"/>
                    <a:pt x="1800" y="10269"/>
                    <a:pt x="1800" y="10269"/>
                  </a:cubicBezTo>
                  <a:cubicBezTo>
                    <a:pt x="1440" y="10269"/>
                    <a:pt x="1440" y="10269"/>
                    <a:pt x="1440" y="10269"/>
                  </a:cubicBezTo>
                  <a:cubicBezTo>
                    <a:pt x="1440" y="13456"/>
                    <a:pt x="1440" y="13456"/>
                    <a:pt x="1440" y="13456"/>
                  </a:cubicBezTo>
                  <a:cubicBezTo>
                    <a:pt x="0" y="13456"/>
                    <a:pt x="0" y="13456"/>
                    <a:pt x="0" y="13456"/>
                  </a:cubicBezTo>
                  <a:cubicBezTo>
                    <a:pt x="0" y="8852"/>
                    <a:pt x="0" y="8852"/>
                    <a:pt x="0" y="8852"/>
                  </a:cubicBezTo>
                  <a:cubicBezTo>
                    <a:pt x="0" y="8144"/>
                    <a:pt x="720" y="7436"/>
                    <a:pt x="1440" y="7436"/>
                  </a:cubicBezTo>
                  <a:cubicBezTo>
                    <a:pt x="4680" y="7436"/>
                    <a:pt x="4680" y="7436"/>
                    <a:pt x="4680" y="7436"/>
                  </a:cubicBezTo>
                  <a:cubicBezTo>
                    <a:pt x="4680" y="7790"/>
                    <a:pt x="4680" y="7790"/>
                    <a:pt x="4680" y="8144"/>
                  </a:cubicBezTo>
                  <a:cubicBezTo>
                    <a:pt x="4680" y="14518"/>
                    <a:pt x="4680" y="14518"/>
                    <a:pt x="4680" y="14518"/>
                  </a:cubicBezTo>
                  <a:cubicBezTo>
                    <a:pt x="5400" y="14518"/>
                    <a:pt x="5400" y="14518"/>
                    <a:pt x="5400" y="14518"/>
                  </a:cubicBezTo>
                  <a:close/>
                  <a:moveTo>
                    <a:pt x="3600" y="2479"/>
                  </a:moveTo>
                  <a:cubicBezTo>
                    <a:pt x="5040" y="2479"/>
                    <a:pt x="5760" y="3541"/>
                    <a:pt x="5760" y="4957"/>
                  </a:cubicBezTo>
                  <a:cubicBezTo>
                    <a:pt x="5760" y="5311"/>
                    <a:pt x="5760" y="5666"/>
                    <a:pt x="5400" y="6374"/>
                  </a:cubicBezTo>
                  <a:cubicBezTo>
                    <a:pt x="5400" y="6374"/>
                    <a:pt x="5400" y="6374"/>
                    <a:pt x="5400" y="6374"/>
                  </a:cubicBezTo>
                  <a:cubicBezTo>
                    <a:pt x="4680" y="6728"/>
                    <a:pt x="4320" y="7082"/>
                    <a:pt x="3600" y="7082"/>
                  </a:cubicBezTo>
                  <a:cubicBezTo>
                    <a:pt x="2160" y="7082"/>
                    <a:pt x="1080" y="6020"/>
                    <a:pt x="1080" y="4957"/>
                  </a:cubicBezTo>
                  <a:cubicBezTo>
                    <a:pt x="1080" y="3541"/>
                    <a:pt x="2160" y="2479"/>
                    <a:pt x="3600" y="2479"/>
                  </a:cubicBezTo>
                  <a:close/>
                  <a:moveTo>
                    <a:pt x="18000" y="2479"/>
                  </a:moveTo>
                  <a:cubicBezTo>
                    <a:pt x="16560" y="2479"/>
                    <a:pt x="15480" y="3541"/>
                    <a:pt x="15480" y="4957"/>
                  </a:cubicBezTo>
                  <a:cubicBezTo>
                    <a:pt x="15480" y="5311"/>
                    <a:pt x="15840" y="5666"/>
                    <a:pt x="16200" y="6374"/>
                  </a:cubicBezTo>
                  <a:cubicBezTo>
                    <a:pt x="16200" y="6374"/>
                    <a:pt x="16200" y="6374"/>
                    <a:pt x="16200" y="6374"/>
                  </a:cubicBezTo>
                  <a:cubicBezTo>
                    <a:pt x="16920" y="6728"/>
                    <a:pt x="17280" y="7082"/>
                    <a:pt x="18000" y="7082"/>
                  </a:cubicBezTo>
                  <a:cubicBezTo>
                    <a:pt x="19440" y="7082"/>
                    <a:pt x="20520" y="6020"/>
                    <a:pt x="20520" y="4957"/>
                  </a:cubicBezTo>
                  <a:cubicBezTo>
                    <a:pt x="20520" y="3541"/>
                    <a:pt x="19440" y="2479"/>
                    <a:pt x="18000" y="2479"/>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61" name="Group 661"/>
          <p:cNvGrpSpPr/>
          <p:nvPr/>
        </p:nvGrpSpPr>
        <p:grpSpPr>
          <a:xfrm>
            <a:off x="9870692" y="4669182"/>
            <a:ext cx="4128868" cy="4128868"/>
            <a:chOff x="0" y="0"/>
            <a:chExt cx="4128866" cy="4128866"/>
          </a:xfrm>
        </p:grpSpPr>
        <p:sp>
          <p:nvSpPr>
            <p:cNvPr id="659" name="Shape 659"/>
            <p:cNvSpPr/>
            <p:nvPr/>
          </p:nvSpPr>
          <p:spPr>
            <a:xfrm rot="211069">
              <a:off x="115889" y="115889"/>
              <a:ext cx="3897089" cy="3897089"/>
            </a:xfrm>
            <a:prstGeom prst="ellipse">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60" name="Shape 660"/>
            <p:cNvSpPr/>
            <p:nvPr/>
          </p:nvSpPr>
          <p:spPr>
            <a:xfrm>
              <a:off x="1284967" y="1347377"/>
              <a:ext cx="1622979" cy="1726023"/>
            </a:xfrm>
            <a:custGeom>
              <a:avLst/>
              <a:gdLst/>
              <a:ahLst/>
              <a:cxnLst>
                <a:cxn ang="0">
                  <a:pos x="wd2" y="hd2"/>
                </a:cxn>
                <a:cxn ang="5400000">
                  <a:pos x="wd2" y="hd2"/>
                </a:cxn>
                <a:cxn ang="10800000">
                  <a:pos x="wd2" y="hd2"/>
                </a:cxn>
                <a:cxn ang="16200000">
                  <a:pos x="wd2" y="hd2"/>
                </a:cxn>
              </a:cxnLst>
              <a:rect l="0" t="0" r="r" b="b"/>
              <a:pathLst>
                <a:path w="21600" h="21600" extrusionOk="0">
                  <a:moveTo>
                    <a:pt x="10800" y="2362"/>
                  </a:moveTo>
                  <a:cubicBezTo>
                    <a:pt x="6840" y="2362"/>
                    <a:pt x="6840" y="2362"/>
                    <a:pt x="6840" y="2362"/>
                  </a:cubicBezTo>
                  <a:cubicBezTo>
                    <a:pt x="7200" y="3712"/>
                    <a:pt x="7200" y="5400"/>
                    <a:pt x="7920" y="6750"/>
                  </a:cubicBezTo>
                  <a:cubicBezTo>
                    <a:pt x="8280" y="8437"/>
                    <a:pt x="9360" y="9450"/>
                    <a:pt x="10800" y="9450"/>
                  </a:cubicBezTo>
                  <a:cubicBezTo>
                    <a:pt x="10800" y="9450"/>
                    <a:pt x="10800" y="9450"/>
                    <a:pt x="10800" y="9450"/>
                  </a:cubicBezTo>
                  <a:cubicBezTo>
                    <a:pt x="12600" y="9450"/>
                    <a:pt x="13320" y="8437"/>
                    <a:pt x="14040" y="6750"/>
                  </a:cubicBezTo>
                  <a:cubicBezTo>
                    <a:pt x="14400" y="5400"/>
                    <a:pt x="14760" y="3712"/>
                    <a:pt x="14760" y="2362"/>
                  </a:cubicBezTo>
                  <a:cubicBezTo>
                    <a:pt x="10800" y="2362"/>
                    <a:pt x="10800" y="2362"/>
                    <a:pt x="10800" y="2362"/>
                  </a:cubicBezTo>
                  <a:close/>
                  <a:moveTo>
                    <a:pt x="16920" y="3375"/>
                  </a:moveTo>
                  <a:cubicBezTo>
                    <a:pt x="17640" y="2362"/>
                    <a:pt x="17640" y="2362"/>
                    <a:pt x="17640" y="2362"/>
                  </a:cubicBezTo>
                  <a:cubicBezTo>
                    <a:pt x="20160" y="2362"/>
                    <a:pt x="20160" y="2362"/>
                    <a:pt x="20160" y="2362"/>
                  </a:cubicBezTo>
                  <a:cubicBezTo>
                    <a:pt x="20160" y="4050"/>
                    <a:pt x="19440" y="5400"/>
                    <a:pt x="18360" y="6412"/>
                  </a:cubicBezTo>
                  <a:cubicBezTo>
                    <a:pt x="17640" y="7087"/>
                    <a:pt x="16560" y="7762"/>
                    <a:pt x="15120" y="8100"/>
                  </a:cubicBezTo>
                  <a:cubicBezTo>
                    <a:pt x="15480" y="7762"/>
                    <a:pt x="15480" y="7425"/>
                    <a:pt x="15480" y="7087"/>
                  </a:cubicBezTo>
                  <a:cubicBezTo>
                    <a:pt x="16200" y="5737"/>
                    <a:pt x="16200" y="4387"/>
                    <a:pt x="16200" y="3037"/>
                  </a:cubicBezTo>
                  <a:cubicBezTo>
                    <a:pt x="16920" y="3375"/>
                    <a:pt x="16920" y="3375"/>
                    <a:pt x="16920" y="3375"/>
                  </a:cubicBezTo>
                  <a:close/>
                  <a:moveTo>
                    <a:pt x="14040" y="9787"/>
                  </a:moveTo>
                  <a:cubicBezTo>
                    <a:pt x="13680" y="10125"/>
                    <a:pt x="13320" y="10463"/>
                    <a:pt x="12960" y="10800"/>
                  </a:cubicBezTo>
                  <a:cubicBezTo>
                    <a:pt x="12960" y="12150"/>
                    <a:pt x="12960" y="12150"/>
                    <a:pt x="12960" y="12150"/>
                  </a:cubicBezTo>
                  <a:cubicBezTo>
                    <a:pt x="12600" y="12150"/>
                    <a:pt x="12600" y="12150"/>
                    <a:pt x="12600" y="12150"/>
                  </a:cubicBezTo>
                  <a:cubicBezTo>
                    <a:pt x="12600" y="13162"/>
                    <a:pt x="12960" y="13837"/>
                    <a:pt x="13320" y="14850"/>
                  </a:cubicBezTo>
                  <a:cubicBezTo>
                    <a:pt x="15840" y="14850"/>
                    <a:pt x="15840" y="14850"/>
                    <a:pt x="15840" y="14850"/>
                  </a:cubicBezTo>
                  <a:cubicBezTo>
                    <a:pt x="15840" y="16200"/>
                    <a:pt x="15840" y="16200"/>
                    <a:pt x="15840" y="16200"/>
                  </a:cubicBezTo>
                  <a:cubicBezTo>
                    <a:pt x="16920" y="16200"/>
                    <a:pt x="16920" y="16200"/>
                    <a:pt x="16920" y="16200"/>
                  </a:cubicBezTo>
                  <a:cubicBezTo>
                    <a:pt x="16920" y="21600"/>
                    <a:pt x="16920" y="21600"/>
                    <a:pt x="16920" y="21600"/>
                  </a:cubicBezTo>
                  <a:cubicBezTo>
                    <a:pt x="5040" y="21600"/>
                    <a:pt x="5040" y="21600"/>
                    <a:pt x="5040" y="21600"/>
                  </a:cubicBezTo>
                  <a:cubicBezTo>
                    <a:pt x="5040" y="16200"/>
                    <a:pt x="5040" y="16200"/>
                    <a:pt x="5040" y="16200"/>
                  </a:cubicBezTo>
                  <a:cubicBezTo>
                    <a:pt x="5760" y="16200"/>
                    <a:pt x="5760" y="16200"/>
                    <a:pt x="5760" y="16200"/>
                  </a:cubicBezTo>
                  <a:cubicBezTo>
                    <a:pt x="5760" y="14850"/>
                    <a:pt x="5760" y="14850"/>
                    <a:pt x="5760" y="14850"/>
                  </a:cubicBezTo>
                  <a:cubicBezTo>
                    <a:pt x="8280" y="14850"/>
                    <a:pt x="8280" y="14850"/>
                    <a:pt x="8280" y="14850"/>
                  </a:cubicBezTo>
                  <a:cubicBezTo>
                    <a:pt x="9000" y="13837"/>
                    <a:pt x="9000" y="13162"/>
                    <a:pt x="9360" y="12150"/>
                  </a:cubicBezTo>
                  <a:cubicBezTo>
                    <a:pt x="9000" y="12150"/>
                    <a:pt x="9000" y="12150"/>
                    <a:pt x="9000" y="12150"/>
                  </a:cubicBezTo>
                  <a:cubicBezTo>
                    <a:pt x="9000" y="10800"/>
                    <a:pt x="9000" y="10800"/>
                    <a:pt x="9000" y="10800"/>
                  </a:cubicBezTo>
                  <a:cubicBezTo>
                    <a:pt x="8280" y="10463"/>
                    <a:pt x="7920" y="10125"/>
                    <a:pt x="7560" y="9787"/>
                  </a:cubicBezTo>
                  <a:cubicBezTo>
                    <a:pt x="7200" y="10463"/>
                    <a:pt x="7200" y="10463"/>
                    <a:pt x="7200" y="10463"/>
                  </a:cubicBezTo>
                  <a:cubicBezTo>
                    <a:pt x="6120" y="10125"/>
                    <a:pt x="6120" y="10125"/>
                    <a:pt x="6120" y="10125"/>
                  </a:cubicBezTo>
                  <a:cubicBezTo>
                    <a:pt x="6120" y="9112"/>
                    <a:pt x="6120" y="9112"/>
                    <a:pt x="6120" y="9112"/>
                  </a:cubicBezTo>
                  <a:cubicBezTo>
                    <a:pt x="4680" y="8775"/>
                    <a:pt x="3600" y="8100"/>
                    <a:pt x="2520" y="7087"/>
                  </a:cubicBezTo>
                  <a:cubicBezTo>
                    <a:pt x="1080" y="6075"/>
                    <a:pt x="360" y="4050"/>
                    <a:pt x="0" y="1687"/>
                  </a:cubicBezTo>
                  <a:cubicBezTo>
                    <a:pt x="720" y="1012"/>
                    <a:pt x="720" y="1012"/>
                    <a:pt x="720" y="1012"/>
                  </a:cubicBezTo>
                  <a:cubicBezTo>
                    <a:pt x="4320" y="1012"/>
                    <a:pt x="4320" y="1012"/>
                    <a:pt x="4320" y="1012"/>
                  </a:cubicBezTo>
                  <a:cubicBezTo>
                    <a:pt x="4680" y="1012"/>
                    <a:pt x="4680" y="1012"/>
                    <a:pt x="4680" y="1012"/>
                  </a:cubicBezTo>
                  <a:cubicBezTo>
                    <a:pt x="4680" y="0"/>
                    <a:pt x="4680" y="0"/>
                    <a:pt x="4680" y="0"/>
                  </a:cubicBezTo>
                  <a:cubicBezTo>
                    <a:pt x="17280" y="0"/>
                    <a:pt x="17280" y="0"/>
                    <a:pt x="17280" y="0"/>
                  </a:cubicBezTo>
                  <a:cubicBezTo>
                    <a:pt x="17280" y="1012"/>
                    <a:pt x="17280" y="1012"/>
                    <a:pt x="17280" y="1012"/>
                  </a:cubicBezTo>
                  <a:cubicBezTo>
                    <a:pt x="21240" y="1012"/>
                    <a:pt x="21240" y="1012"/>
                    <a:pt x="21240" y="1012"/>
                  </a:cubicBezTo>
                  <a:cubicBezTo>
                    <a:pt x="21600" y="1687"/>
                    <a:pt x="21600" y="1687"/>
                    <a:pt x="21600" y="1687"/>
                  </a:cubicBezTo>
                  <a:cubicBezTo>
                    <a:pt x="21600" y="4050"/>
                    <a:pt x="20520" y="6075"/>
                    <a:pt x="19440" y="7087"/>
                  </a:cubicBezTo>
                  <a:cubicBezTo>
                    <a:pt x="18360" y="8100"/>
                    <a:pt x="16920" y="8775"/>
                    <a:pt x="15480" y="9112"/>
                  </a:cubicBezTo>
                  <a:cubicBezTo>
                    <a:pt x="15840" y="10125"/>
                    <a:pt x="15840" y="10125"/>
                    <a:pt x="15840" y="10125"/>
                  </a:cubicBezTo>
                  <a:cubicBezTo>
                    <a:pt x="14400" y="10463"/>
                    <a:pt x="14400" y="10463"/>
                    <a:pt x="14400" y="10463"/>
                  </a:cubicBezTo>
                  <a:cubicBezTo>
                    <a:pt x="14040" y="9787"/>
                    <a:pt x="14040" y="9787"/>
                    <a:pt x="14040" y="9787"/>
                  </a:cubicBezTo>
                  <a:close/>
                  <a:moveTo>
                    <a:pt x="5040" y="3375"/>
                  </a:moveTo>
                  <a:cubicBezTo>
                    <a:pt x="4320" y="2362"/>
                    <a:pt x="4320" y="2362"/>
                    <a:pt x="4320" y="2362"/>
                  </a:cubicBezTo>
                  <a:cubicBezTo>
                    <a:pt x="1440" y="2362"/>
                    <a:pt x="1440" y="2362"/>
                    <a:pt x="1440" y="2362"/>
                  </a:cubicBezTo>
                  <a:cubicBezTo>
                    <a:pt x="1800" y="4050"/>
                    <a:pt x="2520" y="5400"/>
                    <a:pt x="3240" y="6412"/>
                  </a:cubicBezTo>
                  <a:cubicBezTo>
                    <a:pt x="4320" y="7087"/>
                    <a:pt x="5400" y="7762"/>
                    <a:pt x="6480" y="8100"/>
                  </a:cubicBezTo>
                  <a:cubicBezTo>
                    <a:pt x="6480" y="7762"/>
                    <a:pt x="6120" y="7425"/>
                    <a:pt x="6120" y="7087"/>
                  </a:cubicBezTo>
                  <a:cubicBezTo>
                    <a:pt x="5760" y="5737"/>
                    <a:pt x="5400" y="4387"/>
                    <a:pt x="5400" y="3037"/>
                  </a:cubicBezTo>
                  <a:cubicBezTo>
                    <a:pt x="5040" y="3375"/>
                    <a:pt x="5040" y="3375"/>
                    <a:pt x="5040" y="3375"/>
                  </a:cubicBezTo>
                  <a:close/>
                  <a:moveTo>
                    <a:pt x="6840" y="17212"/>
                  </a:moveTo>
                  <a:cubicBezTo>
                    <a:pt x="6840" y="20250"/>
                    <a:pt x="6840" y="20250"/>
                    <a:pt x="6840" y="20250"/>
                  </a:cubicBezTo>
                  <a:cubicBezTo>
                    <a:pt x="15120" y="20250"/>
                    <a:pt x="15120" y="20250"/>
                    <a:pt x="15120" y="20250"/>
                  </a:cubicBezTo>
                  <a:cubicBezTo>
                    <a:pt x="15120" y="17212"/>
                    <a:pt x="15120" y="17212"/>
                    <a:pt x="15120" y="17212"/>
                  </a:cubicBezTo>
                  <a:lnTo>
                    <a:pt x="6840" y="17212"/>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64" name="Group 664"/>
          <p:cNvGrpSpPr/>
          <p:nvPr/>
        </p:nvGrpSpPr>
        <p:grpSpPr>
          <a:xfrm>
            <a:off x="18259071" y="4193826"/>
            <a:ext cx="2824281" cy="2824281"/>
            <a:chOff x="0" y="0"/>
            <a:chExt cx="2824280" cy="2824280"/>
          </a:xfrm>
        </p:grpSpPr>
        <p:sp>
          <p:nvSpPr>
            <p:cNvPr id="662" name="Shape 662"/>
            <p:cNvSpPr/>
            <p:nvPr/>
          </p:nvSpPr>
          <p:spPr>
            <a:xfrm rot="211069">
              <a:off x="79272" y="79272"/>
              <a:ext cx="2665737" cy="2665737"/>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63" name="Shape 663"/>
            <p:cNvSpPr/>
            <p:nvPr/>
          </p:nvSpPr>
          <p:spPr>
            <a:xfrm>
              <a:off x="809514" y="776710"/>
              <a:ext cx="1287925" cy="122114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425" y="708"/>
                    <a:pt x="8438" y="5666"/>
                    <a:pt x="8775" y="8498"/>
                  </a:cubicBezTo>
                  <a:cubicBezTo>
                    <a:pt x="0" y="13810"/>
                    <a:pt x="0" y="13810"/>
                    <a:pt x="0" y="13810"/>
                  </a:cubicBezTo>
                  <a:cubicBezTo>
                    <a:pt x="675" y="15580"/>
                    <a:pt x="675" y="15580"/>
                    <a:pt x="675" y="15580"/>
                  </a:cubicBezTo>
                  <a:cubicBezTo>
                    <a:pt x="9113" y="14164"/>
                    <a:pt x="9113" y="14164"/>
                    <a:pt x="9113" y="14164"/>
                  </a:cubicBezTo>
                  <a:cubicBezTo>
                    <a:pt x="9113" y="18059"/>
                    <a:pt x="9113" y="18059"/>
                    <a:pt x="9113" y="18059"/>
                  </a:cubicBezTo>
                  <a:cubicBezTo>
                    <a:pt x="6075" y="19121"/>
                    <a:pt x="6075" y="19121"/>
                    <a:pt x="6075" y="19121"/>
                  </a:cubicBezTo>
                  <a:cubicBezTo>
                    <a:pt x="6413" y="21246"/>
                    <a:pt x="6413" y="21246"/>
                    <a:pt x="6413" y="21246"/>
                  </a:cubicBezTo>
                  <a:cubicBezTo>
                    <a:pt x="9450" y="20892"/>
                    <a:pt x="9450" y="20892"/>
                    <a:pt x="9450" y="20892"/>
                  </a:cubicBezTo>
                  <a:cubicBezTo>
                    <a:pt x="9450" y="21600"/>
                    <a:pt x="9450" y="21600"/>
                    <a:pt x="9450" y="21600"/>
                  </a:cubicBezTo>
                  <a:cubicBezTo>
                    <a:pt x="9788" y="21600"/>
                    <a:pt x="10462" y="21600"/>
                    <a:pt x="10800" y="21600"/>
                  </a:cubicBezTo>
                  <a:cubicBezTo>
                    <a:pt x="11138" y="21600"/>
                    <a:pt x="11813" y="21600"/>
                    <a:pt x="12150" y="21600"/>
                  </a:cubicBezTo>
                  <a:cubicBezTo>
                    <a:pt x="12150" y="20892"/>
                    <a:pt x="12150" y="20892"/>
                    <a:pt x="12150" y="20892"/>
                  </a:cubicBezTo>
                  <a:cubicBezTo>
                    <a:pt x="15187" y="21246"/>
                    <a:pt x="15187" y="21246"/>
                    <a:pt x="15187" y="21246"/>
                  </a:cubicBezTo>
                  <a:cubicBezTo>
                    <a:pt x="15863" y="19121"/>
                    <a:pt x="15863" y="19121"/>
                    <a:pt x="15863" y="19121"/>
                  </a:cubicBezTo>
                  <a:cubicBezTo>
                    <a:pt x="12487" y="18059"/>
                    <a:pt x="12487" y="18059"/>
                    <a:pt x="12487" y="18059"/>
                  </a:cubicBezTo>
                  <a:cubicBezTo>
                    <a:pt x="12825" y="14164"/>
                    <a:pt x="12825" y="14164"/>
                    <a:pt x="12825" y="14164"/>
                  </a:cubicBezTo>
                  <a:cubicBezTo>
                    <a:pt x="20925" y="15580"/>
                    <a:pt x="20925" y="15580"/>
                    <a:pt x="20925" y="15580"/>
                  </a:cubicBezTo>
                  <a:cubicBezTo>
                    <a:pt x="21600" y="13810"/>
                    <a:pt x="21600" y="13810"/>
                    <a:pt x="21600" y="13810"/>
                  </a:cubicBezTo>
                  <a:cubicBezTo>
                    <a:pt x="13162" y="8498"/>
                    <a:pt x="13162" y="8498"/>
                    <a:pt x="13162" y="8498"/>
                  </a:cubicBezTo>
                  <a:cubicBezTo>
                    <a:pt x="13162" y="5666"/>
                    <a:pt x="14175" y="708"/>
                    <a:pt x="10800" y="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67" name="Group 667"/>
          <p:cNvGrpSpPr/>
          <p:nvPr/>
        </p:nvGrpSpPr>
        <p:grpSpPr>
          <a:xfrm>
            <a:off x="20559039" y="6120840"/>
            <a:ext cx="2347149" cy="2347149"/>
            <a:chOff x="0" y="0"/>
            <a:chExt cx="2347147" cy="2347147"/>
          </a:xfrm>
        </p:grpSpPr>
        <p:sp>
          <p:nvSpPr>
            <p:cNvPr id="665" name="Shape 665"/>
            <p:cNvSpPr/>
            <p:nvPr/>
          </p:nvSpPr>
          <p:spPr>
            <a:xfrm rot="211069">
              <a:off x="65879" y="65879"/>
              <a:ext cx="2215389" cy="2215389"/>
            </a:xfrm>
            <a:prstGeom prst="ellipse">
              <a:avLst/>
            </a:prstGeom>
            <a:solidFill>
              <a:srgbClr val="F19B2C"/>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66" name="Shape 666"/>
            <p:cNvSpPr/>
            <p:nvPr/>
          </p:nvSpPr>
          <p:spPr>
            <a:xfrm>
              <a:off x="551571" y="664135"/>
              <a:ext cx="1208431" cy="1011311"/>
            </a:xfrm>
            <a:custGeom>
              <a:avLst/>
              <a:gdLst/>
              <a:ahLst/>
              <a:cxnLst>
                <a:cxn ang="0">
                  <a:pos x="wd2" y="hd2"/>
                </a:cxn>
                <a:cxn ang="5400000">
                  <a:pos x="wd2" y="hd2"/>
                </a:cxn>
                <a:cxn ang="10800000">
                  <a:pos x="wd2" y="hd2"/>
                </a:cxn>
                <a:cxn ang="16200000">
                  <a:pos x="wd2" y="hd2"/>
                </a:cxn>
              </a:cxnLst>
              <a:rect l="0" t="0" r="r" b="b"/>
              <a:pathLst>
                <a:path w="20800" h="21600" extrusionOk="0">
                  <a:moveTo>
                    <a:pt x="8267" y="1662"/>
                  </a:moveTo>
                  <a:cubicBezTo>
                    <a:pt x="18400" y="1662"/>
                    <a:pt x="18400" y="1662"/>
                    <a:pt x="18400" y="1662"/>
                  </a:cubicBezTo>
                  <a:cubicBezTo>
                    <a:pt x="19733" y="1662"/>
                    <a:pt x="20800" y="2991"/>
                    <a:pt x="20800" y="4652"/>
                  </a:cubicBezTo>
                  <a:cubicBezTo>
                    <a:pt x="20800" y="13625"/>
                    <a:pt x="20800" y="13625"/>
                    <a:pt x="20800" y="13625"/>
                  </a:cubicBezTo>
                  <a:cubicBezTo>
                    <a:pt x="20800" y="15286"/>
                    <a:pt x="19733" y="16615"/>
                    <a:pt x="18400" y="16615"/>
                  </a:cubicBezTo>
                  <a:cubicBezTo>
                    <a:pt x="8267" y="16615"/>
                    <a:pt x="8267" y="16615"/>
                    <a:pt x="8267" y="16615"/>
                  </a:cubicBezTo>
                  <a:cubicBezTo>
                    <a:pt x="8267" y="16615"/>
                    <a:pt x="8267" y="16283"/>
                    <a:pt x="8267" y="16283"/>
                  </a:cubicBezTo>
                  <a:cubicBezTo>
                    <a:pt x="8267" y="1662"/>
                    <a:pt x="8267" y="1662"/>
                    <a:pt x="8267" y="1662"/>
                  </a:cubicBezTo>
                  <a:close/>
                  <a:moveTo>
                    <a:pt x="2667" y="12295"/>
                  </a:moveTo>
                  <a:cubicBezTo>
                    <a:pt x="267" y="16615"/>
                    <a:pt x="800" y="18942"/>
                    <a:pt x="1867" y="19938"/>
                  </a:cubicBezTo>
                  <a:cubicBezTo>
                    <a:pt x="2400" y="20271"/>
                    <a:pt x="3200" y="20603"/>
                    <a:pt x="3733" y="20603"/>
                  </a:cubicBezTo>
                  <a:cubicBezTo>
                    <a:pt x="4267" y="20603"/>
                    <a:pt x="5067" y="20271"/>
                    <a:pt x="5333" y="19938"/>
                  </a:cubicBezTo>
                  <a:cubicBezTo>
                    <a:pt x="5333" y="19606"/>
                    <a:pt x="5333" y="19274"/>
                    <a:pt x="5067" y="18609"/>
                  </a:cubicBezTo>
                  <a:cubicBezTo>
                    <a:pt x="5067" y="18609"/>
                    <a:pt x="5067" y="18609"/>
                    <a:pt x="5067" y="18609"/>
                  </a:cubicBezTo>
                  <a:cubicBezTo>
                    <a:pt x="5067" y="18277"/>
                    <a:pt x="5067" y="18277"/>
                    <a:pt x="5067" y="18277"/>
                  </a:cubicBezTo>
                  <a:cubicBezTo>
                    <a:pt x="5067" y="17612"/>
                    <a:pt x="5067" y="17612"/>
                    <a:pt x="5067" y="17612"/>
                  </a:cubicBezTo>
                  <a:cubicBezTo>
                    <a:pt x="4267" y="17612"/>
                    <a:pt x="4267" y="17612"/>
                    <a:pt x="4267" y="17612"/>
                  </a:cubicBezTo>
                  <a:cubicBezTo>
                    <a:pt x="3733" y="17612"/>
                    <a:pt x="3200" y="16948"/>
                    <a:pt x="3200" y="16283"/>
                  </a:cubicBezTo>
                  <a:cubicBezTo>
                    <a:pt x="3200" y="1329"/>
                    <a:pt x="3200" y="1329"/>
                    <a:pt x="3200" y="1329"/>
                  </a:cubicBezTo>
                  <a:cubicBezTo>
                    <a:pt x="3200" y="665"/>
                    <a:pt x="3733" y="0"/>
                    <a:pt x="4267" y="0"/>
                  </a:cubicBezTo>
                  <a:cubicBezTo>
                    <a:pt x="6400" y="0"/>
                    <a:pt x="6400" y="0"/>
                    <a:pt x="6400" y="0"/>
                  </a:cubicBezTo>
                  <a:cubicBezTo>
                    <a:pt x="6933" y="0"/>
                    <a:pt x="7467" y="665"/>
                    <a:pt x="7467" y="1329"/>
                  </a:cubicBezTo>
                  <a:cubicBezTo>
                    <a:pt x="7467" y="16283"/>
                    <a:pt x="7467" y="16283"/>
                    <a:pt x="7467" y="16283"/>
                  </a:cubicBezTo>
                  <a:cubicBezTo>
                    <a:pt x="7467" y="16948"/>
                    <a:pt x="6933" y="17612"/>
                    <a:pt x="6400" y="17612"/>
                  </a:cubicBezTo>
                  <a:cubicBezTo>
                    <a:pt x="5867" y="17612"/>
                    <a:pt x="5867" y="17612"/>
                    <a:pt x="5867" y="17612"/>
                  </a:cubicBezTo>
                  <a:cubicBezTo>
                    <a:pt x="5867" y="18277"/>
                    <a:pt x="5867" y="18277"/>
                    <a:pt x="5867" y="18277"/>
                  </a:cubicBezTo>
                  <a:cubicBezTo>
                    <a:pt x="6667" y="18942"/>
                    <a:pt x="6400" y="19938"/>
                    <a:pt x="5867" y="20603"/>
                  </a:cubicBezTo>
                  <a:cubicBezTo>
                    <a:pt x="5600" y="21268"/>
                    <a:pt x="4800" y="21600"/>
                    <a:pt x="3733" y="21600"/>
                  </a:cubicBezTo>
                  <a:cubicBezTo>
                    <a:pt x="2933" y="21600"/>
                    <a:pt x="2133" y="21600"/>
                    <a:pt x="1333" y="20935"/>
                  </a:cubicBezTo>
                  <a:cubicBezTo>
                    <a:pt x="-267" y="19606"/>
                    <a:pt x="-800" y="16948"/>
                    <a:pt x="1867" y="11631"/>
                  </a:cubicBezTo>
                  <a:cubicBezTo>
                    <a:pt x="2667" y="12295"/>
                    <a:pt x="2667" y="12295"/>
                    <a:pt x="2667" y="12295"/>
                  </a:cubicBezTo>
                  <a:close/>
                  <a:moveTo>
                    <a:pt x="10133" y="3988"/>
                  </a:moveTo>
                  <a:cubicBezTo>
                    <a:pt x="10133" y="6646"/>
                    <a:pt x="10133" y="6646"/>
                    <a:pt x="10133" y="6646"/>
                  </a:cubicBezTo>
                  <a:cubicBezTo>
                    <a:pt x="17333" y="6646"/>
                    <a:pt x="17333" y="6646"/>
                    <a:pt x="17333" y="6646"/>
                  </a:cubicBezTo>
                  <a:cubicBezTo>
                    <a:pt x="17333" y="3988"/>
                    <a:pt x="17333" y="3988"/>
                    <a:pt x="17333" y="3988"/>
                  </a:cubicBezTo>
                  <a:cubicBezTo>
                    <a:pt x="10133" y="3988"/>
                    <a:pt x="10133" y="3988"/>
                    <a:pt x="10133" y="3988"/>
                  </a:cubicBezTo>
                  <a:close/>
                  <a:moveTo>
                    <a:pt x="17867" y="11631"/>
                  </a:moveTo>
                  <a:cubicBezTo>
                    <a:pt x="17867" y="13957"/>
                    <a:pt x="17867" y="13957"/>
                    <a:pt x="17867" y="13957"/>
                  </a:cubicBezTo>
                  <a:cubicBezTo>
                    <a:pt x="19467" y="13957"/>
                    <a:pt x="19467" y="13957"/>
                    <a:pt x="19467" y="13957"/>
                  </a:cubicBezTo>
                  <a:cubicBezTo>
                    <a:pt x="19467" y="11631"/>
                    <a:pt x="19467" y="11631"/>
                    <a:pt x="19467" y="11631"/>
                  </a:cubicBezTo>
                  <a:cubicBezTo>
                    <a:pt x="17867" y="11631"/>
                    <a:pt x="17867" y="11631"/>
                    <a:pt x="17867" y="11631"/>
                  </a:cubicBezTo>
                  <a:close/>
                  <a:moveTo>
                    <a:pt x="18400" y="9969"/>
                  </a:moveTo>
                  <a:cubicBezTo>
                    <a:pt x="18400" y="10634"/>
                    <a:pt x="18400" y="10634"/>
                    <a:pt x="18400" y="10634"/>
                  </a:cubicBezTo>
                  <a:cubicBezTo>
                    <a:pt x="19200" y="10634"/>
                    <a:pt x="19200" y="10634"/>
                    <a:pt x="19200" y="10634"/>
                  </a:cubicBezTo>
                  <a:cubicBezTo>
                    <a:pt x="19200" y="9969"/>
                    <a:pt x="19200" y="9969"/>
                    <a:pt x="19200" y="9969"/>
                  </a:cubicBezTo>
                  <a:cubicBezTo>
                    <a:pt x="18400" y="9969"/>
                    <a:pt x="18400" y="9969"/>
                    <a:pt x="18400" y="9969"/>
                  </a:cubicBezTo>
                  <a:close/>
                  <a:moveTo>
                    <a:pt x="18400" y="8308"/>
                  </a:moveTo>
                  <a:cubicBezTo>
                    <a:pt x="18400" y="8640"/>
                    <a:pt x="18400" y="8640"/>
                    <a:pt x="18400" y="8640"/>
                  </a:cubicBezTo>
                  <a:cubicBezTo>
                    <a:pt x="19200" y="8640"/>
                    <a:pt x="19200" y="8640"/>
                    <a:pt x="19200" y="8640"/>
                  </a:cubicBezTo>
                  <a:cubicBezTo>
                    <a:pt x="19200" y="8308"/>
                    <a:pt x="19200" y="8308"/>
                    <a:pt x="19200" y="8308"/>
                  </a:cubicBezTo>
                  <a:cubicBezTo>
                    <a:pt x="18400" y="8308"/>
                    <a:pt x="18400" y="8308"/>
                    <a:pt x="18400" y="8308"/>
                  </a:cubicBezTo>
                  <a:close/>
                  <a:moveTo>
                    <a:pt x="18400" y="6314"/>
                  </a:moveTo>
                  <a:cubicBezTo>
                    <a:pt x="18400" y="6978"/>
                    <a:pt x="18400" y="6978"/>
                    <a:pt x="18400" y="6978"/>
                  </a:cubicBezTo>
                  <a:cubicBezTo>
                    <a:pt x="19200" y="6978"/>
                    <a:pt x="19200" y="6978"/>
                    <a:pt x="19200" y="6978"/>
                  </a:cubicBezTo>
                  <a:cubicBezTo>
                    <a:pt x="19200" y="6314"/>
                    <a:pt x="19200" y="6314"/>
                    <a:pt x="19200" y="6314"/>
                  </a:cubicBezTo>
                  <a:cubicBezTo>
                    <a:pt x="18400" y="6314"/>
                    <a:pt x="18400" y="6314"/>
                    <a:pt x="18400" y="6314"/>
                  </a:cubicBezTo>
                  <a:close/>
                  <a:moveTo>
                    <a:pt x="18400" y="4652"/>
                  </a:moveTo>
                  <a:cubicBezTo>
                    <a:pt x="18400" y="4985"/>
                    <a:pt x="18400" y="4985"/>
                    <a:pt x="18400" y="4985"/>
                  </a:cubicBezTo>
                  <a:cubicBezTo>
                    <a:pt x="19200" y="4985"/>
                    <a:pt x="19200" y="4985"/>
                    <a:pt x="19200" y="4985"/>
                  </a:cubicBezTo>
                  <a:cubicBezTo>
                    <a:pt x="19200" y="4652"/>
                    <a:pt x="19200" y="4652"/>
                    <a:pt x="19200" y="4652"/>
                  </a:cubicBezTo>
                  <a:cubicBezTo>
                    <a:pt x="18400" y="4652"/>
                    <a:pt x="18400" y="4652"/>
                    <a:pt x="18400" y="4652"/>
                  </a:cubicBezTo>
                  <a:close/>
                  <a:moveTo>
                    <a:pt x="16000" y="12628"/>
                  </a:moveTo>
                  <a:cubicBezTo>
                    <a:pt x="16000" y="13292"/>
                    <a:pt x="16000" y="13292"/>
                    <a:pt x="16000" y="13292"/>
                  </a:cubicBezTo>
                  <a:cubicBezTo>
                    <a:pt x="17067" y="13292"/>
                    <a:pt x="17067" y="13292"/>
                    <a:pt x="17067" y="13292"/>
                  </a:cubicBezTo>
                  <a:cubicBezTo>
                    <a:pt x="17067" y="12628"/>
                    <a:pt x="17067" y="12628"/>
                    <a:pt x="17067" y="12628"/>
                  </a:cubicBezTo>
                  <a:cubicBezTo>
                    <a:pt x="16000" y="12628"/>
                    <a:pt x="16000" y="12628"/>
                    <a:pt x="16000" y="12628"/>
                  </a:cubicBezTo>
                  <a:close/>
                  <a:moveTo>
                    <a:pt x="16000" y="10302"/>
                  </a:moveTo>
                  <a:cubicBezTo>
                    <a:pt x="16000" y="10966"/>
                    <a:pt x="16000" y="10966"/>
                    <a:pt x="16000" y="10966"/>
                  </a:cubicBezTo>
                  <a:cubicBezTo>
                    <a:pt x="17067" y="10966"/>
                    <a:pt x="17067" y="10966"/>
                    <a:pt x="17067" y="10966"/>
                  </a:cubicBezTo>
                  <a:cubicBezTo>
                    <a:pt x="17067" y="10302"/>
                    <a:pt x="17067" y="10302"/>
                    <a:pt x="17067" y="10302"/>
                  </a:cubicBezTo>
                  <a:cubicBezTo>
                    <a:pt x="16000" y="10302"/>
                    <a:pt x="16000" y="10302"/>
                    <a:pt x="16000" y="10302"/>
                  </a:cubicBezTo>
                  <a:close/>
                  <a:moveTo>
                    <a:pt x="16000" y="7975"/>
                  </a:moveTo>
                  <a:cubicBezTo>
                    <a:pt x="16000" y="8640"/>
                    <a:pt x="16000" y="8640"/>
                    <a:pt x="16000" y="8640"/>
                  </a:cubicBezTo>
                  <a:cubicBezTo>
                    <a:pt x="17067" y="8640"/>
                    <a:pt x="17067" y="8640"/>
                    <a:pt x="17067" y="8640"/>
                  </a:cubicBezTo>
                  <a:cubicBezTo>
                    <a:pt x="17067" y="7975"/>
                    <a:pt x="17067" y="7975"/>
                    <a:pt x="17067" y="7975"/>
                  </a:cubicBezTo>
                  <a:cubicBezTo>
                    <a:pt x="16000" y="7975"/>
                    <a:pt x="16000" y="7975"/>
                    <a:pt x="16000" y="7975"/>
                  </a:cubicBezTo>
                  <a:close/>
                  <a:moveTo>
                    <a:pt x="14667" y="12295"/>
                  </a:moveTo>
                  <a:cubicBezTo>
                    <a:pt x="14400" y="12295"/>
                    <a:pt x="14133" y="12628"/>
                    <a:pt x="14133" y="12960"/>
                  </a:cubicBezTo>
                  <a:cubicBezTo>
                    <a:pt x="14133" y="13292"/>
                    <a:pt x="14400" y="13625"/>
                    <a:pt x="14667" y="13625"/>
                  </a:cubicBezTo>
                  <a:cubicBezTo>
                    <a:pt x="15200" y="13625"/>
                    <a:pt x="15467" y="13292"/>
                    <a:pt x="15467" y="12960"/>
                  </a:cubicBezTo>
                  <a:cubicBezTo>
                    <a:pt x="15467" y="12628"/>
                    <a:pt x="15200" y="12295"/>
                    <a:pt x="14667" y="12295"/>
                  </a:cubicBezTo>
                  <a:close/>
                  <a:moveTo>
                    <a:pt x="12800" y="12295"/>
                  </a:moveTo>
                  <a:cubicBezTo>
                    <a:pt x="12533" y="12295"/>
                    <a:pt x="12267" y="12628"/>
                    <a:pt x="12267" y="12960"/>
                  </a:cubicBezTo>
                  <a:cubicBezTo>
                    <a:pt x="12267" y="13292"/>
                    <a:pt x="12533" y="13625"/>
                    <a:pt x="12800" y="13625"/>
                  </a:cubicBezTo>
                  <a:cubicBezTo>
                    <a:pt x="13067" y="13625"/>
                    <a:pt x="13333" y="13292"/>
                    <a:pt x="13333" y="12960"/>
                  </a:cubicBezTo>
                  <a:cubicBezTo>
                    <a:pt x="13333" y="12628"/>
                    <a:pt x="13067" y="12295"/>
                    <a:pt x="12800" y="12295"/>
                  </a:cubicBezTo>
                  <a:close/>
                  <a:moveTo>
                    <a:pt x="10933" y="12295"/>
                  </a:moveTo>
                  <a:cubicBezTo>
                    <a:pt x="10667" y="12295"/>
                    <a:pt x="10400" y="12628"/>
                    <a:pt x="10400" y="12960"/>
                  </a:cubicBezTo>
                  <a:cubicBezTo>
                    <a:pt x="10400" y="13292"/>
                    <a:pt x="10667" y="13625"/>
                    <a:pt x="10933" y="13625"/>
                  </a:cubicBezTo>
                  <a:cubicBezTo>
                    <a:pt x="11200" y="13625"/>
                    <a:pt x="11467" y="13292"/>
                    <a:pt x="11467" y="12960"/>
                  </a:cubicBezTo>
                  <a:cubicBezTo>
                    <a:pt x="11467" y="12628"/>
                    <a:pt x="11200" y="12295"/>
                    <a:pt x="10933" y="12295"/>
                  </a:cubicBezTo>
                  <a:close/>
                  <a:moveTo>
                    <a:pt x="14667" y="9969"/>
                  </a:moveTo>
                  <a:cubicBezTo>
                    <a:pt x="14400" y="9969"/>
                    <a:pt x="14133" y="10302"/>
                    <a:pt x="14133" y="10634"/>
                  </a:cubicBezTo>
                  <a:cubicBezTo>
                    <a:pt x="14133" y="10966"/>
                    <a:pt x="14400" y="11298"/>
                    <a:pt x="14667" y="11298"/>
                  </a:cubicBezTo>
                  <a:cubicBezTo>
                    <a:pt x="15200" y="11298"/>
                    <a:pt x="15467" y="10966"/>
                    <a:pt x="15467" y="10634"/>
                  </a:cubicBezTo>
                  <a:cubicBezTo>
                    <a:pt x="15467" y="10302"/>
                    <a:pt x="15200" y="9969"/>
                    <a:pt x="14667" y="9969"/>
                  </a:cubicBezTo>
                  <a:close/>
                  <a:moveTo>
                    <a:pt x="12800" y="9969"/>
                  </a:moveTo>
                  <a:cubicBezTo>
                    <a:pt x="12533" y="9969"/>
                    <a:pt x="12267" y="10302"/>
                    <a:pt x="12267" y="10634"/>
                  </a:cubicBezTo>
                  <a:cubicBezTo>
                    <a:pt x="12267" y="10966"/>
                    <a:pt x="12533" y="11298"/>
                    <a:pt x="12800" y="11298"/>
                  </a:cubicBezTo>
                  <a:cubicBezTo>
                    <a:pt x="13067" y="11298"/>
                    <a:pt x="13333" y="10966"/>
                    <a:pt x="13333" y="10634"/>
                  </a:cubicBezTo>
                  <a:cubicBezTo>
                    <a:pt x="13333" y="10302"/>
                    <a:pt x="13067" y="9969"/>
                    <a:pt x="12800" y="9969"/>
                  </a:cubicBezTo>
                  <a:close/>
                  <a:moveTo>
                    <a:pt x="10933" y="9969"/>
                  </a:moveTo>
                  <a:cubicBezTo>
                    <a:pt x="10667" y="9969"/>
                    <a:pt x="10400" y="10302"/>
                    <a:pt x="10400" y="10634"/>
                  </a:cubicBezTo>
                  <a:cubicBezTo>
                    <a:pt x="10400" y="10966"/>
                    <a:pt x="10667" y="11298"/>
                    <a:pt x="10933" y="11298"/>
                  </a:cubicBezTo>
                  <a:cubicBezTo>
                    <a:pt x="11200" y="11298"/>
                    <a:pt x="11467" y="10966"/>
                    <a:pt x="11467" y="10634"/>
                  </a:cubicBezTo>
                  <a:cubicBezTo>
                    <a:pt x="11467" y="10302"/>
                    <a:pt x="11200" y="9969"/>
                    <a:pt x="10933" y="9969"/>
                  </a:cubicBezTo>
                  <a:close/>
                  <a:moveTo>
                    <a:pt x="14667" y="7643"/>
                  </a:moveTo>
                  <a:cubicBezTo>
                    <a:pt x="14400" y="7643"/>
                    <a:pt x="14133" y="7975"/>
                    <a:pt x="14133" y="8308"/>
                  </a:cubicBezTo>
                  <a:cubicBezTo>
                    <a:pt x="14133" y="8640"/>
                    <a:pt x="14400" y="8972"/>
                    <a:pt x="14667" y="8972"/>
                  </a:cubicBezTo>
                  <a:cubicBezTo>
                    <a:pt x="15200" y="8972"/>
                    <a:pt x="15467" y="8640"/>
                    <a:pt x="15467" y="8308"/>
                  </a:cubicBezTo>
                  <a:cubicBezTo>
                    <a:pt x="15467" y="7975"/>
                    <a:pt x="15200" y="7643"/>
                    <a:pt x="14667" y="7643"/>
                  </a:cubicBezTo>
                  <a:close/>
                  <a:moveTo>
                    <a:pt x="12800" y="7643"/>
                  </a:moveTo>
                  <a:cubicBezTo>
                    <a:pt x="12533" y="7643"/>
                    <a:pt x="12267" y="7975"/>
                    <a:pt x="12267" y="8308"/>
                  </a:cubicBezTo>
                  <a:cubicBezTo>
                    <a:pt x="12267" y="8640"/>
                    <a:pt x="12533" y="8972"/>
                    <a:pt x="12800" y="8972"/>
                  </a:cubicBezTo>
                  <a:cubicBezTo>
                    <a:pt x="13067" y="8972"/>
                    <a:pt x="13333" y="8640"/>
                    <a:pt x="13333" y="8308"/>
                  </a:cubicBezTo>
                  <a:cubicBezTo>
                    <a:pt x="13333" y="7975"/>
                    <a:pt x="13067" y="7643"/>
                    <a:pt x="12800" y="7643"/>
                  </a:cubicBezTo>
                  <a:close/>
                  <a:moveTo>
                    <a:pt x="10933" y="7643"/>
                  </a:moveTo>
                  <a:cubicBezTo>
                    <a:pt x="10667" y="7643"/>
                    <a:pt x="10400" y="7975"/>
                    <a:pt x="10400" y="8308"/>
                  </a:cubicBezTo>
                  <a:cubicBezTo>
                    <a:pt x="10400" y="8640"/>
                    <a:pt x="10667" y="8972"/>
                    <a:pt x="10933" y="8972"/>
                  </a:cubicBezTo>
                  <a:cubicBezTo>
                    <a:pt x="11200" y="8972"/>
                    <a:pt x="11467" y="8640"/>
                    <a:pt x="11467" y="8308"/>
                  </a:cubicBezTo>
                  <a:cubicBezTo>
                    <a:pt x="11467" y="7975"/>
                    <a:pt x="11200" y="7643"/>
                    <a:pt x="10933" y="7643"/>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70" name="Group 670"/>
          <p:cNvGrpSpPr/>
          <p:nvPr/>
        </p:nvGrpSpPr>
        <p:grpSpPr>
          <a:xfrm>
            <a:off x="13723500" y="8214606"/>
            <a:ext cx="2664160" cy="2664160"/>
            <a:chOff x="0" y="0"/>
            <a:chExt cx="2664159" cy="2664159"/>
          </a:xfrm>
        </p:grpSpPr>
        <p:sp>
          <p:nvSpPr>
            <p:cNvPr id="668" name="Shape 668"/>
            <p:cNvSpPr/>
            <p:nvPr/>
          </p:nvSpPr>
          <p:spPr>
            <a:xfrm rot="211069">
              <a:off x="74777" y="74777"/>
              <a:ext cx="2514605" cy="2514605"/>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69" name="Shape 669"/>
            <p:cNvSpPr/>
            <p:nvPr/>
          </p:nvSpPr>
          <p:spPr>
            <a:xfrm>
              <a:off x="703224" y="880313"/>
              <a:ext cx="1304116" cy="1022479"/>
            </a:xfrm>
            <a:custGeom>
              <a:avLst/>
              <a:gdLst/>
              <a:ahLst/>
              <a:cxnLst>
                <a:cxn ang="0">
                  <a:pos x="wd2" y="hd2"/>
                </a:cxn>
                <a:cxn ang="5400000">
                  <a:pos x="wd2" y="hd2"/>
                </a:cxn>
                <a:cxn ang="10800000">
                  <a:pos x="wd2" y="hd2"/>
                </a:cxn>
                <a:cxn ang="16200000">
                  <a:pos x="wd2" y="hd2"/>
                </a:cxn>
              </a:cxnLst>
              <a:rect l="0" t="0" r="r" b="b"/>
              <a:pathLst>
                <a:path w="21346" h="21600" extrusionOk="0">
                  <a:moveTo>
                    <a:pt x="21346" y="13500"/>
                  </a:moveTo>
                  <a:cubicBezTo>
                    <a:pt x="9046" y="16586"/>
                    <a:pt x="9046" y="16586"/>
                    <a:pt x="9046" y="16586"/>
                  </a:cubicBezTo>
                  <a:cubicBezTo>
                    <a:pt x="8746" y="18129"/>
                    <a:pt x="8746" y="19286"/>
                    <a:pt x="9046" y="20443"/>
                  </a:cubicBezTo>
                  <a:cubicBezTo>
                    <a:pt x="21046" y="16971"/>
                    <a:pt x="21046" y="16971"/>
                    <a:pt x="21046" y="16971"/>
                  </a:cubicBezTo>
                  <a:cubicBezTo>
                    <a:pt x="21346" y="18129"/>
                    <a:pt x="21346" y="18129"/>
                    <a:pt x="21346" y="18129"/>
                  </a:cubicBezTo>
                  <a:cubicBezTo>
                    <a:pt x="8746" y="21600"/>
                    <a:pt x="8746" y="21600"/>
                    <a:pt x="8746" y="21600"/>
                  </a:cubicBezTo>
                  <a:cubicBezTo>
                    <a:pt x="8446" y="21600"/>
                    <a:pt x="8446" y="21600"/>
                    <a:pt x="8446" y="21600"/>
                  </a:cubicBezTo>
                  <a:cubicBezTo>
                    <a:pt x="346" y="15043"/>
                    <a:pt x="346" y="15043"/>
                    <a:pt x="346" y="15043"/>
                  </a:cubicBezTo>
                  <a:cubicBezTo>
                    <a:pt x="46" y="13886"/>
                    <a:pt x="-254" y="12343"/>
                    <a:pt x="346" y="11186"/>
                  </a:cubicBezTo>
                  <a:cubicBezTo>
                    <a:pt x="1246" y="10800"/>
                    <a:pt x="1246" y="10800"/>
                    <a:pt x="1246" y="10800"/>
                  </a:cubicBezTo>
                  <a:cubicBezTo>
                    <a:pt x="1246" y="11186"/>
                    <a:pt x="1246" y="11186"/>
                    <a:pt x="1246" y="11186"/>
                  </a:cubicBezTo>
                  <a:cubicBezTo>
                    <a:pt x="11746" y="14271"/>
                    <a:pt x="11746" y="14271"/>
                    <a:pt x="11746" y="14271"/>
                  </a:cubicBezTo>
                  <a:cubicBezTo>
                    <a:pt x="11746" y="13886"/>
                    <a:pt x="11746" y="13114"/>
                    <a:pt x="11746" y="12729"/>
                  </a:cubicBezTo>
                  <a:cubicBezTo>
                    <a:pt x="11746" y="12343"/>
                    <a:pt x="11746" y="11571"/>
                    <a:pt x="11746" y="11186"/>
                  </a:cubicBezTo>
                  <a:cubicBezTo>
                    <a:pt x="1246" y="8486"/>
                    <a:pt x="1246" y="8486"/>
                    <a:pt x="1246" y="8486"/>
                  </a:cubicBezTo>
                  <a:cubicBezTo>
                    <a:pt x="1246" y="7329"/>
                    <a:pt x="1246" y="7329"/>
                    <a:pt x="1246" y="7329"/>
                  </a:cubicBezTo>
                  <a:cubicBezTo>
                    <a:pt x="1246" y="7329"/>
                    <a:pt x="1246" y="7329"/>
                    <a:pt x="1246" y="7329"/>
                  </a:cubicBezTo>
                  <a:cubicBezTo>
                    <a:pt x="1246" y="7329"/>
                    <a:pt x="1246" y="7329"/>
                    <a:pt x="1246" y="7329"/>
                  </a:cubicBezTo>
                  <a:cubicBezTo>
                    <a:pt x="1246" y="7329"/>
                    <a:pt x="1246" y="7329"/>
                    <a:pt x="1246" y="7329"/>
                  </a:cubicBezTo>
                  <a:cubicBezTo>
                    <a:pt x="1846" y="6943"/>
                    <a:pt x="1846" y="6943"/>
                    <a:pt x="1846" y="6943"/>
                  </a:cubicBezTo>
                  <a:cubicBezTo>
                    <a:pt x="1846" y="6171"/>
                    <a:pt x="1846" y="6171"/>
                    <a:pt x="1846" y="6171"/>
                  </a:cubicBezTo>
                  <a:cubicBezTo>
                    <a:pt x="11746" y="9257"/>
                    <a:pt x="11746" y="9257"/>
                    <a:pt x="11746" y="9257"/>
                  </a:cubicBezTo>
                  <a:cubicBezTo>
                    <a:pt x="11746" y="8871"/>
                    <a:pt x="11746" y="8486"/>
                    <a:pt x="11746" y="8100"/>
                  </a:cubicBezTo>
                  <a:cubicBezTo>
                    <a:pt x="11746" y="7329"/>
                    <a:pt x="11746" y="6943"/>
                    <a:pt x="11746" y="6557"/>
                  </a:cubicBezTo>
                  <a:cubicBezTo>
                    <a:pt x="1846" y="3471"/>
                    <a:pt x="1846" y="3471"/>
                    <a:pt x="1846" y="3471"/>
                  </a:cubicBezTo>
                  <a:cubicBezTo>
                    <a:pt x="1846" y="2314"/>
                    <a:pt x="1846" y="2314"/>
                    <a:pt x="1846" y="2314"/>
                  </a:cubicBezTo>
                  <a:cubicBezTo>
                    <a:pt x="9646" y="0"/>
                    <a:pt x="9646" y="0"/>
                    <a:pt x="9646" y="0"/>
                  </a:cubicBezTo>
                  <a:cubicBezTo>
                    <a:pt x="18646" y="2314"/>
                    <a:pt x="18646" y="2314"/>
                    <a:pt x="18646" y="2314"/>
                  </a:cubicBezTo>
                  <a:cubicBezTo>
                    <a:pt x="18946" y="3471"/>
                    <a:pt x="18946" y="4243"/>
                    <a:pt x="18646" y="5400"/>
                  </a:cubicBezTo>
                  <a:cubicBezTo>
                    <a:pt x="17746" y="5786"/>
                    <a:pt x="17746" y="5786"/>
                    <a:pt x="17746" y="5786"/>
                  </a:cubicBezTo>
                  <a:cubicBezTo>
                    <a:pt x="18946" y="6171"/>
                    <a:pt x="18946" y="6171"/>
                    <a:pt x="18946" y="6171"/>
                  </a:cubicBezTo>
                  <a:cubicBezTo>
                    <a:pt x="19546" y="7329"/>
                    <a:pt x="19546" y="8486"/>
                    <a:pt x="18946" y="9643"/>
                  </a:cubicBezTo>
                  <a:cubicBezTo>
                    <a:pt x="17146" y="11186"/>
                    <a:pt x="17146" y="11186"/>
                    <a:pt x="17146" y="11186"/>
                  </a:cubicBezTo>
                  <a:cubicBezTo>
                    <a:pt x="21346" y="12729"/>
                    <a:pt x="21346" y="12729"/>
                    <a:pt x="21346" y="12729"/>
                  </a:cubicBezTo>
                  <a:cubicBezTo>
                    <a:pt x="21346" y="13500"/>
                    <a:pt x="21346" y="13500"/>
                    <a:pt x="21346" y="13500"/>
                  </a:cubicBezTo>
                  <a:close/>
                  <a:moveTo>
                    <a:pt x="9646" y="19286"/>
                  </a:moveTo>
                  <a:cubicBezTo>
                    <a:pt x="9646" y="19286"/>
                    <a:pt x="9646" y="19286"/>
                    <a:pt x="9646" y="19286"/>
                  </a:cubicBezTo>
                  <a:cubicBezTo>
                    <a:pt x="20746" y="16586"/>
                    <a:pt x="20746" y="16586"/>
                    <a:pt x="20746" y="16586"/>
                  </a:cubicBezTo>
                  <a:cubicBezTo>
                    <a:pt x="20746" y="16200"/>
                    <a:pt x="20746" y="16200"/>
                    <a:pt x="20746" y="16200"/>
                  </a:cubicBezTo>
                  <a:cubicBezTo>
                    <a:pt x="9646" y="19286"/>
                    <a:pt x="9646" y="19286"/>
                    <a:pt x="9646" y="19286"/>
                  </a:cubicBezTo>
                  <a:close/>
                  <a:moveTo>
                    <a:pt x="9646" y="18129"/>
                  </a:moveTo>
                  <a:cubicBezTo>
                    <a:pt x="9646" y="18514"/>
                    <a:pt x="9646" y="18514"/>
                    <a:pt x="9646" y="18514"/>
                  </a:cubicBezTo>
                  <a:cubicBezTo>
                    <a:pt x="20746" y="15429"/>
                    <a:pt x="20746" y="15429"/>
                    <a:pt x="20746" y="15429"/>
                  </a:cubicBezTo>
                  <a:cubicBezTo>
                    <a:pt x="20746" y="15043"/>
                    <a:pt x="20746" y="15043"/>
                    <a:pt x="20746" y="15043"/>
                  </a:cubicBezTo>
                  <a:cubicBezTo>
                    <a:pt x="9646" y="18129"/>
                    <a:pt x="9646" y="18129"/>
                    <a:pt x="9646" y="18129"/>
                  </a:cubicBezTo>
                  <a:close/>
                  <a:moveTo>
                    <a:pt x="9346" y="17357"/>
                  </a:moveTo>
                  <a:cubicBezTo>
                    <a:pt x="9646" y="17743"/>
                    <a:pt x="9646" y="17743"/>
                    <a:pt x="9646" y="17743"/>
                  </a:cubicBezTo>
                  <a:cubicBezTo>
                    <a:pt x="20746" y="14657"/>
                    <a:pt x="20746" y="14657"/>
                    <a:pt x="20746" y="14657"/>
                  </a:cubicBezTo>
                  <a:cubicBezTo>
                    <a:pt x="20746" y="14271"/>
                    <a:pt x="20746" y="14271"/>
                    <a:pt x="20746" y="14271"/>
                  </a:cubicBezTo>
                  <a:lnTo>
                    <a:pt x="9346" y="17357"/>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73" name="Group 673"/>
          <p:cNvGrpSpPr/>
          <p:nvPr/>
        </p:nvGrpSpPr>
        <p:grpSpPr>
          <a:xfrm>
            <a:off x="13901408" y="4798640"/>
            <a:ext cx="2223237" cy="2223237"/>
            <a:chOff x="0" y="0"/>
            <a:chExt cx="2223235" cy="2223235"/>
          </a:xfrm>
        </p:grpSpPr>
        <p:sp>
          <p:nvSpPr>
            <p:cNvPr id="671" name="Shape 671"/>
            <p:cNvSpPr/>
            <p:nvPr/>
          </p:nvSpPr>
          <p:spPr>
            <a:xfrm rot="211069">
              <a:off x="62401" y="62401"/>
              <a:ext cx="2098433" cy="2098433"/>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72" name="Shape 672"/>
            <p:cNvSpPr/>
            <p:nvPr/>
          </p:nvSpPr>
          <p:spPr>
            <a:xfrm>
              <a:off x="666025" y="671889"/>
              <a:ext cx="916673" cy="1000705"/>
            </a:xfrm>
            <a:custGeom>
              <a:avLst/>
              <a:gdLst/>
              <a:ahLst/>
              <a:cxnLst>
                <a:cxn ang="0">
                  <a:pos x="wd2" y="hd2"/>
                </a:cxn>
                <a:cxn ang="5400000">
                  <a:pos x="wd2" y="hd2"/>
                </a:cxn>
                <a:cxn ang="10800000">
                  <a:pos x="wd2" y="hd2"/>
                </a:cxn>
                <a:cxn ang="16200000">
                  <a:pos x="wd2" y="hd2"/>
                </a:cxn>
              </a:cxnLst>
              <a:rect l="0" t="0" r="r" b="b"/>
              <a:pathLst>
                <a:path w="21600" h="21600" extrusionOk="0">
                  <a:moveTo>
                    <a:pt x="1516" y="1394"/>
                  </a:moveTo>
                  <a:cubicBezTo>
                    <a:pt x="2653" y="1394"/>
                    <a:pt x="4168" y="1394"/>
                    <a:pt x="5684" y="1045"/>
                  </a:cubicBezTo>
                  <a:cubicBezTo>
                    <a:pt x="7200" y="1045"/>
                    <a:pt x="8716" y="697"/>
                    <a:pt x="10232" y="0"/>
                  </a:cubicBezTo>
                  <a:cubicBezTo>
                    <a:pt x="10989" y="0"/>
                    <a:pt x="10989" y="0"/>
                    <a:pt x="10989" y="0"/>
                  </a:cubicBezTo>
                  <a:cubicBezTo>
                    <a:pt x="11368" y="0"/>
                    <a:pt x="11368" y="0"/>
                    <a:pt x="11368" y="0"/>
                  </a:cubicBezTo>
                  <a:cubicBezTo>
                    <a:pt x="12884" y="697"/>
                    <a:pt x="14400" y="1045"/>
                    <a:pt x="15916" y="1045"/>
                  </a:cubicBezTo>
                  <a:cubicBezTo>
                    <a:pt x="17432" y="1394"/>
                    <a:pt x="18947" y="1394"/>
                    <a:pt x="20084" y="1394"/>
                  </a:cubicBezTo>
                  <a:cubicBezTo>
                    <a:pt x="21600" y="1045"/>
                    <a:pt x="21600" y="1045"/>
                    <a:pt x="21600" y="1045"/>
                  </a:cubicBezTo>
                  <a:cubicBezTo>
                    <a:pt x="21600" y="2439"/>
                    <a:pt x="21600" y="2439"/>
                    <a:pt x="21600" y="2439"/>
                  </a:cubicBezTo>
                  <a:cubicBezTo>
                    <a:pt x="21600" y="9058"/>
                    <a:pt x="20463" y="13239"/>
                    <a:pt x="18568" y="16374"/>
                  </a:cubicBezTo>
                  <a:cubicBezTo>
                    <a:pt x="16674" y="19161"/>
                    <a:pt x="14021" y="20903"/>
                    <a:pt x="10989" y="21600"/>
                  </a:cubicBezTo>
                  <a:cubicBezTo>
                    <a:pt x="10989" y="21600"/>
                    <a:pt x="10989" y="21600"/>
                    <a:pt x="10989" y="21600"/>
                  </a:cubicBezTo>
                  <a:cubicBezTo>
                    <a:pt x="10611" y="21600"/>
                    <a:pt x="10611" y="21600"/>
                    <a:pt x="10611" y="21600"/>
                  </a:cubicBezTo>
                  <a:cubicBezTo>
                    <a:pt x="7579" y="20903"/>
                    <a:pt x="4926" y="19161"/>
                    <a:pt x="3032" y="16374"/>
                  </a:cubicBezTo>
                  <a:cubicBezTo>
                    <a:pt x="1137" y="13239"/>
                    <a:pt x="0" y="9058"/>
                    <a:pt x="0" y="2439"/>
                  </a:cubicBezTo>
                  <a:cubicBezTo>
                    <a:pt x="0" y="1045"/>
                    <a:pt x="0" y="1045"/>
                    <a:pt x="0" y="1045"/>
                  </a:cubicBezTo>
                  <a:cubicBezTo>
                    <a:pt x="1516" y="1394"/>
                    <a:pt x="1516" y="1394"/>
                    <a:pt x="1516" y="1394"/>
                  </a:cubicBezTo>
                  <a:close/>
                  <a:moveTo>
                    <a:pt x="10989" y="10800"/>
                  </a:moveTo>
                  <a:cubicBezTo>
                    <a:pt x="18189" y="10800"/>
                    <a:pt x="18189" y="10800"/>
                    <a:pt x="18189" y="10800"/>
                  </a:cubicBezTo>
                  <a:cubicBezTo>
                    <a:pt x="18568" y="9058"/>
                    <a:pt x="18947" y="6619"/>
                    <a:pt x="18947" y="4181"/>
                  </a:cubicBezTo>
                  <a:cubicBezTo>
                    <a:pt x="17811" y="4181"/>
                    <a:pt x="16674" y="4181"/>
                    <a:pt x="15537" y="3832"/>
                  </a:cubicBezTo>
                  <a:cubicBezTo>
                    <a:pt x="14021" y="3832"/>
                    <a:pt x="12505" y="3135"/>
                    <a:pt x="10989" y="2787"/>
                  </a:cubicBezTo>
                  <a:cubicBezTo>
                    <a:pt x="10989" y="10800"/>
                    <a:pt x="10989" y="10800"/>
                    <a:pt x="10989" y="10800"/>
                  </a:cubicBezTo>
                  <a:close/>
                  <a:moveTo>
                    <a:pt x="10989" y="18813"/>
                  </a:moveTo>
                  <a:cubicBezTo>
                    <a:pt x="10989" y="10800"/>
                    <a:pt x="10989" y="10800"/>
                    <a:pt x="10989" y="10800"/>
                  </a:cubicBezTo>
                  <a:cubicBezTo>
                    <a:pt x="3411" y="10800"/>
                    <a:pt x="3411" y="10800"/>
                    <a:pt x="3411" y="10800"/>
                  </a:cubicBezTo>
                  <a:cubicBezTo>
                    <a:pt x="3789" y="12542"/>
                    <a:pt x="4547" y="13935"/>
                    <a:pt x="5305" y="14981"/>
                  </a:cubicBezTo>
                  <a:cubicBezTo>
                    <a:pt x="6442" y="17071"/>
                    <a:pt x="8716" y="18116"/>
                    <a:pt x="10989" y="18813"/>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76" name="Group 676"/>
          <p:cNvGrpSpPr/>
          <p:nvPr/>
        </p:nvGrpSpPr>
        <p:grpSpPr>
          <a:xfrm>
            <a:off x="4467290" y="7519340"/>
            <a:ext cx="1914980" cy="1914980"/>
            <a:chOff x="0" y="0"/>
            <a:chExt cx="1914979" cy="1914979"/>
          </a:xfrm>
        </p:grpSpPr>
        <p:sp>
          <p:nvSpPr>
            <p:cNvPr id="674" name="Shape 674"/>
            <p:cNvSpPr/>
            <p:nvPr/>
          </p:nvSpPr>
          <p:spPr>
            <a:xfrm rot="211069">
              <a:off x="53749" y="53749"/>
              <a:ext cx="1807481" cy="1807481"/>
            </a:xfrm>
            <a:prstGeom prst="ellipse">
              <a:avLst/>
            </a:prstGeom>
            <a:solidFill>
              <a:srgbClr val="1B7AC3"/>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75" name="Shape 675"/>
            <p:cNvSpPr/>
            <p:nvPr/>
          </p:nvSpPr>
          <p:spPr>
            <a:xfrm>
              <a:off x="575719" y="609223"/>
              <a:ext cx="782593" cy="599797"/>
            </a:xfrm>
            <a:custGeom>
              <a:avLst/>
              <a:gdLst/>
              <a:ahLst/>
              <a:cxnLst>
                <a:cxn ang="0">
                  <a:pos x="wd2" y="hd2"/>
                </a:cxn>
                <a:cxn ang="5400000">
                  <a:pos x="wd2" y="hd2"/>
                </a:cxn>
                <a:cxn ang="10800000">
                  <a:pos x="wd2" y="hd2"/>
                </a:cxn>
                <a:cxn ang="16200000">
                  <a:pos x="wd2" y="hd2"/>
                </a:cxn>
              </a:cxnLst>
              <a:rect l="0" t="0" r="r" b="b"/>
              <a:pathLst>
                <a:path w="21600" h="21600" extrusionOk="0">
                  <a:moveTo>
                    <a:pt x="1329" y="20304"/>
                  </a:moveTo>
                  <a:cubicBezTo>
                    <a:pt x="1994" y="20304"/>
                    <a:pt x="1994" y="20304"/>
                    <a:pt x="1994" y="20304"/>
                  </a:cubicBezTo>
                  <a:cubicBezTo>
                    <a:pt x="1994" y="10800"/>
                    <a:pt x="1994" y="10800"/>
                    <a:pt x="1994" y="10800"/>
                  </a:cubicBezTo>
                  <a:cubicBezTo>
                    <a:pt x="2658" y="10800"/>
                    <a:pt x="2658" y="10800"/>
                    <a:pt x="2658" y="10800"/>
                  </a:cubicBezTo>
                  <a:cubicBezTo>
                    <a:pt x="2658" y="20304"/>
                    <a:pt x="2658" y="20304"/>
                    <a:pt x="2658" y="20304"/>
                  </a:cubicBezTo>
                  <a:cubicBezTo>
                    <a:pt x="3323" y="20304"/>
                    <a:pt x="3323" y="20304"/>
                    <a:pt x="3323" y="20304"/>
                  </a:cubicBezTo>
                  <a:cubicBezTo>
                    <a:pt x="3323" y="11664"/>
                    <a:pt x="3323" y="11664"/>
                    <a:pt x="3323" y="11664"/>
                  </a:cubicBezTo>
                  <a:cubicBezTo>
                    <a:pt x="3323" y="11664"/>
                    <a:pt x="3655" y="11664"/>
                    <a:pt x="3988" y="11664"/>
                  </a:cubicBezTo>
                  <a:cubicBezTo>
                    <a:pt x="3988" y="20304"/>
                    <a:pt x="3988" y="20304"/>
                    <a:pt x="3988" y="20304"/>
                  </a:cubicBezTo>
                  <a:cubicBezTo>
                    <a:pt x="4320" y="20304"/>
                    <a:pt x="4320" y="20304"/>
                    <a:pt x="4320" y="20304"/>
                  </a:cubicBezTo>
                  <a:cubicBezTo>
                    <a:pt x="4320" y="12528"/>
                    <a:pt x="4320" y="12528"/>
                    <a:pt x="4320" y="12528"/>
                  </a:cubicBezTo>
                  <a:cubicBezTo>
                    <a:pt x="4652" y="12528"/>
                    <a:pt x="4652" y="12528"/>
                    <a:pt x="4985" y="12528"/>
                  </a:cubicBezTo>
                  <a:cubicBezTo>
                    <a:pt x="4985" y="20304"/>
                    <a:pt x="4985" y="20304"/>
                    <a:pt x="4985" y="20304"/>
                  </a:cubicBezTo>
                  <a:cubicBezTo>
                    <a:pt x="5317" y="20304"/>
                    <a:pt x="5317" y="20304"/>
                    <a:pt x="5317" y="20304"/>
                  </a:cubicBezTo>
                  <a:cubicBezTo>
                    <a:pt x="5317" y="11664"/>
                    <a:pt x="5317" y="11664"/>
                    <a:pt x="5317" y="11664"/>
                  </a:cubicBezTo>
                  <a:cubicBezTo>
                    <a:pt x="5649" y="11664"/>
                    <a:pt x="5982" y="11664"/>
                    <a:pt x="5982" y="11664"/>
                  </a:cubicBezTo>
                  <a:cubicBezTo>
                    <a:pt x="5982" y="20304"/>
                    <a:pt x="5982" y="20304"/>
                    <a:pt x="5982" y="20304"/>
                  </a:cubicBezTo>
                  <a:cubicBezTo>
                    <a:pt x="6314" y="20304"/>
                    <a:pt x="6314" y="20304"/>
                    <a:pt x="6314" y="20304"/>
                  </a:cubicBezTo>
                  <a:cubicBezTo>
                    <a:pt x="6314" y="8640"/>
                    <a:pt x="6314" y="8640"/>
                    <a:pt x="6314" y="8640"/>
                  </a:cubicBezTo>
                  <a:cubicBezTo>
                    <a:pt x="6646" y="8640"/>
                    <a:pt x="6978" y="8640"/>
                    <a:pt x="6978" y="8640"/>
                  </a:cubicBezTo>
                  <a:cubicBezTo>
                    <a:pt x="6978" y="20304"/>
                    <a:pt x="6978" y="20304"/>
                    <a:pt x="6978" y="20304"/>
                  </a:cubicBezTo>
                  <a:cubicBezTo>
                    <a:pt x="7643" y="20304"/>
                    <a:pt x="7643" y="20304"/>
                    <a:pt x="7643" y="20304"/>
                  </a:cubicBezTo>
                  <a:cubicBezTo>
                    <a:pt x="7643" y="6480"/>
                    <a:pt x="7643" y="6480"/>
                    <a:pt x="7643" y="6480"/>
                  </a:cubicBezTo>
                  <a:cubicBezTo>
                    <a:pt x="7643" y="6480"/>
                    <a:pt x="7975" y="6480"/>
                    <a:pt x="8308" y="6480"/>
                  </a:cubicBezTo>
                  <a:cubicBezTo>
                    <a:pt x="8308" y="20304"/>
                    <a:pt x="8308" y="20304"/>
                    <a:pt x="8308" y="20304"/>
                  </a:cubicBezTo>
                  <a:cubicBezTo>
                    <a:pt x="8640" y="20304"/>
                    <a:pt x="8640" y="20304"/>
                    <a:pt x="8640" y="20304"/>
                  </a:cubicBezTo>
                  <a:cubicBezTo>
                    <a:pt x="8640" y="9072"/>
                    <a:pt x="8640" y="9072"/>
                    <a:pt x="8640" y="9072"/>
                  </a:cubicBezTo>
                  <a:cubicBezTo>
                    <a:pt x="8972" y="9072"/>
                    <a:pt x="8972" y="9072"/>
                    <a:pt x="9305" y="9072"/>
                  </a:cubicBezTo>
                  <a:cubicBezTo>
                    <a:pt x="9305" y="20304"/>
                    <a:pt x="9305" y="20304"/>
                    <a:pt x="9305" y="20304"/>
                  </a:cubicBezTo>
                  <a:cubicBezTo>
                    <a:pt x="9637" y="20304"/>
                    <a:pt x="9637" y="20304"/>
                    <a:pt x="9637" y="20304"/>
                  </a:cubicBezTo>
                  <a:cubicBezTo>
                    <a:pt x="9637" y="12096"/>
                    <a:pt x="9637" y="12096"/>
                    <a:pt x="9637" y="12096"/>
                  </a:cubicBezTo>
                  <a:cubicBezTo>
                    <a:pt x="9969" y="12096"/>
                    <a:pt x="10302" y="12096"/>
                    <a:pt x="10302" y="12096"/>
                  </a:cubicBezTo>
                  <a:cubicBezTo>
                    <a:pt x="10302" y="20304"/>
                    <a:pt x="10302" y="20304"/>
                    <a:pt x="10302" y="20304"/>
                  </a:cubicBezTo>
                  <a:cubicBezTo>
                    <a:pt x="10966" y="20304"/>
                    <a:pt x="10966" y="20304"/>
                    <a:pt x="10966" y="20304"/>
                  </a:cubicBezTo>
                  <a:cubicBezTo>
                    <a:pt x="10966" y="14688"/>
                    <a:pt x="10966" y="14688"/>
                    <a:pt x="10966" y="14688"/>
                  </a:cubicBezTo>
                  <a:cubicBezTo>
                    <a:pt x="10966" y="14688"/>
                    <a:pt x="11298" y="14688"/>
                    <a:pt x="11631" y="14688"/>
                  </a:cubicBezTo>
                  <a:cubicBezTo>
                    <a:pt x="11631" y="20304"/>
                    <a:pt x="11631" y="20304"/>
                    <a:pt x="11631" y="20304"/>
                  </a:cubicBezTo>
                  <a:cubicBezTo>
                    <a:pt x="11963" y="20304"/>
                    <a:pt x="11963" y="20304"/>
                    <a:pt x="11963" y="20304"/>
                  </a:cubicBezTo>
                  <a:cubicBezTo>
                    <a:pt x="11963" y="13392"/>
                    <a:pt x="11963" y="13392"/>
                    <a:pt x="11963" y="13392"/>
                  </a:cubicBezTo>
                  <a:cubicBezTo>
                    <a:pt x="12295" y="13392"/>
                    <a:pt x="12295" y="13392"/>
                    <a:pt x="12628" y="13392"/>
                  </a:cubicBezTo>
                  <a:cubicBezTo>
                    <a:pt x="12628" y="20304"/>
                    <a:pt x="12628" y="20304"/>
                    <a:pt x="12628" y="20304"/>
                  </a:cubicBezTo>
                  <a:cubicBezTo>
                    <a:pt x="12960" y="20304"/>
                    <a:pt x="12960" y="20304"/>
                    <a:pt x="12960" y="20304"/>
                  </a:cubicBezTo>
                  <a:cubicBezTo>
                    <a:pt x="12960" y="11664"/>
                    <a:pt x="12960" y="11664"/>
                    <a:pt x="12960" y="11664"/>
                  </a:cubicBezTo>
                  <a:cubicBezTo>
                    <a:pt x="13292" y="11664"/>
                    <a:pt x="13625" y="11664"/>
                    <a:pt x="13625" y="11664"/>
                  </a:cubicBezTo>
                  <a:cubicBezTo>
                    <a:pt x="13625" y="20304"/>
                    <a:pt x="13625" y="20304"/>
                    <a:pt x="13625" y="20304"/>
                  </a:cubicBezTo>
                  <a:cubicBezTo>
                    <a:pt x="13957" y="20304"/>
                    <a:pt x="13957" y="20304"/>
                    <a:pt x="13957" y="20304"/>
                  </a:cubicBezTo>
                  <a:cubicBezTo>
                    <a:pt x="13957" y="12528"/>
                    <a:pt x="13957" y="12528"/>
                    <a:pt x="13957" y="12528"/>
                  </a:cubicBezTo>
                  <a:cubicBezTo>
                    <a:pt x="14289" y="12528"/>
                    <a:pt x="14622" y="12528"/>
                    <a:pt x="14622" y="12528"/>
                  </a:cubicBezTo>
                  <a:cubicBezTo>
                    <a:pt x="14622" y="20304"/>
                    <a:pt x="14622" y="20304"/>
                    <a:pt x="14622" y="20304"/>
                  </a:cubicBezTo>
                  <a:cubicBezTo>
                    <a:pt x="15286" y="20304"/>
                    <a:pt x="15286" y="20304"/>
                    <a:pt x="15286" y="20304"/>
                  </a:cubicBezTo>
                  <a:cubicBezTo>
                    <a:pt x="15286" y="13824"/>
                    <a:pt x="15286" y="13824"/>
                    <a:pt x="15286" y="13824"/>
                  </a:cubicBezTo>
                  <a:cubicBezTo>
                    <a:pt x="15286" y="13824"/>
                    <a:pt x="15618" y="13824"/>
                    <a:pt x="15951" y="13824"/>
                  </a:cubicBezTo>
                  <a:cubicBezTo>
                    <a:pt x="15951" y="20304"/>
                    <a:pt x="15951" y="20304"/>
                    <a:pt x="15951" y="20304"/>
                  </a:cubicBezTo>
                  <a:cubicBezTo>
                    <a:pt x="16283" y="20304"/>
                    <a:pt x="16283" y="20304"/>
                    <a:pt x="16283" y="20304"/>
                  </a:cubicBezTo>
                  <a:cubicBezTo>
                    <a:pt x="16283" y="15552"/>
                    <a:pt x="16283" y="15552"/>
                    <a:pt x="16283" y="15552"/>
                  </a:cubicBezTo>
                  <a:cubicBezTo>
                    <a:pt x="16615" y="15552"/>
                    <a:pt x="16615" y="15552"/>
                    <a:pt x="16948" y="15552"/>
                  </a:cubicBezTo>
                  <a:cubicBezTo>
                    <a:pt x="16948" y="20304"/>
                    <a:pt x="16948" y="20304"/>
                    <a:pt x="16948" y="20304"/>
                  </a:cubicBezTo>
                  <a:cubicBezTo>
                    <a:pt x="17280" y="20304"/>
                    <a:pt x="17280" y="20304"/>
                    <a:pt x="17280" y="20304"/>
                  </a:cubicBezTo>
                  <a:cubicBezTo>
                    <a:pt x="17280" y="7776"/>
                    <a:pt x="17280" y="7776"/>
                    <a:pt x="17280" y="7776"/>
                  </a:cubicBezTo>
                  <a:cubicBezTo>
                    <a:pt x="17612" y="7776"/>
                    <a:pt x="17945" y="7776"/>
                    <a:pt x="17945" y="7776"/>
                  </a:cubicBezTo>
                  <a:cubicBezTo>
                    <a:pt x="17945" y="20304"/>
                    <a:pt x="17945" y="20304"/>
                    <a:pt x="17945" y="20304"/>
                  </a:cubicBezTo>
                  <a:cubicBezTo>
                    <a:pt x="18609" y="20304"/>
                    <a:pt x="18609" y="20304"/>
                    <a:pt x="18609" y="20304"/>
                  </a:cubicBezTo>
                  <a:cubicBezTo>
                    <a:pt x="18609" y="5616"/>
                    <a:pt x="18609" y="5616"/>
                    <a:pt x="18609" y="5616"/>
                  </a:cubicBezTo>
                  <a:cubicBezTo>
                    <a:pt x="18609" y="5616"/>
                    <a:pt x="18942" y="5616"/>
                    <a:pt x="19274" y="5616"/>
                  </a:cubicBezTo>
                  <a:cubicBezTo>
                    <a:pt x="19274" y="20304"/>
                    <a:pt x="19274" y="20304"/>
                    <a:pt x="19274" y="20304"/>
                  </a:cubicBezTo>
                  <a:cubicBezTo>
                    <a:pt x="19606" y="20304"/>
                    <a:pt x="19606" y="20304"/>
                    <a:pt x="19606" y="20304"/>
                  </a:cubicBezTo>
                  <a:cubicBezTo>
                    <a:pt x="19606" y="3456"/>
                    <a:pt x="19606" y="3456"/>
                    <a:pt x="19606" y="3456"/>
                  </a:cubicBezTo>
                  <a:cubicBezTo>
                    <a:pt x="20271" y="3456"/>
                    <a:pt x="20271" y="3456"/>
                    <a:pt x="20271" y="3456"/>
                  </a:cubicBezTo>
                  <a:cubicBezTo>
                    <a:pt x="20271" y="20304"/>
                    <a:pt x="20271" y="20304"/>
                    <a:pt x="20271" y="20304"/>
                  </a:cubicBezTo>
                  <a:cubicBezTo>
                    <a:pt x="21600" y="20304"/>
                    <a:pt x="21600" y="20304"/>
                    <a:pt x="21600" y="20304"/>
                  </a:cubicBezTo>
                  <a:cubicBezTo>
                    <a:pt x="21600" y="21600"/>
                    <a:pt x="21600" y="21600"/>
                    <a:pt x="21600" y="21600"/>
                  </a:cubicBezTo>
                  <a:cubicBezTo>
                    <a:pt x="1329" y="21600"/>
                    <a:pt x="1329" y="21600"/>
                    <a:pt x="1329" y="21600"/>
                  </a:cubicBezTo>
                  <a:cubicBezTo>
                    <a:pt x="0" y="21600"/>
                    <a:pt x="0" y="21600"/>
                    <a:pt x="0" y="21600"/>
                  </a:cubicBezTo>
                  <a:cubicBezTo>
                    <a:pt x="0" y="20304"/>
                    <a:pt x="0" y="20304"/>
                    <a:pt x="0" y="20304"/>
                  </a:cubicBezTo>
                  <a:cubicBezTo>
                    <a:pt x="0" y="0"/>
                    <a:pt x="0" y="0"/>
                    <a:pt x="0" y="0"/>
                  </a:cubicBezTo>
                  <a:cubicBezTo>
                    <a:pt x="1329" y="0"/>
                    <a:pt x="1329" y="0"/>
                    <a:pt x="1329" y="0"/>
                  </a:cubicBezTo>
                  <a:lnTo>
                    <a:pt x="1329" y="20304"/>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79" name="Group 679"/>
          <p:cNvGrpSpPr/>
          <p:nvPr/>
        </p:nvGrpSpPr>
        <p:grpSpPr>
          <a:xfrm>
            <a:off x="7812440" y="8905052"/>
            <a:ext cx="1613476" cy="1613475"/>
            <a:chOff x="0" y="0"/>
            <a:chExt cx="1613474" cy="1613474"/>
          </a:xfrm>
        </p:grpSpPr>
        <p:sp>
          <p:nvSpPr>
            <p:cNvPr id="677" name="Shape 677"/>
            <p:cNvSpPr/>
            <p:nvPr/>
          </p:nvSpPr>
          <p:spPr>
            <a:xfrm rot="211069">
              <a:off x="45287" y="45287"/>
              <a:ext cx="1522901" cy="1522901"/>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78" name="Shape 678"/>
            <p:cNvSpPr/>
            <p:nvPr/>
          </p:nvSpPr>
          <p:spPr>
            <a:xfrm>
              <a:off x="352929" y="483878"/>
              <a:ext cx="839715" cy="668345"/>
            </a:xfrm>
            <a:custGeom>
              <a:avLst/>
              <a:gdLst/>
              <a:ahLst/>
              <a:cxnLst>
                <a:cxn ang="0">
                  <a:pos x="wd2" y="hd2"/>
                </a:cxn>
                <a:cxn ang="5400000">
                  <a:pos x="wd2" y="hd2"/>
                </a:cxn>
                <a:cxn ang="10800000">
                  <a:pos x="wd2" y="hd2"/>
                </a:cxn>
                <a:cxn ang="16200000">
                  <a:pos x="wd2" y="hd2"/>
                </a:cxn>
              </a:cxnLst>
              <a:rect l="0" t="0" r="r" b="b"/>
              <a:pathLst>
                <a:path w="21600" h="21600" extrusionOk="0">
                  <a:moveTo>
                    <a:pt x="5863" y="4629"/>
                  </a:moveTo>
                  <a:cubicBezTo>
                    <a:pt x="20057" y="4629"/>
                    <a:pt x="20057" y="4629"/>
                    <a:pt x="20057" y="4629"/>
                  </a:cubicBezTo>
                  <a:cubicBezTo>
                    <a:pt x="20366" y="4629"/>
                    <a:pt x="20366" y="4629"/>
                    <a:pt x="20674" y="4629"/>
                  </a:cubicBezTo>
                  <a:cubicBezTo>
                    <a:pt x="12960" y="11957"/>
                    <a:pt x="12960" y="11957"/>
                    <a:pt x="12960" y="11957"/>
                  </a:cubicBezTo>
                  <a:cubicBezTo>
                    <a:pt x="5246" y="4629"/>
                    <a:pt x="5246" y="4629"/>
                    <a:pt x="5246" y="4629"/>
                  </a:cubicBezTo>
                  <a:cubicBezTo>
                    <a:pt x="5246" y="4629"/>
                    <a:pt x="5554" y="4629"/>
                    <a:pt x="5863" y="4629"/>
                  </a:cubicBezTo>
                  <a:close/>
                  <a:moveTo>
                    <a:pt x="3086" y="10414"/>
                  </a:moveTo>
                  <a:cubicBezTo>
                    <a:pt x="3703" y="11957"/>
                    <a:pt x="3703" y="11957"/>
                    <a:pt x="3703" y="11957"/>
                  </a:cubicBezTo>
                  <a:cubicBezTo>
                    <a:pt x="4320" y="11957"/>
                    <a:pt x="4320" y="11957"/>
                    <a:pt x="4320" y="11957"/>
                  </a:cubicBezTo>
                  <a:cubicBezTo>
                    <a:pt x="4320" y="14657"/>
                    <a:pt x="4320" y="14657"/>
                    <a:pt x="4320" y="14657"/>
                  </a:cubicBezTo>
                  <a:cubicBezTo>
                    <a:pt x="0" y="14657"/>
                    <a:pt x="0" y="14657"/>
                    <a:pt x="0" y="14657"/>
                  </a:cubicBezTo>
                  <a:cubicBezTo>
                    <a:pt x="617" y="16200"/>
                    <a:pt x="617" y="16200"/>
                    <a:pt x="617" y="16200"/>
                  </a:cubicBezTo>
                  <a:cubicBezTo>
                    <a:pt x="4320" y="16200"/>
                    <a:pt x="4320" y="16200"/>
                    <a:pt x="4320" y="16200"/>
                  </a:cubicBezTo>
                  <a:cubicBezTo>
                    <a:pt x="4320" y="16586"/>
                    <a:pt x="4320" y="16586"/>
                    <a:pt x="4629" y="16971"/>
                  </a:cubicBezTo>
                  <a:cubicBezTo>
                    <a:pt x="10183" y="11571"/>
                    <a:pt x="10183" y="11571"/>
                    <a:pt x="10183" y="11571"/>
                  </a:cubicBezTo>
                  <a:cubicBezTo>
                    <a:pt x="4320" y="6171"/>
                    <a:pt x="4320" y="6171"/>
                    <a:pt x="4320" y="6171"/>
                  </a:cubicBezTo>
                  <a:cubicBezTo>
                    <a:pt x="4320" y="6171"/>
                    <a:pt x="4320" y="6171"/>
                    <a:pt x="4320" y="6171"/>
                  </a:cubicBezTo>
                  <a:cubicBezTo>
                    <a:pt x="4320" y="10414"/>
                    <a:pt x="4320" y="10414"/>
                    <a:pt x="4320" y="10414"/>
                  </a:cubicBezTo>
                  <a:cubicBezTo>
                    <a:pt x="3086" y="10414"/>
                    <a:pt x="3086" y="10414"/>
                    <a:pt x="3086" y="10414"/>
                  </a:cubicBezTo>
                  <a:close/>
                  <a:moveTo>
                    <a:pt x="2777" y="19671"/>
                  </a:moveTo>
                  <a:cubicBezTo>
                    <a:pt x="12651" y="19671"/>
                    <a:pt x="12651" y="19671"/>
                    <a:pt x="12651" y="19671"/>
                  </a:cubicBezTo>
                  <a:cubicBezTo>
                    <a:pt x="12960" y="21600"/>
                    <a:pt x="12960" y="21600"/>
                    <a:pt x="12960" y="21600"/>
                  </a:cubicBezTo>
                  <a:cubicBezTo>
                    <a:pt x="3086" y="21600"/>
                    <a:pt x="3086" y="21600"/>
                    <a:pt x="3086" y="21600"/>
                  </a:cubicBezTo>
                  <a:cubicBezTo>
                    <a:pt x="2777" y="19671"/>
                    <a:pt x="2777" y="19671"/>
                    <a:pt x="2777" y="19671"/>
                  </a:cubicBezTo>
                  <a:close/>
                  <a:moveTo>
                    <a:pt x="7097" y="0"/>
                  </a:moveTo>
                  <a:cubicBezTo>
                    <a:pt x="16663" y="0"/>
                    <a:pt x="16663" y="0"/>
                    <a:pt x="16663" y="0"/>
                  </a:cubicBezTo>
                  <a:cubicBezTo>
                    <a:pt x="16971" y="1543"/>
                    <a:pt x="16971" y="1543"/>
                    <a:pt x="16971" y="1543"/>
                  </a:cubicBezTo>
                  <a:cubicBezTo>
                    <a:pt x="12651" y="1543"/>
                    <a:pt x="12651" y="1543"/>
                    <a:pt x="12651" y="1543"/>
                  </a:cubicBezTo>
                  <a:cubicBezTo>
                    <a:pt x="12960" y="3086"/>
                    <a:pt x="12960" y="3086"/>
                    <a:pt x="12960" y="3086"/>
                  </a:cubicBezTo>
                  <a:cubicBezTo>
                    <a:pt x="1851" y="3086"/>
                    <a:pt x="1851" y="3086"/>
                    <a:pt x="1851" y="3086"/>
                  </a:cubicBezTo>
                  <a:cubicBezTo>
                    <a:pt x="1543" y="1157"/>
                    <a:pt x="1543" y="1157"/>
                    <a:pt x="1543" y="1157"/>
                  </a:cubicBezTo>
                  <a:cubicBezTo>
                    <a:pt x="7406" y="1157"/>
                    <a:pt x="7406" y="1157"/>
                    <a:pt x="7406" y="1157"/>
                  </a:cubicBezTo>
                  <a:cubicBezTo>
                    <a:pt x="7097" y="0"/>
                    <a:pt x="7097" y="0"/>
                    <a:pt x="7097" y="0"/>
                  </a:cubicBezTo>
                  <a:close/>
                  <a:moveTo>
                    <a:pt x="21600" y="5786"/>
                  </a:moveTo>
                  <a:cubicBezTo>
                    <a:pt x="15737" y="11571"/>
                    <a:pt x="15737" y="11571"/>
                    <a:pt x="15737" y="11571"/>
                  </a:cubicBezTo>
                  <a:cubicBezTo>
                    <a:pt x="21291" y="16971"/>
                    <a:pt x="21291" y="16971"/>
                    <a:pt x="21291" y="16971"/>
                  </a:cubicBezTo>
                  <a:cubicBezTo>
                    <a:pt x="21600" y="16586"/>
                    <a:pt x="21600" y="16586"/>
                    <a:pt x="21600" y="16200"/>
                  </a:cubicBezTo>
                  <a:cubicBezTo>
                    <a:pt x="21600" y="6171"/>
                    <a:pt x="21600" y="6171"/>
                    <a:pt x="21600" y="6171"/>
                  </a:cubicBezTo>
                  <a:cubicBezTo>
                    <a:pt x="21600" y="6171"/>
                    <a:pt x="21600" y="6171"/>
                    <a:pt x="21600" y="5786"/>
                  </a:cubicBezTo>
                  <a:close/>
                  <a:moveTo>
                    <a:pt x="20366" y="18129"/>
                  </a:moveTo>
                  <a:cubicBezTo>
                    <a:pt x="20366" y="18129"/>
                    <a:pt x="20057" y="18129"/>
                    <a:pt x="20057" y="18129"/>
                  </a:cubicBezTo>
                  <a:cubicBezTo>
                    <a:pt x="5863" y="18129"/>
                    <a:pt x="5863" y="18129"/>
                    <a:pt x="5863" y="18129"/>
                  </a:cubicBezTo>
                  <a:cubicBezTo>
                    <a:pt x="5863" y="18129"/>
                    <a:pt x="5554" y="18129"/>
                    <a:pt x="5554" y="18129"/>
                  </a:cubicBezTo>
                  <a:cubicBezTo>
                    <a:pt x="11417" y="12729"/>
                    <a:pt x="11417" y="12729"/>
                    <a:pt x="11417" y="12729"/>
                  </a:cubicBezTo>
                  <a:cubicBezTo>
                    <a:pt x="12651" y="13886"/>
                    <a:pt x="12651" y="13886"/>
                    <a:pt x="12651" y="13886"/>
                  </a:cubicBezTo>
                  <a:cubicBezTo>
                    <a:pt x="12960" y="14271"/>
                    <a:pt x="12960" y="14271"/>
                    <a:pt x="12960" y="14271"/>
                  </a:cubicBezTo>
                  <a:cubicBezTo>
                    <a:pt x="13269" y="13886"/>
                    <a:pt x="13269" y="13886"/>
                    <a:pt x="13269" y="13886"/>
                  </a:cubicBezTo>
                  <a:cubicBezTo>
                    <a:pt x="14503" y="12729"/>
                    <a:pt x="14503" y="12729"/>
                    <a:pt x="14503" y="12729"/>
                  </a:cubicBezTo>
                  <a:lnTo>
                    <a:pt x="20366" y="18129"/>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82" name="Group 682"/>
          <p:cNvGrpSpPr/>
          <p:nvPr/>
        </p:nvGrpSpPr>
        <p:grpSpPr>
          <a:xfrm>
            <a:off x="10964829" y="2914591"/>
            <a:ext cx="1613475" cy="1613475"/>
            <a:chOff x="0" y="0"/>
            <a:chExt cx="1613474" cy="1613474"/>
          </a:xfrm>
        </p:grpSpPr>
        <p:sp>
          <p:nvSpPr>
            <p:cNvPr id="680" name="Shape 680"/>
            <p:cNvSpPr/>
            <p:nvPr/>
          </p:nvSpPr>
          <p:spPr>
            <a:xfrm rot="211069">
              <a:off x="45287" y="45287"/>
              <a:ext cx="1522901" cy="1522901"/>
            </a:xfrm>
            <a:prstGeom prst="ellipse">
              <a:avLst/>
            </a:prstGeom>
            <a:solidFill>
              <a:srgbClr val="17A086"/>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81" name="Shape 681"/>
            <p:cNvSpPr/>
            <p:nvPr/>
          </p:nvSpPr>
          <p:spPr>
            <a:xfrm>
              <a:off x="452571" y="421150"/>
              <a:ext cx="708329" cy="771167"/>
            </a:xfrm>
            <a:custGeom>
              <a:avLst/>
              <a:gdLst/>
              <a:ahLst/>
              <a:cxnLst>
                <a:cxn ang="0">
                  <a:pos x="wd2" y="hd2"/>
                </a:cxn>
                <a:cxn ang="5400000">
                  <a:pos x="wd2" y="hd2"/>
                </a:cxn>
                <a:cxn ang="10800000">
                  <a:pos x="wd2" y="hd2"/>
                </a:cxn>
                <a:cxn ang="16200000">
                  <a:pos x="wd2" y="hd2"/>
                </a:cxn>
              </a:cxnLst>
              <a:rect l="0" t="0" r="r" b="b"/>
              <a:pathLst>
                <a:path w="21600" h="21600" extrusionOk="0">
                  <a:moveTo>
                    <a:pt x="10617" y="0"/>
                  </a:moveTo>
                  <a:cubicBezTo>
                    <a:pt x="16841" y="0"/>
                    <a:pt x="21600" y="4387"/>
                    <a:pt x="21600" y="9788"/>
                  </a:cubicBezTo>
                  <a:cubicBezTo>
                    <a:pt x="21600" y="12825"/>
                    <a:pt x="20136" y="15525"/>
                    <a:pt x="17939" y="17212"/>
                  </a:cubicBezTo>
                  <a:cubicBezTo>
                    <a:pt x="19403" y="15525"/>
                    <a:pt x="20502" y="13500"/>
                    <a:pt x="20502" y="11475"/>
                  </a:cubicBezTo>
                  <a:cubicBezTo>
                    <a:pt x="20502" y="6412"/>
                    <a:pt x="16108" y="2363"/>
                    <a:pt x="10617" y="2363"/>
                  </a:cubicBezTo>
                  <a:cubicBezTo>
                    <a:pt x="5492" y="2363"/>
                    <a:pt x="1098" y="6412"/>
                    <a:pt x="1098" y="11475"/>
                  </a:cubicBezTo>
                  <a:cubicBezTo>
                    <a:pt x="1098" y="13500"/>
                    <a:pt x="1831" y="15525"/>
                    <a:pt x="3295" y="17212"/>
                  </a:cubicBezTo>
                  <a:cubicBezTo>
                    <a:pt x="1098" y="15525"/>
                    <a:pt x="0" y="12825"/>
                    <a:pt x="0" y="9788"/>
                  </a:cubicBezTo>
                  <a:cubicBezTo>
                    <a:pt x="0" y="4387"/>
                    <a:pt x="4759" y="0"/>
                    <a:pt x="10617" y="0"/>
                  </a:cubicBezTo>
                  <a:close/>
                  <a:moveTo>
                    <a:pt x="12814" y="15862"/>
                  </a:moveTo>
                  <a:cubicBezTo>
                    <a:pt x="14278" y="15188"/>
                    <a:pt x="15010" y="13838"/>
                    <a:pt x="15010" y="12487"/>
                  </a:cubicBezTo>
                  <a:cubicBezTo>
                    <a:pt x="15010" y="10463"/>
                    <a:pt x="13180" y="8438"/>
                    <a:pt x="10617" y="8438"/>
                  </a:cubicBezTo>
                  <a:cubicBezTo>
                    <a:pt x="8420" y="8438"/>
                    <a:pt x="6224" y="10463"/>
                    <a:pt x="6224" y="12487"/>
                  </a:cubicBezTo>
                  <a:cubicBezTo>
                    <a:pt x="6224" y="13838"/>
                    <a:pt x="7322" y="15188"/>
                    <a:pt x="8420" y="15862"/>
                  </a:cubicBezTo>
                  <a:cubicBezTo>
                    <a:pt x="8420" y="21600"/>
                    <a:pt x="8420" y="21600"/>
                    <a:pt x="8420" y="21600"/>
                  </a:cubicBezTo>
                  <a:cubicBezTo>
                    <a:pt x="12814" y="21600"/>
                    <a:pt x="12814" y="21600"/>
                    <a:pt x="12814" y="21600"/>
                  </a:cubicBezTo>
                  <a:cubicBezTo>
                    <a:pt x="12814" y="15862"/>
                    <a:pt x="12814" y="15862"/>
                    <a:pt x="12814" y="15862"/>
                  </a:cubicBezTo>
                  <a:close/>
                  <a:moveTo>
                    <a:pt x="10617" y="4725"/>
                  </a:moveTo>
                  <a:cubicBezTo>
                    <a:pt x="6590" y="4725"/>
                    <a:pt x="3295" y="7762"/>
                    <a:pt x="3295" y="11475"/>
                  </a:cubicBezTo>
                  <a:cubicBezTo>
                    <a:pt x="3295" y="13838"/>
                    <a:pt x="4393" y="15862"/>
                    <a:pt x="6590" y="17212"/>
                  </a:cubicBezTo>
                  <a:cubicBezTo>
                    <a:pt x="5125" y="16200"/>
                    <a:pt x="4027" y="14512"/>
                    <a:pt x="4027" y="12487"/>
                  </a:cubicBezTo>
                  <a:cubicBezTo>
                    <a:pt x="4027" y="9113"/>
                    <a:pt x="6956" y="6750"/>
                    <a:pt x="10617" y="6750"/>
                  </a:cubicBezTo>
                  <a:cubicBezTo>
                    <a:pt x="14278" y="6750"/>
                    <a:pt x="17207" y="9113"/>
                    <a:pt x="17207" y="12487"/>
                  </a:cubicBezTo>
                  <a:cubicBezTo>
                    <a:pt x="17207" y="14512"/>
                    <a:pt x="16475" y="16200"/>
                    <a:pt x="15010" y="17212"/>
                  </a:cubicBezTo>
                  <a:cubicBezTo>
                    <a:pt x="16841" y="15862"/>
                    <a:pt x="18305" y="13838"/>
                    <a:pt x="18305" y="11475"/>
                  </a:cubicBezTo>
                  <a:cubicBezTo>
                    <a:pt x="18305" y="7762"/>
                    <a:pt x="14644" y="4725"/>
                    <a:pt x="10617" y="4725"/>
                  </a:cubicBez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grpSp>
        <p:nvGrpSpPr>
          <p:cNvPr id="685" name="Group 685"/>
          <p:cNvGrpSpPr/>
          <p:nvPr/>
        </p:nvGrpSpPr>
        <p:grpSpPr>
          <a:xfrm>
            <a:off x="18851410" y="7203162"/>
            <a:ext cx="1613475" cy="1613475"/>
            <a:chOff x="0" y="0"/>
            <a:chExt cx="1613474" cy="1613474"/>
          </a:xfrm>
        </p:grpSpPr>
        <p:sp>
          <p:nvSpPr>
            <p:cNvPr id="683" name="Shape 683"/>
            <p:cNvSpPr/>
            <p:nvPr/>
          </p:nvSpPr>
          <p:spPr>
            <a:xfrm rot="211069">
              <a:off x="45287" y="45287"/>
              <a:ext cx="1522901" cy="1522901"/>
            </a:xfrm>
            <a:prstGeom prst="ellipse">
              <a:avLst/>
            </a:prstGeom>
            <a:solidFill>
              <a:srgbClr val="D84555"/>
            </a:solidFill>
            <a:ln w="12700" cap="flat">
              <a:noFill/>
              <a:miter lim="400000"/>
            </a:ln>
            <a:effectLst/>
          </p:spPr>
          <p:txBody>
            <a:bodyPr wrap="square" lIns="91439" tIns="91439" rIns="91439" bIns="91439" numCol="1" anchor="ctr">
              <a:noAutofit/>
            </a:bodyPr>
            <a:lstStyle/>
            <a:p>
              <a:pPr algn="ctr">
                <a:defRPr>
                  <a:solidFill>
                    <a:srgbClr val="FFFFFF"/>
                  </a:solidFill>
                </a:defRPr>
              </a:pPr>
              <a:endParaRPr/>
            </a:p>
          </p:txBody>
        </p:sp>
        <p:sp>
          <p:nvSpPr>
            <p:cNvPr id="684" name="Shape 684"/>
            <p:cNvSpPr/>
            <p:nvPr/>
          </p:nvSpPr>
          <p:spPr>
            <a:xfrm>
              <a:off x="452571" y="370516"/>
              <a:ext cx="708329" cy="879700"/>
            </a:xfrm>
            <a:custGeom>
              <a:avLst/>
              <a:gdLst/>
              <a:ahLst/>
              <a:cxnLst>
                <a:cxn ang="0">
                  <a:pos x="wd2" y="hd2"/>
                </a:cxn>
                <a:cxn ang="5400000">
                  <a:pos x="wd2" y="hd2"/>
                </a:cxn>
                <a:cxn ang="10800000">
                  <a:pos x="wd2" y="hd2"/>
                </a:cxn>
                <a:cxn ang="16200000">
                  <a:pos x="wd2" y="hd2"/>
                </a:cxn>
              </a:cxnLst>
              <a:rect l="0" t="0" r="r" b="b"/>
              <a:pathLst>
                <a:path w="21600" h="21600" extrusionOk="0">
                  <a:moveTo>
                    <a:pt x="0" y="6214"/>
                  </a:moveTo>
                  <a:cubicBezTo>
                    <a:pt x="732" y="2959"/>
                    <a:pt x="15376" y="3847"/>
                    <a:pt x="17573" y="0"/>
                  </a:cubicBezTo>
                  <a:cubicBezTo>
                    <a:pt x="19037" y="2367"/>
                    <a:pt x="20136" y="4734"/>
                    <a:pt x="21600" y="7397"/>
                  </a:cubicBezTo>
                  <a:cubicBezTo>
                    <a:pt x="17207" y="11836"/>
                    <a:pt x="10617" y="9764"/>
                    <a:pt x="6590" y="12427"/>
                  </a:cubicBezTo>
                  <a:cubicBezTo>
                    <a:pt x="10983" y="20712"/>
                    <a:pt x="10983" y="20712"/>
                    <a:pt x="10983" y="20712"/>
                  </a:cubicBezTo>
                  <a:cubicBezTo>
                    <a:pt x="8420" y="21600"/>
                    <a:pt x="8420" y="21600"/>
                    <a:pt x="8420" y="21600"/>
                  </a:cubicBezTo>
                  <a:lnTo>
                    <a:pt x="0" y="6214"/>
                  </a:lnTo>
                  <a:close/>
                </a:path>
              </a:pathLst>
            </a:custGeom>
            <a:solidFill>
              <a:srgbClr val="FFFFFF"/>
            </a:solidFill>
            <a:ln w="12700" cap="flat">
              <a:noFill/>
              <a:miter lim="400000"/>
            </a:ln>
            <a:effectLst/>
          </p:spPr>
          <p:txBody>
            <a:bodyPr wrap="square" lIns="91439" tIns="91439" rIns="91439" bIns="91439" numCol="1" anchor="t">
              <a:noAutofit/>
            </a:bodyPr>
            <a:lstStyle/>
            <a:p>
              <a:endParaRPr/>
            </a:p>
          </p:txBody>
        </p:sp>
      </p:grpSp>
      <p:sp>
        <p:nvSpPr>
          <p:cNvPr id="686" name="Shape 686"/>
          <p:cNvSpPr/>
          <p:nvPr/>
        </p:nvSpPr>
        <p:spPr>
          <a:xfrm>
            <a:off x="2305971" y="11213937"/>
            <a:ext cx="19772058" cy="1549401"/>
          </a:xfrm>
          <a:prstGeom prst="rect">
            <a:avLst/>
          </a:prstGeom>
          <a:ln w="12700">
            <a:miter lim="400000"/>
          </a:ln>
        </p:spPr>
        <p:txBody>
          <a:bodyPr tIns="91439" bIns="91439">
            <a:spAutoFit/>
          </a:bodyPr>
          <a:lstStyle/>
          <a:p>
            <a:pPr algn="ctr">
              <a:defRPr sz="3200"/>
            </a:pPr>
            <a:r>
              <a:rPr b="1" i="1">
                <a:solidFill>
                  <a:srgbClr val="262626"/>
                </a:solidFill>
                <a:latin typeface="Adobe Garamond Pro"/>
                <a:ea typeface="Adobe Garamond Pro"/>
                <a:cs typeface="Adobe Garamond Pro"/>
                <a:sym typeface="Adobe Garamond Pro"/>
              </a:rPr>
              <a:t>I will be liken to the raindrop which washes away the mountain; the ant who devours a tiger; the star which brightens </a:t>
            </a:r>
          </a:p>
          <a:p>
            <a:pPr algn="ctr">
              <a:defRPr sz="3200"/>
            </a:pPr>
            <a:r>
              <a:rPr b="1" i="1">
                <a:solidFill>
                  <a:srgbClr val="262626"/>
                </a:solidFill>
                <a:latin typeface="Adobe Garamond Pro"/>
                <a:ea typeface="Adobe Garamond Pro"/>
                <a:cs typeface="Adobe Garamond Pro"/>
                <a:sym typeface="Adobe Garamond Pro"/>
              </a:rPr>
              <a:t>the earth; the slave who builds a pyramid. I will build my castle one brick at a time for I know that small attempts, </a:t>
            </a:r>
          </a:p>
          <a:p>
            <a:pPr algn="ctr">
              <a:defRPr sz="3200"/>
            </a:pPr>
            <a:r>
              <a:rPr b="1" i="1">
                <a:solidFill>
                  <a:srgbClr val="262626"/>
                </a:solidFill>
                <a:latin typeface="Adobe Garamond Pro"/>
                <a:ea typeface="Adobe Garamond Pro"/>
                <a:cs typeface="Adobe Garamond Pro"/>
                <a:sym typeface="Adobe Garamond Pro"/>
              </a:rPr>
              <a:t>repeated, will complete any undertaking.</a:t>
            </a:r>
          </a:p>
        </p:txBody>
      </p:sp>
    </p:spTree>
  </p:cSld>
  <p:clrMapOvr>
    <a:masterClrMapping/>
  </p:clrMapOvr>
  <mc:AlternateContent xmlns:mc="http://schemas.openxmlformats.org/markup-compatibility/2006" xmlns:p14="http://schemas.microsoft.com/office/powerpoint/2010/main">
    <mc:Choice Requires="p14">
      <p:transition spd="slow" p14:dur="1200">
        <p:wipe/>
      </p:transition>
    </mc:Choice>
    <mc:Fallback xmlns="">
      <p:transition spd="slow">
        <p:wip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dur="indefinite" fill="hold"/>
                                        <p:tgtEl>
                                          <p:spTgt spid="624"/>
                                        </p:tgtEl>
                                        <p:attrNameLst>
                                          <p:attrName>style.visibility</p:attrName>
                                        </p:attrNameLst>
                                      </p:cBhvr>
                                      <p:to>
                                        <p:strVal val="visible"/>
                                      </p:to>
                                    </p:set>
                                    <p:anim calcmode="lin" valueType="num">
                                      <p:cBhvr>
                                        <p:cTn id="7" dur="200" fill="hold"/>
                                        <p:tgtEl>
                                          <p:spTgt spid="624"/>
                                        </p:tgtEl>
                                        <p:attrNameLst>
                                          <p:attrName>ppt_x</p:attrName>
                                        </p:attrNameLst>
                                      </p:cBhvr>
                                      <p:tavLst>
                                        <p:tav tm="0">
                                          <p:val>
                                            <p:strVal val="#ppt_x"/>
                                          </p:val>
                                        </p:tav>
                                        <p:tav tm="100000">
                                          <p:val>
                                            <p:strVal val="#ppt_x"/>
                                          </p:val>
                                        </p:tav>
                                      </p:tavLst>
                                    </p:anim>
                                    <p:anim calcmode="lin" valueType="num">
                                      <p:cBhvr>
                                        <p:cTn id="8" dur="200" fill="hold"/>
                                        <p:tgtEl>
                                          <p:spTgt spid="624"/>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2" presetClass="entr" presetSubtype="8" fill="hold" grpId="2" nodeType="afterEffect">
                                  <p:stCondLst>
                                    <p:cond delay="0"/>
                                  </p:stCondLst>
                                  <p:iterate>
                                    <p:tmAbs val="0"/>
                                  </p:iterate>
                                  <p:childTnLst>
                                    <p:set>
                                      <p:cBhvr>
                                        <p:cTn id="11" dur="indefinite" fill="hold"/>
                                        <p:tgtEl>
                                          <p:spTgt spid="625"/>
                                        </p:tgtEl>
                                        <p:attrNameLst>
                                          <p:attrName>style.visibility</p:attrName>
                                        </p:attrNameLst>
                                      </p:cBhvr>
                                      <p:to>
                                        <p:strVal val="visible"/>
                                      </p:to>
                                    </p:set>
                                    <p:animEffect transition="in" filter="wipe(left)">
                                      <p:cBhvr>
                                        <p:cTn id="12" dur="200"/>
                                        <p:tgtEl>
                                          <p:spTgt spid="625"/>
                                        </p:tgtEl>
                                      </p:cBhvr>
                                    </p:animEffect>
                                  </p:childTnLst>
                                </p:cTn>
                              </p:par>
                            </p:childTnLst>
                          </p:cTn>
                        </p:par>
                        <p:par>
                          <p:cTn id="13" fill="hold">
                            <p:stCondLst>
                              <p:cond delay="400"/>
                            </p:stCondLst>
                            <p:childTnLst>
                              <p:par>
                                <p:cTn id="14" presetID="23" presetClass="entr" presetSubtype="32" fill="hold" grpId="3" nodeType="afterEffect">
                                  <p:stCondLst>
                                    <p:cond delay="0"/>
                                  </p:stCondLst>
                                  <p:iterate>
                                    <p:tmAbs val="0"/>
                                  </p:iterate>
                                  <p:childTnLst>
                                    <p:set>
                                      <p:cBhvr>
                                        <p:cTn id="15" dur="indefinite" fill="hold"/>
                                        <p:tgtEl>
                                          <p:spTgt spid="632"/>
                                        </p:tgtEl>
                                        <p:attrNameLst>
                                          <p:attrName>style.visibility</p:attrName>
                                        </p:attrNameLst>
                                      </p:cBhvr>
                                      <p:to>
                                        <p:strVal val="visible"/>
                                      </p:to>
                                    </p:set>
                                    <p:anim calcmode="lin" valueType="num">
                                      <p:cBhvr>
                                        <p:cTn id="16" dur="200" fill="hold"/>
                                        <p:tgtEl>
                                          <p:spTgt spid="632"/>
                                        </p:tgtEl>
                                        <p:attrNameLst>
                                          <p:attrName>ppt_w</p:attrName>
                                        </p:attrNameLst>
                                      </p:cBhvr>
                                      <p:tavLst>
                                        <p:tav tm="0">
                                          <p:val>
                                            <p:strVal val="4*#ppt_w"/>
                                          </p:val>
                                        </p:tav>
                                        <p:tav tm="100000">
                                          <p:val>
                                            <p:strVal val="#ppt_w"/>
                                          </p:val>
                                        </p:tav>
                                      </p:tavLst>
                                    </p:anim>
                                    <p:anim calcmode="lin" valueType="num">
                                      <p:cBhvr>
                                        <p:cTn id="17" dur="200" fill="hold"/>
                                        <p:tgtEl>
                                          <p:spTgt spid="632"/>
                                        </p:tgtEl>
                                        <p:attrNameLst>
                                          <p:attrName>ppt_h</p:attrName>
                                        </p:attrNameLst>
                                      </p:cBhvr>
                                      <p:tavLst>
                                        <p:tav tm="0">
                                          <p:val>
                                            <p:strVal val="4*#ppt_h"/>
                                          </p:val>
                                        </p:tav>
                                        <p:tav tm="100000">
                                          <p:val>
                                            <p:strVal val="#ppt_h"/>
                                          </p:val>
                                        </p:tav>
                                      </p:tavLst>
                                    </p:anim>
                                  </p:childTnLst>
                                </p:cTn>
                              </p:par>
                            </p:childTnLst>
                          </p:cTn>
                        </p:par>
                        <p:par>
                          <p:cTn id="18" fill="hold">
                            <p:stCondLst>
                              <p:cond delay="600"/>
                            </p:stCondLst>
                            <p:childTnLst>
                              <p:par>
                                <p:cTn id="19" presetID="23" presetClass="entr" presetSubtype="32" fill="hold" grpId="4" nodeType="afterEffect">
                                  <p:stCondLst>
                                    <p:cond delay="0"/>
                                  </p:stCondLst>
                                  <p:iterate>
                                    <p:tmAbs val="0"/>
                                  </p:iterate>
                                  <p:childTnLst>
                                    <p:set>
                                      <p:cBhvr>
                                        <p:cTn id="20" dur="indefinite" fill="hold"/>
                                        <p:tgtEl>
                                          <p:spTgt spid="655"/>
                                        </p:tgtEl>
                                        <p:attrNameLst>
                                          <p:attrName>style.visibility</p:attrName>
                                        </p:attrNameLst>
                                      </p:cBhvr>
                                      <p:to>
                                        <p:strVal val="visible"/>
                                      </p:to>
                                    </p:set>
                                    <p:anim calcmode="lin" valueType="num">
                                      <p:cBhvr>
                                        <p:cTn id="21" dur="200" fill="hold"/>
                                        <p:tgtEl>
                                          <p:spTgt spid="655"/>
                                        </p:tgtEl>
                                        <p:attrNameLst>
                                          <p:attrName>ppt_w</p:attrName>
                                        </p:attrNameLst>
                                      </p:cBhvr>
                                      <p:tavLst>
                                        <p:tav tm="0">
                                          <p:val>
                                            <p:strVal val="4*#ppt_w"/>
                                          </p:val>
                                        </p:tav>
                                        <p:tav tm="100000">
                                          <p:val>
                                            <p:strVal val="#ppt_w"/>
                                          </p:val>
                                        </p:tav>
                                      </p:tavLst>
                                    </p:anim>
                                    <p:anim calcmode="lin" valueType="num">
                                      <p:cBhvr>
                                        <p:cTn id="22" dur="200" fill="hold"/>
                                        <p:tgtEl>
                                          <p:spTgt spid="655"/>
                                        </p:tgtEl>
                                        <p:attrNameLst>
                                          <p:attrName>ppt_h</p:attrName>
                                        </p:attrNameLst>
                                      </p:cBhvr>
                                      <p:tavLst>
                                        <p:tav tm="0">
                                          <p:val>
                                            <p:strVal val="4*#ppt_h"/>
                                          </p:val>
                                        </p:tav>
                                        <p:tav tm="100000">
                                          <p:val>
                                            <p:strVal val="#ppt_h"/>
                                          </p:val>
                                        </p:tav>
                                      </p:tavLst>
                                    </p:anim>
                                  </p:childTnLst>
                                </p:cTn>
                              </p:par>
                            </p:childTnLst>
                          </p:cTn>
                        </p:par>
                        <p:par>
                          <p:cTn id="23" fill="hold">
                            <p:stCondLst>
                              <p:cond delay="800"/>
                            </p:stCondLst>
                            <p:childTnLst>
                              <p:par>
                                <p:cTn id="24" presetID="23" presetClass="entr" presetSubtype="32" fill="hold" grpId="5" nodeType="afterEffect">
                                  <p:stCondLst>
                                    <p:cond delay="0"/>
                                  </p:stCondLst>
                                  <p:iterate>
                                    <p:tmAbs val="0"/>
                                  </p:iterate>
                                  <p:childTnLst>
                                    <p:set>
                                      <p:cBhvr>
                                        <p:cTn id="25" dur="indefinite" fill="hold"/>
                                        <p:tgtEl>
                                          <p:spTgt spid="649"/>
                                        </p:tgtEl>
                                        <p:attrNameLst>
                                          <p:attrName>style.visibility</p:attrName>
                                        </p:attrNameLst>
                                      </p:cBhvr>
                                      <p:to>
                                        <p:strVal val="visible"/>
                                      </p:to>
                                    </p:set>
                                    <p:anim calcmode="lin" valueType="num">
                                      <p:cBhvr>
                                        <p:cTn id="26" dur="200" fill="hold"/>
                                        <p:tgtEl>
                                          <p:spTgt spid="649"/>
                                        </p:tgtEl>
                                        <p:attrNameLst>
                                          <p:attrName>ppt_w</p:attrName>
                                        </p:attrNameLst>
                                      </p:cBhvr>
                                      <p:tavLst>
                                        <p:tav tm="0">
                                          <p:val>
                                            <p:strVal val="4*#ppt_w"/>
                                          </p:val>
                                        </p:tav>
                                        <p:tav tm="100000">
                                          <p:val>
                                            <p:strVal val="#ppt_w"/>
                                          </p:val>
                                        </p:tav>
                                      </p:tavLst>
                                    </p:anim>
                                    <p:anim calcmode="lin" valueType="num">
                                      <p:cBhvr>
                                        <p:cTn id="27" dur="200" fill="hold"/>
                                        <p:tgtEl>
                                          <p:spTgt spid="649"/>
                                        </p:tgtEl>
                                        <p:attrNameLst>
                                          <p:attrName>ppt_h</p:attrName>
                                        </p:attrNameLst>
                                      </p:cBhvr>
                                      <p:tavLst>
                                        <p:tav tm="0">
                                          <p:val>
                                            <p:strVal val="4*#ppt_h"/>
                                          </p:val>
                                        </p:tav>
                                        <p:tav tm="100000">
                                          <p:val>
                                            <p:strVal val="#ppt_h"/>
                                          </p:val>
                                        </p:tav>
                                      </p:tavLst>
                                    </p:anim>
                                  </p:childTnLst>
                                </p:cTn>
                              </p:par>
                            </p:childTnLst>
                          </p:cTn>
                        </p:par>
                        <p:par>
                          <p:cTn id="28" fill="hold">
                            <p:stCondLst>
                              <p:cond delay="1000"/>
                            </p:stCondLst>
                            <p:childTnLst>
                              <p:par>
                                <p:cTn id="29" presetID="23" presetClass="entr" presetSubtype="32" fill="hold" grpId="6" nodeType="afterEffect">
                                  <p:stCondLst>
                                    <p:cond delay="0"/>
                                  </p:stCondLst>
                                  <p:iterate>
                                    <p:tmAbs val="0"/>
                                  </p:iterate>
                                  <p:childTnLst>
                                    <p:set>
                                      <p:cBhvr>
                                        <p:cTn id="30" dur="indefinite" fill="hold"/>
                                        <p:tgtEl>
                                          <p:spTgt spid="658"/>
                                        </p:tgtEl>
                                        <p:attrNameLst>
                                          <p:attrName>style.visibility</p:attrName>
                                        </p:attrNameLst>
                                      </p:cBhvr>
                                      <p:to>
                                        <p:strVal val="visible"/>
                                      </p:to>
                                    </p:set>
                                    <p:anim calcmode="lin" valueType="num">
                                      <p:cBhvr>
                                        <p:cTn id="31" dur="200" fill="hold"/>
                                        <p:tgtEl>
                                          <p:spTgt spid="658"/>
                                        </p:tgtEl>
                                        <p:attrNameLst>
                                          <p:attrName>ppt_w</p:attrName>
                                        </p:attrNameLst>
                                      </p:cBhvr>
                                      <p:tavLst>
                                        <p:tav tm="0">
                                          <p:val>
                                            <p:strVal val="4*#ppt_w"/>
                                          </p:val>
                                        </p:tav>
                                        <p:tav tm="100000">
                                          <p:val>
                                            <p:strVal val="#ppt_w"/>
                                          </p:val>
                                        </p:tav>
                                      </p:tavLst>
                                    </p:anim>
                                    <p:anim calcmode="lin" valueType="num">
                                      <p:cBhvr>
                                        <p:cTn id="32" dur="200" fill="hold"/>
                                        <p:tgtEl>
                                          <p:spTgt spid="658"/>
                                        </p:tgtEl>
                                        <p:attrNameLst>
                                          <p:attrName>ppt_h</p:attrName>
                                        </p:attrNameLst>
                                      </p:cBhvr>
                                      <p:tavLst>
                                        <p:tav tm="0">
                                          <p:val>
                                            <p:strVal val="4*#ppt_h"/>
                                          </p:val>
                                        </p:tav>
                                        <p:tav tm="100000">
                                          <p:val>
                                            <p:strVal val="#ppt_h"/>
                                          </p:val>
                                        </p:tav>
                                      </p:tavLst>
                                    </p:anim>
                                  </p:childTnLst>
                                </p:cTn>
                              </p:par>
                            </p:childTnLst>
                          </p:cTn>
                        </p:par>
                        <p:par>
                          <p:cTn id="33" fill="hold">
                            <p:stCondLst>
                              <p:cond delay="1200"/>
                            </p:stCondLst>
                            <p:childTnLst>
                              <p:par>
                                <p:cTn id="34" presetID="23" presetClass="entr" presetSubtype="32" fill="hold" grpId="7" nodeType="afterEffect">
                                  <p:stCondLst>
                                    <p:cond delay="0"/>
                                  </p:stCondLst>
                                  <p:iterate>
                                    <p:tmAbs val="0"/>
                                  </p:iterate>
                                  <p:childTnLst>
                                    <p:set>
                                      <p:cBhvr>
                                        <p:cTn id="35" dur="indefinite" fill="hold"/>
                                        <p:tgtEl>
                                          <p:spTgt spid="631"/>
                                        </p:tgtEl>
                                        <p:attrNameLst>
                                          <p:attrName>style.visibility</p:attrName>
                                        </p:attrNameLst>
                                      </p:cBhvr>
                                      <p:to>
                                        <p:strVal val="visible"/>
                                      </p:to>
                                    </p:set>
                                    <p:anim calcmode="lin" valueType="num">
                                      <p:cBhvr>
                                        <p:cTn id="36" dur="200" fill="hold"/>
                                        <p:tgtEl>
                                          <p:spTgt spid="631"/>
                                        </p:tgtEl>
                                        <p:attrNameLst>
                                          <p:attrName>ppt_w</p:attrName>
                                        </p:attrNameLst>
                                      </p:cBhvr>
                                      <p:tavLst>
                                        <p:tav tm="0">
                                          <p:val>
                                            <p:strVal val="4*#ppt_w"/>
                                          </p:val>
                                        </p:tav>
                                        <p:tav tm="100000">
                                          <p:val>
                                            <p:strVal val="#ppt_w"/>
                                          </p:val>
                                        </p:tav>
                                      </p:tavLst>
                                    </p:anim>
                                    <p:anim calcmode="lin" valueType="num">
                                      <p:cBhvr>
                                        <p:cTn id="37" dur="200" fill="hold"/>
                                        <p:tgtEl>
                                          <p:spTgt spid="631"/>
                                        </p:tgtEl>
                                        <p:attrNameLst>
                                          <p:attrName>ppt_h</p:attrName>
                                        </p:attrNameLst>
                                      </p:cBhvr>
                                      <p:tavLst>
                                        <p:tav tm="0">
                                          <p:val>
                                            <p:strVal val="4*#ppt_h"/>
                                          </p:val>
                                        </p:tav>
                                        <p:tav tm="100000">
                                          <p:val>
                                            <p:strVal val="#ppt_h"/>
                                          </p:val>
                                        </p:tav>
                                      </p:tavLst>
                                    </p:anim>
                                  </p:childTnLst>
                                </p:cTn>
                              </p:par>
                            </p:childTnLst>
                          </p:cTn>
                        </p:par>
                        <p:par>
                          <p:cTn id="38" fill="hold">
                            <p:stCondLst>
                              <p:cond delay="1400"/>
                            </p:stCondLst>
                            <p:childTnLst>
                              <p:par>
                                <p:cTn id="39" presetID="23" presetClass="entr" presetSubtype="32" fill="hold" grpId="8" nodeType="afterEffect">
                                  <p:stCondLst>
                                    <p:cond delay="0"/>
                                  </p:stCondLst>
                                  <p:iterate>
                                    <p:tmAbs val="0"/>
                                  </p:iterate>
                                  <p:childTnLst>
                                    <p:set>
                                      <p:cBhvr>
                                        <p:cTn id="40" dur="indefinite" fill="hold"/>
                                        <p:tgtEl>
                                          <p:spTgt spid="676"/>
                                        </p:tgtEl>
                                        <p:attrNameLst>
                                          <p:attrName>style.visibility</p:attrName>
                                        </p:attrNameLst>
                                      </p:cBhvr>
                                      <p:to>
                                        <p:strVal val="visible"/>
                                      </p:to>
                                    </p:set>
                                    <p:anim calcmode="lin" valueType="num">
                                      <p:cBhvr>
                                        <p:cTn id="41" dur="200" fill="hold"/>
                                        <p:tgtEl>
                                          <p:spTgt spid="676"/>
                                        </p:tgtEl>
                                        <p:attrNameLst>
                                          <p:attrName>ppt_w</p:attrName>
                                        </p:attrNameLst>
                                      </p:cBhvr>
                                      <p:tavLst>
                                        <p:tav tm="0">
                                          <p:val>
                                            <p:strVal val="4*#ppt_w"/>
                                          </p:val>
                                        </p:tav>
                                        <p:tav tm="100000">
                                          <p:val>
                                            <p:strVal val="#ppt_w"/>
                                          </p:val>
                                        </p:tav>
                                      </p:tavLst>
                                    </p:anim>
                                    <p:anim calcmode="lin" valueType="num">
                                      <p:cBhvr>
                                        <p:cTn id="42" dur="200" fill="hold"/>
                                        <p:tgtEl>
                                          <p:spTgt spid="676"/>
                                        </p:tgtEl>
                                        <p:attrNameLst>
                                          <p:attrName>ppt_h</p:attrName>
                                        </p:attrNameLst>
                                      </p:cBhvr>
                                      <p:tavLst>
                                        <p:tav tm="0">
                                          <p:val>
                                            <p:strVal val="4*#ppt_h"/>
                                          </p:val>
                                        </p:tav>
                                        <p:tav tm="100000">
                                          <p:val>
                                            <p:strVal val="#ppt_h"/>
                                          </p:val>
                                        </p:tav>
                                      </p:tavLst>
                                    </p:anim>
                                  </p:childTnLst>
                                </p:cTn>
                              </p:par>
                            </p:childTnLst>
                          </p:cTn>
                        </p:par>
                        <p:par>
                          <p:cTn id="43" fill="hold">
                            <p:stCondLst>
                              <p:cond delay="1600"/>
                            </p:stCondLst>
                            <p:childTnLst>
                              <p:par>
                                <p:cTn id="44" presetID="23" presetClass="entr" presetSubtype="32" fill="hold" grpId="9" nodeType="afterEffect">
                                  <p:stCondLst>
                                    <p:cond delay="0"/>
                                  </p:stCondLst>
                                  <p:iterate>
                                    <p:tmAbs val="0"/>
                                  </p:iterate>
                                  <p:childTnLst>
                                    <p:set>
                                      <p:cBhvr>
                                        <p:cTn id="45" dur="indefinite" fill="hold"/>
                                        <p:tgtEl>
                                          <p:spTgt spid="643"/>
                                        </p:tgtEl>
                                        <p:attrNameLst>
                                          <p:attrName>style.visibility</p:attrName>
                                        </p:attrNameLst>
                                      </p:cBhvr>
                                      <p:to>
                                        <p:strVal val="visible"/>
                                      </p:to>
                                    </p:set>
                                    <p:anim calcmode="lin" valueType="num">
                                      <p:cBhvr>
                                        <p:cTn id="46" dur="200" fill="hold"/>
                                        <p:tgtEl>
                                          <p:spTgt spid="643"/>
                                        </p:tgtEl>
                                        <p:attrNameLst>
                                          <p:attrName>ppt_w</p:attrName>
                                        </p:attrNameLst>
                                      </p:cBhvr>
                                      <p:tavLst>
                                        <p:tav tm="0">
                                          <p:val>
                                            <p:strVal val="4*#ppt_w"/>
                                          </p:val>
                                        </p:tav>
                                        <p:tav tm="100000">
                                          <p:val>
                                            <p:strVal val="#ppt_w"/>
                                          </p:val>
                                        </p:tav>
                                      </p:tavLst>
                                    </p:anim>
                                    <p:anim calcmode="lin" valueType="num">
                                      <p:cBhvr>
                                        <p:cTn id="47" dur="200" fill="hold"/>
                                        <p:tgtEl>
                                          <p:spTgt spid="643"/>
                                        </p:tgtEl>
                                        <p:attrNameLst>
                                          <p:attrName>ppt_h</p:attrName>
                                        </p:attrNameLst>
                                      </p:cBhvr>
                                      <p:tavLst>
                                        <p:tav tm="0">
                                          <p:val>
                                            <p:strVal val="4*#ppt_h"/>
                                          </p:val>
                                        </p:tav>
                                        <p:tav tm="100000">
                                          <p:val>
                                            <p:strVal val="#ppt_h"/>
                                          </p:val>
                                        </p:tav>
                                      </p:tavLst>
                                    </p:anim>
                                  </p:childTnLst>
                                </p:cTn>
                              </p:par>
                            </p:childTnLst>
                          </p:cTn>
                        </p:par>
                        <p:par>
                          <p:cTn id="48" fill="hold">
                            <p:stCondLst>
                              <p:cond delay="1800"/>
                            </p:stCondLst>
                            <p:childTnLst>
                              <p:par>
                                <p:cTn id="49" presetID="23" presetClass="entr" presetSubtype="32" fill="hold" grpId="10" nodeType="afterEffect">
                                  <p:stCondLst>
                                    <p:cond delay="0"/>
                                  </p:stCondLst>
                                  <p:iterate>
                                    <p:tmAbs val="0"/>
                                  </p:iterate>
                                  <p:childTnLst>
                                    <p:set>
                                      <p:cBhvr>
                                        <p:cTn id="50" dur="indefinite" fill="hold"/>
                                        <p:tgtEl>
                                          <p:spTgt spid="626"/>
                                        </p:tgtEl>
                                        <p:attrNameLst>
                                          <p:attrName>style.visibility</p:attrName>
                                        </p:attrNameLst>
                                      </p:cBhvr>
                                      <p:to>
                                        <p:strVal val="visible"/>
                                      </p:to>
                                    </p:set>
                                    <p:anim calcmode="lin" valueType="num">
                                      <p:cBhvr>
                                        <p:cTn id="51" dur="200" fill="hold"/>
                                        <p:tgtEl>
                                          <p:spTgt spid="626"/>
                                        </p:tgtEl>
                                        <p:attrNameLst>
                                          <p:attrName>ppt_w</p:attrName>
                                        </p:attrNameLst>
                                      </p:cBhvr>
                                      <p:tavLst>
                                        <p:tav tm="0">
                                          <p:val>
                                            <p:strVal val="4*#ppt_w"/>
                                          </p:val>
                                        </p:tav>
                                        <p:tav tm="100000">
                                          <p:val>
                                            <p:strVal val="#ppt_w"/>
                                          </p:val>
                                        </p:tav>
                                      </p:tavLst>
                                    </p:anim>
                                    <p:anim calcmode="lin" valueType="num">
                                      <p:cBhvr>
                                        <p:cTn id="52" dur="200" fill="hold"/>
                                        <p:tgtEl>
                                          <p:spTgt spid="626"/>
                                        </p:tgtEl>
                                        <p:attrNameLst>
                                          <p:attrName>ppt_h</p:attrName>
                                        </p:attrNameLst>
                                      </p:cBhvr>
                                      <p:tavLst>
                                        <p:tav tm="0">
                                          <p:val>
                                            <p:strVal val="4*#ppt_h"/>
                                          </p:val>
                                        </p:tav>
                                        <p:tav tm="100000">
                                          <p:val>
                                            <p:strVal val="#ppt_h"/>
                                          </p:val>
                                        </p:tav>
                                      </p:tavLst>
                                    </p:anim>
                                  </p:childTnLst>
                                </p:cTn>
                              </p:par>
                            </p:childTnLst>
                          </p:cTn>
                        </p:par>
                        <p:par>
                          <p:cTn id="53" fill="hold">
                            <p:stCondLst>
                              <p:cond delay="2000"/>
                            </p:stCondLst>
                            <p:childTnLst>
                              <p:par>
                                <p:cTn id="54" presetID="23" presetClass="entr" presetSubtype="32" fill="hold" grpId="11" nodeType="afterEffect">
                                  <p:stCondLst>
                                    <p:cond delay="0"/>
                                  </p:stCondLst>
                                  <p:iterate>
                                    <p:tmAbs val="0"/>
                                  </p:iterate>
                                  <p:childTnLst>
                                    <p:set>
                                      <p:cBhvr>
                                        <p:cTn id="55" dur="indefinite" fill="hold"/>
                                        <p:tgtEl>
                                          <p:spTgt spid="633"/>
                                        </p:tgtEl>
                                        <p:attrNameLst>
                                          <p:attrName>style.visibility</p:attrName>
                                        </p:attrNameLst>
                                      </p:cBhvr>
                                      <p:to>
                                        <p:strVal val="visible"/>
                                      </p:to>
                                    </p:set>
                                    <p:anim calcmode="lin" valueType="num">
                                      <p:cBhvr>
                                        <p:cTn id="56" dur="200" fill="hold"/>
                                        <p:tgtEl>
                                          <p:spTgt spid="633"/>
                                        </p:tgtEl>
                                        <p:attrNameLst>
                                          <p:attrName>ppt_w</p:attrName>
                                        </p:attrNameLst>
                                      </p:cBhvr>
                                      <p:tavLst>
                                        <p:tav tm="0">
                                          <p:val>
                                            <p:strVal val="4*#ppt_w"/>
                                          </p:val>
                                        </p:tav>
                                        <p:tav tm="100000">
                                          <p:val>
                                            <p:strVal val="#ppt_w"/>
                                          </p:val>
                                        </p:tav>
                                      </p:tavLst>
                                    </p:anim>
                                    <p:anim calcmode="lin" valueType="num">
                                      <p:cBhvr>
                                        <p:cTn id="57" dur="200" fill="hold"/>
                                        <p:tgtEl>
                                          <p:spTgt spid="633"/>
                                        </p:tgtEl>
                                        <p:attrNameLst>
                                          <p:attrName>ppt_h</p:attrName>
                                        </p:attrNameLst>
                                      </p:cBhvr>
                                      <p:tavLst>
                                        <p:tav tm="0">
                                          <p:val>
                                            <p:strVal val="4*#ppt_h"/>
                                          </p:val>
                                        </p:tav>
                                        <p:tav tm="100000">
                                          <p:val>
                                            <p:strVal val="#ppt_h"/>
                                          </p:val>
                                        </p:tav>
                                      </p:tavLst>
                                    </p:anim>
                                  </p:childTnLst>
                                </p:cTn>
                              </p:par>
                            </p:childTnLst>
                          </p:cTn>
                        </p:par>
                        <p:par>
                          <p:cTn id="58" fill="hold">
                            <p:stCondLst>
                              <p:cond delay="2200"/>
                            </p:stCondLst>
                            <p:childTnLst>
                              <p:par>
                                <p:cTn id="59" presetID="23" presetClass="entr" presetSubtype="32" fill="hold" grpId="12" nodeType="afterEffect">
                                  <p:stCondLst>
                                    <p:cond delay="0"/>
                                  </p:stCondLst>
                                  <p:iterate>
                                    <p:tmAbs val="0"/>
                                  </p:iterate>
                                  <p:childTnLst>
                                    <p:set>
                                      <p:cBhvr>
                                        <p:cTn id="60" dur="indefinite" fill="hold"/>
                                        <p:tgtEl>
                                          <p:spTgt spid="679"/>
                                        </p:tgtEl>
                                        <p:attrNameLst>
                                          <p:attrName>style.visibility</p:attrName>
                                        </p:attrNameLst>
                                      </p:cBhvr>
                                      <p:to>
                                        <p:strVal val="visible"/>
                                      </p:to>
                                    </p:set>
                                    <p:anim calcmode="lin" valueType="num">
                                      <p:cBhvr>
                                        <p:cTn id="61" dur="200" fill="hold"/>
                                        <p:tgtEl>
                                          <p:spTgt spid="679"/>
                                        </p:tgtEl>
                                        <p:attrNameLst>
                                          <p:attrName>ppt_w</p:attrName>
                                        </p:attrNameLst>
                                      </p:cBhvr>
                                      <p:tavLst>
                                        <p:tav tm="0">
                                          <p:val>
                                            <p:strVal val="4*#ppt_w"/>
                                          </p:val>
                                        </p:tav>
                                        <p:tav tm="100000">
                                          <p:val>
                                            <p:strVal val="#ppt_w"/>
                                          </p:val>
                                        </p:tav>
                                      </p:tavLst>
                                    </p:anim>
                                    <p:anim calcmode="lin" valueType="num">
                                      <p:cBhvr>
                                        <p:cTn id="62" dur="200" fill="hold"/>
                                        <p:tgtEl>
                                          <p:spTgt spid="679"/>
                                        </p:tgtEl>
                                        <p:attrNameLst>
                                          <p:attrName>ppt_h</p:attrName>
                                        </p:attrNameLst>
                                      </p:cBhvr>
                                      <p:tavLst>
                                        <p:tav tm="0">
                                          <p:val>
                                            <p:strVal val="4*#ppt_h"/>
                                          </p:val>
                                        </p:tav>
                                        <p:tav tm="100000">
                                          <p:val>
                                            <p:strVal val="#ppt_h"/>
                                          </p:val>
                                        </p:tav>
                                      </p:tavLst>
                                    </p:anim>
                                  </p:childTnLst>
                                </p:cTn>
                              </p:par>
                            </p:childTnLst>
                          </p:cTn>
                        </p:par>
                        <p:par>
                          <p:cTn id="63" fill="hold">
                            <p:stCondLst>
                              <p:cond delay="2400"/>
                            </p:stCondLst>
                            <p:childTnLst>
                              <p:par>
                                <p:cTn id="64" presetID="23" presetClass="entr" presetSubtype="32" fill="hold" grpId="13" nodeType="afterEffect">
                                  <p:stCondLst>
                                    <p:cond delay="0"/>
                                  </p:stCondLst>
                                  <p:iterate>
                                    <p:tmAbs val="0"/>
                                  </p:iterate>
                                  <p:childTnLst>
                                    <p:set>
                                      <p:cBhvr>
                                        <p:cTn id="65" dur="indefinite" fill="hold"/>
                                        <p:tgtEl>
                                          <p:spTgt spid="630"/>
                                        </p:tgtEl>
                                        <p:attrNameLst>
                                          <p:attrName>style.visibility</p:attrName>
                                        </p:attrNameLst>
                                      </p:cBhvr>
                                      <p:to>
                                        <p:strVal val="visible"/>
                                      </p:to>
                                    </p:set>
                                    <p:anim calcmode="lin" valueType="num">
                                      <p:cBhvr>
                                        <p:cTn id="66" dur="200" fill="hold"/>
                                        <p:tgtEl>
                                          <p:spTgt spid="630"/>
                                        </p:tgtEl>
                                        <p:attrNameLst>
                                          <p:attrName>ppt_w</p:attrName>
                                        </p:attrNameLst>
                                      </p:cBhvr>
                                      <p:tavLst>
                                        <p:tav tm="0">
                                          <p:val>
                                            <p:strVal val="4*#ppt_w"/>
                                          </p:val>
                                        </p:tav>
                                        <p:tav tm="100000">
                                          <p:val>
                                            <p:strVal val="#ppt_w"/>
                                          </p:val>
                                        </p:tav>
                                      </p:tavLst>
                                    </p:anim>
                                    <p:anim calcmode="lin" valueType="num">
                                      <p:cBhvr>
                                        <p:cTn id="67" dur="200" fill="hold"/>
                                        <p:tgtEl>
                                          <p:spTgt spid="630"/>
                                        </p:tgtEl>
                                        <p:attrNameLst>
                                          <p:attrName>ppt_h</p:attrName>
                                        </p:attrNameLst>
                                      </p:cBhvr>
                                      <p:tavLst>
                                        <p:tav tm="0">
                                          <p:val>
                                            <p:strVal val="4*#ppt_h"/>
                                          </p:val>
                                        </p:tav>
                                        <p:tav tm="100000">
                                          <p:val>
                                            <p:strVal val="#ppt_h"/>
                                          </p:val>
                                        </p:tav>
                                      </p:tavLst>
                                    </p:anim>
                                  </p:childTnLst>
                                </p:cTn>
                              </p:par>
                            </p:childTnLst>
                          </p:cTn>
                        </p:par>
                        <p:par>
                          <p:cTn id="68" fill="hold">
                            <p:stCondLst>
                              <p:cond delay="2600"/>
                            </p:stCondLst>
                            <p:childTnLst>
                              <p:par>
                                <p:cTn id="69" presetID="23" presetClass="entr" presetSubtype="32" fill="hold" grpId="14" nodeType="afterEffect">
                                  <p:stCondLst>
                                    <p:cond delay="0"/>
                                  </p:stCondLst>
                                  <p:iterate>
                                    <p:tmAbs val="0"/>
                                  </p:iterate>
                                  <p:childTnLst>
                                    <p:set>
                                      <p:cBhvr>
                                        <p:cTn id="70" dur="indefinite" fill="hold"/>
                                        <p:tgtEl>
                                          <p:spTgt spid="646"/>
                                        </p:tgtEl>
                                        <p:attrNameLst>
                                          <p:attrName>style.visibility</p:attrName>
                                        </p:attrNameLst>
                                      </p:cBhvr>
                                      <p:to>
                                        <p:strVal val="visible"/>
                                      </p:to>
                                    </p:set>
                                    <p:anim calcmode="lin" valueType="num">
                                      <p:cBhvr>
                                        <p:cTn id="71" dur="200" fill="hold"/>
                                        <p:tgtEl>
                                          <p:spTgt spid="646"/>
                                        </p:tgtEl>
                                        <p:attrNameLst>
                                          <p:attrName>ppt_w</p:attrName>
                                        </p:attrNameLst>
                                      </p:cBhvr>
                                      <p:tavLst>
                                        <p:tav tm="0">
                                          <p:val>
                                            <p:strVal val="4*#ppt_w"/>
                                          </p:val>
                                        </p:tav>
                                        <p:tav tm="100000">
                                          <p:val>
                                            <p:strVal val="#ppt_w"/>
                                          </p:val>
                                        </p:tav>
                                      </p:tavLst>
                                    </p:anim>
                                    <p:anim calcmode="lin" valueType="num">
                                      <p:cBhvr>
                                        <p:cTn id="72" dur="200" fill="hold"/>
                                        <p:tgtEl>
                                          <p:spTgt spid="646"/>
                                        </p:tgtEl>
                                        <p:attrNameLst>
                                          <p:attrName>ppt_h</p:attrName>
                                        </p:attrNameLst>
                                      </p:cBhvr>
                                      <p:tavLst>
                                        <p:tav tm="0">
                                          <p:val>
                                            <p:strVal val="4*#ppt_h"/>
                                          </p:val>
                                        </p:tav>
                                        <p:tav tm="100000">
                                          <p:val>
                                            <p:strVal val="#ppt_h"/>
                                          </p:val>
                                        </p:tav>
                                      </p:tavLst>
                                    </p:anim>
                                  </p:childTnLst>
                                </p:cTn>
                              </p:par>
                            </p:childTnLst>
                          </p:cTn>
                        </p:par>
                        <p:par>
                          <p:cTn id="73" fill="hold">
                            <p:stCondLst>
                              <p:cond delay="2800"/>
                            </p:stCondLst>
                            <p:childTnLst>
                              <p:par>
                                <p:cTn id="74" presetID="23" presetClass="entr" presetSubtype="32" fill="hold" grpId="15" nodeType="afterEffect">
                                  <p:stCondLst>
                                    <p:cond delay="0"/>
                                  </p:stCondLst>
                                  <p:iterate>
                                    <p:tmAbs val="0"/>
                                  </p:iterate>
                                  <p:childTnLst>
                                    <p:set>
                                      <p:cBhvr>
                                        <p:cTn id="75" dur="indefinite" fill="hold"/>
                                        <p:tgtEl>
                                          <p:spTgt spid="661"/>
                                        </p:tgtEl>
                                        <p:attrNameLst>
                                          <p:attrName>style.visibility</p:attrName>
                                        </p:attrNameLst>
                                      </p:cBhvr>
                                      <p:to>
                                        <p:strVal val="visible"/>
                                      </p:to>
                                    </p:set>
                                    <p:anim calcmode="lin" valueType="num">
                                      <p:cBhvr>
                                        <p:cTn id="76" dur="200" fill="hold"/>
                                        <p:tgtEl>
                                          <p:spTgt spid="661"/>
                                        </p:tgtEl>
                                        <p:attrNameLst>
                                          <p:attrName>ppt_w</p:attrName>
                                        </p:attrNameLst>
                                      </p:cBhvr>
                                      <p:tavLst>
                                        <p:tav tm="0">
                                          <p:val>
                                            <p:strVal val="4*#ppt_w"/>
                                          </p:val>
                                        </p:tav>
                                        <p:tav tm="100000">
                                          <p:val>
                                            <p:strVal val="#ppt_w"/>
                                          </p:val>
                                        </p:tav>
                                      </p:tavLst>
                                    </p:anim>
                                    <p:anim calcmode="lin" valueType="num">
                                      <p:cBhvr>
                                        <p:cTn id="77" dur="200" fill="hold"/>
                                        <p:tgtEl>
                                          <p:spTgt spid="661"/>
                                        </p:tgtEl>
                                        <p:attrNameLst>
                                          <p:attrName>ppt_h</p:attrName>
                                        </p:attrNameLst>
                                      </p:cBhvr>
                                      <p:tavLst>
                                        <p:tav tm="0">
                                          <p:val>
                                            <p:strVal val="4*#ppt_h"/>
                                          </p:val>
                                        </p:tav>
                                        <p:tav tm="100000">
                                          <p:val>
                                            <p:strVal val="#ppt_h"/>
                                          </p:val>
                                        </p:tav>
                                      </p:tavLst>
                                    </p:anim>
                                  </p:childTnLst>
                                </p:cTn>
                              </p:par>
                            </p:childTnLst>
                          </p:cTn>
                        </p:par>
                        <p:par>
                          <p:cTn id="78" fill="hold">
                            <p:stCondLst>
                              <p:cond delay="3000"/>
                            </p:stCondLst>
                            <p:childTnLst>
                              <p:par>
                                <p:cTn id="79" presetID="23" presetClass="entr" presetSubtype="32" fill="hold" grpId="16" nodeType="afterEffect">
                                  <p:stCondLst>
                                    <p:cond delay="0"/>
                                  </p:stCondLst>
                                  <p:iterate>
                                    <p:tmAbs val="0"/>
                                  </p:iterate>
                                  <p:childTnLst>
                                    <p:set>
                                      <p:cBhvr>
                                        <p:cTn id="80" dur="indefinite" fill="hold"/>
                                        <p:tgtEl>
                                          <p:spTgt spid="634"/>
                                        </p:tgtEl>
                                        <p:attrNameLst>
                                          <p:attrName>style.visibility</p:attrName>
                                        </p:attrNameLst>
                                      </p:cBhvr>
                                      <p:to>
                                        <p:strVal val="visible"/>
                                      </p:to>
                                    </p:set>
                                    <p:anim calcmode="lin" valueType="num">
                                      <p:cBhvr>
                                        <p:cTn id="81" dur="200" fill="hold"/>
                                        <p:tgtEl>
                                          <p:spTgt spid="634"/>
                                        </p:tgtEl>
                                        <p:attrNameLst>
                                          <p:attrName>ppt_w</p:attrName>
                                        </p:attrNameLst>
                                      </p:cBhvr>
                                      <p:tavLst>
                                        <p:tav tm="0">
                                          <p:val>
                                            <p:strVal val="4*#ppt_w"/>
                                          </p:val>
                                        </p:tav>
                                        <p:tav tm="100000">
                                          <p:val>
                                            <p:strVal val="#ppt_w"/>
                                          </p:val>
                                        </p:tav>
                                      </p:tavLst>
                                    </p:anim>
                                    <p:anim calcmode="lin" valueType="num">
                                      <p:cBhvr>
                                        <p:cTn id="82" dur="200" fill="hold"/>
                                        <p:tgtEl>
                                          <p:spTgt spid="634"/>
                                        </p:tgtEl>
                                        <p:attrNameLst>
                                          <p:attrName>ppt_h</p:attrName>
                                        </p:attrNameLst>
                                      </p:cBhvr>
                                      <p:tavLst>
                                        <p:tav tm="0">
                                          <p:val>
                                            <p:strVal val="4*#ppt_h"/>
                                          </p:val>
                                        </p:tav>
                                        <p:tav tm="100000">
                                          <p:val>
                                            <p:strVal val="#ppt_h"/>
                                          </p:val>
                                        </p:tav>
                                      </p:tavLst>
                                    </p:anim>
                                  </p:childTnLst>
                                </p:cTn>
                              </p:par>
                            </p:childTnLst>
                          </p:cTn>
                        </p:par>
                        <p:par>
                          <p:cTn id="83" fill="hold">
                            <p:stCondLst>
                              <p:cond delay="3200"/>
                            </p:stCondLst>
                            <p:childTnLst>
                              <p:par>
                                <p:cTn id="84" presetID="23" presetClass="entr" presetSubtype="32" fill="hold" grpId="17" nodeType="afterEffect">
                                  <p:stCondLst>
                                    <p:cond delay="0"/>
                                  </p:stCondLst>
                                  <p:iterate>
                                    <p:tmAbs val="0"/>
                                  </p:iterate>
                                  <p:childTnLst>
                                    <p:set>
                                      <p:cBhvr>
                                        <p:cTn id="85" dur="indefinite" fill="hold"/>
                                        <p:tgtEl>
                                          <p:spTgt spid="637"/>
                                        </p:tgtEl>
                                        <p:attrNameLst>
                                          <p:attrName>style.visibility</p:attrName>
                                        </p:attrNameLst>
                                      </p:cBhvr>
                                      <p:to>
                                        <p:strVal val="visible"/>
                                      </p:to>
                                    </p:set>
                                    <p:anim calcmode="lin" valueType="num">
                                      <p:cBhvr>
                                        <p:cTn id="86" dur="200" fill="hold"/>
                                        <p:tgtEl>
                                          <p:spTgt spid="637"/>
                                        </p:tgtEl>
                                        <p:attrNameLst>
                                          <p:attrName>ppt_w</p:attrName>
                                        </p:attrNameLst>
                                      </p:cBhvr>
                                      <p:tavLst>
                                        <p:tav tm="0">
                                          <p:val>
                                            <p:strVal val="4*#ppt_w"/>
                                          </p:val>
                                        </p:tav>
                                        <p:tav tm="100000">
                                          <p:val>
                                            <p:strVal val="#ppt_w"/>
                                          </p:val>
                                        </p:tav>
                                      </p:tavLst>
                                    </p:anim>
                                    <p:anim calcmode="lin" valueType="num">
                                      <p:cBhvr>
                                        <p:cTn id="87" dur="200" fill="hold"/>
                                        <p:tgtEl>
                                          <p:spTgt spid="637"/>
                                        </p:tgtEl>
                                        <p:attrNameLst>
                                          <p:attrName>ppt_h</p:attrName>
                                        </p:attrNameLst>
                                      </p:cBhvr>
                                      <p:tavLst>
                                        <p:tav tm="0">
                                          <p:val>
                                            <p:strVal val="4*#ppt_h"/>
                                          </p:val>
                                        </p:tav>
                                        <p:tav tm="100000">
                                          <p:val>
                                            <p:strVal val="#ppt_h"/>
                                          </p:val>
                                        </p:tav>
                                      </p:tavLst>
                                    </p:anim>
                                  </p:childTnLst>
                                </p:cTn>
                              </p:par>
                            </p:childTnLst>
                          </p:cTn>
                        </p:par>
                        <p:par>
                          <p:cTn id="88" fill="hold">
                            <p:stCondLst>
                              <p:cond delay="3400"/>
                            </p:stCondLst>
                            <p:childTnLst>
                              <p:par>
                                <p:cTn id="89" presetID="23" presetClass="entr" presetSubtype="32" fill="hold" grpId="18" nodeType="afterEffect">
                                  <p:stCondLst>
                                    <p:cond delay="0"/>
                                  </p:stCondLst>
                                  <p:iterate>
                                    <p:tmAbs val="0"/>
                                  </p:iterate>
                                  <p:childTnLst>
                                    <p:set>
                                      <p:cBhvr>
                                        <p:cTn id="90" dur="indefinite" fill="hold"/>
                                        <p:tgtEl>
                                          <p:spTgt spid="682"/>
                                        </p:tgtEl>
                                        <p:attrNameLst>
                                          <p:attrName>style.visibility</p:attrName>
                                        </p:attrNameLst>
                                      </p:cBhvr>
                                      <p:to>
                                        <p:strVal val="visible"/>
                                      </p:to>
                                    </p:set>
                                    <p:anim calcmode="lin" valueType="num">
                                      <p:cBhvr>
                                        <p:cTn id="91" dur="200" fill="hold"/>
                                        <p:tgtEl>
                                          <p:spTgt spid="682"/>
                                        </p:tgtEl>
                                        <p:attrNameLst>
                                          <p:attrName>ppt_w</p:attrName>
                                        </p:attrNameLst>
                                      </p:cBhvr>
                                      <p:tavLst>
                                        <p:tav tm="0">
                                          <p:val>
                                            <p:strVal val="4*#ppt_w"/>
                                          </p:val>
                                        </p:tav>
                                        <p:tav tm="100000">
                                          <p:val>
                                            <p:strVal val="#ppt_w"/>
                                          </p:val>
                                        </p:tav>
                                      </p:tavLst>
                                    </p:anim>
                                    <p:anim calcmode="lin" valueType="num">
                                      <p:cBhvr>
                                        <p:cTn id="92" dur="200" fill="hold"/>
                                        <p:tgtEl>
                                          <p:spTgt spid="682"/>
                                        </p:tgtEl>
                                        <p:attrNameLst>
                                          <p:attrName>ppt_h</p:attrName>
                                        </p:attrNameLst>
                                      </p:cBhvr>
                                      <p:tavLst>
                                        <p:tav tm="0">
                                          <p:val>
                                            <p:strVal val="4*#ppt_h"/>
                                          </p:val>
                                        </p:tav>
                                        <p:tav tm="100000">
                                          <p:val>
                                            <p:strVal val="#ppt_h"/>
                                          </p:val>
                                        </p:tav>
                                      </p:tavLst>
                                    </p:anim>
                                  </p:childTnLst>
                                </p:cTn>
                              </p:par>
                            </p:childTnLst>
                          </p:cTn>
                        </p:par>
                        <p:par>
                          <p:cTn id="93" fill="hold">
                            <p:stCondLst>
                              <p:cond delay="3600"/>
                            </p:stCondLst>
                            <p:childTnLst>
                              <p:par>
                                <p:cTn id="94" presetID="23" presetClass="entr" presetSubtype="32" fill="hold" grpId="19" nodeType="afterEffect">
                                  <p:stCondLst>
                                    <p:cond delay="0"/>
                                  </p:stCondLst>
                                  <p:iterate>
                                    <p:tmAbs val="0"/>
                                  </p:iterate>
                                  <p:childTnLst>
                                    <p:set>
                                      <p:cBhvr>
                                        <p:cTn id="95" dur="indefinite" fill="hold"/>
                                        <p:tgtEl>
                                          <p:spTgt spid="627"/>
                                        </p:tgtEl>
                                        <p:attrNameLst>
                                          <p:attrName>style.visibility</p:attrName>
                                        </p:attrNameLst>
                                      </p:cBhvr>
                                      <p:to>
                                        <p:strVal val="visible"/>
                                      </p:to>
                                    </p:set>
                                    <p:anim calcmode="lin" valueType="num">
                                      <p:cBhvr>
                                        <p:cTn id="96" dur="200" fill="hold"/>
                                        <p:tgtEl>
                                          <p:spTgt spid="627"/>
                                        </p:tgtEl>
                                        <p:attrNameLst>
                                          <p:attrName>ppt_w</p:attrName>
                                        </p:attrNameLst>
                                      </p:cBhvr>
                                      <p:tavLst>
                                        <p:tav tm="0">
                                          <p:val>
                                            <p:strVal val="4*#ppt_w"/>
                                          </p:val>
                                        </p:tav>
                                        <p:tav tm="100000">
                                          <p:val>
                                            <p:strVal val="#ppt_w"/>
                                          </p:val>
                                        </p:tav>
                                      </p:tavLst>
                                    </p:anim>
                                    <p:anim calcmode="lin" valueType="num">
                                      <p:cBhvr>
                                        <p:cTn id="97" dur="200" fill="hold"/>
                                        <p:tgtEl>
                                          <p:spTgt spid="627"/>
                                        </p:tgtEl>
                                        <p:attrNameLst>
                                          <p:attrName>ppt_h</p:attrName>
                                        </p:attrNameLst>
                                      </p:cBhvr>
                                      <p:tavLst>
                                        <p:tav tm="0">
                                          <p:val>
                                            <p:strVal val="4*#ppt_h"/>
                                          </p:val>
                                        </p:tav>
                                        <p:tav tm="100000">
                                          <p:val>
                                            <p:strVal val="#ppt_h"/>
                                          </p:val>
                                        </p:tav>
                                      </p:tavLst>
                                    </p:anim>
                                  </p:childTnLst>
                                </p:cTn>
                              </p:par>
                            </p:childTnLst>
                          </p:cTn>
                        </p:par>
                        <p:par>
                          <p:cTn id="98" fill="hold">
                            <p:stCondLst>
                              <p:cond delay="3800"/>
                            </p:stCondLst>
                            <p:childTnLst>
                              <p:par>
                                <p:cTn id="99" presetID="23" presetClass="entr" presetSubtype="32" fill="hold" grpId="20" nodeType="afterEffect">
                                  <p:stCondLst>
                                    <p:cond delay="0"/>
                                  </p:stCondLst>
                                  <p:iterate>
                                    <p:tmAbs val="0"/>
                                  </p:iterate>
                                  <p:childTnLst>
                                    <p:set>
                                      <p:cBhvr>
                                        <p:cTn id="100" dur="indefinite" fill="hold"/>
                                        <p:tgtEl>
                                          <p:spTgt spid="628"/>
                                        </p:tgtEl>
                                        <p:attrNameLst>
                                          <p:attrName>style.visibility</p:attrName>
                                        </p:attrNameLst>
                                      </p:cBhvr>
                                      <p:to>
                                        <p:strVal val="visible"/>
                                      </p:to>
                                    </p:set>
                                    <p:anim calcmode="lin" valueType="num">
                                      <p:cBhvr>
                                        <p:cTn id="101" dur="200" fill="hold"/>
                                        <p:tgtEl>
                                          <p:spTgt spid="628"/>
                                        </p:tgtEl>
                                        <p:attrNameLst>
                                          <p:attrName>ppt_w</p:attrName>
                                        </p:attrNameLst>
                                      </p:cBhvr>
                                      <p:tavLst>
                                        <p:tav tm="0">
                                          <p:val>
                                            <p:strVal val="4*#ppt_w"/>
                                          </p:val>
                                        </p:tav>
                                        <p:tav tm="100000">
                                          <p:val>
                                            <p:strVal val="#ppt_w"/>
                                          </p:val>
                                        </p:tav>
                                      </p:tavLst>
                                    </p:anim>
                                    <p:anim calcmode="lin" valueType="num">
                                      <p:cBhvr>
                                        <p:cTn id="102" dur="200" fill="hold"/>
                                        <p:tgtEl>
                                          <p:spTgt spid="628"/>
                                        </p:tgtEl>
                                        <p:attrNameLst>
                                          <p:attrName>ppt_h</p:attrName>
                                        </p:attrNameLst>
                                      </p:cBhvr>
                                      <p:tavLst>
                                        <p:tav tm="0">
                                          <p:val>
                                            <p:strVal val="4*#ppt_h"/>
                                          </p:val>
                                        </p:tav>
                                        <p:tav tm="100000">
                                          <p:val>
                                            <p:strVal val="#ppt_h"/>
                                          </p:val>
                                        </p:tav>
                                      </p:tavLst>
                                    </p:anim>
                                  </p:childTnLst>
                                </p:cTn>
                              </p:par>
                            </p:childTnLst>
                          </p:cTn>
                        </p:par>
                        <p:par>
                          <p:cTn id="103" fill="hold">
                            <p:stCondLst>
                              <p:cond delay="4000"/>
                            </p:stCondLst>
                            <p:childTnLst>
                              <p:par>
                                <p:cTn id="104" presetID="23" presetClass="entr" presetSubtype="32" fill="hold" grpId="21" nodeType="afterEffect">
                                  <p:stCondLst>
                                    <p:cond delay="0"/>
                                  </p:stCondLst>
                                  <p:iterate>
                                    <p:tmAbs val="0"/>
                                  </p:iterate>
                                  <p:childTnLst>
                                    <p:set>
                                      <p:cBhvr>
                                        <p:cTn id="105" dur="indefinite" fill="hold"/>
                                        <p:tgtEl>
                                          <p:spTgt spid="670"/>
                                        </p:tgtEl>
                                        <p:attrNameLst>
                                          <p:attrName>style.visibility</p:attrName>
                                        </p:attrNameLst>
                                      </p:cBhvr>
                                      <p:to>
                                        <p:strVal val="visible"/>
                                      </p:to>
                                    </p:set>
                                    <p:anim calcmode="lin" valueType="num">
                                      <p:cBhvr>
                                        <p:cTn id="106" dur="200" fill="hold"/>
                                        <p:tgtEl>
                                          <p:spTgt spid="670"/>
                                        </p:tgtEl>
                                        <p:attrNameLst>
                                          <p:attrName>ppt_w</p:attrName>
                                        </p:attrNameLst>
                                      </p:cBhvr>
                                      <p:tavLst>
                                        <p:tav tm="0">
                                          <p:val>
                                            <p:strVal val="4*#ppt_w"/>
                                          </p:val>
                                        </p:tav>
                                        <p:tav tm="100000">
                                          <p:val>
                                            <p:strVal val="#ppt_w"/>
                                          </p:val>
                                        </p:tav>
                                      </p:tavLst>
                                    </p:anim>
                                    <p:anim calcmode="lin" valueType="num">
                                      <p:cBhvr>
                                        <p:cTn id="107" dur="200" fill="hold"/>
                                        <p:tgtEl>
                                          <p:spTgt spid="670"/>
                                        </p:tgtEl>
                                        <p:attrNameLst>
                                          <p:attrName>ppt_h</p:attrName>
                                        </p:attrNameLst>
                                      </p:cBhvr>
                                      <p:tavLst>
                                        <p:tav tm="0">
                                          <p:val>
                                            <p:strVal val="4*#ppt_h"/>
                                          </p:val>
                                        </p:tav>
                                        <p:tav tm="100000">
                                          <p:val>
                                            <p:strVal val="#ppt_h"/>
                                          </p:val>
                                        </p:tav>
                                      </p:tavLst>
                                    </p:anim>
                                  </p:childTnLst>
                                </p:cTn>
                              </p:par>
                            </p:childTnLst>
                          </p:cTn>
                        </p:par>
                        <p:par>
                          <p:cTn id="108" fill="hold">
                            <p:stCondLst>
                              <p:cond delay="4200"/>
                            </p:stCondLst>
                            <p:childTnLst>
                              <p:par>
                                <p:cTn id="109" presetID="23" presetClass="entr" presetSubtype="32" fill="hold" grpId="22" nodeType="afterEffect">
                                  <p:stCondLst>
                                    <p:cond delay="0"/>
                                  </p:stCondLst>
                                  <p:iterate>
                                    <p:tmAbs val="0"/>
                                  </p:iterate>
                                  <p:childTnLst>
                                    <p:set>
                                      <p:cBhvr>
                                        <p:cTn id="110" dur="indefinite" fill="hold"/>
                                        <p:tgtEl>
                                          <p:spTgt spid="673"/>
                                        </p:tgtEl>
                                        <p:attrNameLst>
                                          <p:attrName>style.visibility</p:attrName>
                                        </p:attrNameLst>
                                      </p:cBhvr>
                                      <p:to>
                                        <p:strVal val="visible"/>
                                      </p:to>
                                    </p:set>
                                    <p:anim calcmode="lin" valueType="num">
                                      <p:cBhvr>
                                        <p:cTn id="111" dur="200" fill="hold"/>
                                        <p:tgtEl>
                                          <p:spTgt spid="673"/>
                                        </p:tgtEl>
                                        <p:attrNameLst>
                                          <p:attrName>ppt_w</p:attrName>
                                        </p:attrNameLst>
                                      </p:cBhvr>
                                      <p:tavLst>
                                        <p:tav tm="0">
                                          <p:val>
                                            <p:strVal val="4*#ppt_w"/>
                                          </p:val>
                                        </p:tav>
                                        <p:tav tm="100000">
                                          <p:val>
                                            <p:strVal val="#ppt_w"/>
                                          </p:val>
                                        </p:tav>
                                      </p:tavLst>
                                    </p:anim>
                                    <p:anim calcmode="lin" valueType="num">
                                      <p:cBhvr>
                                        <p:cTn id="112" dur="200" fill="hold"/>
                                        <p:tgtEl>
                                          <p:spTgt spid="673"/>
                                        </p:tgtEl>
                                        <p:attrNameLst>
                                          <p:attrName>ppt_h</p:attrName>
                                        </p:attrNameLst>
                                      </p:cBhvr>
                                      <p:tavLst>
                                        <p:tav tm="0">
                                          <p:val>
                                            <p:strVal val="4*#ppt_h"/>
                                          </p:val>
                                        </p:tav>
                                        <p:tav tm="100000">
                                          <p:val>
                                            <p:strVal val="#ppt_h"/>
                                          </p:val>
                                        </p:tav>
                                      </p:tavLst>
                                    </p:anim>
                                  </p:childTnLst>
                                </p:cTn>
                              </p:par>
                            </p:childTnLst>
                          </p:cTn>
                        </p:par>
                        <p:par>
                          <p:cTn id="113" fill="hold">
                            <p:stCondLst>
                              <p:cond delay="4400"/>
                            </p:stCondLst>
                            <p:childTnLst>
                              <p:par>
                                <p:cTn id="114" presetID="23" presetClass="entr" presetSubtype="32" fill="hold" grpId="23" nodeType="afterEffect">
                                  <p:stCondLst>
                                    <p:cond delay="0"/>
                                  </p:stCondLst>
                                  <p:iterate>
                                    <p:tmAbs val="0"/>
                                  </p:iterate>
                                  <p:childTnLst>
                                    <p:set>
                                      <p:cBhvr>
                                        <p:cTn id="115" dur="indefinite" fill="hold"/>
                                        <p:tgtEl>
                                          <p:spTgt spid="629"/>
                                        </p:tgtEl>
                                        <p:attrNameLst>
                                          <p:attrName>style.visibility</p:attrName>
                                        </p:attrNameLst>
                                      </p:cBhvr>
                                      <p:to>
                                        <p:strVal val="visible"/>
                                      </p:to>
                                    </p:set>
                                    <p:anim calcmode="lin" valueType="num">
                                      <p:cBhvr>
                                        <p:cTn id="116" dur="200" fill="hold"/>
                                        <p:tgtEl>
                                          <p:spTgt spid="629"/>
                                        </p:tgtEl>
                                        <p:attrNameLst>
                                          <p:attrName>ppt_w</p:attrName>
                                        </p:attrNameLst>
                                      </p:cBhvr>
                                      <p:tavLst>
                                        <p:tav tm="0">
                                          <p:val>
                                            <p:strVal val="4*#ppt_w"/>
                                          </p:val>
                                        </p:tav>
                                        <p:tav tm="100000">
                                          <p:val>
                                            <p:strVal val="#ppt_w"/>
                                          </p:val>
                                        </p:tav>
                                      </p:tavLst>
                                    </p:anim>
                                    <p:anim calcmode="lin" valueType="num">
                                      <p:cBhvr>
                                        <p:cTn id="117" dur="200" fill="hold"/>
                                        <p:tgtEl>
                                          <p:spTgt spid="629"/>
                                        </p:tgtEl>
                                        <p:attrNameLst>
                                          <p:attrName>ppt_h</p:attrName>
                                        </p:attrNameLst>
                                      </p:cBhvr>
                                      <p:tavLst>
                                        <p:tav tm="0">
                                          <p:val>
                                            <p:strVal val="4*#ppt_h"/>
                                          </p:val>
                                        </p:tav>
                                        <p:tav tm="100000">
                                          <p:val>
                                            <p:strVal val="#ppt_h"/>
                                          </p:val>
                                        </p:tav>
                                      </p:tavLst>
                                    </p:anim>
                                  </p:childTnLst>
                                </p:cTn>
                              </p:par>
                            </p:childTnLst>
                          </p:cTn>
                        </p:par>
                        <p:par>
                          <p:cTn id="118" fill="hold">
                            <p:stCondLst>
                              <p:cond delay="4599"/>
                            </p:stCondLst>
                            <p:childTnLst>
                              <p:par>
                                <p:cTn id="119" presetID="23" presetClass="entr" presetSubtype="32" fill="hold" grpId="24" nodeType="afterEffect">
                                  <p:stCondLst>
                                    <p:cond delay="0"/>
                                  </p:stCondLst>
                                  <p:iterate>
                                    <p:tmAbs val="0"/>
                                  </p:iterate>
                                  <p:childTnLst>
                                    <p:set>
                                      <p:cBhvr>
                                        <p:cTn id="120" dur="indefinite" fill="hold"/>
                                        <p:tgtEl>
                                          <p:spTgt spid="640"/>
                                        </p:tgtEl>
                                        <p:attrNameLst>
                                          <p:attrName>style.visibility</p:attrName>
                                        </p:attrNameLst>
                                      </p:cBhvr>
                                      <p:to>
                                        <p:strVal val="visible"/>
                                      </p:to>
                                    </p:set>
                                    <p:anim calcmode="lin" valueType="num">
                                      <p:cBhvr>
                                        <p:cTn id="121" dur="200" fill="hold"/>
                                        <p:tgtEl>
                                          <p:spTgt spid="640"/>
                                        </p:tgtEl>
                                        <p:attrNameLst>
                                          <p:attrName>ppt_w</p:attrName>
                                        </p:attrNameLst>
                                      </p:cBhvr>
                                      <p:tavLst>
                                        <p:tav tm="0">
                                          <p:val>
                                            <p:strVal val="4*#ppt_w"/>
                                          </p:val>
                                        </p:tav>
                                        <p:tav tm="100000">
                                          <p:val>
                                            <p:strVal val="#ppt_w"/>
                                          </p:val>
                                        </p:tav>
                                      </p:tavLst>
                                    </p:anim>
                                    <p:anim calcmode="lin" valueType="num">
                                      <p:cBhvr>
                                        <p:cTn id="122" dur="200" fill="hold"/>
                                        <p:tgtEl>
                                          <p:spTgt spid="640"/>
                                        </p:tgtEl>
                                        <p:attrNameLst>
                                          <p:attrName>ppt_h</p:attrName>
                                        </p:attrNameLst>
                                      </p:cBhvr>
                                      <p:tavLst>
                                        <p:tav tm="0">
                                          <p:val>
                                            <p:strVal val="4*#ppt_h"/>
                                          </p:val>
                                        </p:tav>
                                        <p:tav tm="100000">
                                          <p:val>
                                            <p:strVal val="#ppt_h"/>
                                          </p:val>
                                        </p:tav>
                                      </p:tavLst>
                                    </p:anim>
                                  </p:childTnLst>
                                </p:cTn>
                              </p:par>
                            </p:childTnLst>
                          </p:cTn>
                        </p:par>
                        <p:par>
                          <p:cTn id="123" fill="hold">
                            <p:stCondLst>
                              <p:cond delay="4799"/>
                            </p:stCondLst>
                            <p:childTnLst>
                              <p:par>
                                <p:cTn id="124" presetID="23" presetClass="entr" presetSubtype="32" fill="hold" grpId="25" nodeType="afterEffect">
                                  <p:stCondLst>
                                    <p:cond delay="0"/>
                                  </p:stCondLst>
                                  <p:iterate>
                                    <p:tmAbs val="0"/>
                                  </p:iterate>
                                  <p:childTnLst>
                                    <p:set>
                                      <p:cBhvr>
                                        <p:cTn id="125" dur="indefinite" fill="hold"/>
                                        <p:tgtEl>
                                          <p:spTgt spid="652"/>
                                        </p:tgtEl>
                                        <p:attrNameLst>
                                          <p:attrName>style.visibility</p:attrName>
                                        </p:attrNameLst>
                                      </p:cBhvr>
                                      <p:to>
                                        <p:strVal val="visible"/>
                                      </p:to>
                                    </p:set>
                                    <p:anim calcmode="lin" valueType="num">
                                      <p:cBhvr>
                                        <p:cTn id="126" dur="200" fill="hold"/>
                                        <p:tgtEl>
                                          <p:spTgt spid="652"/>
                                        </p:tgtEl>
                                        <p:attrNameLst>
                                          <p:attrName>ppt_w</p:attrName>
                                        </p:attrNameLst>
                                      </p:cBhvr>
                                      <p:tavLst>
                                        <p:tav tm="0">
                                          <p:val>
                                            <p:strVal val="4*#ppt_w"/>
                                          </p:val>
                                        </p:tav>
                                        <p:tav tm="100000">
                                          <p:val>
                                            <p:strVal val="#ppt_w"/>
                                          </p:val>
                                        </p:tav>
                                      </p:tavLst>
                                    </p:anim>
                                    <p:anim calcmode="lin" valueType="num">
                                      <p:cBhvr>
                                        <p:cTn id="127" dur="200" fill="hold"/>
                                        <p:tgtEl>
                                          <p:spTgt spid="652"/>
                                        </p:tgtEl>
                                        <p:attrNameLst>
                                          <p:attrName>ppt_h</p:attrName>
                                        </p:attrNameLst>
                                      </p:cBhvr>
                                      <p:tavLst>
                                        <p:tav tm="0">
                                          <p:val>
                                            <p:strVal val="4*#ppt_h"/>
                                          </p:val>
                                        </p:tav>
                                        <p:tav tm="100000">
                                          <p:val>
                                            <p:strVal val="#ppt_h"/>
                                          </p:val>
                                        </p:tav>
                                      </p:tavLst>
                                    </p:anim>
                                  </p:childTnLst>
                                </p:cTn>
                              </p:par>
                            </p:childTnLst>
                          </p:cTn>
                        </p:par>
                        <p:par>
                          <p:cTn id="128" fill="hold">
                            <p:stCondLst>
                              <p:cond delay="4999"/>
                            </p:stCondLst>
                            <p:childTnLst>
                              <p:par>
                                <p:cTn id="129" presetID="23" presetClass="entr" presetSubtype="32" fill="hold" grpId="26" nodeType="afterEffect">
                                  <p:stCondLst>
                                    <p:cond delay="0"/>
                                  </p:stCondLst>
                                  <p:iterate>
                                    <p:tmAbs val="0"/>
                                  </p:iterate>
                                  <p:childTnLst>
                                    <p:set>
                                      <p:cBhvr>
                                        <p:cTn id="130" dur="indefinite" fill="hold"/>
                                        <p:tgtEl>
                                          <p:spTgt spid="664"/>
                                        </p:tgtEl>
                                        <p:attrNameLst>
                                          <p:attrName>style.visibility</p:attrName>
                                        </p:attrNameLst>
                                      </p:cBhvr>
                                      <p:to>
                                        <p:strVal val="visible"/>
                                      </p:to>
                                    </p:set>
                                    <p:anim calcmode="lin" valueType="num">
                                      <p:cBhvr>
                                        <p:cTn id="131" dur="200" fill="hold"/>
                                        <p:tgtEl>
                                          <p:spTgt spid="664"/>
                                        </p:tgtEl>
                                        <p:attrNameLst>
                                          <p:attrName>ppt_w</p:attrName>
                                        </p:attrNameLst>
                                      </p:cBhvr>
                                      <p:tavLst>
                                        <p:tav tm="0">
                                          <p:val>
                                            <p:strVal val="4*#ppt_w"/>
                                          </p:val>
                                        </p:tav>
                                        <p:tav tm="100000">
                                          <p:val>
                                            <p:strVal val="#ppt_w"/>
                                          </p:val>
                                        </p:tav>
                                      </p:tavLst>
                                    </p:anim>
                                    <p:anim calcmode="lin" valueType="num">
                                      <p:cBhvr>
                                        <p:cTn id="132" dur="200" fill="hold"/>
                                        <p:tgtEl>
                                          <p:spTgt spid="664"/>
                                        </p:tgtEl>
                                        <p:attrNameLst>
                                          <p:attrName>ppt_h</p:attrName>
                                        </p:attrNameLst>
                                      </p:cBhvr>
                                      <p:tavLst>
                                        <p:tav tm="0">
                                          <p:val>
                                            <p:strVal val="4*#ppt_h"/>
                                          </p:val>
                                        </p:tav>
                                        <p:tav tm="100000">
                                          <p:val>
                                            <p:strVal val="#ppt_h"/>
                                          </p:val>
                                        </p:tav>
                                      </p:tavLst>
                                    </p:anim>
                                  </p:childTnLst>
                                </p:cTn>
                              </p:par>
                            </p:childTnLst>
                          </p:cTn>
                        </p:par>
                        <p:par>
                          <p:cTn id="133" fill="hold">
                            <p:stCondLst>
                              <p:cond delay="5199"/>
                            </p:stCondLst>
                            <p:childTnLst>
                              <p:par>
                                <p:cTn id="134" presetID="23" presetClass="entr" presetSubtype="32" fill="hold" grpId="27" nodeType="afterEffect">
                                  <p:stCondLst>
                                    <p:cond delay="0"/>
                                  </p:stCondLst>
                                  <p:iterate>
                                    <p:tmAbs val="0"/>
                                  </p:iterate>
                                  <p:childTnLst>
                                    <p:set>
                                      <p:cBhvr>
                                        <p:cTn id="135" dur="indefinite" fill="hold"/>
                                        <p:tgtEl>
                                          <p:spTgt spid="685"/>
                                        </p:tgtEl>
                                        <p:attrNameLst>
                                          <p:attrName>style.visibility</p:attrName>
                                        </p:attrNameLst>
                                      </p:cBhvr>
                                      <p:to>
                                        <p:strVal val="visible"/>
                                      </p:to>
                                    </p:set>
                                    <p:anim calcmode="lin" valueType="num">
                                      <p:cBhvr>
                                        <p:cTn id="136" dur="200" fill="hold"/>
                                        <p:tgtEl>
                                          <p:spTgt spid="685"/>
                                        </p:tgtEl>
                                        <p:attrNameLst>
                                          <p:attrName>ppt_w</p:attrName>
                                        </p:attrNameLst>
                                      </p:cBhvr>
                                      <p:tavLst>
                                        <p:tav tm="0">
                                          <p:val>
                                            <p:strVal val="4*#ppt_w"/>
                                          </p:val>
                                        </p:tav>
                                        <p:tav tm="100000">
                                          <p:val>
                                            <p:strVal val="#ppt_w"/>
                                          </p:val>
                                        </p:tav>
                                      </p:tavLst>
                                    </p:anim>
                                    <p:anim calcmode="lin" valueType="num">
                                      <p:cBhvr>
                                        <p:cTn id="137" dur="200" fill="hold"/>
                                        <p:tgtEl>
                                          <p:spTgt spid="685"/>
                                        </p:tgtEl>
                                        <p:attrNameLst>
                                          <p:attrName>ppt_h</p:attrName>
                                        </p:attrNameLst>
                                      </p:cBhvr>
                                      <p:tavLst>
                                        <p:tav tm="0">
                                          <p:val>
                                            <p:strVal val="4*#ppt_h"/>
                                          </p:val>
                                        </p:tav>
                                        <p:tav tm="100000">
                                          <p:val>
                                            <p:strVal val="#ppt_h"/>
                                          </p:val>
                                        </p:tav>
                                      </p:tavLst>
                                    </p:anim>
                                  </p:childTnLst>
                                </p:cTn>
                              </p:par>
                            </p:childTnLst>
                          </p:cTn>
                        </p:par>
                        <p:par>
                          <p:cTn id="138" fill="hold">
                            <p:stCondLst>
                              <p:cond delay="5399"/>
                            </p:stCondLst>
                            <p:childTnLst>
                              <p:par>
                                <p:cTn id="139" presetID="23" presetClass="entr" presetSubtype="32" fill="hold" grpId="28" nodeType="afterEffect">
                                  <p:stCondLst>
                                    <p:cond delay="0"/>
                                  </p:stCondLst>
                                  <p:iterate>
                                    <p:tmAbs val="0"/>
                                  </p:iterate>
                                  <p:childTnLst>
                                    <p:set>
                                      <p:cBhvr>
                                        <p:cTn id="140" dur="indefinite" fill="hold"/>
                                        <p:tgtEl>
                                          <p:spTgt spid="667"/>
                                        </p:tgtEl>
                                        <p:attrNameLst>
                                          <p:attrName>style.visibility</p:attrName>
                                        </p:attrNameLst>
                                      </p:cBhvr>
                                      <p:to>
                                        <p:strVal val="visible"/>
                                      </p:to>
                                    </p:set>
                                    <p:anim calcmode="lin" valueType="num">
                                      <p:cBhvr>
                                        <p:cTn id="141" dur="200" fill="hold"/>
                                        <p:tgtEl>
                                          <p:spTgt spid="667"/>
                                        </p:tgtEl>
                                        <p:attrNameLst>
                                          <p:attrName>ppt_w</p:attrName>
                                        </p:attrNameLst>
                                      </p:cBhvr>
                                      <p:tavLst>
                                        <p:tav tm="0">
                                          <p:val>
                                            <p:strVal val="4*#ppt_w"/>
                                          </p:val>
                                        </p:tav>
                                        <p:tav tm="100000">
                                          <p:val>
                                            <p:strVal val="#ppt_w"/>
                                          </p:val>
                                        </p:tav>
                                      </p:tavLst>
                                    </p:anim>
                                    <p:anim calcmode="lin" valueType="num">
                                      <p:cBhvr>
                                        <p:cTn id="142" dur="200" fill="hold"/>
                                        <p:tgtEl>
                                          <p:spTgt spid="667"/>
                                        </p:tgtEl>
                                        <p:attrNameLst>
                                          <p:attrName>ppt_h</p:attrName>
                                        </p:attrNameLst>
                                      </p:cBhvr>
                                      <p:tavLst>
                                        <p:tav tm="0">
                                          <p:val>
                                            <p:strVal val="4*#ppt_h"/>
                                          </p:val>
                                        </p:tav>
                                        <p:tav tm="100000">
                                          <p:val>
                                            <p:strVal val="#ppt_h"/>
                                          </p:val>
                                        </p:tav>
                                      </p:tavLst>
                                    </p:anim>
                                  </p:childTnLst>
                                </p:cTn>
                              </p:par>
                            </p:childTnLst>
                          </p:cTn>
                        </p:par>
                        <p:par>
                          <p:cTn id="143" fill="hold">
                            <p:stCondLst>
                              <p:cond delay="5599"/>
                            </p:stCondLst>
                            <p:childTnLst>
                              <p:par>
                                <p:cTn id="144" presetID="2" presetClass="entr" presetSubtype="4" fill="hold" grpId="29" nodeType="afterEffect">
                                  <p:stCondLst>
                                    <p:cond delay="0"/>
                                  </p:stCondLst>
                                  <p:iterate>
                                    <p:tmAbs val="0"/>
                                  </p:iterate>
                                  <p:childTnLst>
                                    <p:set>
                                      <p:cBhvr>
                                        <p:cTn id="145" dur="indefinite" fill="hold"/>
                                        <p:tgtEl>
                                          <p:spTgt spid="686">
                                            <p:bg/>
                                          </p:spTgt>
                                        </p:tgtEl>
                                        <p:attrNameLst>
                                          <p:attrName>style.visibility</p:attrName>
                                        </p:attrNameLst>
                                      </p:cBhvr>
                                      <p:to>
                                        <p:strVal val="visible"/>
                                      </p:to>
                                    </p:set>
                                    <p:anim calcmode="lin" valueType="num">
                                      <p:cBhvr>
                                        <p:cTn id="146" dur="200" fill="hold"/>
                                        <p:tgtEl>
                                          <p:spTgt spid="686">
                                            <p:bg/>
                                          </p:spTgt>
                                        </p:tgtEl>
                                        <p:attrNameLst>
                                          <p:attrName>ppt_x</p:attrName>
                                        </p:attrNameLst>
                                      </p:cBhvr>
                                      <p:tavLst>
                                        <p:tav tm="0">
                                          <p:val>
                                            <p:strVal val="#ppt_x"/>
                                          </p:val>
                                        </p:tav>
                                        <p:tav tm="100000">
                                          <p:val>
                                            <p:strVal val="#ppt_x"/>
                                          </p:val>
                                        </p:tav>
                                      </p:tavLst>
                                    </p:anim>
                                    <p:anim calcmode="lin" valueType="num">
                                      <p:cBhvr>
                                        <p:cTn id="147" dur="200" fill="hold"/>
                                        <p:tgtEl>
                                          <p:spTgt spid="686">
                                            <p:bg/>
                                          </p:spTgt>
                                        </p:tgtEl>
                                        <p:attrNameLst>
                                          <p:attrName>ppt_y</p:attrName>
                                        </p:attrNameLst>
                                      </p:cBhvr>
                                      <p:tavLst>
                                        <p:tav tm="0">
                                          <p:val>
                                            <p:strVal val="1+#ppt_h/2"/>
                                          </p:val>
                                        </p:tav>
                                        <p:tav tm="100000">
                                          <p:val>
                                            <p:strVal val="#ppt_y"/>
                                          </p:val>
                                        </p:tav>
                                      </p:tavLst>
                                    </p:anim>
                                  </p:childTnLst>
                                </p:cTn>
                              </p:par>
                              <p:par>
                                <p:cTn id="148" presetID="2" presetClass="entr" presetSubtype="4" fill="hold" grpId="29" nodeType="withEffect">
                                  <p:stCondLst>
                                    <p:cond delay="0"/>
                                  </p:stCondLst>
                                  <p:iterate>
                                    <p:tmAbs val="0"/>
                                  </p:iterate>
                                  <p:childTnLst>
                                    <p:set>
                                      <p:cBhvr>
                                        <p:cTn id="149" dur="indefinite" fill="hold"/>
                                        <p:tgtEl>
                                          <p:spTgt spid="686">
                                            <p:txEl>
                                              <p:pRg st="0" end="0"/>
                                            </p:txEl>
                                          </p:spTgt>
                                        </p:tgtEl>
                                        <p:attrNameLst>
                                          <p:attrName>style.visibility</p:attrName>
                                        </p:attrNameLst>
                                      </p:cBhvr>
                                      <p:to>
                                        <p:strVal val="visible"/>
                                      </p:to>
                                    </p:set>
                                    <p:anim calcmode="lin" valueType="num">
                                      <p:cBhvr>
                                        <p:cTn id="150" dur="200" fill="hold"/>
                                        <p:tgtEl>
                                          <p:spTgt spid="686">
                                            <p:txEl>
                                              <p:pRg st="0" end="0"/>
                                            </p:txEl>
                                          </p:spTgt>
                                        </p:tgtEl>
                                        <p:attrNameLst>
                                          <p:attrName>ppt_x</p:attrName>
                                        </p:attrNameLst>
                                      </p:cBhvr>
                                      <p:tavLst>
                                        <p:tav tm="0">
                                          <p:val>
                                            <p:strVal val="#ppt_x"/>
                                          </p:val>
                                        </p:tav>
                                        <p:tav tm="100000">
                                          <p:val>
                                            <p:strVal val="#ppt_x"/>
                                          </p:val>
                                        </p:tav>
                                      </p:tavLst>
                                    </p:anim>
                                    <p:anim calcmode="lin" valueType="num">
                                      <p:cBhvr>
                                        <p:cTn id="151" dur="200" fill="hold"/>
                                        <p:tgtEl>
                                          <p:spTgt spid="686">
                                            <p:txEl>
                                              <p:pRg st="0" end="0"/>
                                            </p:txEl>
                                          </p:spTgt>
                                        </p:tgtEl>
                                        <p:attrNameLst>
                                          <p:attrName>ppt_y</p:attrName>
                                        </p:attrNameLst>
                                      </p:cBhvr>
                                      <p:tavLst>
                                        <p:tav tm="0">
                                          <p:val>
                                            <p:strVal val="1+#ppt_h/2"/>
                                          </p:val>
                                        </p:tav>
                                        <p:tav tm="100000">
                                          <p:val>
                                            <p:strVal val="#ppt_y"/>
                                          </p:val>
                                        </p:tav>
                                      </p:tavLst>
                                    </p:anim>
                                  </p:childTnLst>
                                </p:cTn>
                              </p:par>
                            </p:childTnLst>
                          </p:cTn>
                        </p:par>
                        <p:par>
                          <p:cTn id="152" fill="hold">
                            <p:stCondLst>
                              <p:cond delay="5799"/>
                            </p:stCondLst>
                            <p:childTnLst>
                              <p:par>
                                <p:cTn id="153" presetID="2" presetClass="entr" presetSubtype="4" fill="hold" grpId="29" nodeType="afterEffect">
                                  <p:stCondLst>
                                    <p:cond delay="0"/>
                                  </p:stCondLst>
                                  <p:iterate>
                                    <p:tmAbs val="0"/>
                                  </p:iterate>
                                  <p:childTnLst>
                                    <p:set>
                                      <p:cBhvr>
                                        <p:cTn id="154" dur="indefinite" fill="hold"/>
                                        <p:tgtEl>
                                          <p:spTgt spid="686">
                                            <p:txEl>
                                              <p:pRg st="1" end="1"/>
                                            </p:txEl>
                                          </p:spTgt>
                                        </p:tgtEl>
                                        <p:attrNameLst>
                                          <p:attrName>style.visibility</p:attrName>
                                        </p:attrNameLst>
                                      </p:cBhvr>
                                      <p:to>
                                        <p:strVal val="visible"/>
                                      </p:to>
                                    </p:set>
                                    <p:anim calcmode="lin" valueType="num">
                                      <p:cBhvr>
                                        <p:cTn id="155" dur="200" fill="hold"/>
                                        <p:tgtEl>
                                          <p:spTgt spid="686">
                                            <p:txEl>
                                              <p:pRg st="1" end="1"/>
                                            </p:txEl>
                                          </p:spTgt>
                                        </p:tgtEl>
                                        <p:attrNameLst>
                                          <p:attrName>ppt_x</p:attrName>
                                        </p:attrNameLst>
                                      </p:cBhvr>
                                      <p:tavLst>
                                        <p:tav tm="0">
                                          <p:val>
                                            <p:strVal val="#ppt_x"/>
                                          </p:val>
                                        </p:tav>
                                        <p:tav tm="100000">
                                          <p:val>
                                            <p:strVal val="#ppt_x"/>
                                          </p:val>
                                        </p:tav>
                                      </p:tavLst>
                                    </p:anim>
                                    <p:anim calcmode="lin" valueType="num">
                                      <p:cBhvr>
                                        <p:cTn id="156" dur="200" fill="hold"/>
                                        <p:tgtEl>
                                          <p:spTgt spid="686">
                                            <p:txEl>
                                              <p:pRg st="1" end="1"/>
                                            </p:txEl>
                                          </p:spTgt>
                                        </p:tgtEl>
                                        <p:attrNameLst>
                                          <p:attrName>ppt_y</p:attrName>
                                        </p:attrNameLst>
                                      </p:cBhvr>
                                      <p:tavLst>
                                        <p:tav tm="0">
                                          <p:val>
                                            <p:strVal val="1+#ppt_h/2"/>
                                          </p:val>
                                        </p:tav>
                                        <p:tav tm="100000">
                                          <p:val>
                                            <p:strVal val="#ppt_y"/>
                                          </p:val>
                                        </p:tav>
                                      </p:tavLst>
                                    </p:anim>
                                  </p:childTnLst>
                                </p:cTn>
                              </p:par>
                            </p:childTnLst>
                          </p:cTn>
                        </p:par>
                        <p:par>
                          <p:cTn id="157" fill="hold">
                            <p:stCondLst>
                              <p:cond delay="5999"/>
                            </p:stCondLst>
                            <p:childTnLst>
                              <p:par>
                                <p:cTn id="158" presetID="2" presetClass="entr" presetSubtype="4" fill="hold" grpId="29" nodeType="afterEffect">
                                  <p:stCondLst>
                                    <p:cond delay="0"/>
                                  </p:stCondLst>
                                  <p:iterate>
                                    <p:tmAbs val="0"/>
                                  </p:iterate>
                                  <p:childTnLst>
                                    <p:set>
                                      <p:cBhvr>
                                        <p:cTn id="159" dur="indefinite" fill="hold"/>
                                        <p:tgtEl>
                                          <p:spTgt spid="686">
                                            <p:txEl>
                                              <p:pRg st="2" end="2"/>
                                            </p:txEl>
                                          </p:spTgt>
                                        </p:tgtEl>
                                        <p:attrNameLst>
                                          <p:attrName>style.visibility</p:attrName>
                                        </p:attrNameLst>
                                      </p:cBhvr>
                                      <p:to>
                                        <p:strVal val="visible"/>
                                      </p:to>
                                    </p:set>
                                    <p:anim calcmode="lin" valueType="num">
                                      <p:cBhvr>
                                        <p:cTn id="160" dur="200" fill="hold"/>
                                        <p:tgtEl>
                                          <p:spTgt spid="686">
                                            <p:txEl>
                                              <p:pRg st="2" end="2"/>
                                            </p:txEl>
                                          </p:spTgt>
                                        </p:tgtEl>
                                        <p:attrNameLst>
                                          <p:attrName>ppt_x</p:attrName>
                                        </p:attrNameLst>
                                      </p:cBhvr>
                                      <p:tavLst>
                                        <p:tav tm="0">
                                          <p:val>
                                            <p:strVal val="#ppt_x"/>
                                          </p:val>
                                        </p:tav>
                                        <p:tav tm="100000">
                                          <p:val>
                                            <p:strVal val="#ppt_x"/>
                                          </p:val>
                                        </p:tav>
                                      </p:tavLst>
                                    </p:anim>
                                    <p:anim calcmode="lin" valueType="num">
                                      <p:cBhvr>
                                        <p:cTn id="161" dur="200" fill="hold"/>
                                        <p:tgtEl>
                                          <p:spTgt spid="68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 grpId="1" animBg="1" advAuto="0"/>
      <p:bldP spid="625" grpId="2" animBg="1" advAuto="0"/>
      <p:bldP spid="626" grpId="10" animBg="1" advAuto="0"/>
      <p:bldP spid="627" grpId="19" animBg="1" advAuto="0"/>
      <p:bldP spid="628" grpId="20" animBg="1" advAuto="0"/>
      <p:bldP spid="629" grpId="23" animBg="1" advAuto="0"/>
      <p:bldP spid="630" grpId="13" animBg="1" advAuto="0"/>
      <p:bldP spid="631" grpId="7" animBg="1" advAuto="0"/>
      <p:bldP spid="632" grpId="3" animBg="1" advAuto="0"/>
      <p:bldP spid="633" grpId="11" animBg="1" advAuto="0"/>
      <p:bldP spid="634" grpId="16" animBg="1" advAuto="0"/>
      <p:bldP spid="637" grpId="17" animBg="1" advAuto="0"/>
      <p:bldP spid="640" grpId="24" animBg="1" advAuto="0"/>
      <p:bldP spid="643" grpId="9" animBg="1" advAuto="0"/>
      <p:bldP spid="646" grpId="14" animBg="1" advAuto="0"/>
      <p:bldP spid="649" grpId="5" animBg="1" advAuto="0"/>
      <p:bldP spid="652" grpId="25" animBg="1" advAuto="0"/>
      <p:bldP spid="655" grpId="4" animBg="1" advAuto="0"/>
      <p:bldP spid="658" grpId="6" animBg="1" advAuto="0"/>
      <p:bldP spid="661" grpId="15" animBg="1" advAuto="0"/>
      <p:bldP spid="664" grpId="26" animBg="1" advAuto="0"/>
      <p:bldP spid="667" grpId="28" animBg="1" advAuto="0"/>
      <p:bldP spid="670" grpId="21" animBg="1" advAuto="0"/>
      <p:bldP spid="673" grpId="22" animBg="1" advAuto="0"/>
      <p:bldP spid="676" grpId="8" animBg="1" advAuto="0"/>
      <p:bldP spid="679" grpId="12" animBg="1" advAuto="0"/>
      <p:bldP spid="682" grpId="18" animBg="1" advAuto="0"/>
      <p:bldP spid="685" grpId="27" animBg="1" advAuto="0"/>
      <p:bldP spid="686" grpId="29" build="p" bldLvl="5" animBg="1" advAuto="0"/>
    </p:bldLst>
  </p:timing>
</p:sld>
</file>

<file path=ppt/theme/theme1.xml><?xml version="1.0" encoding="utf-8"?>
<a:theme xmlns:a="http://schemas.openxmlformats.org/drawingml/2006/main" name="White">
  <a:themeElements>
    <a:clrScheme name="White">
      <a:dk1>
        <a:srgbClr val="000000"/>
      </a:dk1>
      <a:lt1>
        <a:srgbClr val="F2F2F2"/>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miter lim="400000"/>
        </a:ln>
      </a:spPr>
      <a:bodyPr rot="0" spcFirstLastPara="1" vertOverflow="overflow" horzOverflow="overflow" vert="horz" wrap="square" lIns="91439" tIns="91439" rIns="91439" bIns="9143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rgbClr val="5B9BD5"/>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miter lim="400000"/>
        </a:ln>
      </a:spPr>
      <a:bodyPr rot="0" spcFirstLastPara="1" vertOverflow="overflow" horzOverflow="overflow" vert="horz" wrap="square" lIns="91439" tIns="91439" rIns="91439" bIns="9143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rgbClr val="5B9BD5"/>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36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3334</Words>
  <Application>Microsoft Office PowerPoint</Application>
  <PresentationFormat>自定义</PresentationFormat>
  <Paragraphs>193</Paragraphs>
  <Slides>23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Adobe Caslon Pro</vt:lpstr>
      <vt:lpstr>Adobe Garamond Pro</vt:lpstr>
      <vt:lpstr>Chaparral Pro Light Italic</vt:lpstr>
      <vt:lpstr>Lucida Grande</vt:lpstr>
      <vt:lpstr>Arial</vt:lpstr>
      <vt:lpstr>Arial Black</vt:lpstr>
      <vt:lpstr>Chaparral Pro</vt:lpstr>
      <vt:lpstr>Helvetica</vt:lpstr>
      <vt:lpstr>Trebuchet MS</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YANGS</cp:lastModifiedBy>
  <cp:revision>4</cp:revision>
  <dcterms:created xsi:type="dcterms:W3CDTF">2016-05-02T13:36:04Z</dcterms:created>
  <dcterms:modified xsi:type="dcterms:W3CDTF">2018-06-10T14:27:35Z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