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54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4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217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54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36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94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95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85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63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27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72062" y="-2672063"/>
            <a:ext cx="6847877" cy="12192002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59914-29F4-487A-A3EC-E8F3C252DF92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02985-1A08-4AB0-9D76-28DE1DF4C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1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-10125"/>
            <a:ext cx="12192002" cy="6868126"/>
            <a:chOff x="0" y="-10125"/>
            <a:chExt cx="12192002" cy="686812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70241" y="1"/>
              <a:ext cx="8321761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0" y="-10125"/>
              <a:ext cx="8321761" cy="6858000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609600" y="3694112"/>
            <a:ext cx="10972800" cy="2665339"/>
            <a:chOff x="609600" y="2609194"/>
            <a:chExt cx="10972800" cy="2665339"/>
          </a:xfrm>
        </p:grpSpPr>
        <p:sp>
          <p:nvSpPr>
            <p:cNvPr id="31" name="任意多边形 30"/>
            <p:cNvSpPr/>
            <p:nvPr/>
          </p:nvSpPr>
          <p:spPr>
            <a:xfrm>
              <a:off x="2046698" y="2609194"/>
              <a:ext cx="9109468" cy="1963182"/>
            </a:xfrm>
            <a:custGeom>
              <a:avLst/>
              <a:gdLst>
                <a:gd name="connsiteX0" fmla="*/ 147346 w 1549798"/>
                <a:gd name="connsiteY0" fmla="*/ 443558 h 555821"/>
                <a:gd name="connsiteX1" fmla="*/ 399759 w 1549798"/>
                <a:gd name="connsiteY1" fmla="*/ 250677 h 555821"/>
                <a:gd name="connsiteX2" fmla="*/ 725990 w 1549798"/>
                <a:gd name="connsiteY2" fmla="*/ 398315 h 555821"/>
                <a:gd name="connsiteX3" fmla="*/ 1071271 w 1549798"/>
                <a:gd name="connsiteY3" fmla="*/ 646 h 555821"/>
                <a:gd name="connsiteX4" fmla="*/ 1516565 w 1549798"/>
                <a:gd name="connsiteY4" fmla="*/ 507852 h 555821"/>
                <a:gd name="connsiteX5" fmla="*/ 99721 w 1549798"/>
                <a:gd name="connsiteY5" fmla="*/ 526902 h 555821"/>
                <a:gd name="connsiteX6" fmla="*/ 147346 w 1549798"/>
                <a:gd name="connsiteY6" fmla="*/ 443558 h 555821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0 w 1450077"/>
                <a:gd name="connsiteY0" fmla="*/ 526902 h 566373"/>
                <a:gd name="connsiteX1" fmla="*/ 300038 w 1450077"/>
                <a:gd name="connsiteY1" fmla="*/ 250677 h 566373"/>
                <a:gd name="connsiteX2" fmla="*/ 626269 w 1450077"/>
                <a:gd name="connsiteY2" fmla="*/ 398315 h 566373"/>
                <a:gd name="connsiteX3" fmla="*/ 971550 w 1450077"/>
                <a:gd name="connsiteY3" fmla="*/ 646 h 566373"/>
                <a:gd name="connsiteX4" fmla="*/ 1416844 w 1450077"/>
                <a:gd name="connsiteY4" fmla="*/ 507852 h 566373"/>
                <a:gd name="connsiteX5" fmla="*/ 0 w 1450077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862 h 566333"/>
                <a:gd name="connsiteX1" fmla="*/ 300038 w 1416844"/>
                <a:gd name="connsiteY1" fmla="*/ 250637 h 566333"/>
                <a:gd name="connsiteX2" fmla="*/ 626269 w 1416844"/>
                <a:gd name="connsiteY2" fmla="*/ 398275 h 566333"/>
                <a:gd name="connsiteX3" fmla="*/ 971550 w 1416844"/>
                <a:gd name="connsiteY3" fmla="*/ 606 h 566333"/>
                <a:gd name="connsiteX4" fmla="*/ 1416844 w 1416844"/>
                <a:gd name="connsiteY4" fmla="*/ 507812 h 566333"/>
                <a:gd name="connsiteX5" fmla="*/ 0 w 1416844"/>
                <a:gd name="connsiteY5" fmla="*/ 526862 h 566333"/>
                <a:gd name="connsiteX0" fmla="*/ 0 w 1416844"/>
                <a:gd name="connsiteY0" fmla="*/ 527022 h 566493"/>
                <a:gd name="connsiteX1" fmla="*/ 300038 w 1416844"/>
                <a:gd name="connsiteY1" fmla="*/ 250797 h 566493"/>
                <a:gd name="connsiteX2" fmla="*/ 626269 w 1416844"/>
                <a:gd name="connsiteY2" fmla="*/ 398435 h 566493"/>
                <a:gd name="connsiteX3" fmla="*/ 971550 w 1416844"/>
                <a:gd name="connsiteY3" fmla="*/ 766 h 566493"/>
                <a:gd name="connsiteX4" fmla="*/ 1416844 w 1416844"/>
                <a:gd name="connsiteY4" fmla="*/ 507972 h 566493"/>
                <a:gd name="connsiteX5" fmla="*/ 0 w 1416844"/>
                <a:gd name="connsiteY5" fmla="*/ 527022 h 566493"/>
                <a:gd name="connsiteX0" fmla="*/ 0 w 1423194"/>
                <a:gd name="connsiteY0" fmla="*/ 549247 h 578615"/>
                <a:gd name="connsiteX1" fmla="*/ 306388 w 1423194"/>
                <a:gd name="connsiteY1" fmla="*/ 250797 h 578615"/>
                <a:gd name="connsiteX2" fmla="*/ 632619 w 1423194"/>
                <a:gd name="connsiteY2" fmla="*/ 398435 h 578615"/>
                <a:gd name="connsiteX3" fmla="*/ 977900 w 1423194"/>
                <a:gd name="connsiteY3" fmla="*/ 766 h 578615"/>
                <a:gd name="connsiteX4" fmla="*/ 1423194 w 1423194"/>
                <a:gd name="connsiteY4" fmla="*/ 507972 h 578615"/>
                <a:gd name="connsiteX5" fmla="*/ 0 w 1423194"/>
                <a:gd name="connsiteY5" fmla="*/ 549247 h 5786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68080"/>
                <a:gd name="connsiteX1" fmla="*/ 306388 w 1435894"/>
                <a:gd name="connsiteY1" fmla="*/ 251060 h 568080"/>
                <a:gd name="connsiteX2" fmla="*/ 632619 w 1435894"/>
                <a:gd name="connsiteY2" fmla="*/ 398698 h 568080"/>
                <a:gd name="connsiteX3" fmla="*/ 977900 w 1435894"/>
                <a:gd name="connsiteY3" fmla="*/ 1029 h 568080"/>
                <a:gd name="connsiteX4" fmla="*/ 1435894 w 1435894"/>
                <a:gd name="connsiteY4" fmla="*/ 543160 h 568080"/>
                <a:gd name="connsiteX5" fmla="*/ 0 w 1435894"/>
                <a:gd name="connsiteY5" fmla="*/ 549510 h 568080"/>
                <a:gd name="connsiteX0" fmla="*/ 0 w 1435894"/>
                <a:gd name="connsiteY0" fmla="*/ 549510 h 549510"/>
                <a:gd name="connsiteX1" fmla="*/ 306388 w 1435894"/>
                <a:gd name="connsiteY1" fmla="*/ 251060 h 549510"/>
                <a:gd name="connsiteX2" fmla="*/ 632619 w 1435894"/>
                <a:gd name="connsiteY2" fmla="*/ 398698 h 549510"/>
                <a:gd name="connsiteX3" fmla="*/ 977900 w 1435894"/>
                <a:gd name="connsiteY3" fmla="*/ 1029 h 549510"/>
                <a:gd name="connsiteX4" fmla="*/ 1435894 w 1435894"/>
                <a:gd name="connsiteY4" fmla="*/ 543160 h 549510"/>
                <a:gd name="connsiteX5" fmla="*/ 0 w 1435894"/>
                <a:gd name="connsiteY5" fmla="*/ 549510 h 549510"/>
                <a:gd name="connsiteX0" fmla="*/ 0 w 1438275"/>
                <a:gd name="connsiteY0" fmla="*/ 544747 h 544747"/>
                <a:gd name="connsiteX1" fmla="*/ 308769 w 1438275"/>
                <a:gd name="connsiteY1" fmla="*/ 251060 h 544747"/>
                <a:gd name="connsiteX2" fmla="*/ 635000 w 1438275"/>
                <a:gd name="connsiteY2" fmla="*/ 398698 h 544747"/>
                <a:gd name="connsiteX3" fmla="*/ 980281 w 1438275"/>
                <a:gd name="connsiteY3" fmla="*/ 1029 h 544747"/>
                <a:gd name="connsiteX4" fmla="*/ 1438275 w 1438275"/>
                <a:gd name="connsiteY4" fmla="*/ 543160 h 544747"/>
                <a:gd name="connsiteX5" fmla="*/ 0 w 1438275"/>
                <a:gd name="connsiteY5" fmla="*/ 544747 h 544747"/>
                <a:gd name="connsiteX0" fmla="*/ 0 w 1438275"/>
                <a:gd name="connsiteY0" fmla="*/ 551149 h 551149"/>
                <a:gd name="connsiteX1" fmla="*/ 308769 w 1438275"/>
                <a:gd name="connsiteY1" fmla="*/ 257462 h 551149"/>
                <a:gd name="connsiteX2" fmla="*/ 635000 w 1438275"/>
                <a:gd name="connsiteY2" fmla="*/ 405100 h 551149"/>
                <a:gd name="connsiteX3" fmla="*/ 1018381 w 1438275"/>
                <a:gd name="connsiteY3" fmla="*/ 1081 h 551149"/>
                <a:gd name="connsiteX4" fmla="*/ 1438275 w 1438275"/>
                <a:gd name="connsiteY4" fmla="*/ 549562 h 551149"/>
                <a:gd name="connsiteX5" fmla="*/ 0 w 1438275"/>
                <a:gd name="connsiteY5" fmla="*/ 551149 h 551149"/>
                <a:gd name="connsiteX0" fmla="*/ 0 w 1438275"/>
                <a:gd name="connsiteY0" fmla="*/ 550076 h 550076"/>
                <a:gd name="connsiteX1" fmla="*/ 308769 w 1438275"/>
                <a:gd name="connsiteY1" fmla="*/ 256389 h 550076"/>
                <a:gd name="connsiteX2" fmla="*/ 635000 w 1438275"/>
                <a:gd name="connsiteY2" fmla="*/ 404027 h 550076"/>
                <a:gd name="connsiteX3" fmla="*/ 1018381 w 1438275"/>
                <a:gd name="connsiteY3" fmla="*/ 8 h 550076"/>
                <a:gd name="connsiteX4" fmla="*/ 1438275 w 1438275"/>
                <a:gd name="connsiteY4" fmla="*/ 548489 h 550076"/>
                <a:gd name="connsiteX5" fmla="*/ 0 w 1438275"/>
                <a:gd name="connsiteY5" fmla="*/ 550076 h 550076"/>
                <a:gd name="connsiteX0" fmla="*/ 0 w 1438275"/>
                <a:gd name="connsiteY0" fmla="*/ 550075 h 550075"/>
                <a:gd name="connsiteX1" fmla="*/ 308769 w 1438275"/>
                <a:gd name="connsiteY1" fmla="*/ 256388 h 550075"/>
                <a:gd name="connsiteX2" fmla="*/ 635000 w 1438275"/>
                <a:gd name="connsiteY2" fmla="*/ 404026 h 550075"/>
                <a:gd name="connsiteX3" fmla="*/ 1018381 w 1438275"/>
                <a:gd name="connsiteY3" fmla="*/ 7 h 550075"/>
                <a:gd name="connsiteX4" fmla="*/ 1438275 w 1438275"/>
                <a:gd name="connsiteY4" fmla="*/ 548488 h 550075"/>
                <a:gd name="connsiteX5" fmla="*/ 0 w 1438275"/>
                <a:gd name="connsiteY5" fmla="*/ 550075 h 550075"/>
                <a:gd name="connsiteX0" fmla="*/ 0 w 1438275"/>
                <a:gd name="connsiteY0" fmla="*/ 550092 h 550092"/>
                <a:gd name="connsiteX1" fmla="*/ 308769 w 1438275"/>
                <a:gd name="connsiteY1" fmla="*/ 256405 h 550092"/>
                <a:gd name="connsiteX2" fmla="*/ 635000 w 1438275"/>
                <a:gd name="connsiteY2" fmla="*/ 404043 h 550092"/>
                <a:gd name="connsiteX3" fmla="*/ 1018381 w 1438275"/>
                <a:gd name="connsiteY3" fmla="*/ 24 h 550092"/>
                <a:gd name="connsiteX4" fmla="*/ 1438275 w 1438275"/>
                <a:gd name="connsiteY4" fmla="*/ 548505 h 550092"/>
                <a:gd name="connsiteX5" fmla="*/ 0 w 1438275"/>
                <a:gd name="connsiteY5" fmla="*/ 550092 h 550092"/>
                <a:gd name="connsiteX0" fmla="*/ 0 w 1438275"/>
                <a:gd name="connsiteY0" fmla="*/ 550069 h 550069"/>
                <a:gd name="connsiteX1" fmla="*/ 308769 w 1438275"/>
                <a:gd name="connsiteY1" fmla="*/ 256382 h 550069"/>
                <a:gd name="connsiteX2" fmla="*/ 635000 w 1438275"/>
                <a:gd name="connsiteY2" fmla="*/ 404020 h 550069"/>
                <a:gd name="connsiteX3" fmla="*/ 1018381 w 1438275"/>
                <a:gd name="connsiteY3" fmla="*/ 1 h 550069"/>
                <a:gd name="connsiteX4" fmla="*/ 1438275 w 1438275"/>
                <a:gd name="connsiteY4" fmla="*/ 548482 h 550069"/>
                <a:gd name="connsiteX5" fmla="*/ 0 w 1438275"/>
                <a:gd name="connsiteY5" fmla="*/ 550069 h 550069"/>
                <a:gd name="connsiteX0" fmla="*/ 0 w 1438275"/>
                <a:gd name="connsiteY0" fmla="*/ 551028 h 551028"/>
                <a:gd name="connsiteX1" fmla="*/ 308769 w 1438275"/>
                <a:gd name="connsiteY1" fmla="*/ 257341 h 551028"/>
                <a:gd name="connsiteX2" fmla="*/ 609373 w 1438275"/>
                <a:gd name="connsiteY2" fmla="*/ 410105 h 551028"/>
                <a:gd name="connsiteX3" fmla="*/ 1018381 w 1438275"/>
                <a:gd name="connsiteY3" fmla="*/ 960 h 551028"/>
                <a:gd name="connsiteX4" fmla="*/ 1438275 w 1438275"/>
                <a:gd name="connsiteY4" fmla="*/ 549441 h 551028"/>
                <a:gd name="connsiteX5" fmla="*/ 0 w 1438275"/>
                <a:gd name="connsiteY5" fmla="*/ 551028 h 551028"/>
                <a:gd name="connsiteX0" fmla="*/ 0 w 1438275"/>
                <a:gd name="connsiteY0" fmla="*/ 550961 h 550961"/>
                <a:gd name="connsiteX1" fmla="*/ 308769 w 1438275"/>
                <a:gd name="connsiteY1" fmla="*/ 257274 h 550961"/>
                <a:gd name="connsiteX2" fmla="*/ 609373 w 1438275"/>
                <a:gd name="connsiteY2" fmla="*/ 410038 h 550961"/>
                <a:gd name="connsiteX3" fmla="*/ 1018381 w 1438275"/>
                <a:gd name="connsiteY3" fmla="*/ 893 h 550961"/>
                <a:gd name="connsiteX4" fmla="*/ 1438275 w 1438275"/>
                <a:gd name="connsiteY4" fmla="*/ 549374 h 550961"/>
                <a:gd name="connsiteX5" fmla="*/ 0 w 1438275"/>
                <a:gd name="connsiteY5" fmla="*/ 550961 h 550961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75" h="550970">
                  <a:moveTo>
                    <a:pt x="0" y="550970"/>
                  </a:moveTo>
                  <a:cubicBezTo>
                    <a:pt x="144860" y="360470"/>
                    <a:pt x="226000" y="270519"/>
                    <a:pt x="308769" y="257283"/>
                  </a:cubicBezTo>
                  <a:cubicBezTo>
                    <a:pt x="391538" y="244047"/>
                    <a:pt x="540196" y="409567"/>
                    <a:pt x="609373" y="410047"/>
                  </a:cubicBezTo>
                  <a:cubicBezTo>
                    <a:pt x="678550" y="410527"/>
                    <a:pt x="880231" y="-22321"/>
                    <a:pt x="1018381" y="902"/>
                  </a:cubicBezTo>
                  <a:cubicBezTo>
                    <a:pt x="1156531" y="24125"/>
                    <a:pt x="1195387" y="204499"/>
                    <a:pt x="1438275" y="549383"/>
                  </a:cubicBezTo>
                  <a:cubicBezTo>
                    <a:pt x="6350" y="554542"/>
                    <a:pt x="1437084" y="543033"/>
                    <a:pt x="0" y="550970"/>
                  </a:cubicBezTo>
                  <a:close/>
                </a:path>
              </a:pathLst>
            </a:custGeom>
            <a:gradFill>
              <a:gsLst>
                <a:gs pos="76000">
                  <a:schemeClr val="bg1">
                    <a:lumMod val="85000"/>
                    <a:alpha val="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9600" y="3544353"/>
              <a:ext cx="10972800" cy="1730180"/>
            </a:xfrm>
            <a:custGeom>
              <a:avLst/>
              <a:gdLst>
                <a:gd name="connsiteX0" fmla="*/ 123486 w 1567279"/>
                <a:gd name="connsiteY0" fmla="*/ 257418 h 328571"/>
                <a:gd name="connsiteX1" fmla="*/ 328274 w 1567279"/>
                <a:gd name="connsiteY1" fmla="*/ 119305 h 328571"/>
                <a:gd name="connsiteX2" fmla="*/ 533061 w 1567279"/>
                <a:gd name="connsiteY2" fmla="*/ 243130 h 328571"/>
                <a:gd name="connsiteX3" fmla="*/ 837861 w 1567279"/>
                <a:gd name="connsiteY3" fmla="*/ 243 h 328571"/>
                <a:gd name="connsiteX4" fmla="*/ 1080749 w 1567279"/>
                <a:gd name="connsiteY4" fmla="*/ 195505 h 328571"/>
                <a:gd name="connsiteX5" fmla="*/ 1266486 w 1567279"/>
                <a:gd name="connsiteY5" fmla="*/ 85968 h 328571"/>
                <a:gd name="connsiteX6" fmla="*/ 1418886 w 1567279"/>
                <a:gd name="connsiteY6" fmla="*/ 238368 h 328571"/>
                <a:gd name="connsiteX7" fmla="*/ 1476036 w 1567279"/>
                <a:gd name="connsiteY7" fmla="*/ 324093 h 328571"/>
                <a:gd name="connsiteX8" fmla="*/ 99674 w 1567279"/>
                <a:gd name="connsiteY8" fmla="*/ 309805 h 328571"/>
                <a:gd name="connsiteX9" fmla="*/ 123486 w 1567279"/>
                <a:gd name="connsiteY9" fmla="*/ 257418 h 328571"/>
                <a:gd name="connsiteX0" fmla="*/ 123486 w 1535622"/>
                <a:gd name="connsiteY0" fmla="*/ 257418 h 339713"/>
                <a:gd name="connsiteX1" fmla="*/ 328274 w 1535622"/>
                <a:gd name="connsiteY1" fmla="*/ 119305 h 339713"/>
                <a:gd name="connsiteX2" fmla="*/ 533061 w 1535622"/>
                <a:gd name="connsiteY2" fmla="*/ 243130 h 339713"/>
                <a:gd name="connsiteX3" fmla="*/ 837861 w 1535622"/>
                <a:gd name="connsiteY3" fmla="*/ 243 h 339713"/>
                <a:gd name="connsiteX4" fmla="*/ 1080749 w 1535622"/>
                <a:gd name="connsiteY4" fmla="*/ 195505 h 339713"/>
                <a:gd name="connsiteX5" fmla="*/ 1266486 w 1535622"/>
                <a:gd name="connsiteY5" fmla="*/ 85968 h 339713"/>
                <a:gd name="connsiteX6" fmla="*/ 1476036 w 1535622"/>
                <a:gd name="connsiteY6" fmla="*/ 324093 h 339713"/>
                <a:gd name="connsiteX7" fmla="*/ 99674 w 1535622"/>
                <a:gd name="connsiteY7" fmla="*/ 309805 h 339713"/>
                <a:gd name="connsiteX8" fmla="*/ 123486 w 1535622"/>
                <a:gd name="connsiteY8" fmla="*/ 257418 h 339713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0 w 1435948"/>
                <a:gd name="connsiteY0" fmla="*/ 309805 h 345012"/>
                <a:gd name="connsiteX1" fmla="*/ 228600 w 1435948"/>
                <a:gd name="connsiteY1" fmla="*/ 119305 h 345012"/>
                <a:gd name="connsiteX2" fmla="*/ 433387 w 1435948"/>
                <a:gd name="connsiteY2" fmla="*/ 243130 h 345012"/>
                <a:gd name="connsiteX3" fmla="*/ 738187 w 1435948"/>
                <a:gd name="connsiteY3" fmla="*/ 243 h 345012"/>
                <a:gd name="connsiteX4" fmla="*/ 981075 w 1435948"/>
                <a:gd name="connsiteY4" fmla="*/ 195505 h 345012"/>
                <a:gd name="connsiteX5" fmla="*/ 1166812 w 1435948"/>
                <a:gd name="connsiteY5" fmla="*/ 85968 h 345012"/>
                <a:gd name="connsiteX6" fmla="*/ 1376362 w 1435948"/>
                <a:gd name="connsiteY6" fmla="*/ 324093 h 345012"/>
                <a:gd name="connsiteX7" fmla="*/ 0 w 1435948"/>
                <a:gd name="connsiteY7" fmla="*/ 309805 h 345012"/>
                <a:gd name="connsiteX0" fmla="*/ 0 w 1376362"/>
                <a:gd name="connsiteY0" fmla="*/ 309805 h 345012"/>
                <a:gd name="connsiteX1" fmla="*/ 228600 w 1376362"/>
                <a:gd name="connsiteY1" fmla="*/ 119305 h 345012"/>
                <a:gd name="connsiteX2" fmla="*/ 433387 w 1376362"/>
                <a:gd name="connsiteY2" fmla="*/ 243130 h 345012"/>
                <a:gd name="connsiteX3" fmla="*/ 738187 w 1376362"/>
                <a:gd name="connsiteY3" fmla="*/ 243 h 345012"/>
                <a:gd name="connsiteX4" fmla="*/ 981075 w 1376362"/>
                <a:gd name="connsiteY4" fmla="*/ 195505 h 345012"/>
                <a:gd name="connsiteX5" fmla="*/ 1166812 w 1376362"/>
                <a:gd name="connsiteY5" fmla="*/ 85968 h 345012"/>
                <a:gd name="connsiteX6" fmla="*/ 1376362 w 1376362"/>
                <a:gd name="connsiteY6" fmla="*/ 324093 h 345012"/>
                <a:gd name="connsiteX7" fmla="*/ 0 w 1376362"/>
                <a:gd name="connsiteY7" fmla="*/ 309805 h 345012"/>
                <a:gd name="connsiteX0" fmla="*/ 0 w 1376362"/>
                <a:gd name="connsiteY0" fmla="*/ 309805 h 337393"/>
                <a:gd name="connsiteX1" fmla="*/ 228600 w 1376362"/>
                <a:gd name="connsiteY1" fmla="*/ 119305 h 337393"/>
                <a:gd name="connsiteX2" fmla="*/ 433387 w 1376362"/>
                <a:gd name="connsiteY2" fmla="*/ 243130 h 337393"/>
                <a:gd name="connsiteX3" fmla="*/ 738187 w 1376362"/>
                <a:gd name="connsiteY3" fmla="*/ 243 h 337393"/>
                <a:gd name="connsiteX4" fmla="*/ 981075 w 1376362"/>
                <a:gd name="connsiteY4" fmla="*/ 195505 h 337393"/>
                <a:gd name="connsiteX5" fmla="*/ 1166812 w 1376362"/>
                <a:gd name="connsiteY5" fmla="*/ 85968 h 337393"/>
                <a:gd name="connsiteX6" fmla="*/ 1376362 w 1376362"/>
                <a:gd name="connsiteY6" fmla="*/ 324093 h 337393"/>
                <a:gd name="connsiteX7" fmla="*/ 0 w 1376362"/>
                <a:gd name="connsiteY7" fmla="*/ 309805 h 337393"/>
                <a:gd name="connsiteX0" fmla="*/ 0 w 1376362"/>
                <a:gd name="connsiteY0" fmla="*/ 309805 h 326038"/>
                <a:gd name="connsiteX1" fmla="*/ 228600 w 1376362"/>
                <a:gd name="connsiteY1" fmla="*/ 119305 h 326038"/>
                <a:gd name="connsiteX2" fmla="*/ 433387 w 1376362"/>
                <a:gd name="connsiteY2" fmla="*/ 243130 h 326038"/>
                <a:gd name="connsiteX3" fmla="*/ 738187 w 1376362"/>
                <a:gd name="connsiteY3" fmla="*/ 243 h 326038"/>
                <a:gd name="connsiteX4" fmla="*/ 981075 w 1376362"/>
                <a:gd name="connsiteY4" fmla="*/ 195505 h 326038"/>
                <a:gd name="connsiteX5" fmla="*/ 1166812 w 1376362"/>
                <a:gd name="connsiteY5" fmla="*/ 85968 h 326038"/>
                <a:gd name="connsiteX6" fmla="*/ 1376362 w 1376362"/>
                <a:gd name="connsiteY6" fmla="*/ 309805 h 326038"/>
                <a:gd name="connsiteX7" fmla="*/ 0 w 1376362"/>
                <a:gd name="connsiteY7" fmla="*/ 309805 h 326038"/>
                <a:gd name="connsiteX0" fmla="*/ 0 w 1376362"/>
                <a:gd name="connsiteY0" fmla="*/ 309805 h 309805"/>
                <a:gd name="connsiteX1" fmla="*/ 228600 w 1376362"/>
                <a:gd name="connsiteY1" fmla="*/ 119305 h 309805"/>
                <a:gd name="connsiteX2" fmla="*/ 433387 w 1376362"/>
                <a:gd name="connsiteY2" fmla="*/ 243130 h 309805"/>
                <a:gd name="connsiteX3" fmla="*/ 738187 w 1376362"/>
                <a:gd name="connsiteY3" fmla="*/ 243 h 309805"/>
                <a:gd name="connsiteX4" fmla="*/ 981075 w 1376362"/>
                <a:gd name="connsiteY4" fmla="*/ 195505 h 309805"/>
                <a:gd name="connsiteX5" fmla="*/ 1166812 w 1376362"/>
                <a:gd name="connsiteY5" fmla="*/ 85968 h 309805"/>
                <a:gd name="connsiteX6" fmla="*/ 1376362 w 1376362"/>
                <a:gd name="connsiteY6" fmla="*/ 309805 h 309805"/>
                <a:gd name="connsiteX7" fmla="*/ 0 w 1376362"/>
                <a:gd name="connsiteY7" fmla="*/ 309805 h 309805"/>
                <a:gd name="connsiteX0" fmla="*/ 0 w 1376362"/>
                <a:gd name="connsiteY0" fmla="*/ 325772 h 325772"/>
                <a:gd name="connsiteX1" fmla="*/ 228600 w 1376362"/>
                <a:gd name="connsiteY1" fmla="*/ 135272 h 325772"/>
                <a:gd name="connsiteX2" fmla="*/ 433387 w 1376362"/>
                <a:gd name="connsiteY2" fmla="*/ 259097 h 325772"/>
                <a:gd name="connsiteX3" fmla="*/ 692520 w 1376362"/>
                <a:gd name="connsiteY3" fmla="*/ 227 h 325772"/>
                <a:gd name="connsiteX4" fmla="*/ 981075 w 1376362"/>
                <a:gd name="connsiteY4" fmla="*/ 211472 h 325772"/>
                <a:gd name="connsiteX5" fmla="*/ 1166812 w 1376362"/>
                <a:gd name="connsiteY5" fmla="*/ 101935 h 325772"/>
                <a:gd name="connsiteX6" fmla="*/ 1376362 w 1376362"/>
                <a:gd name="connsiteY6" fmla="*/ 325772 h 325772"/>
                <a:gd name="connsiteX7" fmla="*/ 0 w 1376362"/>
                <a:gd name="connsiteY7" fmla="*/ 325772 h 325772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20018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7870 h 327870"/>
                <a:gd name="connsiteX1" fmla="*/ 228600 w 1376362"/>
                <a:gd name="connsiteY1" fmla="*/ 137370 h 327870"/>
                <a:gd name="connsiteX2" fmla="*/ 433387 w 1376362"/>
                <a:gd name="connsiteY2" fmla="*/ 261195 h 327870"/>
                <a:gd name="connsiteX3" fmla="*/ 710787 w 1376362"/>
                <a:gd name="connsiteY3" fmla="*/ 42 h 327870"/>
                <a:gd name="connsiteX4" fmla="*/ 981075 w 1376362"/>
                <a:gd name="connsiteY4" fmla="*/ 213570 h 327870"/>
                <a:gd name="connsiteX5" fmla="*/ 1166812 w 1376362"/>
                <a:gd name="connsiteY5" fmla="*/ 122300 h 327870"/>
                <a:gd name="connsiteX6" fmla="*/ 1376362 w 1376362"/>
                <a:gd name="connsiteY6" fmla="*/ 327870 h 327870"/>
                <a:gd name="connsiteX7" fmla="*/ 0 w 1376362"/>
                <a:gd name="connsiteY7" fmla="*/ 327870 h 327870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6362" h="327833">
                  <a:moveTo>
                    <a:pt x="0" y="327833"/>
                  </a:moveTo>
                  <a:cubicBezTo>
                    <a:pt x="151606" y="179402"/>
                    <a:pt x="161690" y="137995"/>
                    <a:pt x="222215" y="137333"/>
                  </a:cubicBezTo>
                  <a:cubicBezTo>
                    <a:pt x="282740" y="136671"/>
                    <a:pt x="351958" y="284046"/>
                    <a:pt x="433387" y="261158"/>
                  </a:cubicBezTo>
                  <a:cubicBezTo>
                    <a:pt x="514816" y="238270"/>
                    <a:pt x="612656" y="1093"/>
                    <a:pt x="710787" y="5"/>
                  </a:cubicBezTo>
                  <a:cubicBezTo>
                    <a:pt x="808918" y="-1083"/>
                    <a:pt x="909638" y="177174"/>
                    <a:pt x="981075" y="213533"/>
                  </a:cubicBezTo>
                  <a:cubicBezTo>
                    <a:pt x="1052512" y="249892"/>
                    <a:pt x="1110064" y="123763"/>
                    <a:pt x="1166812" y="122263"/>
                  </a:cubicBezTo>
                  <a:cubicBezTo>
                    <a:pt x="1223560" y="120763"/>
                    <a:pt x="1246981" y="161940"/>
                    <a:pt x="1376362" y="327833"/>
                  </a:cubicBezTo>
                  <a:lnTo>
                    <a:pt x="0" y="327833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75000"/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3231327" y="5258054"/>
            <a:ext cx="5959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中/国/传/统/节/日/文/化</a:t>
            </a:r>
            <a:endParaRPr lang="zh-CN" altLang="en-US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018727" y="533863"/>
            <a:ext cx="4054472" cy="3825961"/>
            <a:chOff x="4298127" y="995433"/>
            <a:chExt cx="4054472" cy="3825961"/>
          </a:xfrm>
        </p:grpSpPr>
        <p:sp>
          <p:nvSpPr>
            <p:cNvPr id="19" name="椭圆 18"/>
            <p:cNvSpPr/>
            <p:nvPr/>
          </p:nvSpPr>
          <p:spPr>
            <a:xfrm>
              <a:off x="4298127" y="995433"/>
              <a:ext cx="3825961" cy="3825961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bg1">
                      <a:lumMod val="8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9109" y="1420987"/>
              <a:ext cx="2983998" cy="297485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6293" y="1125420"/>
              <a:ext cx="1456306" cy="2997626"/>
            </a:xfrm>
            <a:prstGeom prst="rect">
              <a:avLst/>
            </a:prstGeom>
          </p:spPr>
        </p:pic>
      </p:grpSp>
      <p:sp>
        <p:nvSpPr>
          <p:cNvPr id="35" name="圆角矩形 34"/>
          <p:cNvSpPr/>
          <p:nvPr/>
        </p:nvSpPr>
        <p:spPr>
          <a:xfrm>
            <a:off x="4967415" y="5782137"/>
            <a:ext cx="1928584" cy="45247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@51PPT</a:t>
            </a:r>
            <a:r>
              <a:rPr lang="zh-CN" altLang="en-US" sz="16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模板网</a:t>
            </a:r>
            <a:endParaRPr lang="zh-CN" altLang="en-US" sz="16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99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2314757" y="1541071"/>
            <a:ext cx="765589" cy="76558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37000"/>
                </a:schemeClr>
              </a:gs>
            </a:gsLst>
            <a:lin ang="0" scaled="1"/>
            <a:tileRect/>
          </a:gradFill>
          <a:ln w="3492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壹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609600" y="3694112"/>
            <a:ext cx="10972800" cy="2665339"/>
            <a:chOff x="609600" y="2609194"/>
            <a:chExt cx="10972800" cy="2665339"/>
          </a:xfrm>
        </p:grpSpPr>
        <p:sp>
          <p:nvSpPr>
            <p:cNvPr id="51" name="任意多边形 50"/>
            <p:cNvSpPr/>
            <p:nvPr/>
          </p:nvSpPr>
          <p:spPr>
            <a:xfrm>
              <a:off x="2046698" y="2609194"/>
              <a:ext cx="9109468" cy="1963182"/>
            </a:xfrm>
            <a:custGeom>
              <a:avLst/>
              <a:gdLst>
                <a:gd name="connsiteX0" fmla="*/ 147346 w 1549798"/>
                <a:gd name="connsiteY0" fmla="*/ 443558 h 555821"/>
                <a:gd name="connsiteX1" fmla="*/ 399759 w 1549798"/>
                <a:gd name="connsiteY1" fmla="*/ 250677 h 555821"/>
                <a:gd name="connsiteX2" fmla="*/ 725990 w 1549798"/>
                <a:gd name="connsiteY2" fmla="*/ 398315 h 555821"/>
                <a:gd name="connsiteX3" fmla="*/ 1071271 w 1549798"/>
                <a:gd name="connsiteY3" fmla="*/ 646 h 555821"/>
                <a:gd name="connsiteX4" fmla="*/ 1516565 w 1549798"/>
                <a:gd name="connsiteY4" fmla="*/ 507852 h 555821"/>
                <a:gd name="connsiteX5" fmla="*/ 99721 w 1549798"/>
                <a:gd name="connsiteY5" fmla="*/ 526902 h 555821"/>
                <a:gd name="connsiteX6" fmla="*/ 147346 w 1549798"/>
                <a:gd name="connsiteY6" fmla="*/ 443558 h 555821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0 w 1450077"/>
                <a:gd name="connsiteY0" fmla="*/ 526902 h 566373"/>
                <a:gd name="connsiteX1" fmla="*/ 300038 w 1450077"/>
                <a:gd name="connsiteY1" fmla="*/ 250677 h 566373"/>
                <a:gd name="connsiteX2" fmla="*/ 626269 w 1450077"/>
                <a:gd name="connsiteY2" fmla="*/ 398315 h 566373"/>
                <a:gd name="connsiteX3" fmla="*/ 971550 w 1450077"/>
                <a:gd name="connsiteY3" fmla="*/ 646 h 566373"/>
                <a:gd name="connsiteX4" fmla="*/ 1416844 w 1450077"/>
                <a:gd name="connsiteY4" fmla="*/ 507852 h 566373"/>
                <a:gd name="connsiteX5" fmla="*/ 0 w 1450077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862 h 566333"/>
                <a:gd name="connsiteX1" fmla="*/ 300038 w 1416844"/>
                <a:gd name="connsiteY1" fmla="*/ 250637 h 566333"/>
                <a:gd name="connsiteX2" fmla="*/ 626269 w 1416844"/>
                <a:gd name="connsiteY2" fmla="*/ 398275 h 566333"/>
                <a:gd name="connsiteX3" fmla="*/ 971550 w 1416844"/>
                <a:gd name="connsiteY3" fmla="*/ 606 h 566333"/>
                <a:gd name="connsiteX4" fmla="*/ 1416844 w 1416844"/>
                <a:gd name="connsiteY4" fmla="*/ 507812 h 566333"/>
                <a:gd name="connsiteX5" fmla="*/ 0 w 1416844"/>
                <a:gd name="connsiteY5" fmla="*/ 526862 h 566333"/>
                <a:gd name="connsiteX0" fmla="*/ 0 w 1416844"/>
                <a:gd name="connsiteY0" fmla="*/ 527022 h 566493"/>
                <a:gd name="connsiteX1" fmla="*/ 300038 w 1416844"/>
                <a:gd name="connsiteY1" fmla="*/ 250797 h 566493"/>
                <a:gd name="connsiteX2" fmla="*/ 626269 w 1416844"/>
                <a:gd name="connsiteY2" fmla="*/ 398435 h 566493"/>
                <a:gd name="connsiteX3" fmla="*/ 971550 w 1416844"/>
                <a:gd name="connsiteY3" fmla="*/ 766 h 566493"/>
                <a:gd name="connsiteX4" fmla="*/ 1416844 w 1416844"/>
                <a:gd name="connsiteY4" fmla="*/ 507972 h 566493"/>
                <a:gd name="connsiteX5" fmla="*/ 0 w 1416844"/>
                <a:gd name="connsiteY5" fmla="*/ 527022 h 566493"/>
                <a:gd name="connsiteX0" fmla="*/ 0 w 1423194"/>
                <a:gd name="connsiteY0" fmla="*/ 549247 h 578615"/>
                <a:gd name="connsiteX1" fmla="*/ 306388 w 1423194"/>
                <a:gd name="connsiteY1" fmla="*/ 250797 h 578615"/>
                <a:gd name="connsiteX2" fmla="*/ 632619 w 1423194"/>
                <a:gd name="connsiteY2" fmla="*/ 398435 h 578615"/>
                <a:gd name="connsiteX3" fmla="*/ 977900 w 1423194"/>
                <a:gd name="connsiteY3" fmla="*/ 766 h 578615"/>
                <a:gd name="connsiteX4" fmla="*/ 1423194 w 1423194"/>
                <a:gd name="connsiteY4" fmla="*/ 507972 h 578615"/>
                <a:gd name="connsiteX5" fmla="*/ 0 w 1423194"/>
                <a:gd name="connsiteY5" fmla="*/ 549247 h 5786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68080"/>
                <a:gd name="connsiteX1" fmla="*/ 306388 w 1435894"/>
                <a:gd name="connsiteY1" fmla="*/ 251060 h 568080"/>
                <a:gd name="connsiteX2" fmla="*/ 632619 w 1435894"/>
                <a:gd name="connsiteY2" fmla="*/ 398698 h 568080"/>
                <a:gd name="connsiteX3" fmla="*/ 977900 w 1435894"/>
                <a:gd name="connsiteY3" fmla="*/ 1029 h 568080"/>
                <a:gd name="connsiteX4" fmla="*/ 1435894 w 1435894"/>
                <a:gd name="connsiteY4" fmla="*/ 543160 h 568080"/>
                <a:gd name="connsiteX5" fmla="*/ 0 w 1435894"/>
                <a:gd name="connsiteY5" fmla="*/ 549510 h 568080"/>
                <a:gd name="connsiteX0" fmla="*/ 0 w 1435894"/>
                <a:gd name="connsiteY0" fmla="*/ 549510 h 549510"/>
                <a:gd name="connsiteX1" fmla="*/ 306388 w 1435894"/>
                <a:gd name="connsiteY1" fmla="*/ 251060 h 549510"/>
                <a:gd name="connsiteX2" fmla="*/ 632619 w 1435894"/>
                <a:gd name="connsiteY2" fmla="*/ 398698 h 549510"/>
                <a:gd name="connsiteX3" fmla="*/ 977900 w 1435894"/>
                <a:gd name="connsiteY3" fmla="*/ 1029 h 549510"/>
                <a:gd name="connsiteX4" fmla="*/ 1435894 w 1435894"/>
                <a:gd name="connsiteY4" fmla="*/ 543160 h 549510"/>
                <a:gd name="connsiteX5" fmla="*/ 0 w 1435894"/>
                <a:gd name="connsiteY5" fmla="*/ 549510 h 549510"/>
                <a:gd name="connsiteX0" fmla="*/ 0 w 1438275"/>
                <a:gd name="connsiteY0" fmla="*/ 544747 h 544747"/>
                <a:gd name="connsiteX1" fmla="*/ 308769 w 1438275"/>
                <a:gd name="connsiteY1" fmla="*/ 251060 h 544747"/>
                <a:gd name="connsiteX2" fmla="*/ 635000 w 1438275"/>
                <a:gd name="connsiteY2" fmla="*/ 398698 h 544747"/>
                <a:gd name="connsiteX3" fmla="*/ 980281 w 1438275"/>
                <a:gd name="connsiteY3" fmla="*/ 1029 h 544747"/>
                <a:gd name="connsiteX4" fmla="*/ 1438275 w 1438275"/>
                <a:gd name="connsiteY4" fmla="*/ 543160 h 544747"/>
                <a:gd name="connsiteX5" fmla="*/ 0 w 1438275"/>
                <a:gd name="connsiteY5" fmla="*/ 544747 h 544747"/>
                <a:gd name="connsiteX0" fmla="*/ 0 w 1438275"/>
                <a:gd name="connsiteY0" fmla="*/ 551149 h 551149"/>
                <a:gd name="connsiteX1" fmla="*/ 308769 w 1438275"/>
                <a:gd name="connsiteY1" fmla="*/ 257462 h 551149"/>
                <a:gd name="connsiteX2" fmla="*/ 635000 w 1438275"/>
                <a:gd name="connsiteY2" fmla="*/ 405100 h 551149"/>
                <a:gd name="connsiteX3" fmla="*/ 1018381 w 1438275"/>
                <a:gd name="connsiteY3" fmla="*/ 1081 h 551149"/>
                <a:gd name="connsiteX4" fmla="*/ 1438275 w 1438275"/>
                <a:gd name="connsiteY4" fmla="*/ 549562 h 551149"/>
                <a:gd name="connsiteX5" fmla="*/ 0 w 1438275"/>
                <a:gd name="connsiteY5" fmla="*/ 551149 h 551149"/>
                <a:gd name="connsiteX0" fmla="*/ 0 w 1438275"/>
                <a:gd name="connsiteY0" fmla="*/ 550076 h 550076"/>
                <a:gd name="connsiteX1" fmla="*/ 308769 w 1438275"/>
                <a:gd name="connsiteY1" fmla="*/ 256389 h 550076"/>
                <a:gd name="connsiteX2" fmla="*/ 635000 w 1438275"/>
                <a:gd name="connsiteY2" fmla="*/ 404027 h 550076"/>
                <a:gd name="connsiteX3" fmla="*/ 1018381 w 1438275"/>
                <a:gd name="connsiteY3" fmla="*/ 8 h 550076"/>
                <a:gd name="connsiteX4" fmla="*/ 1438275 w 1438275"/>
                <a:gd name="connsiteY4" fmla="*/ 548489 h 550076"/>
                <a:gd name="connsiteX5" fmla="*/ 0 w 1438275"/>
                <a:gd name="connsiteY5" fmla="*/ 550076 h 550076"/>
                <a:gd name="connsiteX0" fmla="*/ 0 w 1438275"/>
                <a:gd name="connsiteY0" fmla="*/ 550075 h 550075"/>
                <a:gd name="connsiteX1" fmla="*/ 308769 w 1438275"/>
                <a:gd name="connsiteY1" fmla="*/ 256388 h 550075"/>
                <a:gd name="connsiteX2" fmla="*/ 635000 w 1438275"/>
                <a:gd name="connsiteY2" fmla="*/ 404026 h 550075"/>
                <a:gd name="connsiteX3" fmla="*/ 1018381 w 1438275"/>
                <a:gd name="connsiteY3" fmla="*/ 7 h 550075"/>
                <a:gd name="connsiteX4" fmla="*/ 1438275 w 1438275"/>
                <a:gd name="connsiteY4" fmla="*/ 548488 h 550075"/>
                <a:gd name="connsiteX5" fmla="*/ 0 w 1438275"/>
                <a:gd name="connsiteY5" fmla="*/ 550075 h 550075"/>
                <a:gd name="connsiteX0" fmla="*/ 0 w 1438275"/>
                <a:gd name="connsiteY0" fmla="*/ 550092 h 550092"/>
                <a:gd name="connsiteX1" fmla="*/ 308769 w 1438275"/>
                <a:gd name="connsiteY1" fmla="*/ 256405 h 550092"/>
                <a:gd name="connsiteX2" fmla="*/ 635000 w 1438275"/>
                <a:gd name="connsiteY2" fmla="*/ 404043 h 550092"/>
                <a:gd name="connsiteX3" fmla="*/ 1018381 w 1438275"/>
                <a:gd name="connsiteY3" fmla="*/ 24 h 550092"/>
                <a:gd name="connsiteX4" fmla="*/ 1438275 w 1438275"/>
                <a:gd name="connsiteY4" fmla="*/ 548505 h 550092"/>
                <a:gd name="connsiteX5" fmla="*/ 0 w 1438275"/>
                <a:gd name="connsiteY5" fmla="*/ 550092 h 550092"/>
                <a:gd name="connsiteX0" fmla="*/ 0 w 1438275"/>
                <a:gd name="connsiteY0" fmla="*/ 550069 h 550069"/>
                <a:gd name="connsiteX1" fmla="*/ 308769 w 1438275"/>
                <a:gd name="connsiteY1" fmla="*/ 256382 h 550069"/>
                <a:gd name="connsiteX2" fmla="*/ 635000 w 1438275"/>
                <a:gd name="connsiteY2" fmla="*/ 404020 h 550069"/>
                <a:gd name="connsiteX3" fmla="*/ 1018381 w 1438275"/>
                <a:gd name="connsiteY3" fmla="*/ 1 h 550069"/>
                <a:gd name="connsiteX4" fmla="*/ 1438275 w 1438275"/>
                <a:gd name="connsiteY4" fmla="*/ 548482 h 550069"/>
                <a:gd name="connsiteX5" fmla="*/ 0 w 1438275"/>
                <a:gd name="connsiteY5" fmla="*/ 550069 h 550069"/>
                <a:gd name="connsiteX0" fmla="*/ 0 w 1438275"/>
                <a:gd name="connsiteY0" fmla="*/ 551028 h 551028"/>
                <a:gd name="connsiteX1" fmla="*/ 308769 w 1438275"/>
                <a:gd name="connsiteY1" fmla="*/ 257341 h 551028"/>
                <a:gd name="connsiteX2" fmla="*/ 609373 w 1438275"/>
                <a:gd name="connsiteY2" fmla="*/ 410105 h 551028"/>
                <a:gd name="connsiteX3" fmla="*/ 1018381 w 1438275"/>
                <a:gd name="connsiteY3" fmla="*/ 960 h 551028"/>
                <a:gd name="connsiteX4" fmla="*/ 1438275 w 1438275"/>
                <a:gd name="connsiteY4" fmla="*/ 549441 h 551028"/>
                <a:gd name="connsiteX5" fmla="*/ 0 w 1438275"/>
                <a:gd name="connsiteY5" fmla="*/ 551028 h 551028"/>
                <a:gd name="connsiteX0" fmla="*/ 0 w 1438275"/>
                <a:gd name="connsiteY0" fmla="*/ 550961 h 550961"/>
                <a:gd name="connsiteX1" fmla="*/ 308769 w 1438275"/>
                <a:gd name="connsiteY1" fmla="*/ 257274 h 550961"/>
                <a:gd name="connsiteX2" fmla="*/ 609373 w 1438275"/>
                <a:gd name="connsiteY2" fmla="*/ 410038 h 550961"/>
                <a:gd name="connsiteX3" fmla="*/ 1018381 w 1438275"/>
                <a:gd name="connsiteY3" fmla="*/ 893 h 550961"/>
                <a:gd name="connsiteX4" fmla="*/ 1438275 w 1438275"/>
                <a:gd name="connsiteY4" fmla="*/ 549374 h 550961"/>
                <a:gd name="connsiteX5" fmla="*/ 0 w 1438275"/>
                <a:gd name="connsiteY5" fmla="*/ 550961 h 550961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75" h="550970">
                  <a:moveTo>
                    <a:pt x="0" y="550970"/>
                  </a:moveTo>
                  <a:cubicBezTo>
                    <a:pt x="144860" y="360470"/>
                    <a:pt x="226000" y="270519"/>
                    <a:pt x="308769" y="257283"/>
                  </a:cubicBezTo>
                  <a:cubicBezTo>
                    <a:pt x="391538" y="244047"/>
                    <a:pt x="540196" y="409567"/>
                    <a:pt x="609373" y="410047"/>
                  </a:cubicBezTo>
                  <a:cubicBezTo>
                    <a:pt x="678550" y="410527"/>
                    <a:pt x="880231" y="-22321"/>
                    <a:pt x="1018381" y="902"/>
                  </a:cubicBezTo>
                  <a:cubicBezTo>
                    <a:pt x="1156531" y="24125"/>
                    <a:pt x="1195387" y="204499"/>
                    <a:pt x="1438275" y="549383"/>
                  </a:cubicBezTo>
                  <a:cubicBezTo>
                    <a:pt x="6350" y="554542"/>
                    <a:pt x="1437084" y="543033"/>
                    <a:pt x="0" y="550970"/>
                  </a:cubicBezTo>
                  <a:close/>
                </a:path>
              </a:pathLst>
            </a:custGeom>
            <a:gradFill>
              <a:gsLst>
                <a:gs pos="76000">
                  <a:schemeClr val="bg1">
                    <a:lumMod val="85000"/>
                    <a:alpha val="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09600" y="3544353"/>
              <a:ext cx="10972800" cy="1730180"/>
            </a:xfrm>
            <a:custGeom>
              <a:avLst/>
              <a:gdLst>
                <a:gd name="connsiteX0" fmla="*/ 123486 w 1567279"/>
                <a:gd name="connsiteY0" fmla="*/ 257418 h 328571"/>
                <a:gd name="connsiteX1" fmla="*/ 328274 w 1567279"/>
                <a:gd name="connsiteY1" fmla="*/ 119305 h 328571"/>
                <a:gd name="connsiteX2" fmla="*/ 533061 w 1567279"/>
                <a:gd name="connsiteY2" fmla="*/ 243130 h 328571"/>
                <a:gd name="connsiteX3" fmla="*/ 837861 w 1567279"/>
                <a:gd name="connsiteY3" fmla="*/ 243 h 328571"/>
                <a:gd name="connsiteX4" fmla="*/ 1080749 w 1567279"/>
                <a:gd name="connsiteY4" fmla="*/ 195505 h 328571"/>
                <a:gd name="connsiteX5" fmla="*/ 1266486 w 1567279"/>
                <a:gd name="connsiteY5" fmla="*/ 85968 h 328571"/>
                <a:gd name="connsiteX6" fmla="*/ 1418886 w 1567279"/>
                <a:gd name="connsiteY6" fmla="*/ 238368 h 328571"/>
                <a:gd name="connsiteX7" fmla="*/ 1476036 w 1567279"/>
                <a:gd name="connsiteY7" fmla="*/ 324093 h 328571"/>
                <a:gd name="connsiteX8" fmla="*/ 99674 w 1567279"/>
                <a:gd name="connsiteY8" fmla="*/ 309805 h 328571"/>
                <a:gd name="connsiteX9" fmla="*/ 123486 w 1567279"/>
                <a:gd name="connsiteY9" fmla="*/ 257418 h 328571"/>
                <a:gd name="connsiteX0" fmla="*/ 123486 w 1535622"/>
                <a:gd name="connsiteY0" fmla="*/ 257418 h 339713"/>
                <a:gd name="connsiteX1" fmla="*/ 328274 w 1535622"/>
                <a:gd name="connsiteY1" fmla="*/ 119305 h 339713"/>
                <a:gd name="connsiteX2" fmla="*/ 533061 w 1535622"/>
                <a:gd name="connsiteY2" fmla="*/ 243130 h 339713"/>
                <a:gd name="connsiteX3" fmla="*/ 837861 w 1535622"/>
                <a:gd name="connsiteY3" fmla="*/ 243 h 339713"/>
                <a:gd name="connsiteX4" fmla="*/ 1080749 w 1535622"/>
                <a:gd name="connsiteY4" fmla="*/ 195505 h 339713"/>
                <a:gd name="connsiteX5" fmla="*/ 1266486 w 1535622"/>
                <a:gd name="connsiteY5" fmla="*/ 85968 h 339713"/>
                <a:gd name="connsiteX6" fmla="*/ 1476036 w 1535622"/>
                <a:gd name="connsiteY6" fmla="*/ 324093 h 339713"/>
                <a:gd name="connsiteX7" fmla="*/ 99674 w 1535622"/>
                <a:gd name="connsiteY7" fmla="*/ 309805 h 339713"/>
                <a:gd name="connsiteX8" fmla="*/ 123486 w 1535622"/>
                <a:gd name="connsiteY8" fmla="*/ 257418 h 339713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0 w 1435948"/>
                <a:gd name="connsiteY0" fmla="*/ 309805 h 345012"/>
                <a:gd name="connsiteX1" fmla="*/ 228600 w 1435948"/>
                <a:gd name="connsiteY1" fmla="*/ 119305 h 345012"/>
                <a:gd name="connsiteX2" fmla="*/ 433387 w 1435948"/>
                <a:gd name="connsiteY2" fmla="*/ 243130 h 345012"/>
                <a:gd name="connsiteX3" fmla="*/ 738187 w 1435948"/>
                <a:gd name="connsiteY3" fmla="*/ 243 h 345012"/>
                <a:gd name="connsiteX4" fmla="*/ 981075 w 1435948"/>
                <a:gd name="connsiteY4" fmla="*/ 195505 h 345012"/>
                <a:gd name="connsiteX5" fmla="*/ 1166812 w 1435948"/>
                <a:gd name="connsiteY5" fmla="*/ 85968 h 345012"/>
                <a:gd name="connsiteX6" fmla="*/ 1376362 w 1435948"/>
                <a:gd name="connsiteY6" fmla="*/ 324093 h 345012"/>
                <a:gd name="connsiteX7" fmla="*/ 0 w 1435948"/>
                <a:gd name="connsiteY7" fmla="*/ 309805 h 345012"/>
                <a:gd name="connsiteX0" fmla="*/ 0 w 1376362"/>
                <a:gd name="connsiteY0" fmla="*/ 309805 h 345012"/>
                <a:gd name="connsiteX1" fmla="*/ 228600 w 1376362"/>
                <a:gd name="connsiteY1" fmla="*/ 119305 h 345012"/>
                <a:gd name="connsiteX2" fmla="*/ 433387 w 1376362"/>
                <a:gd name="connsiteY2" fmla="*/ 243130 h 345012"/>
                <a:gd name="connsiteX3" fmla="*/ 738187 w 1376362"/>
                <a:gd name="connsiteY3" fmla="*/ 243 h 345012"/>
                <a:gd name="connsiteX4" fmla="*/ 981075 w 1376362"/>
                <a:gd name="connsiteY4" fmla="*/ 195505 h 345012"/>
                <a:gd name="connsiteX5" fmla="*/ 1166812 w 1376362"/>
                <a:gd name="connsiteY5" fmla="*/ 85968 h 345012"/>
                <a:gd name="connsiteX6" fmla="*/ 1376362 w 1376362"/>
                <a:gd name="connsiteY6" fmla="*/ 324093 h 345012"/>
                <a:gd name="connsiteX7" fmla="*/ 0 w 1376362"/>
                <a:gd name="connsiteY7" fmla="*/ 309805 h 345012"/>
                <a:gd name="connsiteX0" fmla="*/ 0 w 1376362"/>
                <a:gd name="connsiteY0" fmla="*/ 309805 h 337393"/>
                <a:gd name="connsiteX1" fmla="*/ 228600 w 1376362"/>
                <a:gd name="connsiteY1" fmla="*/ 119305 h 337393"/>
                <a:gd name="connsiteX2" fmla="*/ 433387 w 1376362"/>
                <a:gd name="connsiteY2" fmla="*/ 243130 h 337393"/>
                <a:gd name="connsiteX3" fmla="*/ 738187 w 1376362"/>
                <a:gd name="connsiteY3" fmla="*/ 243 h 337393"/>
                <a:gd name="connsiteX4" fmla="*/ 981075 w 1376362"/>
                <a:gd name="connsiteY4" fmla="*/ 195505 h 337393"/>
                <a:gd name="connsiteX5" fmla="*/ 1166812 w 1376362"/>
                <a:gd name="connsiteY5" fmla="*/ 85968 h 337393"/>
                <a:gd name="connsiteX6" fmla="*/ 1376362 w 1376362"/>
                <a:gd name="connsiteY6" fmla="*/ 324093 h 337393"/>
                <a:gd name="connsiteX7" fmla="*/ 0 w 1376362"/>
                <a:gd name="connsiteY7" fmla="*/ 309805 h 337393"/>
                <a:gd name="connsiteX0" fmla="*/ 0 w 1376362"/>
                <a:gd name="connsiteY0" fmla="*/ 309805 h 326038"/>
                <a:gd name="connsiteX1" fmla="*/ 228600 w 1376362"/>
                <a:gd name="connsiteY1" fmla="*/ 119305 h 326038"/>
                <a:gd name="connsiteX2" fmla="*/ 433387 w 1376362"/>
                <a:gd name="connsiteY2" fmla="*/ 243130 h 326038"/>
                <a:gd name="connsiteX3" fmla="*/ 738187 w 1376362"/>
                <a:gd name="connsiteY3" fmla="*/ 243 h 326038"/>
                <a:gd name="connsiteX4" fmla="*/ 981075 w 1376362"/>
                <a:gd name="connsiteY4" fmla="*/ 195505 h 326038"/>
                <a:gd name="connsiteX5" fmla="*/ 1166812 w 1376362"/>
                <a:gd name="connsiteY5" fmla="*/ 85968 h 326038"/>
                <a:gd name="connsiteX6" fmla="*/ 1376362 w 1376362"/>
                <a:gd name="connsiteY6" fmla="*/ 309805 h 326038"/>
                <a:gd name="connsiteX7" fmla="*/ 0 w 1376362"/>
                <a:gd name="connsiteY7" fmla="*/ 309805 h 326038"/>
                <a:gd name="connsiteX0" fmla="*/ 0 w 1376362"/>
                <a:gd name="connsiteY0" fmla="*/ 309805 h 309805"/>
                <a:gd name="connsiteX1" fmla="*/ 228600 w 1376362"/>
                <a:gd name="connsiteY1" fmla="*/ 119305 h 309805"/>
                <a:gd name="connsiteX2" fmla="*/ 433387 w 1376362"/>
                <a:gd name="connsiteY2" fmla="*/ 243130 h 309805"/>
                <a:gd name="connsiteX3" fmla="*/ 738187 w 1376362"/>
                <a:gd name="connsiteY3" fmla="*/ 243 h 309805"/>
                <a:gd name="connsiteX4" fmla="*/ 981075 w 1376362"/>
                <a:gd name="connsiteY4" fmla="*/ 195505 h 309805"/>
                <a:gd name="connsiteX5" fmla="*/ 1166812 w 1376362"/>
                <a:gd name="connsiteY5" fmla="*/ 85968 h 309805"/>
                <a:gd name="connsiteX6" fmla="*/ 1376362 w 1376362"/>
                <a:gd name="connsiteY6" fmla="*/ 309805 h 309805"/>
                <a:gd name="connsiteX7" fmla="*/ 0 w 1376362"/>
                <a:gd name="connsiteY7" fmla="*/ 309805 h 309805"/>
                <a:gd name="connsiteX0" fmla="*/ 0 w 1376362"/>
                <a:gd name="connsiteY0" fmla="*/ 325772 h 325772"/>
                <a:gd name="connsiteX1" fmla="*/ 228600 w 1376362"/>
                <a:gd name="connsiteY1" fmla="*/ 135272 h 325772"/>
                <a:gd name="connsiteX2" fmla="*/ 433387 w 1376362"/>
                <a:gd name="connsiteY2" fmla="*/ 259097 h 325772"/>
                <a:gd name="connsiteX3" fmla="*/ 692520 w 1376362"/>
                <a:gd name="connsiteY3" fmla="*/ 227 h 325772"/>
                <a:gd name="connsiteX4" fmla="*/ 981075 w 1376362"/>
                <a:gd name="connsiteY4" fmla="*/ 211472 h 325772"/>
                <a:gd name="connsiteX5" fmla="*/ 1166812 w 1376362"/>
                <a:gd name="connsiteY5" fmla="*/ 101935 h 325772"/>
                <a:gd name="connsiteX6" fmla="*/ 1376362 w 1376362"/>
                <a:gd name="connsiteY6" fmla="*/ 325772 h 325772"/>
                <a:gd name="connsiteX7" fmla="*/ 0 w 1376362"/>
                <a:gd name="connsiteY7" fmla="*/ 325772 h 325772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20018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7870 h 327870"/>
                <a:gd name="connsiteX1" fmla="*/ 228600 w 1376362"/>
                <a:gd name="connsiteY1" fmla="*/ 137370 h 327870"/>
                <a:gd name="connsiteX2" fmla="*/ 433387 w 1376362"/>
                <a:gd name="connsiteY2" fmla="*/ 261195 h 327870"/>
                <a:gd name="connsiteX3" fmla="*/ 710787 w 1376362"/>
                <a:gd name="connsiteY3" fmla="*/ 42 h 327870"/>
                <a:gd name="connsiteX4" fmla="*/ 981075 w 1376362"/>
                <a:gd name="connsiteY4" fmla="*/ 213570 h 327870"/>
                <a:gd name="connsiteX5" fmla="*/ 1166812 w 1376362"/>
                <a:gd name="connsiteY5" fmla="*/ 122300 h 327870"/>
                <a:gd name="connsiteX6" fmla="*/ 1376362 w 1376362"/>
                <a:gd name="connsiteY6" fmla="*/ 327870 h 327870"/>
                <a:gd name="connsiteX7" fmla="*/ 0 w 1376362"/>
                <a:gd name="connsiteY7" fmla="*/ 327870 h 327870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6362" h="327833">
                  <a:moveTo>
                    <a:pt x="0" y="327833"/>
                  </a:moveTo>
                  <a:cubicBezTo>
                    <a:pt x="151606" y="179402"/>
                    <a:pt x="161690" y="137995"/>
                    <a:pt x="222215" y="137333"/>
                  </a:cubicBezTo>
                  <a:cubicBezTo>
                    <a:pt x="282740" y="136671"/>
                    <a:pt x="351958" y="284046"/>
                    <a:pt x="433387" y="261158"/>
                  </a:cubicBezTo>
                  <a:cubicBezTo>
                    <a:pt x="514816" y="238270"/>
                    <a:pt x="612656" y="1093"/>
                    <a:pt x="710787" y="5"/>
                  </a:cubicBezTo>
                  <a:cubicBezTo>
                    <a:pt x="808918" y="-1083"/>
                    <a:pt x="909638" y="177174"/>
                    <a:pt x="981075" y="213533"/>
                  </a:cubicBezTo>
                  <a:cubicBezTo>
                    <a:pt x="1052512" y="249892"/>
                    <a:pt x="1110064" y="123763"/>
                    <a:pt x="1166812" y="122263"/>
                  </a:cubicBezTo>
                  <a:cubicBezTo>
                    <a:pt x="1223560" y="120763"/>
                    <a:pt x="1246981" y="161940"/>
                    <a:pt x="1376362" y="327833"/>
                  </a:cubicBezTo>
                  <a:lnTo>
                    <a:pt x="0" y="327833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75000"/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7148" y="285847"/>
            <a:ext cx="787180" cy="162031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751778"/>
            <a:ext cx="2425293" cy="1485165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3289495" y="1662255"/>
            <a:ext cx="6420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新宋体" panose="02010609030101010101" pitchFamily="49" charset="-122"/>
                <a:ea typeface="新宋体" panose="02010609030101010101" pitchFamily="49" charset="-122"/>
              </a:rPr>
              <a:t>中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国传统佳节端午节</a:t>
            </a:r>
            <a:r>
              <a:rPr lang="en-US" altLang="zh-CN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PPT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378105" y="779387"/>
            <a:ext cx="562141" cy="104524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目录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2935356" y="2075200"/>
            <a:ext cx="144990" cy="146357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314757" y="2603949"/>
            <a:ext cx="765589" cy="76558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37000"/>
                </a:schemeClr>
              </a:gs>
            </a:gsLst>
            <a:lin ang="0" scaled="1"/>
            <a:tileRect/>
          </a:gradFill>
          <a:ln w="3492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贰</a:t>
            </a:r>
          </a:p>
        </p:txBody>
      </p:sp>
      <p:sp>
        <p:nvSpPr>
          <p:cNvPr id="68" name="矩形 67"/>
          <p:cNvSpPr/>
          <p:nvPr/>
        </p:nvSpPr>
        <p:spPr>
          <a:xfrm>
            <a:off x="3289495" y="2725133"/>
            <a:ext cx="6420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新宋体" panose="02010609030101010101" pitchFamily="49" charset="-122"/>
                <a:ea typeface="新宋体" panose="02010609030101010101" pitchFamily="49" charset="-122"/>
              </a:rPr>
              <a:t>中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国传统佳节端午节</a:t>
            </a:r>
            <a:r>
              <a:rPr lang="en-US" altLang="zh-CN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PPT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2935356" y="3138078"/>
            <a:ext cx="144990" cy="146357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314757" y="3666827"/>
            <a:ext cx="765589" cy="76558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alpha val="37000"/>
                </a:schemeClr>
              </a:gs>
            </a:gsLst>
            <a:lin ang="0" scaled="1"/>
            <a:tileRect/>
          </a:gradFill>
          <a:ln w="3492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叁</a:t>
            </a:r>
          </a:p>
        </p:txBody>
      </p:sp>
      <p:sp>
        <p:nvSpPr>
          <p:cNvPr id="71" name="矩形 70"/>
          <p:cNvSpPr/>
          <p:nvPr/>
        </p:nvSpPr>
        <p:spPr>
          <a:xfrm>
            <a:off x="3289495" y="3788011"/>
            <a:ext cx="6420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新宋体" panose="02010609030101010101" pitchFamily="49" charset="-122"/>
                <a:ea typeface="新宋体" panose="02010609030101010101" pitchFamily="49" charset="-122"/>
              </a:rPr>
              <a:t>中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国传统佳节端午节</a:t>
            </a:r>
            <a:r>
              <a:rPr lang="en-US" altLang="zh-CN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PPT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2935356" y="4200956"/>
            <a:ext cx="144990" cy="146357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73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3903" y="-965200"/>
            <a:ext cx="9144000" cy="6007894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000211" y="1004719"/>
            <a:ext cx="2068055" cy="206805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37000"/>
                </a:schemeClr>
              </a:gs>
            </a:gsLst>
            <a:lin ang="0" scaled="1"/>
            <a:tileRect/>
          </a:gradFill>
          <a:ln w="34925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09600" y="3694112"/>
            <a:ext cx="10972800" cy="2665339"/>
            <a:chOff x="609600" y="2609194"/>
            <a:chExt cx="10972800" cy="2665339"/>
          </a:xfrm>
        </p:grpSpPr>
        <p:sp>
          <p:nvSpPr>
            <p:cNvPr id="51" name="任意多边形 50"/>
            <p:cNvSpPr/>
            <p:nvPr/>
          </p:nvSpPr>
          <p:spPr>
            <a:xfrm>
              <a:off x="2046698" y="2609194"/>
              <a:ext cx="9109468" cy="1963182"/>
            </a:xfrm>
            <a:custGeom>
              <a:avLst/>
              <a:gdLst>
                <a:gd name="connsiteX0" fmla="*/ 147346 w 1549798"/>
                <a:gd name="connsiteY0" fmla="*/ 443558 h 555821"/>
                <a:gd name="connsiteX1" fmla="*/ 399759 w 1549798"/>
                <a:gd name="connsiteY1" fmla="*/ 250677 h 555821"/>
                <a:gd name="connsiteX2" fmla="*/ 725990 w 1549798"/>
                <a:gd name="connsiteY2" fmla="*/ 398315 h 555821"/>
                <a:gd name="connsiteX3" fmla="*/ 1071271 w 1549798"/>
                <a:gd name="connsiteY3" fmla="*/ 646 h 555821"/>
                <a:gd name="connsiteX4" fmla="*/ 1516565 w 1549798"/>
                <a:gd name="connsiteY4" fmla="*/ 507852 h 555821"/>
                <a:gd name="connsiteX5" fmla="*/ 99721 w 1549798"/>
                <a:gd name="connsiteY5" fmla="*/ 526902 h 555821"/>
                <a:gd name="connsiteX6" fmla="*/ 147346 w 1549798"/>
                <a:gd name="connsiteY6" fmla="*/ 443558 h 555821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0 w 1450077"/>
                <a:gd name="connsiteY0" fmla="*/ 526902 h 566373"/>
                <a:gd name="connsiteX1" fmla="*/ 300038 w 1450077"/>
                <a:gd name="connsiteY1" fmla="*/ 250677 h 566373"/>
                <a:gd name="connsiteX2" fmla="*/ 626269 w 1450077"/>
                <a:gd name="connsiteY2" fmla="*/ 398315 h 566373"/>
                <a:gd name="connsiteX3" fmla="*/ 971550 w 1450077"/>
                <a:gd name="connsiteY3" fmla="*/ 646 h 566373"/>
                <a:gd name="connsiteX4" fmla="*/ 1416844 w 1450077"/>
                <a:gd name="connsiteY4" fmla="*/ 507852 h 566373"/>
                <a:gd name="connsiteX5" fmla="*/ 0 w 1450077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862 h 566333"/>
                <a:gd name="connsiteX1" fmla="*/ 300038 w 1416844"/>
                <a:gd name="connsiteY1" fmla="*/ 250637 h 566333"/>
                <a:gd name="connsiteX2" fmla="*/ 626269 w 1416844"/>
                <a:gd name="connsiteY2" fmla="*/ 398275 h 566333"/>
                <a:gd name="connsiteX3" fmla="*/ 971550 w 1416844"/>
                <a:gd name="connsiteY3" fmla="*/ 606 h 566333"/>
                <a:gd name="connsiteX4" fmla="*/ 1416844 w 1416844"/>
                <a:gd name="connsiteY4" fmla="*/ 507812 h 566333"/>
                <a:gd name="connsiteX5" fmla="*/ 0 w 1416844"/>
                <a:gd name="connsiteY5" fmla="*/ 526862 h 566333"/>
                <a:gd name="connsiteX0" fmla="*/ 0 w 1416844"/>
                <a:gd name="connsiteY0" fmla="*/ 527022 h 566493"/>
                <a:gd name="connsiteX1" fmla="*/ 300038 w 1416844"/>
                <a:gd name="connsiteY1" fmla="*/ 250797 h 566493"/>
                <a:gd name="connsiteX2" fmla="*/ 626269 w 1416844"/>
                <a:gd name="connsiteY2" fmla="*/ 398435 h 566493"/>
                <a:gd name="connsiteX3" fmla="*/ 971550 w 1416844"/>
                <a:gd name="connsiteY3" fmla="*/ 766 h 566493"/>
                <a:gd name="connsiteX4" fmla="*/ 1416844 w 1416844"/>
                <a:gd name="connsiteY4" fmla="*/ 507972 h 566493"/>
                <a:gd name="connsiteX5" fmla="*/ 0 w 1416844"/>
                <a:gd name="connsiteY5" fmla="*/ 527022 h 566493"/>
                <a:gd name="connsiteX0" fmla="*/ 0 w 1423194"/>
                <a:gd name="connsiteY0" fmla="*/ 549247 h 578615"/>
                <a:gd name="connsiteX1" fmla="*/ 306388 w 1423194"/>
                <a:gd name="connsiteY1" fmla="*/ 250797 h 578615"/>
                <a:gd name="connsiteX2" fmla="*/ 632619 w 1423194"/>
                <a:gd name="connsiteY2" fmla="*/ 398435 h 578615"/>
                <a:gd name="connsiteX3" fmla="*/ 977900 w 1423194"/>
                <a:gd name="connsiteY3" fmla="*/ 766 h 578615"/>
                <a:gd name="connsiteX4" fmla="*/ 1423194 w 1423194"/>
                <a:gd name="connsiteY4" fmla="*/ 507972 h 578615"/>
                <a:gd name="connsiteX5" fmla="*/ 0 w 1423194"/>
                <a:gd name="connsiteY5" fmla="*/ 549247 h 5786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68080"/>
                <a:gd name="connsiteX1" fmla="*/ 306388 w 1435894"/>
                <a:gd name="connsiteY1" fmla="*/ 251060 h 568080"/>
                <a:gd name="connsiteX2" fmla="*/ 632619 w 1435894"/>
                <a:gd name="connsiteY2" fmla="*/ 398698 h 568080"/>
                <a:gd name="connsiteX3" fmla="*/ 977900 w 1435894"/>
                <a:gd name="connsiteY3" fmla="*/ 1029 h 568080"/>
                <a:gd name="connsiteX4" fmla="*/ 1435894 w 1435894"/>
                <a:gd name="connsiteY4" fmla="*/ 543160 h 568080"/>
                <a:gd name="connsiteX5" fmla="*/ 0 w 1435894"/>
                <a:gd name="connsiteY5" fmla="*/ 549510 h 568080"/>
                <a:gd name="connsiteX0" fmla="*/ 0 w 1435894"/>
                <a:gd name="connsiteY0" fmla="*/ 549510 h 549510"/>
                <a:gd name="connsiteX1" fmla="*/ 306388 w 1435894"/>
                <a:gd name="connsiteY1" fmla="*/ 251060 h 549510"/>
                <a:gd name="connsiteX2" fmla="*/ 632619 w 1435894"/>
                <a:gd name="connsiteY2" fmla="*/ 398698 h 549510"/>
                <a:gd name="connsiteX3" fmla="*/ 977900 w 1435894"/>
                <a:gd name="connsiteY3" fmla="*/ 1029 h 549510"/>
                <a:gd name="connsiteX4" fmla="*/ 1435894 w 1435894"/>
                <a:gd name="connsiteY4" fmla="*/ 543160 h 549510"/>
                <a:gd name="connsiteX5" fmla="*/ 0 w 1435894"/>
                <a:gd name="connsiteY5" fmla="*/ 549510 h 549510"/>
                <a:gd name="connsiteX0" fmla="*/ 0 w 1438275"/>
                <a:gd name="connsiteY0" fmla="*/ 544747 h 544747"/>
                <a:gd name="connsiteX1" fmla="*/ 308769 w 1438275"/>
                <a:gd name="connsiteY1" fmla="*/ 251060 h 544747"/>
                <a:gd name="connsiteX2" fmla="*/ 635000 w 1438275"/>
                <a:gd name="connsiteY2" fmla="*/ 398698 h 544747"/>
                <a:gd name="connsiteX3" fmla="*/ 980281 w 1438275"/>
                <a:gd name="connsiteY3" fmla="*/ 1029 h 544747"/>
                <a:gd name="connsiteX4" fmla="*/ 1438275 w 1438275"/>
                <a:gd name="connsiteY4" fmla="*/ 543160 h 544747"/>
                <a:gd name="connsiteX5" fmla="*/ 0 w 1438275"/>
                <a:gd name="connsiteY5" fmla="*/ 544747 h 544747"/>
                <a:gd name="connsiteX0" fmla="*/ 0 w 1438275"/>
                <a:gd name="connsiteY0" fmla="*/ 551149 h 551149"/>
                <a:gd name="connsiteX1" fmla="*/ 308769 w 1438275"/>
                <a:gd name="connsiteY1" fmla="*/ 257462 h 551149"/>
                <a:gd name="connsiteX2" fmla="*/ 635000 w 1438275"/>
                <a:gd name="connsiteY2" fmla="*/ 405100 h 551149"/>
                <a:gd name="connsiteX3" fmla="*/ 1018381 w 1438275"/>
                <a:gd name="connsiteY3" fmla="*/ 1081 h 551149"/>
                <a:gd name="connsiteX4" fmla="*/ 1438275 w 1438275"/>
                <a:gd name="connsiteY4" fmla="*/ 549562 h 551149"/>
                <a:gd name="connsiteX5" fmla="*/ 0 w 1438275"/>
                <a:gd name="connsiteY5" fmla="*/ 551149 h 551149"/>
                <a:gd name="connsiteX0" fmla="*/ 0 w 1438275"/>
                <a:gd name="connsiteY0" fmla="*/ 550076 h 550076"/>
                <a:gd name="connsiteX1" fmla="*/ 308769 w 1438275"/>
                <a:gd name="connsiteY1" fmla="*/ 256389 h 550076"/>
                <a:gd name="connsiteX2" fmla="*/ 635000 w 1438275"/>
                <a:gd name="connsiteY2" fmla="*/ 404027 h 550076"/>
                <a:gd name="connsiteX3" fmla="*/ 1018381 w 1438275"/>
                <a:gd name="connsiteY3" fmla="*/ 8 h 550076"/>
                <a:gd name="connsiteX4" fmla="*/ 1438275 w 1438275"/>
                <a:gd name="connsiteY4" fmla="*/ 548489 h 550076"/>
                <a:gd name="connsiteX5" fmla="*/ 0 w 1438275"/>
                <a:gd name="connsiteY5" fmla="*/ 550076 h 550076"/>
                <a:gd name="connsiteX0" fmla="*/ 0 w 1438275"/>
                <a:gd name="connsiteY0" fmla="*/ 550075 h 550075"/>
                <a:gd name="connsiteX1" fmla="*/ 308769 w 1438275"/>
                <a:gd name="connsiteY1" fmla="*/ 256388 h 550075"/>
                <a:gd name="connsiteX2" fmla="*/ 635000 w 1438275"/>
                <a:gd name="connsiteY2" fmla="*/ 404026 h 550075"/>
                <a:gd name="connsiteX3" fmla="*/ 1018381 w 1438275"/>
                <a:gd name="connsiteY3" fmla="*/ 7 h 550075"/>
                <a:gd name="connsiteX4" fmla="*/ 1438275 w 1438275"/>
                <a:gd name="connsiteY4" fmla="*/ 548488 h 550075"/>
                <a:gd name="connsiteX5" fmla="*/ 0 w 1438275"/>
                <a:gd name="connsiteY5" fmla="*/ 550075 h 550075"/>
                <a:gd name="connsiteX0" fmla="*/ 0 w 1438275"/>
                <a:gd name="connsiteY0" fmla="*/ 550092 h 550092"/>
                <a:gd name="connsiteX1" fmla="*/ 308769 w 1438275"/>
                <a:gd name="connsiteY1" fmla="*/ 256405 h 550092"/>
                <a:gd name="connsiteX2" fmla="*/ 635000 w 1438275"/>
                <a:gd name="connsiteY2" fmla="*/ 404043 h 550092"/>
                <a:gd name="connsiteX3" fmla="*/ 1018381 w 1438275"/>
                <a:gd name="connsiteY3" fmla="*/ 24 h 550092"/>
                <a:gd name="connsiteX4" fmla="*/ 1438275 w 1438275"/>
                <a:gd name="connsiteY4" fmla="*/ 548505 h 550092"/>
                <a:gd name="connsiteX5" fmla="*/ 0 w 1438275"/>
                <a:gd name="connsiteY5" fmla="*/ 550092 h 550092"/>
                <a:gd name="connsiteX0" fmla="*/ 0 w 1438275"/>
                <a:gd name="connsiteY0" fmla="*/ 550069 h 550069"/>
                <a:gd name="connsiteX1" fmla="*/ 308769 w 1438275"/>
                <a:gd name="connsiteY1" fmla="*/ 256382 h 550069"/>
                <a:gd name="connsiteX2" fmla="*/ 635000 w 1438275"/>
                <a:gd name="connsiteY2" fmla="*/ 404020 h 550069"/>
                <a:gd name="connsiteX3" fmla="*/ 1018381 w 1438275"/>
                <a:gd name="connsiteY3" fmla="*/ 1 h 550069"/>
                <a:gd name="connsiteX4" fmla="*/ 1438275 w 1438275"/>
                <a:gd name="connsiteY4" fmla="*/ 548482 h 550069"/>
                <a:gd name="connsiteX5" fmla="*/ 0 w 1438275"/>
                <a:gd name="connsiteY5" fmla="*/ 550069 h 550069"/>
                <a:gd name="connsiteX0" fmla="*/ 0 w 1438275"/>
                <a:gd name="connsiteY0" fmla="*/ 551028 h 551028"/>
                <a:gd name="connsiteX1" fmla="*/ 308769 w 1438275"/>
                <a:gd name="connsiteY1" fmla="*/ 257341 h 551028"/>
                <a:gd name="connsiteX2" fmla="*/ 609373 w 1438275"/>
                <a:gd name="connsiteY2" fmla="*/ 410105 h 551028"/>
                <a:gd name="connsiteX3" fmla="*/ 1018381 w 1438275"/>
                <a:gd name="connsiteY3" fmla="*/ 960 h 551028"/>
                <a:gd name="connsiteX4" fmla="*/ 1438275 w 1438275"/>
                <a:gd name="connsiteY4" fmla="*/ 549441 h 551028"/>
                <a:gd name="connsiteX5" fmla="*/ 0 w 1438275"/>
                <a:gd name="connsiteY5" fmla="*/ 551028 h 551028"/>
                <a:gd name="connsiteX0" fmla="*/ 0 w 1438275"/>
                <a:gd name="connsiteY0" fmla="*/ 550961 h 550961"/>
                <a:gd name="connsiteX1" fmla="*/ 308769 w 1438275"/>
                <a:gd name="connsiteY1" fmla="*/ 257274 h 550961"/>
                <a:gd name="connsiteX2" fmla="*/ 609373 w 1438275"/>
                <a:gd name="connsiteY2" fmla="*/ 410038 h 550961"/>
                <a:gd name="connsiteX3" fmla="*/ 1018381 w 1438275"/>
                <a:gd name="connsiteY3" fmla="*/ 893 h 550961"/>
                <a:gd name="connsiteX4" fmla="*/ 1438275 w 1438275"/>
                <a:gd name="connsiteY4" fmla="*/ 549374 h 550961"/>
                <a:gd name="connsiteX5" fmla="*/ 0 w 1438275"/>
                <a:gd name="connsiteY5" fmla="*/ 550961 h 550961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75" h="550970">
                  <a:moveTo>
                    <a:pt x="0" y="550970"/>
                  </a:moveTo>
                  <a:cubicBezTo>
                    <a:pt x="144860" y="360470"/>
                    <a:pt x="226000" y="270519"/>
                    <a:pt x="308769" y="257283"/>
                  </a:cubicBezTo>
                  <a:cubicBezTo>
                    <a:pt x="391538" y="244047"/>
                    <a:pt x="540196" y="409567"/>
                    <a:pt x="609373" y="410047"/>
                  </a:cubicBezTo>
                  <a:cubicBezTo>
                    <a:pt x="678550" y="410527"/>
                    <a:pt x="880231" y="-22321"/>
                    <a:pt x="1018381" y="902"/>
                  </a:cubicBezTo>
                  <a:cubicBezTo>
                    <a:pt x="1156531" y="24125"/>
                    <a:pt x="1195387" y="204499"/>
                    <a:pt x="1438275" y="549383"/>
                  </a:cubicBezTo>
                  <a:cubicBezTo>
                    <a:pt x="6350" y="554542"/>
                    <a:pt x="1437084" y="543033"/>
                    <a:pt x="0" y="550970"/>
                  </a:cubicBezTo>
                  <a:close/>
                </a:path>
              </a:pathLst>
            </a:custGeom>
            <a:gradFill>
              <a:gsLst>
                <a:gs pos="76000">
                  <a:schemeClr val="bg1">
                    <a:lumMod val="85000"/>
                    <a:alpha val="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09600" y="3544353"/>
              <a:ext cx="10972800" cy="1730180"/>
            </a:xfrm>
            <a:custGeom>
              <a:avLst/>
              <a:gdLst>
                <a:gd name="connsiteX0" fmla="*/ 123486 w 1567279"/>
                <a:gd name="connsiteY0" fmla="*/ 257418 h 328571"/>
                <a:gd name="connsiteX1" fmla="*/ 328274 w 1567279"/>
                <a:gd name="connsiteY1" fmla="*/ 119305 h 328571"/>
                <a:gd name="connsiteX2" fmla="*/ 533061 w 1567279"/>
                <a:gd name="connsiteY2" fmla="*/ 243130 h 328571"/>
                <a:gd name="connsiteX3" fmla="*/ 837861 w 1567279"/>
                <a:gd name="connsiteY3" fmla="*/ 243 h 328571"/>
                <a:gd name="connsiteX4" fmla="*/ 1080749 w 1567279"/>
                <a:gd name="connsiteY4" fmla="*/ 195505 h 328571"/>
                <a:gd name="connsiteX5" fmla="*/ 1266486 w 1567279"/>
                <a:gd name="connsiteY5" fmla="*/ 85968 h 328571"/>
                <a:gd name="connsiteX6" fmla="*/ 1418886 w 1567279"/>
                <a:gd name="connsiteY6" fmla="*/ 238368 h 328571"/>
                <a:gd name="connsiteX7" fmla="*/ 1476036 w 1567279"/>
                <a:gd name="connsiteY7" fmla="*/ 324093 h 328571"/>
                <a:gd name="connsiteX8" fmla="*/ 99674 w 1567279"/>
                <a:gd name="connsiteY8" fmla="*/ 309805 h 328571"/>
                <a:gd name="connsiteX9" fmla="*/ 123486 w 1567279"/>
                <a:gd name="connsiteY9" fmla="*/ 257418 h 328571"/>
                <a:gd name="connsiteX0" fmla="*/ 123486 w 1535622"/>
                <a:gd name="connsiteY0" fmla="*/ 257418 h 339713"/>
                <a:gd name="connsiteX1" fmla="*/ 328274 w 1535622"/>
                <a:gd name="connsiteY1" fmla="*/ 119305 h 339713"/>
                <a:gd name="connsiteX2" fmla="*/ 533061 w 1535622"/>
                <a:gd name="connsiteY2" fmla="*/ 243130 h 339713"/>
                <a:gd name="connsiteX3" fmla="*/ 837861 w 1535622"/>
                <a:gd name="connsiteY3" fmla="*/ 243 h 339713"/>
                <a:gd name="connsiteX4" fmla="*/ 1080749 w 1535622"/>
                <a:gd name="connsiteY4" fmla="*/ 195505 h 339713"/>
                <a:gd name="connsiteX5" fmla="*/ 1266486 w 1535622"/>
                <a:gd name="connsiteY5" fmla="*/ 85968 h 339713"/>
                <a:gd name="connsiteX6" fmla="*/ 1476036 w 1535622"/>
                <a:gd name="connsiteY6" fmla="*/ 324093 h 339713"/>
                <a:gd name="connsiteX7" fmla="*/ 99674 w 1535622"/>
                <a:gd name="connsiteY7" fmla="*/ 309805 h 339713"/>
                <a:gd name="connsiteX8" fmla="*/ 123486 w 1535622"/>
                <a:gd name="connsiteY8" fmla="*/ 257418 h 339713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0 w 1435948"/>
                <a:gd name="connsiteY0" fmla="*/ 309805 h 345012"/>
                <a:gd name="connsiteX1" fmla="*/ 228600 w 1435948"/>
                <a:gd name="connsiteY1" fmla="*/ 119305 h 345012"/>
                <a:gd name="connsiteX2" fmla="*/ 433387 w 1435948"/>
                <a:gd name="connsiteY2" fmla="*/ 243130 h 345012"/>
                <a:gd name="connsiteX3" fmla="*/ 738187 w 1435948"/>
                <a:gd name="connsiteY3" fmla="*/ 243 h 345012"/>
                <a:gd name="connsiteX4" fmla="*/ 981075 w 1435948"/>
                <a:gd name="connsiteY4" fmla="*/ 195505 h 345012"/>
                <a:gd name="connsiteX5" fmla="*/ 1166812 w 1435948"/>
                <a:gd name="connsiteY5" fmla="*/ 85968 h 345012"/>
                <a:gd name="connsiteX6" fmla="*/ 1376362 w 1435948"/>
                <a:gd name="connsiteY6" fmla="*/ 324093 h 345012"/>
                <a:gd name="connsiteX7" fmla="*/ 0 w 1435948"/>
                <a:gd name="connsiteY7" fmla="*/ 309805 h 345012"/>
                <a:gd name="connsiteX0" fmla="*/ 0 w 1376362"/>
                <a:gd name="connsiteY0" fmla="*/ 309805 h 345012"/>
                <a:gd name="connsiteX1" fmla="*/ 228600 w 1376362"/>
                <a:gd name="connsiteY1" fmla="*/ 119305 h 345012"/>
                <a:gd name="connsiteX2" fmla="*/ 433387 w 1376362"/>
                <a:gd name="connsiteY2" fmla="*/ 243130 h 345012"/>
                <a:gd name="connsiteX3" fmla="*/ 738187 w 1376362"/>
                <a:gd name="connsiteY3" fmla="*/ 243 h 345012"/>
                <a:gd name="connsiteX4" fmla="*/ 981075 w 1376362"/>
                <a:gd name="connsiteY4" fmla="*/ 195505 h 345012"/>
                <a:gd name="connsiteX5" fmla="*/ 1166812 w 1376362"/>
                <a:gd name="connsiteY5" fmla="*/ 85968 h 345012"/>
                <a:gd name="connsiteX6" fmla="*/ 1376362 w 1376362"/>
                <a:gd name="connsiteY6" fmla="*/ 324093 h 345012"/>
                <a:gd name="connsiteX7" fmla="*/ 0 w 1376362"/>
                <a:gd name="connsiteY7" fmla="*/ 309805 h 345012"/>
                <a:gd name="connsiteX0" fmla="*/ 0 w 1376362"/>
                <a:gd name="connsiteY0" fmla="*/ 309805 h 337393"/>
                <a:gd name="connsiteX1" fmla="*/ 228600 w 1376362"/>
                <a:gd name="connsiteY1" fmla="*/ 119305 h 337393"/>
                <a:gd name="connsiteX2" fmla="*/ 433387 w 1376362"/>
                <a:gd name="connsiteY2" fmla="*/ 243130 h 337393"/>
                <a:gd name="connsiteX3" fmla="*/ 738187 w 1376362"/>
                <a:gd name="connsiteY3" fmla="*/ 243 h 337393"/>
                <a:gd name="connsiteX4" fmla="*/ 981075 w 1376362"/>
                <a:gd name="connsiteY4" fmla="*/ 195505 h 337393"/>
                <a:gd name="connsiteX5" fmla="*/ 1166812 w 1376362"/>
                <a:gd name="connsiteY5" fmla="*/ 85968 h 337393"/>
                <a:gd name="connsiteX6" fmla="*/ 1376362 w 1376362"/>
                <a:gd name="connsiteY6" fmla="*/ 324093 h 337393"/>
                <a:gd name="connsiteX7" fmla="*/ 0 w 1376362"/>
                <a:gd name="connsiteY7" fmla="*/ 309805 h 337393"/>
                <a:gd name="connsiteX0" fmla="*/ 0 w 1376362"/>
                <a:gd name="connsiteY0" fmla="*/ 309805 h 326038"/>
                <a:gd name="connsiteX1" fmla="*/ 228600 w 1376362"/>
                <a:gd name="connsiteY1" fmla="*/ 119305 h 326038"/>
                <a:gd name="connsiteX2" fmla="*/ 433387 w 1376362"/>
                <a:gd name="connsiteY2" fmla="*/ 243130 h 326038"/>
                <a:gd name="connsiteX3" fmla="*/ 738187 w 1376362"/>
                <a:gd name="connsiteY3" fmla="*/ 243 h 326038"/>
                <a:gd name="connsiteX4" fmla="*/ 981075 w 1376362"/>
                <a:gd name="connsiteY4" fmla="*/ 195505 h 326038"/>
                <a:gd name="connsiteX5" fmla="*/ 1166812 w 1376362"/>
                <a:gd name="connsiteY5" fmla="*/ 85968 h 326038"/>
                <a:gd name="connsiteX6" fmla="*/ 1376362 w 1376362"/>
                <a:gd name="connsiteY6" fmla="*/ 309805 h 326038"/>
                <a:gd name="connsiteX7" fmla="*/ 0 w 1376362"/>
                <a:gd name="connsiteY7" fmla="*/ 309805 h 326038"/>
                <a:gd name="connsiteX0" fmla="*/ 0 w 1376362"/>
                <a:gd name="connsiteY0" fmla="*/ 309805 h 309805"/>
                <a:gd name="connsiteX1" fmla="*/ 228600 w 1376362"/>
                <a:gd name="connsiteY1" fmla="*/ 119305 h 309805"/>
                <a:gd name="connsiteX2" fmla="*/ 433387 w 1376362"/>
                <a:gd name="connsiteY2" fmla="*/ 243130 h 309805"/>
                <a:gd name="connsiteX3" fmla="*/ 738187 w 1376362"/>
                <a:gd name="connsiteY3" fmla="*/ 243 h 309805"/>
                <a:gd name="connsiteX4" fmla="*/ 981075 w 1376362"/>
                <a:gd name="connsiteY4" fmla="*/ 195505 h 309805"/>
                <a:gd name="connsiteX5" fmla="*/ 1166812 w 1376362"/>
                <a:gd name="connsiteY5" fmla="*/ 85968 h 309805"/>
                <a:gd name="connsiteX6" fmla="*/ 1376362 w 1376362"/>
                <a:gd name="connsiteY6" fmla="*/ 309805 h 309805"/>
                <a:gd name="connsiteX7" fmla="*/ 0 w 1376362"/>
                <a:gd name="connsiteY7" fmla="*/ 309805 h 309805"/>
                <a:gd name="connsiteX0" fmla="*/ 0 w 1376362"/>
                <a:gd name="connsiteY0" fmla="*/ 325772 h 325772"/>
                <a:gd name="connsiteX1" fmla="*/ 228600 w 1376362"/>
                <a:gd name="connsiteY1" fmla="*/ 135272 h 325772"/>
                <a:gd name="connsiteX2" fmla="*/ 433387 w 1376362"/>
                <a:gd name="connsiteY2" fmla="*/ 259097 h 325772"/>
                <a:gd name="connsiteX3" fmla="*/ 692520 w 1376362"/>
                <a:gd name="connsiteY3" fmla="*/ 227 h 325772"/>
                <a:gd name="connsiteX4" fmla="*/ 981075 w 1376362"/>
                <a:gd name="connsiteY4" fmla="*/ 211472 h 325772"/>
                <a:gd name="connsiteX5" fmla="*/ 1166812 w 1376362"/>
                <a:gd name="connsiteY5" fmla="*/ 101935 h 325772"/>
                <a:gd name="connsiteX6" fmla="*/ 1376362 w 1376362"/>
                <a:gd name="connsiteY6" fmla="*/ 325772 h 325772"/>
                <a:gd name="connsiteX7" fmla="*/ 0 w 1376362"/>
                <a:gd name="connsiteY7" fmla="*/ 325772 h 325772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20018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7870 h 327870"/>
                <a:gd name="connsiteX1" fmla="*/ 228600 w 1376362"/>
                <a:gd name="connsiteY1" fmla="*/ 137370 h 327870"/>
                <a:gd name="connsiteX2" fmla="*/ 433387 w 1376362"/>
                <a:gd name="connsiteY2" fmla="*/ 261195 h 327870"/>
                <a:gd name="connsiteX3" fmla="*/ 710787 w 1376362"/>
                <a:gd name="connsiteY3" fmla="*/ 42 h 327870"/>
                <a:gd name="connsiteX4" fmla="*/ 981075 w 1376362"/>
                <a:gd name="connsiteY4" fmla="*/ 213570 h 327870"/>
                <a:gd name="connsiteX5" fmla="*/ 1166812 w 1376362"/>
                <a:gd name="connsiteY5" fmla="*/ 122300 h 327870"/>
                <a:gd name="connsiteX6" fmla="*/ 1376362 w 1376362"/>
                <a:gd name="connsiteY6" fmla="*/ 327870 h 327870"/>
                <a:gd name="connsiteX7" fmla="*/ 0 w 1376362"/>
                <a:gd name="connsiteY7" fmla="*/ 327870 h 327870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6362" h="327833">
                  <a:moveTo>
                    <a:pt x="0" y="327833"/>
                  </a:moveTo>
                  <a:cubicBezTo>
                    <a:pt x="151606" y="179402"/>
                    <a:pt x="161690" y="137995"/>
                    <a:pt x="222215" y="137333"/>
                  </a:cubicBezTo>
                  <a:cubicBezTo>
                    <a:pt x="282740" y="136671"/>
                    <a:pt x="351958" y="284046"/>
                    <a:pt x="433387" y="261158"/>
                  </a:cubicBezTo>
                  <a:cubicBezTo>
                    <a:pt x="514816" y="238270"/>
                    <a:pt x="612656" y="1093"/>
                    <a:pt x="710787" y="5"/>
                  </a:cubicBezTo>
                  <a:cubicBezTo>
                    <a:pt x="808918" y="-1083"/>
                    <a:pt x="909638" y="177174"/>
                    <a:pt x="981075" y="213533"/>
                  </a:cubicBezTo>
                  <a:cubicBezTo>
                    <a:pt x="1052512" y="249892"/>
                    <a:pt x="1110064" y="123763"/>
                    <a:pt x="1166812" y="122263"/>
                  </a:cubicBezTo>
                  <a:cubicBezTo>
                    <a:pt x="1223560" y="120763"/>
                    <a:pt x="1246981" y="161940"/>
                    <a:pt x="1376362" y="327833"/>
                  </a:cubicBezTo>
                  <a:lnTo>
                    <a:pt x="0" y="327833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75000"/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80240" y="130599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新宋体" panose="02010609030101010101" pitchFamily="49" charset="-122"/>
                <a:ea typeface="新宋体" panose="02010609030101010101" pitchFamily="49" charset="-122"/>
              </a:rPr>
              <a:t>壹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751778"/>
            <a:ext cx="2425293" cy="1485165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2885663" y="3875568"/>
            <a:ext cx="6420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新宋体" panose="02010609030101010101" pitchFamily="49" charset="-122"/>
                <a:ea typeface="新宋体" panose="02010609030101010101" pitchFamily="49" charset="-122"/>
              </a:rPr>
              <a:t>中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国传统佳节端午节</a:t>
            </a:r>
            <a:r>
              <a:rPr lang="en-US" altLang="zh-CN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PPT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7148" y="285847"/>
            <a:ext cx="787180" cy="162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503680" y="258371"/>
            <a:ext cx="10068560" cy="76558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423411" y="-4423413"/>
            <a:ext cx="3332482" cy="121793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2536" y="1158162"/>
            <a:ext cx="7210847" cy="3329959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38357" y="258371"/>
            <a:ext cx="765589" cy="76558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3492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壹</a:t>
            </a:r>
          </a:p>
        </p:txBody>
      </p:sp>
      <p:sp>
        <p:nvSpPr>
          <p:cNvPr id="9" name="矩形 8"/>
          <p:cNvSpPr/>
          <p:nvPr/>
        </p:nvSpPr>
        <p:spPr>
          <a:xfrm>
            <a:off x="1724855" y="342458"/>
            <a:ext cx="6420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新宋体" panose="02010609030101010101" pitchFamily="49" charset="-122"/>
                <a:ea typeface="新宋体" panose="02010609030101010101" pitchFamily="49" charset="-122"/>
              </a:rPr>
              <a:t>中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国传统佳节端午节</a:t>
            </a:r>
            <a:r>
              <a:rPr lang="en-US" altLang="zh-CN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PPT</a:t>
            </a:r>
            <a:r>
              <a:rPr lang="zh-CN" altLang="en-US" sz="28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8956" y="792500"/>
            <a:ext cx="144990" cy="146357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8956" y="4713250"/>
            <a:ext cx="9787295" cy="13246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6702" y="4738915"/>
            <a:ext cx="6031412" cy="211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3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-10125"/>
            <a:ext cx="12192002" cy="6868126"/>
            <a:chOff x="0" y="-10125"/>
            <a:chExt cx="12192002" cy="686812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70241" y="1"/>
              <a:ext cx="8321761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0" y="-10125"/>
              <a:ext cx="8321761" cy="6858000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609600" y="3694112"/>
            <a:ext cx="10972800" cy="2665339"/>
            <a:chOff x="609600" y="2609194"/>
            <a:chExt cx="10972800" cy="2665339"/>
          </a:xfrm>
        </p:grpSpPr>
        <p:sp>
          <p:nvSpPr>
            <p:cNvPr id="31" name="任意多边形 30"/>
            <p:cNvSpPr/>
            <p:nvPr/>
          </p:nvSpPr>
          <p:spPr>
            <a:xfrm>
              <a:off x="2046698" y="2609194"/>
              <a:ext cx="9109468" cy="1963182"/>
            </a:xfrm>
            <a:custGeom>
              <a:avLst/>
              <a:gdLst>
                <a:gd name="connsiteX0" fmla="*/ 147346 w 1549798"/>
                <a:gd name="connsiteY0" fmla="*/ 443558 h 555821"/>
                <a:gd name="connsiteX1" fmla="*/ 399759 w 1549798"/>
                <a:gd name="connsiteY1" fmla="*/ 250677 h 555821"/>
                <a:gd name="connsiteX2" fmla="*/ 725990 w 1549798"/>
                <a:gd name="connsiteY2" fmla="*/ 398315 h 555821"/>
                <a:gd name="connsiteX3" fmla="*/ 1071271 w 1549798"/>
                <a:gd name="connsiteY3" fmla="*/ 646 h 555821"/>
                <a:gd name="connsiteX4" fmla="*/ 1516565 w 1549798"/>
                <a:gd name="connsiteY4" fmla="*/ 507852 h 555821"/>
                <a:gd name="connsiteX5" fmla="*/ 99721 w 1549798"/>
                <a:gd name="connsiteY5" fmla="*/ 526902 h 555821"/>
                <a:gd name="connsiteX6" fmla="*/ 147346 w 1549798"/>
                <a:gd name="connsiteY6" fmla="*/ 443558 h 555821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50390 w 1500467"/>
                <a:gd name="connsiteY0" fmla="*/ 526902 h 566373"/>
                <a:gd name="connsiteX1" fmla="*/ 350428 w 1500467"/>
                <a:gd name="connsiteY1" fmla="*/ 250677 h 566373"/>
                <a:gd name="connsiteX2" fmla="*/ 676659 w 1500467"/>
                <a:gd name="connsiteY2" fmla="*/ 398315 h 566373"/>
                <a:gd name="connsiteX3" fmla="*/ 1021940 w 1500467"/>
                <a:gd name="connsiteY3" fmla="*/ 646 h 566373"/>
                <a:gd name="connsiteX4" fmla="*/ 1467234 w 1500467"/>
                <a:gd name="connsiteY4" fmla="*/ 507852 h 566373"/>
                <a:gd name="connsiteX5" fmla="*/ 50390 w 1500467"/>
                <a:gd name="connsiteY5" fmla="*/ 526902 h 566373"/>
                <a:gd name="connsiteX0" fmla="*/ 0 w 1450077"/>
                <a:gd name="connsiteY0" fmla="*/ 526902 h 566373"/>
                <a:gd name="connsiteX1" fmla="*/ 300038 w 1450077"/>
                <a:gd name="connsiteY1" fmla="*/ 250677 h 566373"/>
                <a:gd name="connsiteX2" fmla="*/ 626269 w 1450077"/>
                <a:gd name="connsiteY2" fmla="*/ 398315 h 566373"/>
                <a:gd name="connsiteX3" fmla="*/ 971550 w 1450077"/>
                <a:gd name="connsiteY3" fmla="*/ 646 h 566373"/>
                <a:gd name="connsiteX4" fmla="*/ 1416844 w 1450077"/>
                <a:gd name="connsiteY4" fmla="*/ 507852 h 566373"/>
                <a:gd name="connsiteX5" fmla="*/ 0 w 1450077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902 h 566373"/>
                <a:gd name="connsiteX1" fmla="*/ 300038 w 1416844"/>
                <a:gd name="connsiteY1" fmla="*/ 250677 h 566373"/>
                <a:gd name="connsiteX2" fmla="*/ 626269 w 1416844"/>
                <a:gd name="connsiteY2" fmla="*/ 398315 h 566373"/>
                <a:gd name="connsiteX3" fmla="*/ 971550 w 1416844"/>
                <a:gd name="connsiteY3" fmla="*/ 646 h 566373"/>
                <a:gd name="connsiteX4" fmla="*/ 1416844 w 1416844"/>
                <a:gd name="connsiteY4" fmla="*/ 507852 h 566373"/>
                <a:gd name="connsiteX5" fmla="*/ 0 w 1416844"/>
                <a:gd name="connsiteY5" fmla="*/ 526902 h 566373"/>
                <a:gd name="connsiteX0" fmla="*/ 0 w 1416844"/>
                <a:gd name="connsiteY0" fmla="*/ 526862 h 566333"/>
                <a:gd name="connsiteX1" fmla="*/ 300038 w 1416844"/>
                <a:gd name="connsiteY1" fmla="*/ 250637 h 566333"/>
                <a:gd name="connsiteX2" fmla="*/ 626269 w 1416844"/>
                <a:gd name="connsiteY2" fmla="*/ 398275 h 566333"/>
                <a:gd name="connsiteX3" fmla="*/ 971550 w 1416844"/>
                <a:gd name="connsiteY3" fmla="*/ 606 h 566333"/>
                <a:gd name="connsiteX4" fmla="*/ 1416844 w 1416844"/>
                <a:gd name="connsiteY4" fmla="*/ 507812 h 566333"/>
                <a:gd name="connsiteX5" fmla="*/ 0 w 1416844"/>
                <a:gd name="connsiteY5" fmla="*/ 526862 h 566333"/>
                <a:gd name="connsiteX0" fmla="*/ 0 w 1416844"/>
                <a:gd name="connsiteY0" fmla="*/ 527022 h 566493"/>
                <a:gd name="connsiteX1" fmla="*/ 300038 w 1416844"/>
                <a:gd name="connsiteY1" fmla="*/ 250797 h 566493"/>
                <a:gd name="connsiteX2" fmla="*/ 626269 w 1416844"/>
                <a:gd name="connsiteY2" fmla="*/ 398435 h 566493"/>
                <a:gd name="connsiteX3" fmla="*/ 971550 w 1416844"/>
                <a:gd name="connsiteY3" fmla="*/ 766 h 566493"/>
                <a:gd name="connsiteX4" fmla="*/ 1416844 w 1416844"/>
                <a:gd name="connsiteY4" fmla="*/ 507972 h 566493"/>
                <a:gd name="connsiteX5" fmla="*/ 0 w 1416844"/>
                <a:gd name="connsiteY5" fmla="*/ 527022 h 566493"/>
                <a:gd name="connsiteX0" fmla="*/ 0 w 1423194"/>
                <a:gd name="connsiteY0" fmla="*/ 549247 h 578615"/>
                <a:gd name="connsiteX1" fmla="*/ 306388 w 1423194"/>
                <a:gd name="connsiteY1" fmla="*/ 250797 h 578615"/>
                <a:gd name="connsiteX2" fmla="*/ 632619 w 1423194"/>
                <a:gd name="connsiteY2" fmla="*/ 398435 h 578615"/>
                <a:gd name="connsiteX3" fmla="*/ 977900 w 1423194"/>
                <a:gd name="connsiteY3" fmla="*/ 766 h 578615"/>
                <a:gd name="connsiteX4" fmla="*/ 1423194 w 1423194"/>
                <a:gd name="connsiteY4" fmla="*/ 507972 h 578615"/>
                <a:gd name="connsiteX5" fmla="*/ 0 w 1423194"/>
                <a:gd name="connsiteY5" fmla="*/ 549247 h 5786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96015"/>
                <a:gd name="connsiteX1" fmla="*/ 306388 w 1435894"/>
                <a:gd name="connsiteY1" fmla="*/ 251060 h 596015"/>
                <a:gd name="connsiteX2" fmla="*/ 632619 w 1435894"/>
                <a:gd name="connsiteY2" fmla="*/ 398698 h 596015"/>
                <a:gd name="connsiteX3" fmla="*/ 977900 w 1435894"/>
                <a:gd name="connsiteY3" fmla="*/ 1029 h 596015"/>
                <a:gd name="connsiteX4" fmla="*/ 1435894 w 1435894"/>
                <a:gd name="connsiteY4" fmla="*/ 543160 h 596015"/>
                <a:gd name="connsiteX5" fmla="*/ 0 w 1435894"/>
                <a:gd name="connsiteY5" fmla="*/ 549510 h 596015"/>
                <a:gd name="connsiteX0" fmla="*/ 0 w 1435894"/>
                <a:gd name="connsiteY0" fmla="*/ 549510 h 568080"/>
                <a:gd name="connsiteX1" fmla="*/ 306388 w 1435894"/>
                <a:gd name="connsiteY1" fmla="*/ 251060 h 568080"/>
                <a:gd name="connsiteX2" fmla="*/ 632619 w 1435894"/>
                <a:gd name="connsiteY2" fmla="*/ 398698 h 568080"/>
                <a:gd name="connsiteX3" fmla="*/ 977900 w 1435894"/>
                <a:gd name="connsiteY3" fmla="*/ 1029 h 568080"/>
                <a:gd name="connsiteX4" fmla="*/ 1435894 w 1435894"/>
                <a:gd name="connsiteY4" fmla="*/ 543160 h 568080"/>
                <a:gd name="connsiteX5" fmla="*/ 0 w 1435894"/>
                <a:gd name="connsiteY5" fmla="*/ 549510 h 568080"/>
                <a:gd name="connsiteX0" fmla="*/ 0 w 1435894"/>
                <a:gd name="connsiteY0" fmla="*/ 549510 h 549510"/>
                <a:gd name="connsiteX1" fmla="*/ 306388 w 1435894"/>
                <a:gd name="connsiteY1" fmla="*/ 251060 h 549510"/>
                <a:gd name="connsiteX2" fmla="*/ 632619 w 1435894"/>
                <a:gd name="connsiteY2" fmla="*/ 398698 h 549510"/>
                <a:gd name="connsiteX3" fmla="*/ 977900 w 1435894"/>
                <a:gd name="connsiteY3" fmla="*/ 1029 h 549510"/>
                <a:gd name="connsiteX4" fmla="*/ 1435894 w 1435894"/>
                <a:gd name="connsiteY4" fmla="*/ 543160 h 549510"/>
                <a:gd name="connsiteX5" fmla="*/ 0 w 1435894"/>
                <a:gd name="connsiteY5" fmla="*/ 549510 h 549510"/>
                <a:gd name="connsiteX0" fmla="*/ 0 w 1438275"/>
                <a:gd name="connsiteY0" fmla="*/ 544747 h 544747"/>
                <a:gd name="connsiteX1" fmla="*/ 308769 w 1438275"/>
                <a:gd name="connsiteY1" fmla="*/ 251060 h 544747"/>
                <a:gd name="connsiteX2" fmla="*/ 635000 w 1438275"/>
                <a:gd name="connsiteY2" fmla="*/ 398698 h 544747"/>
                <a:gd name="connsiteX3" fmla="*/ 980281 w 1438275"/>
                <a:gd name="connsiteY3" fmla="*/ 1029 h 544747"/>
                <a:gd name="connsiteX4" fmla="*/ 1438275 w 1438275"/>
                <a:gd name="connsiteY4" fmla="*/ 543160 h 544747"/>
                <a:gd name="connsiteX5" fmla="*/ 0 w 1438275"/>
                <a:gd name="connsiteY5" fmla="*/ 544747 h 544747"/>
                <a:gd name="connsiteX0" fmla="*/ 0 w 1438275"/>
                <a:gd name="connsiteY0" fmla="*/ 551149 h 551149"/>
                <a:gd name="connsiteX1" fmla="*/ 308769 w 1438275"/>
                <a:gd name="connsiteY1" fmla="*/ 257462 h 551149"/>
                <a:gd name="connsiteX2" fmla="*/ 635000 w 1438275"/>
                <a:gd name="connsiteY2" fmla="*/ 405100 h 551149"/>
                <a:gd name="connsiteX3" fmla="*/ 1018381 w 1438275"/>
                <a:gd name="connsiteY3" fmla="*/ 1081 h 551149"/>
                <a:gd name="connsiteX4" fmla="*/ 1438275 w 1438275"/>
                <a:gd name="connsiteY4" fmla="*/ 549562 h 551149"/>
                <a:gd name="connsiteX5" fmla="*/ 0 w 1438275"/>
                <a:gd name="connsiteY5" fmla="*/ 551149 h 551149"/>
                <a:gd name="connsiteX0" fmla="*/ 0 w 1438275"/>
                <a:gd name="connsiteY0" fmla="*/ 550076 h 550076"/>
                <a:gd name="connsiteX1" fmla="*/ 308769 w 1438275"/>
                <a:gd name="connsiteY1" fmla="*/ 256389 h 550076"/>
                <a:gd name="connsiteX2" fmla="*/ 635000 w 1438275"/>
                <a:gd name="connsiteY2" fmla="*/ 404027 h 550076"/>
                <a:gd name="connsiteX3" fmla="*/ 1018381 w 1438275"/>
                <a:gd name="connsiteY3" fmla="*/ 8 h 550076"/>
                <a:gd name="connsiteX4" fmla="*/ 1438275 w 1438275"/>
                <a:gd name="connsiteY4" fmla="*/ 548489 h 550076"/>
                <a:gd name="connsiteX5" fmla="*/ 0 w 1438275"/>
                <a:gd name="connsiteY5" fmla="*/ 550076 h 550076"/>
                <a:gd name="connsiteX0" fmla="*/ 0 w 1438275"/>
                <a:gd name="connsiteY0" fmla="*/ 550075 h 550075"/>
                <a:gd name="connsiteX1" fmla="*/ 308769 w 1438275"/>
                <a:gd name="connsiteY1" fmla="*/ 256388 h 550075"/>
                <a:gd name="connsiteX2" fmla="*/ 635000 w 1438275"/>
                <a:gd name="connsiteY2" fmla="*/ 404026 h 550075"/>
                <a:gd name="connsiteX3" fmla="*/ 1018381 w 1438275"/>
                <a:gd name="connsiteY3" fmla="*/ 7 h 550075"/>
                <a:gd name="connsiteX4" fmla="*/ 1438275 w 1438275"/>
                <a:gd name="connsiteY4" fmla="*/ 548488 h 550075"/>
                <a:gd name="connsiteX5" fmla="*/ 0 w 1438275"/>
                <a:gd name="connsiteY5" fmla="*/ 550075 h 550075"/>
                <a:gd name="connsiteX0" fmla="*/ 0 w 1438275"/>
                <a:gd name="connsiteY0" fmla="*/ 550092 h 550092"/>
                <a:gd name="connsiteX1" fmla="*/ 308769 w 1438275"/>
                <a:gd name="connsiteY1" fmla="*/ 256405 h 550092"/>
                <a:gd name="connsiteX2" fmla="*/ 635000 w 1438275"/>
                <a:gd name="connsiteY2" fmla="*/ 404043 h 550092"/>
                <a:gd name="connsiteX3" fmla="*/ 1018381 w 1438275"/>
                <a:gd name="connsiteY3" fmla="*/ 24 h 550092"/>
                <a:gd name="connsiteX4" fmla="*/ 1438275 w 1438275"/>
                <a:gd name="connsiteY4" fmla="*/ 548505 h 550092"/>
                <a:gd name="connsiteX5" fmla="*/ 0 w 1438275"/>
                <a:gd name="connsiteY5" fmla="*/ 550092 h 550092"/>
                <a:gd name="connsiteX0" fmla="*/ 0 w 1438275"/>
                <a:gd name="connsiteY0" fmla="*/ 550069 h 550069"/>
                <a:gd name="connsiteX1" fmla="*/ 308769 w 1438275"/>
                <a:gd name="connsiteY1" fmla="*/ 256382 h 550069"/>
                <a:gd name="connsiteX2" fmla="*/ 635000 w 1438275"/>
                <a:gd name="connsiteY2" fmla="*/ 404020 h 550069"/>
                <a:gd name="connsiteX3" fmla="*/ 1018381 w 1438275"/>
                <a:gd name="connsiteY3" fmla="*/ 1 h 550069"/>
                <a:gd name="connsiteX4" fmla="*/ 1438275 w 1438275"/>
                <a:gd name="connsiteY4" fmla="*/ 548482 h 550069"/>
                <a:gd name="connsiteX5" fmla="*/ 0 w 1438275"/>
                <a:gd name="connsiteY5" fmla="*/ 550069 h 550069"/>
                <a:gd name="connsiteX0" fmla="*/ 0 w 1438275"/>
                <a:gd name="connsiteY0" fmla="*/ 551028 h 551028"/>
                <a:gd name="connsiteX1" fmla="*/ 308769 w 1438275"/>
                <a:gd name="connsiteY1" fmla="*/ 257341 h 551028"/>
                <a:gd name="connsiteX2" fmla="*/ 609373 w 1438275"/>
                <a:gd name="connsiteY2" fmla="*/ 410105 h 551028"/>
                <a:gd name="connsiteX3" fmla="*/ 1018381 w 1438275"/>
                <a:gd name="connsiteY3" fmla="*/ 960 h 551028"/>
                <a:gd name="connsiteX4" fmla="*/ 1438275 w 1438275"/>
                <a:gd name="connsiteY4" fmla="*/ 549441 h 551028"/>
                <a:gd name="connsiteX5" fmla="*/ 0 w 1438275"/>
                <a:gd name="connsiteY5" fmla="*/ 551028 h 551028"/>
                <a:gd name="connsiteX0" fmla="*/ 0 w 1438275"/>
                <a:gd name="connsiteY0" fmla="*/ 550961 h 550961"/>
                <a:gd name="connsiteX1" fmla="*/ 308769 w 1438275"/>
                <a:gd name="connsiteY1" fmla="*/ 257274 h 550961"/>
                <a:gd name="connsiteX2" fmla="*/ 609373 w 1438275"/>
                <a:gd name="connsiteY2" fmla="*/ 410038 h 550961"/>
                <a:gd name="connsiteX3" fmla="*/ 1018381 w 1438275"/>
                <a:gd name="connsiteY3" fmla="*/ 893 h 550961"/>
                <a:gd name="connsiteX4" fmla="*/ 1438275 w 1438275"/>
                <a:gd name="connsiteY4" fmla="*/ 549374 h 550961"/>
                <a:gd name="connsiteX5" fmla="*/ 0 w 1438275"/>
                <a:gd name="connsiteY5" fmla="*/ 550961 h 550961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  <a:gd name="connsiteX0" fmla="*/ 0 w 1438275"/>
                <a:gd name="connsiteY0" fmla="*/ 550970 h 550970"/>
                <a:gd name="connsiteX1" fmla="*/ 308769 w 1438275"/>
                <a:gd name="connsiteY1" fmla="*/ 257283 h 550970"/>
                <a:gd name="connsiteX2" fmla="*/ 609373 w 1438275"/>
                <a:gd name="connsiteY2" fmla="*/ 410047 h 550970"/>
                <a:gd name="connsiteX3" fmla="*/ 1018381 w 1438275"/>
                <a:gd name="connsiteY3" fmla="*/ 902 h 550970"/>
                <a:gd name="connsiteX4" fmla="*/ 1438275 w 1438275"/>
                <a:gd name="connsiteY4" fmla="*/ 549383 h 550970"/>
                <a:gd name="connsiteX5" fmla="*/ 0 w 1438275"/>
                <a:gd name="connsiteY5" fmla="*/ 550970 h 55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75" h="550970">
                  <a:moveTo>
                    <a:pt x="0" y="550970"/>
                  </a:moveTo>
                  <a:cubicBezTo>
                    <a:pt x="144860" y="360470"/>
                    <a:pt x="226000" y="270519"/>
                    <a:pt x="308769" y="257283"/>
                  </a:cubicBezTo>
                  <a:cubicBezTo>
                    <a:pt x="391538" y="244047"/>
                    <a:pt x="540196" y="409567"/>
                    <a:pt x="609373" y="410047"/>
                  </a:cubicBezTo>
                  <a:cubicBezTo>
                    <a:pt x="678550" y="410527"/>
                    <a:pt x="880231" y="-22321"/>
                    <a:pt x="1018381" y="902"/>
                  </a:cubicBezTo>
                  <a:cubicBezTo>
                    <a:pt x="1156531" y="24125"/>
                    <a:pt x="1195387" y="204499"/>
                    <a:pt x="1438275" y="549383"/>
                  </a:cubicBezTo>
                  <a:cubicBezTo>
                    <a:pt x="6350" y="554542"/>
                    <a:pt x="1437084" y="543033"/>
                    <a:pt x="0" y="550970"/>
                  </a:cubicBezTo>
                  <a:close/>
                </a:path>
              </a:pathLst>
            </a:custGeom>
            <a:gradFill>
              <a:gsLst>
                <a:gs pos="76000">
                  <a:schemeClr val="bg1">
                    <a:lumMod val="85000"/>
                    <a:alpha val="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09600" y="3544353"/>
              <a:ext cx="10972800" cy="1730180"/>
            </a:xfrm>
            <a:custGeom>
              <a:avLst/>
              <a:gdLst>
                <a:gd name="connsiteX0" fmla="*/ 123486 w 1567279"/>
                <a:gd name="connsiteY0" fmla="*/ 257418 h 328571"/>
                <a:gd name="connsiteX1" fmla="*/ 328274 w 1567279"/>
                <a:gd name="connsiteY1" fmla="*/ 119305 h 328571"/>
                <a:gd name="connsiteX2" fmla="*/ 533061 w 1567279"/>
                <a:gd name="connsiteY2" fmla="*/ 243130 h 328571"/>
                <a:gd name="connsiteX3" fmla="*/ 837861 w 1567279"/>
                <a:gd name="connsiteY3" fmla="*/ 243 h 328571"/>
                <a:gd name="connsiteX4" fmla="*/ 1080749 w 1567279"/>
                <a:gd name="connsiteY4" fmla="*/ 195505 h 328571"/>
                <a:gd name="connsiteX5" fmla="*/ 1266486 w 1567279"/>
                <a:gd name="connsiteY5" fmla="*/ 85968 h 328571"/>
                <a:gd name="connsiteX6" fmla="*/ 1418886 w 1567279"/>
                <a:gd name="connsiteY6" fmla="*/ 238368 h 328571"/>
                <a:gd name="connsiteX7" fmla="*/ 1476036 w 1567279"/>
                <a:gd name="connsiteY7" fmla="*/ 324093 h 328571"/>
                <a:gd name="connsiteX8" fmla="*/ 99674 w 1567279"/>
                <a:gd name="connsiteY8" fmla="*/ 309805 h 328571"/>
                <a:gd name="connsiteX9" fmla="*/ 123486 w 1567279"/>
                <a:gd name="connsiteY9" fmla="*/ 257418 h 328571"/>
                <a:gd name="connsiteX0" fmla="*/ 123486 w 1535622"/>
                <a:gd name="connsiteY0" fmla="*/ 257418 h 339713"/>
                <a:gd name="connsiteX1" fmla="*/ 328274 w 1535622"/>
                <a:gd name="connsiteY1" fmla="*/ 119305 h 339713"/>
                <a:gd name="connsiteX2" fmla="*/ 533061 w 1535622"/>
                <a:gd name="connsiteY2" fmla="*/ 243130 h 339713"/>
                <a:gd name="connsiteX3" fmla="*/ 837861 w 1535622"/>
                <a:gd name="connsiteY3" fmla="*/ 243 h 339713"/>
                <a:gd name="connsiteX4" fmla="*/ 1080749 w 1535622"/>
                <a:gd name="connsiteY4" fmla="*/ 195505 h 339713"/>
                <a:gd name="connsiteX5" fmla="*/ 1266486 w 1535622"/>
                <a:gd name="connsiteY5" fmla="*/ 85968 h 339713"/>
                <a:gd name="connsiteX6" fmla="*/ 1476036 w 1535622"/>
                <a:gd name="connsiteY6" fmla="*/ 324093 h 339713"/>
                <a:gd name="connsiteX7" fmla="*/ 99674 w 1535622"/>
                <a:gd name="connsiteY7" fmla="*/ 309805 h 339713"/>
                <a:gd name="connsiteX8" fmla="*/ 123486 w 1535622"/>
                <a:gd name="connsiteY8" fmla="*/ 257418 h 339713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56755 w 1492703"/>
                <a:gd name="connsiteY0" fmla="*/ 309805 h 345012"/>
                <a:gd name="connsiteX1" fmla="*/ 285355 w 1492703"/>
                <a:gd name="connsiteY1" fmla="*/ 119305 h 345012"/>
                <a:gd name="connsiteX2" fmla="*/ 490142 w 1492703"/>
                <a:gd name="connsiteY2" fmla="*/ 243130 h 345012"/>
                <a:gd name="connsiteX3" fmla="*/ 794942 w 1492703"/>
                <a:gd name="connsiteY3" fmla="*/ 243 h 345012"/>
                <a:gd name="connsiteX4" fmla="*/ 1037830 w 1492703"/>
                <a:gd name="connsiteY4" fmla="*/ 195505 h 345012"/>
                <a:gd name="connsiteX5" fmla="*/ 1223567 w 1492703"/>
                <a:gd name="connsiteY5" fmla="*/ 85968 h 345012"/>
                <a:gd name="connsiteX6" fmla="*/ 1433117 w 1492703"/>
                <a:gd name="connsiteY6" fmla="*/ 324093 h 345012"/>
                <a:gd name="connsiteX7" fmla="*/ 56755 w 1492703"/>
                <a:gd name="connsiteY7" fmla="*/ 309805 h 345012"/>
                <a:gd name="connsiteX0" fmla="*/ 0 w 1435948"/>
                <a:gd name="connsiteY0" fmla="*/ 309805 h 345012"/>
                <a:gd name="connsiteX1" fmla="*/ 228600 w 1435948"/>
                <a:gd name="connsiteY1" fmla="*/ 119305 h 345012"/>
                <a:gd name="connsiteX2" fmla="*/ 433387 w 1435948"/>
                <a:gd name="connsiteY2" fmla="*/ 243130 h 345012"/>
                <a:gd name="connsiteX3" fmla="*/ 738187 w 1435948"/>
                <a:gd name="connsiteY3" fmla="*/ 243 h 345012"/>
                <a:gd name="connsiteX4" fmla="*/ 981075 w 1435948"/>
                <a:gd name="connsiteY4" fmla="*/ 195505 h 345012"/>
                <a:gd name="connsiteX5" fmla="*/ 1166812 w 1435948"/>
                <a:gd name="connsiteY5" fmla="*/ 85968 h 345012"/>
                <a:gd name="connsiteX6" fmla="*/ 1376362 w 1435948"/>
                <a:gd name="connsiteY6" fmla="*/ 324093 h 345012"/>
                <a:gd name="connsiteX7" fmla="*/ 0 w 1435948"/>
                <a:gd name="connsiteY7" fmla="*/ 309805 h 345012"/>
                <a:gd name="connsiteX0" fmla="*/ 0 w 1376362"/>
                <a:gd name="connsiteY0" fmla="*/ 309805 h 345012"/>
                <a:gd name="connsiteX1" fmla="*/ 228600 w 1376362"/>
                <a:gd name="connsiteY1" fmla="*/ 119305 h 345012"/>
                <a:gd name="connsiteX2" fmla="*/ 433387 w 1376362"/>
                <a:gd name="connsiteY2" fmla="*/ 243130 h 345012"/>
                <a:gd name="connsiteX3" fmla="*/ 738187 w 1376362"/>
                <a:gd name="connsiteY3" fmla="*/ 243 h 345012"/>
                <a:gd name="connsiteX4" fmla="*/ 981075 w 1376362"/>
                <a:gd name="connsiteY4" fmla="*/ 195505 h 345012"/>
                <a:gd name="connsiteX5" fmla="*/ 1166812 w 1376362"/>
                <a:gd name="connsiteY5" fmla="*/ 85968 h 345012"/>
                <a:gd name="connsiteX6" fmla="*/ 1376362 w 1376362"/>
                <a:gd name="connsiteY6" fmla="*/ 324093 h 345012"/>
                <a:gd name="connsiteX7" fmla="*/ 0 w 1376362"/>
                <a:gd name="connsiteY7" fmla="*/ 309805 h 345012"/>
                <a:gd name="connsiteX0" fmla="*/ 0 w 1376362"/>
                <a:gd name="connsiteY0" fmla="*/ 309805 h 337393"/>
                <a:gd name="connsiteX1" fmla="*/ 228600 w 1376362"/>
                <a:gd name="connsiteY1" fmla="*/ 119305 h 337393"/>
                <a:gd name="connsiteX2" fmla="*/ 433387 w 1376362"/>
                <a:gd name="connsiteY2" fmla="*/ 243130 h 337393"/>
                <a:gd name="connsiteX3" fmla="*/ 738187 w 1376362"/>
                <a:gd name="connsiteY3" fmla="*/ 243 h 337393"/>
                <a:gd name="connsiteX4" fmla="*/ 981075 w 1376362"/>
                <a:gd name="connsiteY4" fmla="*/ 195505 h 337393"/>
                <a:gd name="connsiteX5" fmla="*/ 1166812 w 1376362"/>
                <a:gd name="connsiteY5" fmla="*/ 85968 h 337393"/>
                <a:gd name="connsiteX6" fmla="*/ 1376362 w 1376362"/>
                <a:gd name="connsiteY6" fmla="*/ 324093 h 337393"/>
                <a:gd name="connsiteX7" fmla="*/ 0 w 1376362"/>
                <a:gd name="connsiteY7" fmla="*/ 309805 h 337393"/>
                <a:gd name="connsiteX0" fmla="*/ 0 w 1376362"/>
                <a:gd name="connsiteY0" fmla="*/ 309805 h 326038"/>
                <a:gd name="connsiteX1" fmla="*/ 228600 w 1376362"/>
                <a:gd name="connsiteY1" fmla="*/ 119305 h 326038"/>
                <a:gd name="connsiteX2" fmla="*/ 433387 w 1376362"/>
                <a:gd name="connsiteY2" fmla="*/ 243130 h 326038"/>
                <a:gd name="connsiteX3" fmla="*/ 738187 w 1376362"/>
                <a:gd name="connsiteY3" fmla="*/ 243 h 326038"/>
                <a:gd name="connsiteX4" fmla="*/ 981075 w 1376362"/>
                <a:gd name="connsiteY4" fmla="*/ 195505 h 326038"/>
                <a:gd name="connsiteX5" fmla="*/ 1166812 w 1376362"/>
                <a:gd name="connsiteY5" fmla="*/ 85968 h 326038"/>
                <a:gd name="connsiteX6" fmla="*/ 1376362 w 1376362"/>
                <a:gd name="connsiteY6" fmla="*/ 309805 h 326038"/>
                <a:gd name="connsiteX7" fmla="*/ 0 w 1376362"/>
                <a:gd name="connsiteY7" fmla="*/ 309805 h 326038"/>
                <a:gd name="connsiteX0" fmla="*/ 0 w 1376362"/>
                <a:gd name="connsiteY0" fmla="*/ 309805 h 309805"/>
                <a:gd name="connsiteX1" fmla="*/ 228600 w 1376362"/>
                <a:gd name="connsiteY1" fmla="*/ 119305 h 309805"/>
                <a:gd name="connsiteX2" fmla="*/ 433387 w 1376362"/>
                <a:gd name="connsiteY2" fmla="*/ 243130 h 309805"/>
                <a:gd name="connsiteX3" fmla="*/ 738187 w 1376362"/>
                <a:gd name="connsiteY3" fmla="*/ 243 h 309805"/>
                <a:gd name="connsiteX4" fmla="*/ 981075 w 1376362"/>
                <a:gd name="connsiteY4" fmla="*/ 195505 h 309805"/>
                <a:gd name="connsiteX5" fmla="*/ 1166812 w 1376362"/>
                <a:gd name="connsiteY5" fmla="*/ 85968 h 309805"/>
                <a:gd name="connsiteX6" fmla="*/ 1376362 w 1376362"/>
                <a:gd name="connsiteY6" fmla="*/ 309805 h 309805"/>
                <a:gd name="connsiteX7" fmla="*/ 0 w 1376362"/>
                <a:gd name="connsiteY7" fmla="*/ 309805 h 309805"/>
                <a:gd name="connsiteX0" fmla="*/ 0 w 1376362"/>
                <a:gd name="connsiteY0" fmla="*/ 325772 h 325772"/>
                <a:gd name="connsiteX1" fmla="*/ 228600 w 1376362"/>
                <a:gd name="connsiteY1" fmla="*/ 135272 h 325772"/>
                <a:gd name="connsiteX2" fmla="*/ 433387 w 1376362"/>
                <a:gd name="connsiteY2" fmla="*/ 259097 h 325772"/>
                <a:gd name="connsiteX3" fmla="*/ 692520 w 1376362"/>
                <a:gd name="connsiteY3" fmla="*/ 227 h 325772"/>
                <a:gd name="connsiteX4" fmla="*/ 981075 w 1376362"/>
                <a:gd name="connsiteY4" fmla="*/ 211472 h 325772"/>
                <a:gd name="connsiteX5" fmla="*/ 1166812 w 1376362"/>
                <a:gd name="connsiteY5" fmla="*/ 101935 h 325772"/>
                <a:gd name="connsiteX6" fmla="*/ 1376362 w 1376362"/>
                <a:gd name="connsiteY6" fmla="*/ 325772 h 325772"/>
                <a:gd name="connsiteX7" fmla="*/ 0 w 1376362"/>
                <a:gd name="connsiteY7" fmla="*/ 325772 h 325772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01751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5588 h 325588"/>
                <a:gd name="connsiteX1" fmla="*/ 228600 w 1376362"/>
                <a:gd name="connsiteY1" fmla="*/ 135088 h 325588"/>
                <a:gd name="connsiteX2" fmla="*/ 433387 w 1376362"/>
                <a:gd name="connsiteY2" fmla="*/ 258913 h 325588"/>
                <a:gd name="connsiteX3" fmla="*/ 692520 w 1376362"/>
                <a:gd name="connsiteY3" fmla="*/ 43 h 325588"/>
                <a:gd name="connsiteX4" fmla="*/ 981075 w 1376362"/>
                <a:gd name="connsiteY4" fmla="*/ 211288 h 325588"/>
                <a:gd name="connsiteX5" fmla="*/ 1166812 w 1376362"/>
                <a:gd name="connsiteY5" fmla="*/ 120018 h 325588"/>
                <a:gd name="connsiteX6" fmla="*/ 1376362 w 1376362"/>
                <a:gd name="connsiteY6" fmla="*/ 325588 h 325588"/>
                <a:gd name="connsiteX7" fmla="*/ 0 w 1376362"/>
                <a:gd name="connsiteY7" fmla="*/ 325588 h 325588"/>
                <a:gd name="connsiteX0" fmla="*/ 0 w 1376362"/>
                <a:gd name="connsiteY0" fmla="*/ 327870 h 327870"/>
                <a:gd name="connsiteX1" fmla="*/ 228600 w 1376362"/>
                <a:gd name="connsiteY1" fmla="*/ 137370 h 327870"/>
                <a:gd name="connsiteX2" fmla="*/ 433387 w 1376362"/>
                <a:gd name="connsiteY2" fmla="*/ 261195 h 327870"/>
                <a:gd name="connsiteX3" fmla="*/ 710787 w 1376362"/>
                <a:gd name="connsiteY3" fmla="*/ 42 h 327870"/>
                <a:gd name="connsiteX4" fmla="*/ 981075 w 1376362"/>
                <a:gd name="connsiteY4" fmla="*/ 213570 h 327870"/>
                <a:gd name="connsiteX5" fmla="*/ 1166812 w 1376362"/>
                <a:gd name="connsiteY5" fmla="*/ 122300 h 327870"/>
                <a:gd name="connsiteX6" fmla="*/ 1376362 w 1376362"/>
                <a:gd name="connsiteY6" fmla="*/ 327870 h 327870"/>
                <a:gd name="connsiteX7" fmla="*/ 0 w 1376362"/>
                <a:gd name="connsiteY7" fmla="*/ 327870 h 327870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8600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  <a:gd name="connsiteX0" fmla="*/ 0 w 1376362"/>
                <a:gd name="connsiteY0" fmla="*/ 327833 h 327833"/>
                <a:gd name="connsiteX1" fmla="*/ 222215 w 1376362"/>
                <a:gd name="connsiteY1" fmla="*/ 137333 h 327833"/>
                <a:gd name="connsiteX2" fmla="*/ 433387 w 1376362"/>
                <a:gd name="connsiteY2" fmla="*/ 261158 h 327833"/>
                <a:gd name="connsiteX3" fmla="*/ 710787 w 1376362"/>
                <a:gd name="connsiteY3" fmla="*/ 5 h 327833"/>
                <a:gd name="connsiteX4" fmla="*/ 981075 w 1376362"/>
                <a:gd name="connsiteY4" fmla="*/ 213533 h 327833"/>
                <a:gd name="connsiteX5" fmla="*/ 1166812 w 1376362"/>
                <a:gd name="connsiteY5" fmla="*/ 122263 h 327833"/>
                <a:gd name="connsiteX6" fmla="*/ 1376362 w 1376362"/>
                <a:gd name="connsiteY6" fmla="*/ 327833 h 327833"/>
                <a:gd name="connsiteX7" fmla="*/ 0 w 1376362"/>
                <a:gd name="connsiteY7" fmla="*/ 327833 h 32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6362" h="327833">
                  <a:moveTo>
                    <a:pt x="0" y="327833"/>
                  </a:moveTo>
                  <a:cubicBezTo>
                    <a:pt x="151606" y="179402"/>
                    <a:pt x="161690" y="137995"/>
                    <a:pt x="222215" y="137333"/>
                  </a:cubicBezTo>
                  <a:cubicBezTo>
                    <a:pt x="282740" y="136671"/>
                    <a:pt x="351958" y="284046"/>
                    <a:pt x="433387" y="261158"/>
                  </a:cubicBezTo>
                  <a:cubicBezTo>
                    <a:pt x="514816" y="238270"/>
                    <a:pt x="612656" y="1093"/>
                    <a:pt x="710787" y="5"/>
                  </a:cubicBezTo>
                  <a:cubicBezTo>
                    <a:pt x="808918" y="-1083"/>
                    <a:pt x="909638" y="177174"/>
                    <a:pt x="981075" y="213533"/>
                  </a:cubicBezTo>
                  <a:cubicBezTo>
                    <a:pt x="1052512" y="249892"/>
                    <a:pt x="1110064" y="123763"/>
                    <a:pt x="1166812" y="122263"/>
                  </a:cubicBezTo>
                  <a:cubicBezTo>
                    <a:pt x="1223560" y="120763"/>
                    <a:pt x="1246981" y="161940"/>
                    <a:pt x="1376362" y="327833"/>
                  </a:cubicBezTo>
                  <a:lnTo>
                    <a:pt x="0" y="327833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75000"/>
                    <a:alpha val="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18727" y="533863"/>
            <a:ext cx="3825961" cy="3825961"/>
            <a:chOff x="4298127" y="995433"/>
            <a:chExt cx="3825961" cy="3825961"/>
          </a:xfrm>
        </p:grpSpPr>
        <p:sp>
          <p:nvSpPr>
            <p:cNvPr id="19" name="椭圆 18"/>
            <p:cNvSpPr/>
            <p:nvPr/>
          </p:nvSpPr>
          <p:spPr>
            <a:xfrm>
              <a:off x="4298127" y="995433"/>
              <a:ext cx="3825961" cy="3825961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6000">
                    <a:schemeClr val="bg1">
                      <a:lumMod val="8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9109" y="1420987"/>
              <a:ext cx="2983998" cy="2974854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236202" y="72945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谢</a:t>
            </a:r>
            <a:endParaRPr lang="zh-CN" altLang="en-US" sz="96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34584" y="195115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谢</a:t>
            </a:r>
            <a:endParaRPr lang="zh-CN" altLang="en-US" sz="96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1327" y="5258054"/>
            <a:ext cx="5959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中/国/传/统/节/日/文/化</a:t>
            </a:r>
            <a:endParaRPr lang="zh-CN" altLang="en-US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967415" y="5782137"/>
            <a:ext cx="1928584" cy="45247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@51PPT</a:t>
            </a:r>
            <a:r>
              <a:rPr lang="zh-CN" altLang="en-US" sz="160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模板网</a:t>
            </a:r>
            <a:endParaRPr lang="zh-CN" altLang="en-US" sz="16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61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85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345</Words>
  <Application>Microsoft Office PowerPoint</Application>
  <PresentationFormat>宽屏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Microsoft JhengHei UI Light</vt:lpstr>
      <vt:lpstr>李旭科书法</vt:lpstr>
      <vt:lpstr>宋体</vt:lpstr>
      <vt:lpstr>微软雅黑</vt:lpstr>
      <vt:lpstr>新宋体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17</cp:revision>
  <dcterms:created xsi:type="dcterms:W3CDTF">2018-06-11T12:47:31Z</dcterms:created>
  <dcterms:modified xsi:type="dcterms:W3CDTF">2018-06-11T14:02:36Z</dcterms:modified>
</cp:coreProperties>
</file>