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4" r:id="rId2"/>
    <p:sldMasterId id="2147483676" r:id="rId3"/>
  </p:sldMasterIdLst>
  <p:notesMasterIdLst>
    <p:notesMasterId r:id="rId24"/>
  </p:notesMasterIdLst>
  <p:sldIdLst>
    <p:sldId id="348" r:id="rId4"/>
    <p:sldId id="349" r:id="rId5"/>
    <p:sldId id="626" r:id="rId6"/>
    <p:sldId id="634" r:id="rId7"/>
    <p:sldId id="633" r:id="rId8"/>
    <p:sldId id="632" r:id="rId9"/>
    <p:sldId id="635" r:id="rId10"/>
    <p:sldId id="636" r:id="rId11"/>
    <p:sldId id="637" r:id="rId12"/>
    <p:sldId id="639" r:id="rId13"/>
    <p:sldId id="640" r:id="rId14"/>
    <p:sldId id="649" r:id="rId15"/>
    <p:sldId id="650" r:id="rId16"/>
    <p:sldId id="257" r:id="rId17"/>
    <p:sldId id="260" r:id="rId18"/>
    <p:sldId id="266" r:id="rId19"/>
    <p:sldId id="271" r:id="rId20"/>
    <p:sldId id="269" r:id="rId21"/>
    <p:sldId id="270" r:id="rId22"/>
    <p:sldId id="651" r:id="rId23"/>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58">
          <p15:clr>
            <a:srgbClr val="A4A3A4"/>
          </p15:clr>
        </p15:guide>
        <p15:guide id="2" pos="288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9AAC"/>
    <a:srgbClr val="DBE1F0"/>
    <a:srgbClr val="EEF1F8"/>
    <a:srgbClr val="EEF3F6"/>
    <a:srgbClr val="BD0F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205" d="100"/>
          <a:sy n="205" d="100"/>
        </p:scale>
        <p:origin x="504" y="162"/>
      </p:cViewPr>
      <p:guideLst>
        <p:guide orient="horz" pos="1658"/>
        <p:guide pos="2883"/>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4A3340-C542-46E3-BB6B-1E3F28D53E89}" type="datetimeFigureOut">
              <a:rPr lang="zh-CN" altLang="en-US" smtClean="0"/>
              <a:t>2018/6/13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EAA4AF-B0AE-42C7-9AD8-C74E868F5800}" type="slidenum">
              <a:rPr lang="zh-CN" altLang="en-US" smtClean="0"/>
              <a:t>‹#›</a:t>
            </a:fld>
            <a:endParaRPr lang="zh-CN" altLang="en-US"/>
          </a:p>
        </p:txBody>
      </p:sp>
    </p:spTree>
    <p:extLst>
      <p:ext uri="{BB962C8B-B14F-4D97-AF65-F5344CB8AC3E}">
        <p14:creationId xmlns:p14="http://schemas.microsoft.com/office/powerpoint/2010/main" val="3520853876"/>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0_Пользовательский макет">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1313645"/>
            <a:ext cx="9144000" cy="3013656"/>
          </a:xfrm>
          <a:custGeom>
            <a:avLst/>
            <a:gdLst>
              <a:gd name="connsiteX0" fmla="*/ 0 w 12192000"/>
              <a:gd name="connsiteY0" fmla="*/ 0 h 4018208"/>
              <a:gd name="connsiteX1" fmla="*/ 12192000 w 12192000"/>
              <a:gd name="connsiteY1" fmla="*/ 0 h 4018208"/>
              <a:gd name="connsiteX2" fmla="*/ 12192000 w 12192000"/>
              <a:gd name="connsiteY2" fmla="*/ 4018208 h 4018208"/>
              <a:gd name="connsiteX3" fmla="*/ 0 w 12192000"/>
              <a:gd name="connsiteY3" fmla="*/ 4018208 h 4018208"/>
            </a:gdLst>
            <a:ahLst/>
            <a:cxnLst>
              <a:cxn ang="0">
                <a:pos x="connsiteX0" y="connsiteY0"/>
              </a:cxn>
              <a:cxn ang="0">
                <a:pos x="connsiteX1" y="connsiteY1"/>
              </a:cxn>
              <a:cxn ang="0">
                <a:pos x="connsiteX2" y="connsiteY2"/>
              </a:cxn>
              <a:cxn ang="0">
                <a:pos x="connsiteX3" y="connsiteY3"/>
              </a:cxn>
            </a:cxnLst>
            <a:rect l="l" t="t" r="r" b="b"/>
            <a:pathLst>
              <a:path w="12192000" h="4018208">
                <a:moveTo>
                  <a:pt x="0" y="0"/>
                </a:moveTo>
                <a:lnTo>
                  <a:pt x="12192000" y="0"/>
                </a:lnTo>
                <a:lnTo>
                  <a:pt x="12192000" y="4018208"/>
                </a:lnTo>
                <a:lnTo>
                  <a:pt x="0" y="4018208"/>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
        <p:nvSpPr>
          <p:cNvPr id="13" name="图片占位符 12"/>
          <p:cNvSpPr>
            <a:spLocks noGrp="1"/>
          </p:cNvSpPr>
          <p:nvPr>
            <p:ph type="pic" sz="quarter" idx="13"/>
          </p:nvPr>
        </p:nvSpPr>
        <p:spPr>
          <a:xfrm>
            <a:off x="7083901" y="1609553"/>
            <a:ext cx="1110344" cy="1110344"/>
          </a:xfrm>
          <a:custGeom>
            <a:avLst/>
            <a:gdLst>
              <a:gd name="connsiteX0" fmla="*/ 740229 w 1480458"/>
              <a:gd name="connsiteY0" fmla="*/ 0 h 1480458"/>
              <a:gd name="connsiteX1" fmla="*/ 1480458 w 1480458"/>
              <a:gd name="connsiteY1" fmla="*/ 740229 h 1480458"/>
              <a:gd name="connsiteX2" fmla="*/ 740229 w 1480458"/>
              <a:gd name="connsiteY2" fmla="*/ 1480458 h 1480458"/>
              <a:gd name="connsiteX3" fmla="*/ 0 w 1480458"/>
              <a:gd name="connsiteY3" fmla="*/ 740229 h 1480458"/>
              <a:gd name="connsiteX4" fmla="*/ 740229 w 1480458"/>
              <a:gd name="connsiteY4" fmla="*/ 0 h 1480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458" h="1480458">
                <a:moveTo>
                  <a:pt x="740229" y="0"/>
                </a:moveTo>
                <a:cubicBezTo>
                  <a:pt x="1149046" y="0"/>
                  <a:pt x="1480458" y="331412"/>
                  <a:pt x="1480458" y="740229"/>
                </a:cubicBezTo>
                <a:cubicBezTo>
                  <a:pt x="1480458" y="1149046"/>
                  <a:pt x="1149046" y="1480458"/>
                  <a:pt x="740229" y="1480458"/>
                </a:cubicBezTo>
                <a:cubicBezTo>
                  <a:pt x="331412" y="1480458"/>
                  <a:pt x="0" y="1149046"/>
                  <a:pt x="0" y="740229"/>
                </a:cubicBezTo>
                <a:cubicBezTo>
                  <a:pt x="0" y="331412"/>
                  <a:pt x="331412" y="0"/>
                  <a:pt x="740229" y="0"/>
                </a:cubicBezTo>
                <a:close/>
              </a:path>
            </a:pathLst>
          </a:custGeom>
        </p:spPr>
        <p:txBody>
          <a:bodyPr wrap="square">
            <a:noAutofit/>
          </a:bodyPr>
          <a:lstStyle/>
          <a:p>
            <a:endParaRPr lang="zh-CN" altLang="en-US"/>
          </a:p>
        </p:txBody>
      </p:sp>
      <p:sp>
        <p:nvSpPr>
          <p:cNvPr id="11" name="图片占位符 10"/>
          <p:cNvSpPr>
            <a:spLocks noGrp="1"/>
          </p:cNvSpPr>
          <p:nvPr>
            <p:ph type="pic" sz="quarter" idx="12"/>
          </p:nvPr>
        </p:nvSpPr>
        <p:spPr>
          <a:xfrm>
            <a:off x="5018947" y="1609553"/>
            <a:ext cx="1110344" cy="1110344"/>
          </a:xfrm>
          <a:custGeom>
            <a:avLst/>
            <a:gdLst>
              <a:gd name="connsiteX0" fmla="*/ 740229 w 1480458"/>
              <a:gd name="connsiteY0" fmla="*/ 0 h 1480458"/>
              <a:gd name="connsiteX1" fmla="*/ 1480458 w 1480458"/>
              <a:gd name="connsiteY1" fmla="*/ 740229 h 1480458"/>
              <a:gd name="connsiteX2" fmla="*/ 740229 w 1480458"/>
              <a:gd name="connsiteY2" fmla="*/ 1480458 h 1480458"/>
              <a:gd name="connsiteX3" fmla="*/ 0 w 1480458"/>
              <a:gd name="connsiteY3" fmla="*/ 740229 h 1480458"/>
              <a:gd name="connsiteX4" fmla="*/ 740229 w 1480458"/>
              <a:gd name="connsiteY4" fmla="*/ 0 h 1480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458" h="1480458">
                <a:moveTo>
                  <a:pt x="740229" y="0"/>
                </a:moveTo>
                <a:cubicBezTo>
                  <a:pt x="1149046" y="0"/>
                  <a:pt x="1480458" y="331412"/>
                  <a:pt x="1480458" y="740229"/>
                </a:cubicBezTo>
                <a:cubicBezTo>
                  <a:pt x="1480458" y="1149046"/>
                  <a:pt x="1149046" y="1480458"/>
                  <a:pt x="740229" y="1480458"/>
                </a:cubicBezTo>
                <a:cubicBezTo>
                  <a:pt x="331412" y="1480458"/>
                  <a:pt x="0" y="1149046"/>
                  <a:pt x="0" y="740229"/>
                </a:cubicBezTo>
                <a:cubicBezTo>
                  <a:pt x="0" y="331412"/>
                  <a:pt x="331412" y="0"/>
                  <a:pt x="740229" y="0"/>
                </a:cubicBez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2953216" y="1609553"/>
            <a:ext cx="1110344" cy="1110344"/>
          </a:xfrm>
          <a:custGeom>
            <a:avLst/>
            <a:gdLst>
              <a:gd name="connsiteX0" fmla="*/ 740229 w 1480458"/>
              <a:gd name="connsiteY0" fmla="*/ 0 h 1480458"/>
              <a:gd name="connsiteX1" fmla="*/ 1480458 w 1480458"/>
              <a:gd name="connsiteY1" fmla="*/ 740229 h 1480458"/>
              <a:gd name="connsiteX2" fmla="*/ 740229 w 1480458"/>
              <a:gd name="connsiteY2" fmla="*/ 1480458 h 1480458"/>
              <a:gd name="connsiteX3" fmla="*/ 0 w 1480458"/>
              <a:gd name="connsiteY3" fmla="*/ 740229 h 1480458"/>
              <a:gd name="connsiteX4" fmla="*/ 740229 w 1480458"/>
              <a:gd name="connsiteY4" fmla="*/ 0 h 1480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458" h="1480458">
                <a:moveTo>
                  <a:pt x="740229" y="0"/>
                </a:moveTo>
                <a:cubicBezTo>
                  <a:pt x="1149046" y="0"/>
                  <a:pt x="1480458" y="331412"/>
                  <a:pt x="1480458" y="740229"/>
                </a:cubicBezTo>
                <a:cubicBezTo>
                  <a:pt x="1480458" y="1149046"/>
                  <a:pt x="1149046" y="1480458"/>
                  <a:pt x="740229" y="1480458"/>
                </a:cubicBezTo>
                <a:cubicBezTo>
                  <a:pt x="331412" y="1480458"/>
                  <a:pt x="0" y="1149046"/>
                  <a:pt x="0" y="740229"/>
                </a:cubicBezTo>
                <a:cubicBezTo>
                  <a:pt x="0" y="331412"/>
                  <a:pt x="331412" y="0"/>
                  <a:pt x="740229" y="0"/>
                </a:cubicBezTo>
                <a:close/>
              </a:path>
            </a:pathLst>
          </a:custGeom>
        </p:spPr>
        <p:txBody>
          <a:bodyPr wrap="square">
            <a:noAutofit/>
          </a:bodyPr>
          <a:lstStyle/>
          <a:p>
            <a:endParaRPr lang="zh-CN" altLang="en-US"/>
          </a:p>
        </p:txBody>
      </p:sp>
      <p:sp>
        <p:nvSpPr>
          <p:cNvPr id="7" name="图片占位符 6"/>
          <p:cNvSpPr>
            <a:spLocks noGrp="1"/>
          </p:cNvSpPr>
          <p:nvPr>
            <p:ph type="pic" sz="quarter" idx="10"/>
          </p:nvPr>
        </p:nvSpPr>
        <p:spPr>
          <a:xfrm>
            <a:off x="885583" y="1609553"/>
            <a:ext cx="1110344" cy="1110344"/>
          </a:xfrm>
          <a:custGeom>
            <a:avLst/>
            <a:gdLst>
              <a:gd name="connsiteX0" fmla="*/ 740229 w 1480458"/>
              <a:gd name="connsiteY0" fmla="*/ 0 h 1480458"/>
              <a:gd name="connsiteX1" fmla="*/ 1480458 w 1480458"/>
              <a:gd name="connsiteY1" fmla="*/ 740229 h 1480458"/>
              <a:gd name="connsiteX2" fmla="*/ 740229 w 1480458"/>
              <a:gd name="connsiteY2" fmla="*/ 1480458 h 1480458"/>
              <a:gd name="connsiteX3" fmla="*/ 0 w 1480458"/>
              <a:gd name="connsiteY3" fmla="*/ 740229 h 1480458"/>
              <a:gd name="connsiteX4" fmla="*/ 740229 w 1480458"/>
              <a:gd name="connsiteY4" fmla="*/ 0 h 1480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458" h="1480458">
                <a:moveTo>
                  <a:pt x="740229" y="0"/>
                </a:moveTo>
                <a:cubicBezTo>
                  <a:pt x="1149046" y="0"/>
                  <a:pt x="1480458" y="331412"/>
                  <a:pt x="1480458" y="740229"/>
                </a:cubicBezTo>
                <a:cubicBezTo>
                  <a:pt x="1480458" y="1149046"/>
                  <a:pt x="1149046" y="1480458"/>
                  <a:pt x="740229" y="1480458"/>
                </a:cubicBezTo>
                <a:cubicBezTo>
                  <a:pt x="331412" y="1480458"/>
                  <a:pt x="0" y="1149046"/>
                  <a:pt x="0" y="740229"/>
                </a:cubicBezTo>
                <a:cubicBezTo>
                  <a:pt x="0" y="331412"/>
                  <a:pt x="331412" y="0"/>
                  <a:pt x="740229" y="0"/>
                </a:cubicBez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4572000" y="1379519"/>
            <a:ext cx="4572000" cy="2609850"/>
          </a:xfrm>
          <a:custGeom>
            <a:avLst/>
            <a:gdLst>
              <a:gd name="connsiteX0" fmla="*/ 0 w 6096000"/>
              <a:gd name="connsiteY0" fmla="*/ 0 h 3479800"/>
              <a:gd name="connsiteX1" fmla="*/ 6096000 w 6096000"/>
              <a:gd name="connsiteY1" fmla="*/ 0 h 3479800"/>
              <a:gd name="connsiteX2" fmla="*/ 6096000 w 6096000"/>
              <a:gd name="connsiteY2" fmla="*/ 3479800 h 3479800"/>
              <a:gd name="connsiteX3" fmla="*/ 0 w 6096000"/>
              <a:gd name="connsiteY3" fmla="*/ 3479800 h 3479800"/>
            </a:gdLst>
            <a:ahLst/>
            <a:cxnLst>
              <a:cxn ang="0">
                <a:pos x="connsiteX0" y="connsiteY0"/>
              </a:cxn>
              <a:cxn ang="0">
                <a:pos x="connsiteX1" y="connsiteY1"/>
              </a:cxn>
              <a:cxn ang="0">
                <a:pos x="connsiteX2" y="connsiteY2"/>
              </a:cxn>
              <a:cxn ang="0">
                <a:pos x="connsiteX3" y="connsiteY3"/>
              </a:cxn>
            </a:cxnLst>
            <a:rect l="l" t="t" r="r" b="b"/>
            <a:pathLst>
              <a:path w="6096000" h="3479800">
                <a:moveTo>
                  <a:pt x="0" y="0"/>
                </a:moveTo>
                <a:lnTo>
                  <a:pt x="6096000" y="0"/>
                </a:lnTo>
                <a:lnTo>
                  <a:pt x="6096000" y="3479800"/>
                </a:lnTo>
                <a:lnTo>
                  <a:pt x="0" y="3479800"/>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4_Title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1" y="205990"/>
            <a:ext cx="8229600" cy="857293"/>
          </a:xfrm>
        </p:spPr>
        <p:txBody>
          <a:bodyPr/>
          <a:lstStyle/>
          <a:p>
            <a:r>
              <a:rPr lang="zh-CN" altLang="en-US"/>
              <a:t>单击此处编辑母版标题样式</a:t>
            </a:r>
          </a:p>
        </p:txBody>
      </p:sp>
      <p:sp>
        <p:nvSpPr>
          <p:cNvPr id="3" name="内容占位符 2"/>
          <p:cNvSpPr>
            <a:spLocks noGrp="1"/>
          </p:cNvSpPr>
          <p:nvPr>
            <p:ph idx="1"/>
          </p:nvPr>
        </p:nvSpPr>
        <p:spPr>
          <a:xfrm>
            <a:off x="457201" y="1200213"/>
            <a:ext cx="8229600" cy="339464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504"/>
            <a:ext cx="2133600" cy="273858"/>
          </a:xfrm>
        </p:spPr>
        <p:txBody>
          <a:bodyPr/>
          <a:lstStyle/>
          <a:p>
            <a:fld id="{530820CF-B880-4189-942D-D702A7CBA730}" type="datetimeFigureOut">
              <a:rPr lang="zh-CN" altLang="en-US" smtClean="0"/>
              <a:t>2018/6/13</a:t>
            </a:fld>
            <a:endParaRPr lang="zh-CN" altLang="en-US"/>
          </a:p>
        </p:txBody>
      </p:sp>
      <p:sp>
        <p:nvSpPr>
          <p:cNvPr id="5" name="页脚占位符 4"/>
          <p:cNvSpPr>
            <a:spLocks noGrp="1"/>
          </p:cNvSpPr>
          <p:nvPr>
            <p:ph type="ftr" sz="quarter" idx="11"/>
          </p:nvPr>
        </p:nvSpPr>
        <p:spPr>
          <a:xfrm>
            <a:off x="3124200" y="4767504"/>
            <a:ext cx="2895600" cy="273858"/>
          </a:xfrm>
        </p:spPr>
        <p:txBody>
          <a:bodyPr/>
          <a:lstStyle/>
          <a:p>
            <a:endParaRPr lang="zh-CN" altLang="en-US"/>
          </a:p>
        </p:txBody>
      </p:sp>
      <p:sp>
        <p:nvSpPr>
          <p:cNvPr id="6" name="灯片编号占位符 5"/>
          <p:cNvSpPr>
            <a:spLocks noGrp="1"/>
          </p:cNvSpPr>
          <p:nvPr>
            <p:ph type="sldNum" sz="quarter" idx="12"/>
          </p:nvPr>
        </p:nvSpPr>
        <p:spPr>
          <a:xfrm>
            <a:off x="6553204" y="4767504"/>
            <a:ext cx="2133600" cy="273858"/>
          </a:xfr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C989A7-2589-4CFB-AA09-0152DA0F207F}"/>
              </a:ext>
            </a:extLst>
          </p:cNvPr>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a:extLst>
              <a:ext uri="{FF2B5EF4-FFF2-40B4-BE49-F238E27FC236}">
                <a16:creationId xmlns:a16="http://schemas.microsoft.com/office/drawing/2014/main" xmlns="" id="{B0AA3CF1-9C05-4C39-9A07-7F3F808CA5A8}"/>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2B044652-A3E8-445E-8060-AF27439436ED}"/>
              </a:ext>
            </a:extLst>
          </p:cNvPr>
          <p:cNvSpPr>
            <a:spLocks noGrp="1"/>
          </p:cNvSpPr>
          <p:nvPr>
            <p:ph type="dt" sz="half" idx="10"/>
          </p:nvPr>
        </p:nvSpPr>
        <p:spPr/>
        <p:txBody>
          <a:bodyPr/>
          <a:lstStyle/>
          <a:p>
            <a:fld id="{C2032D06-295C-4038-B548-EBE7DB888CBE}" type="datetimeFigureOut">
              <a:rPr lang="zh-CN" altLang="en-US" smtClean="0"/>
              <a:t>2018/6/13</a:t>
            </a:fld>
            <a:endParaRPr lang="zh-CN" altLang="en-US"/>
          </a:p>
        </p:txBody>
      </p:sp>
      <p:sp>
        <p:nvSpPr>
          <p:cNvPr id="5" name="页脚占位符 4">
            <a:extLst>
              <a:ext uri="{FF2B5EF4-FFF2-40B4-BE49-F238E27FC236}">
                <a16:creationId xmlns:a16="http://schemas.microsoft.com/office/drawing/2014/main" xmlns="" id="{5C0BC648-3454-439E-9917-0A1801E38E4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2AB6592-2E7F-439A-B14D-973CA96A5C97}"/>
              </a:ext>
            </a:extLst>
          </p:cNvPr>
          <p:cNvSpPr>
            <a:spLocks noGrp="1"/>
          </p:cNvSpPr>
          <p:nvPr>
            <p:ph type="sldNum" sz="quarter" idx="12"/>
          </p:nvPr>
        </p:nvSpPr>
        <p:spPr/>
        <p:txBody>
          <a:bodyPr/>
          <a:lstStyle/>
          <a:p>
            <a:fld id="{573A1230-31AD-4B6E-9C4D-48A603143A4B}" type="slidenum">
              <a:rPr lang="zh-CN" altLang="en-US" smtClean="0"/>
              <a:t>‹#›</a:t>
            </a:fld>
            <a:endParaRPr lang="zh-CN" altLang="en-US"/>
          </a:p>
        </p:txBody>
      </p:sp>
    </p:spTree>
    <p:extLst>
      <p:ext uri="{BB962C8B-B14F-4D97-AF65-F5344CB8AC3E}">
        <p14:creationId xmlns:p14="http://schemas.microsoft.com/office/powerpoint/2010/main" val="35689036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6AA38CD-2EBE-497B-9A24-845154FE93D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3F2BEB29-D26E-4C9E-B76E-69B3738E6875}"/>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E6C4F28-419C-493B-A30C-6687645F687B}"/>
              </a:ext>
            </a:extLst>
          </p:cNvPr>
          <p:cNvSpPr>
            <a:spLocks noGrp="1"/>
          </p:cNvSpPr>
          <p:nvPr>
            <p:ph type="dt" sz="half" idx="10"/>
          </p:nvPr>
        </p:nvSpPr>
        <p:spPr/>
        <p:txBody>
          <a:bodyPr/>
          <a:lstStyle/>
          <a:p>
            <a:fld id="{C2032D06-295C-4038-B548-EBE7DB888CBE}" type="datetimeFigureOut">
              <a:rPr lang="zh-CN" altLang="en-US" smtClean="0"/>
              <a:t>2018/6/13</a:t>
            </a:fld>
            <a:endParaRPr lang="zh-CN" altLang="en-US"/>
          </a:p>
        </p:txBody>
      </p:sp>
      <p:sp>
        <p:nvSpPr>
          <p:cNvPr id="5" name="页脚占位符 4">
            <a:extLst>
              <a:ext uri="{FF2B5EF4-FFF2-40B4-BE49-F238E27FC236}">
                <a16:creationId xmlns:a16="http://schemas.microsoft.com/office/drawing/2014/main" xmlns="" id="{18C24018-9058-4884-B62C-54FA8D2C1D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6E1F33F-4A06-4278-BDBE-99BD4FF2E9F2}"/>
              </a:ext>
            </a:extLst>
          </p:cNvPr>
          <p:cNvSpPr>
            <a:spLocks noGrp="1"/>
          </p:cNvSpPr>
          <p:nvPr>
            <p:ph type="sldNum" sz="quarter" idx="12"/>
          </p:nvPr>
        </p:nvSpPr>
        <p:spPr/>
        <p:txBody>
          <a:bodyPr/>
          <a:lstStyle/>
          <a:p>
            <a:fld id="{573A1230-31AD-4B6E-9C4D-48A603143A4B}" type="slidenum">
              <a:rPr lang="zh-CN" altLang="en-US" smtClean="0"/>
              <a:t>‹#›</a:t>
            </a:fld>
            <a:endParaRPr lang="zh-CN" altLang="en-US"/>
          </a:p>
        </p:txBody>
      </p:sp>
    </p:spTree>
    <p:extLst>
      <p:ext uri="{BB962C8B-B14F-4D97-AF65-F5344CB8AC3E}">
        <p14:creationId xmlns:p14="http://schemas.microsoft.com/office/powerpoint/2010/main" val="7895319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2212D6E-168C-413D-8745-F04ABE7C6EF7}"/>
              </a:ext>
            </a:extLst>
          </p:cNvPr>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879F43F9-C32C-4CD9-B02C-D9A34FD2D13D}"/>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07F49D0B-597C-4BBE-B130-C3F588A87100}"/>
              </a:ext>
            </a:extLst>
          </p:cNvPr>
          <p:cNvSpPr>
            <a:spLocks noGrp="1"/>
          </p:cNvSpPr>
          <p:nvPr>
            <p:ph type="dt" sz="half" idx="10"/>
          </p:nvPr>
        </p:nvSpPr>
        <p:spPr/>
        <p:txBody>
          <a:bodyPr/>
          <a:lstStyle/>
          <a:p>
            <a:fld id="{C2032D06-295C-4038-B548-EBE7DB888CBE}" type="datetimeFigureOut">
              <a:rPr lang="zh-CN" altLang="en-US" smtClean="0"/>
              <a:t>2018/6/13</a:t>
            </a:fld>
            <a:endParaRPr lang="zh-CN" altLang="en-US"/>
          </a:p>
        </p:txBody>
      </p:sp>
      <p:sp>
        <p:nvSpPr>
          <p:cNvPr id="5" name="页脚占位符 4">
            <a:extLst>
              <a:ext uri="{FF2B5EF4-FFF2-40B4-BE49-F238E27FC236}">
                <a16:creationId xmlns:a16="http://schemas.microsoft.com/office/drawing/2014/main" xmlns="" id="{AF52EE77-C22E-462E-ACDF-E432E6880C5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DCDE0B7-90E3-4A00-B36B-E088E8EBB8D6}"/>
              </a:ext>
            </a:extLst>
          </p:cNvPr>
          <p:cNvSpPr>
            <a:spLocks noGrp="1"/>
          </p:cNvSpPr>
          <p:nvPr>
            <p:ph type="sldNum" sz="quarter" idx="12"/>
          </p:nvPr>
        </p:nvSpPr>
        <p:spPr/>
        <p:txBody>
          <a:bodyPr/>
          <a:lstStyle/>
          <a:p>
            <a:fld id="{573A1230-31AD-4B6E-9C4D-48A603143A4B}" type="slidenum">
              <a:rPr lang="zh-CN" altLang="en-US" smtClean="0"/>
              <a:t>‹#›</a:t>
            </a:fld>
            <a:endParaRPr lang="zh-CN" altLang="en-US"/>
          </a:p>
        </p:txBody>
      </p:sp>
    </p:spTree>
    <p:extLst>
      <p:ext uri="{BB962C8B-B14F-4D97-AF65-F5344CB8AC3E}">
        <p14:creationId xmlns:p14="http://schemas.microsoft.com/office/powerpoint/2010/main" val="35197621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466A619-42BC-4753-A92D-E202D8B3A2A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14A39CAB-CE41-47B2-9CFF-174FCBDF0330}"/>
              </a:ext>
            </a:extLst>
          </p:cNvPr>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7CBF1512-2AEC-4B03-B0CE-C819DBEF7EEB}"/>
              </a:ext>
            </a:extLst>
          </p:cNvPr>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7588B063-D2FE-4E2C-B46F-2F128326F13A}"/>
              </a:ext>
            </a:extLst>
          </p:cNvPr>
          <p:cNvSpPr>
            <a:spLocks noGrp="1"/>
          </p:cNvSpPr>
          <p:nvPr>
            <p:ph type="dt" sz="half" idx="10"/>
          </p:nvPr>
        </p:nvSpPr>
        <p:spPr/>
        <p:txBody>
          <a:bodyPr/>
          <a:lstStyle/>
          <a:p>
            <a:fld id="{C2032D06-295C-4038-B548-EBE7DB888CBE}" type="datetimeFigureOut">
              <a:rPr lang="zh-CN" altLang="en-US" smtClean="0"/>
              <a:t>2018/6/13</a:t>
            </a:fld>
            <a:endParaRPr lang="zh-CN" altLang="en-US"/>
          </a:p>
        </p:txBody>
      </p:sp>
      <p:sp>
        <p:nvSpPr>
          <p:cNvPr id="6" name="页脚占位符 5">
            <a:extLst>
              <a:ext uri="{FF2B5EF4-FFF2-40B4-BE49-F238E27FC236}">
                <a16:creationId xmlns:a16="http://schemas.microsoft.com/office/drawing/2014/main" xmlns="" id="{6949CF31-8B54-4984-828B-9573E882305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5401C2CF-679D-4BAF-A97D-8522A46CD21B}"/>
              </a:ext>
            </a:extLst>
          </p:cNvPr>
          <p:cNvSpPr>
            <a:spLocks noGrp="1"/>
          </p:cNvSpPr>
          <p:nvPr>
            <p:ph type="sldNum" sz="quarter" idx="12"/>
          </p:nvPr>
        </p:nvSpPr>
        <p:spPr/>
        <p:txBody>
          <a:bodyPr/>
          <a:lstStyle/>
          <a:p>
            <a:fld id="{573A1230-31AD-4B6E-9C4D-48A603143A4B}" type="slidenum">
              <a:rPr lang="zh-CN" altLang="en-US" smtClean="0"/>
              <a:t>‹#›</a:t>
            </a:fld>
            <a:endParaRPr lang="zh-CN" altLang="en-US"/>
          </a:p>
        </p:txBody>
      </p:sp>
    </p:spTree>
    <p:extLst>
      <p:ext uri="{BB962C8B-B14F-4D97-AF65-F5344CB8AC3E}">
        <p14:creationId xmlns:p14="http://schemas.microsoft.com/office/powerpoint/2010/main" val="1460148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Пользовательский макет">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0" y="1135451"/>
            <a:ext cx="4063181" cy="2735403"/>
          </a:xfrm>
          <a:prstGeom prst="rect">
            <a:avLst/>
          </a:prstGeom>
          <a:solidFill>
            <a:schemeClr val="tx1">
              <a:alpha val="12000"/>
            </a:schemeClr>
          </a:solidFill>
          <a:effectLst/>
        </p:spPr>
        <p:txBody>
          <a:bodyPr lIns="68589" tIns="34295" rIns="68589" bIns="34295">
            <a:normAutofit/>
          </a:bodyPr>
          <a:lstStyle>
            <a:lvl1pPr marL="0" indent="0">
              <a:buNone/>
              <a:defRPr sz="16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F8C98D3-1A6D-4C7F-B06E-3BAB0121F1E2}"/>
              </a:ext>
            </a:extLst>
          </p:cNvPr>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7F49A394-721C-4677-BB0D-2BCFEDC5B691}"/>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AD567303-AD39-4AF3-88F3-5CD79E968E1E}"/>
              </a:ext>
            </a:extLst>
          </p:cNvPr>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70387A01-93E1-42D4-9C80-7EA2A94CEFB1}"/>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3C0649F4-553E-4A91-9C37-19CC3249D477}"/>
              </a:ext>
            </a:extLst>
          </p:cNvPr>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43256F94-D1EB-4D19-81B5-8DB7A3BC2828}"/>
              </a:ext>
            </a:extLst>
          </p:cNvPr>
          <p:cNvSpPr>
            <a:spLocks noGrp="1"/>
          </p:cNvSpPr>
          <p:nvPr>
            <p:ph type="dt" sz="half" idx="10"/>
          </p:nvPr>
        </p:nvSpPr>
        <p:spPr/>
        <p:txBody>
          <a:bodyPr/>
          <a:lstStyle/>
          <a:p>
            <a:fld id="{C2032D06-295C-4038-B548-EBE7DB888CBE}" type="datetimeFigureOut">
              <a:rPr lang="zh-CN" altLang="en-US" smtClean="0"/>
              <a:t>2018/6/13</a:t>
            </a:fld>
            <a:endParaRPr lang="zh-CN" altLang="en-US"/>
          </a:p>
        </p:txBody>
      </p:sp>
      <p:sp>
        <p:nvSpPr>
          <p:cNvPr id="8" name="页脚占位符 7">
            <a:extLst>
              <a:ext uri="{FF2B5EF4-FFF2-40B4-BE49-F238E27FC236}">
                <a16:creationId xmlns:a16="http://schemas.microsoft.com/office/drawing/2014/main" xmlns="" id="{A09EE7F9-2DCF-4F75-AD28-C963A281A4C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4CCCD5C2-E3D5-42DC-8C27-744D7967E397}"/>
              </a:ext>
            </a:extLst>
          </p:cNvPr>
          <p:cNvSpPr>
            <a:spLocks noGrp="1"/>
          </p:cNvSpPr>
          <p:nvPr>
            <p:ph type="sldNum" sz="quarter" idx="12"/>
          </p:nvPr>
        </p:nvSpPr>
        <p:spPr/>
        <p:txBody>
          <a:bodyPr/>
          <a:lstStyle/>
          <a:p>
            <a:fld id="{573A1230-31AD-4B6E-9C4D-48A603143A4B}" type="slidenum">
              <a:rPr lang="zh-CN" altLang="en-US" smtClean="0"/>
              <a:t>‹#›</a:t>
            </a:fld>
            <a:endParaRPr lang="zh-CN" altLang="en-US"/>
          </a:p>
        </p:txBody>
      </p:sp>
    </p:spTree>
    <p:extLst>
      <p:ext uri="{BB962C8B-B14F-4D97-AF65-F5344CB8AC3E}">
        <p14:creationId xmlns:p14="http://schemas.microsoft.com/office/powerpoint/2010/main" val="27328355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5781818-4F56-4B08-9A02-0C6B1ECF617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A8B54AE0-B227-421D-A8E3-5607F92F36A7}"/>
              </a:ext>
            </a:extLst>
          </p:cNvPr>
          <p:cNvSpPr>
            <a:spLocks noGrp="1"/>
          </p:cNvSpPr>
          <p:nvPr>
            <p:ph type="dt" sz="half" idx="10"/>
          </p:nvPr>
        </p:nvSpPr>
        <p:spPr/>
        <p:txBody>
          <a:bodyPr/>
          <a:lstStyle/>
          <a:p>
            <a:fld id="{C2032D06-295C-4038-B548-EBE7DB888CBE}" type="datetimeFigureOut">
              <a:rPr lang="zh-CN" altLang="en-US" smtClean="0"/>
              <a:t>2018/6/13</a:t>
            </a:fld>
            <a:endParaRPr lang="zh-CN" altLang="en-US"/>
          </a:p>
        </p:txBody>
      </p:sp>
      <p:sp>
        <p:nvSpPr>
          <p:cNvPr id="4" name="页脚占位符 3">
            <a:extLst>
              <a:ext uri="{FF2B5EF4-FFF2-40B4-BE49-F238E27FC236}">
                <a16:creationId xmlns:a16="http://schemas.microsoft.com/office/drawing/2014/main" xmlns="" id="{AE54B6E4-EE11-4C1E-A955-E2043913466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47EFE644-709E-4AC4-831E-5A69D9470248}"/>
              </a:ext>
            </a:extLst>
          </p:cNvPr>
          <p:cNvSpPr>
            <a:spLocks noGrp="1"/>
          </p:cNvSpPr>
          <p:nvPr>
            <p:ph type="sldNum" sz="quarter" idx="12"/>
          </p:nvPr>
        </p:nvSpPr>
        <p:spPr/>
        <p:txBody>
          <a:bodyPr/>
          <a:lstStyle/>
          <a:p>
            <a:fld id="{573A1230-31AD-4B6E-9C4D-48A603143A4B}" type="slidenum">
              <a:rPr lang="zh-CN" altLang="en-US" smtClean="0"/>
              <a:t>‹#›</a:t>
            </a:fld>
            <a:endParaRPr lang="zh-CN" altLang="en-US"/>
          </a:p>
        </p:txBody>
      </p:sp>
    </p:spTree>
    <p:extLst>
      <p:ext uri="{BB962C8B-B14F-4D97-AF65-F5344CB8AC3E}">
        <p14:creationId xmlns:p14="http://schemas.microsoft.com/office/powerpoint/2010/main" val="25965950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D702B74E-98CF-43ED-928A-E1BB8738841F}"/>
              </a:ext>
            </a:extLst>
          </p:cNvPr>
          <p:cNvSpPr>
            <a:spLocks noGrp="1"/>
          </p:cNvSpPr>
          <p:nvPr>
            <p:ph type="dt" sz="half" idx="10"/>
          </p:nvPr>
        </p:nvSpPr>
        <p:spPr/>
        <p:txBody>
          <a:bodyPr/>
          <a:lstStyle/>
          <a:p>
            <a:fld id="{C2032D06-295C-4038-B548-EBE7DB888CBE}" type="datetimeFigureOut">
              <a:rPr lang="zh-CN" altLang="en-US" smtClean="0"/>
              <a:t>2018/6/13</a:t>
            </a:fld>
            <a:endParaRPr lang="zh-CN" altLang="en-US"/>
          </a:p>
        </p:txBody>
      </p:sp>
      <p:sp>
        <p:nvSpPr>
          <p:cNvPr id="3" name="页脚占位符 2">
            <a:extLst>
              <a:ext uri="{FF2B5EF4-FFF2-40B4-BE49-F238E27FC236}">
                <a16:creationId xmlns:a16="http://schemas.microsoft.com/office/drawing/2014/main" xmlns="" id="{65BD8BC7-2F38-4DBC-940D-C0225D2A497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33CDBDFF-7E1C-48B8-95A8-62AE47F22E12}"/>
              </a:ext>
            </a:extLst>
          </p:cNvPr>
          <p:cNvSpPr>
            <a:spLocks noGrp="1"/>
          </p:cNvSpPr>
          <p:nvPr>
            <p:ph type="sldNum" sz="quarter" idx="12"/>
          </p:nvPr>
        </p:nvSpPr>
        <p:spPr/>
        <p:txBody>
          <a:bodyPr/>
          <a:lstStyle/>
          <a:p>
            <a:fld id="{573A1230-31AD-4B6E-9C4D-48A603143A4B}" type="slidenum">
              <a:rPr lang="zh-CN" altLang="en-US" smtClean="0"/>
              <a:t>‹#›</a:t>
            </a:fld>
            <a:endParaRPr lang="zh-CN" altLang="en-US"/>
          </a:p>
        </p:txBody>
      </p:sp>
    </p:spTree>
    <p:extLst>
      <p:ext uri="{BB962C8B-B14F-4D97-AF65-F5344CB8AC3E}">
        <p14:creationId xmlns:p14="http://schemas.microsoft.com/office/powerpoint/2010/main" val="31596729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914E5D2-24E2-4737-9965-9BBDDFD08925}"/>
              </a:ext>
            </a:extLst>
          </p:cNvPr>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79D0BC65-9B67-4147-A329-927A95D95ECA}"/>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536700D4-47F8-44EE-A56B-9B871A684447}"/>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xmlns="" id="{0510B03F-4594-489C-B303-13CC2C05E19B}"/>
              </a:ext>
            </a:extLst>
          </p:cNvPr>
          <p:cNvSpPr>
            <a:spLocks noGrp="1"/>
          </p:cNvSpPr>
          <p:nvPr>
            <p:ph type="dt" sz="half" idx="10"/>
          </p:nvPr>
        </p:nvSpPr>
        <p:spPr/>
        <p:txBody>
          <a:bodyPr/>
          <a:lstStyle/>
          <a:p>
            <a:fld id="{C2032D06-295C-4038-B548-EBE7DB888CBE}" type="datetimeFigureOut">
              <a:rPr lang="zh-CN" altLang="en-US" smtClean="0"/>
              <a:t>2018/6/13</a:t>
            </a:fld>
            <a:endParaRPr lang="zh-CN" altLang="en-US"/>
          </a:p>
        </p:txBody>
      </p:sp>
      <p:sp>
        <p:nvSpPr>
          <p:cNvPr id="6" name="页脚占位符 5">
            <a:extLst>
              <a:ext uri="{FF2B5EF4-FFF2-40B4-BE49-F238E27FC236}">
                <a16:creationId xmlns:a16="http://schemas.microsoft.com/office/drawing/2014/main" xmlns="" id="{31041A91-D15B-4BED-8F04-7E9B8625E21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B67FCC6-AEA2-4EE9-B47F-20C76E0CEF9E}"/>
              </a:ext>
            </a:extLst>
          </p:cNvPr>
          <p:cNvSpPr>
            <a:spLocks noGrp="1"/>
          </p:cNvSpPr>
          <p:nvPr>
            <p:ph type="sldNum" sz="quarter" idx="12"/>
          </p:nvPr>
        </p:nvSpPr>
        <p:spPr/>
        <p:txBody>
          <a:bodyPr/>
          <a:lstStyle/>
          <a:p>
            <a:fld id="{573A1230-31AD-4B6E-9C4D-48A603143A4B}" type="slidenum">
              <a:rPr lang="zh-CN" altLang="en-US" smtClean="0"/>
              <a:t>‹#›</a:t>
            </a:fld>
            <a:endParaRPr lang="zh-CN" altLang="en-US"/>
          </a:p>
        </p:txBody>
      </p:sp>
    </p:spTree>
    <p:extLst>
      <p:ext uri="{BB962C8B-B14F-4D97-AF65-F5344CB8AC3E}">
        <p14:creationId xmlns:p14="http://schemas.microsoft.com/office/powerpoint/2010/main" val="8601667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379C66F-B972-42EC-90F1-A9F9F62EFC88}"/>
              </a:ext>
            </a:extLst>
          </p:cNvPr>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05F22FBF-C6D2-44EA-85BD-BE42BA6DC499}"/>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a:extLst>
              <a:ext uri="{FF2B5EF4-FFF2-40B4-BE49-F238E27FC236}">
                <a16:creationId xmlns:a16="http://schemas.microsoft.com/office/drawing/2014/main" xmlns="" id="{71A73964-8D71-43EF-96F3-B16692B69326}"/>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xmlns="" id="{A10A20C6-EAC4-42E7-B569-8D732B31D018}"/>
              </a:ext>
            </a:extLst>
          </p:cNvPr>
          <p:cNvSpPr>
            <a:spLocks noGrp="1"/>
          </p:cNvSpPr>
          <p:nvPr>
            <p:ph type="dt" sz="half" idx="10"/>
          </p:nvPr>
        </p:nvSpPr>
        <p:spPr/>
        <p:txBody>
          <a:bodyPr/>
          <a:lstStyle/>
          <a:p>
            <a:fld id="{C2032D06-295C-4038-B548-EBE7DB888CBE}" type="datetimeFigureOut">
              <a:rPr lang="zh-CN" altLang="en-US" smtClean="0"/>
              <a:t>2018/6/13</a:t>
            </a:fld>
            <a:endParaRPr lang="zh-CN" altLang="en-US"/>
          </a:p>
        </p:txBody>
      </p:sp>
      <p:sp>
        <p:nvSpPr>
          <p:cNvPr id="6" name="页脚占位符 5">
            <a:extLst>
              <a:ext uri="{FF2B5EF4-FFF2-40B4-BE49-F238E27FC236}">
                <a16:creationId xmlns:a16="http://schemas.microsoft.com/office/drawing/2014/main" xmlns="" id="{5CE02BD2-2B2A-4767-9E1C-066D09F3284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6E1AA72-F520-446F-8929-ED8A9C3C0C04}"/>
              </a:ext>
            </a:extLst>
          </p:cNvPr>
          <p:cNvSpPr>
            <a:spLocks noGrp="1"/>
          </p:cNvSpPr>
          <p:nvPr>
            <p:ph type="sldNum" sz="quarter" idx="12"/>
          </p:nvPr>
        </p:nvSpPr>
        <p:spPr/>
        <p:txBody>
          <a:bodyPr/>
          <a:lstStyle/>
          <a:p>
            <a:fld id="{573A1230-31AD-4B6E-9C4D-48A603143A4B}" type="slidenum">
              <a:rPr lang="zh-CN" altLang="en-US" smtClean="0"/>
              <a:t>‹#›</a:t>
            </a:fld>
            <a:endParaRPr lang="zh-CN" altLang="en-US"/>
          </a:p>
        </p:txBody>
      </p:sp>
    </p:spTree>
    <p:extLst>
      <p:ext uri="{BB962C8B-B14F-4D97-AF65-F5344CB8AC3E}">
        <p14:creationId xmlns:p14="http://schemas.microsoft.com/office/powerpoint/2010/main" val="12194254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1DA3C2C-CB6C-47FA-9B47-6BC5DAE8686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7D41E3F2-2F3B-4256-927A-D28129E93AAC}"/>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F597F3D-9253-408B-AB0D-759FBCE731B6}"/>
              </a:ext>
            </a:extLst>
          </p:cNvPr>
          <p:cNvSpPr>
            <a:spLocks noGrp="1"/>
          </p:cNvSpPr>
          <p:nvPr>
            <p:ph type="dt" sz="half" idx="10"/>
          </p:nvPr>
        </p:nvSpPr>
        <p:spPr/>
        <p:txBody>
          <a:bodyPr/>
          <a:lstStyle/>
          <a:p>
            <a:fld id="{C2032D06-295C-4038-B548-EBE7DB888CBE}" type="datetimeFigureOut">
              <a:rPr lang="zh-CN" altLang="en-US" smtClean="0"/>
              <a:t>2018/6/13</a:t>
            </a:fld>
            <a:endParaRPr lang="zh-CN" altLang="en-US"/>
          </a:p>
        </p:txBody>
      </p:sp>
      <p:sp>
        <p:nvSpPr>
          <p:cNvPr id="5" name="页脚占位符 4">
            <a:extLst>
              <a:ext uri="{FF2B5EF4-FFF2-40B4-BE49-F238E27FC236}">
                <a16:creationId xmlns:a16="http://schemas.microsoft.com/office/drawing/2014/main" xmlns="" id="{357CA296-BCA5-4DD6-83C9-7663CA7B6F4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2405C6F-FE47-4B93-A032-131E167C1604}"/>
              </a:ext>
            </a:extLst>
          </p:cNvPr>
          <p:cNvSpPr>
            <a:spLocks noGrp="1"/>
          </p:cNvSpPr>
          <p:nvPr>
            <p:ph type="sldNum" sz="quarter" idx="12"/>
          </p:nvPr>
        </p:nvSpPr>
        <p:spPr/>
        <p:txBody>
          <a:bodyPr/>
          <a:lstStyle/>
          <a:p>
            <a:fld id="{573A1230-31AD-4B6E-9C4D-48A603143A4B}" type="slidenum">
              <a:rPr lang="zh-CN" altLang="en-US" smtClean="0"/>
              <a:t>‹#›</a:t>
            </a:fld>
            <a:endParaRPr lang="zh-CN" altLang="en-US"/>
          </a:p>
        </p:txBody>
      </p:sp>
    </p:spTree>
    <p:extLst>
      <p:ext uri="{BB962C8B-B14F-4D97-AF65-F5344CB8AC3E}">
        <p14:creationId xmlns:p14="http://schemas.microsoft.com/office/powerpoint/2010/main" val="37336170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DB229EA3-9066-45FD-AC9A-40F2E1C5E12F}"/>
              </a:ext>
            </a:extLst>
          </p:cNvPr>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F0078017-ADBB-452D-94B2-569914C69F82}"/>
              </a:ext>
            </a:extLst>
          </p:cNvPr>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4DEEADC-9CB5-42FC-B87A-93A20833F000}"/>
              </a:ext>
            </a:extLst>
          </p:cNvPr>
          <p:cNvSpPr>
            <a:spLocks noGrp="1"/>
          </p:cNvSpPr>
          <p:nvPr>
            <p:ph type="dt" sz="half" idx="10"/>
          </p:nvPr>
        </p:nvSpPr>
        <p:spPr/>
        <p:txBody>
          <a:bodyPr/>
          <a:lstStyle/>
          <a:p>
            <a:fld id="{C2032D06-295C-4038-B548-EBE7DB888CBE}" type="datetimeFigureOut">
              <a:rPr lang="zh-CN" altLang="en-US" smtClean="0"/>
              <a:t>2018/6/13</a:t>
            </a:fld>
            <a:endParaRPr lang="zh-CN" altLang="en-US"/>
          </a:p>
        </p:txBody>
      </p:sp>
      <p:sp>
        <p:nvSpPr>
          <p:cNvPr id="5" name="页脚占位符 4">
            <a:extLst>
              <a:ext uri="{FF2B5EF4-FFF2-40B4-BE49-F238E27FC236}">
                <a16:creationId xmlns:a16="http://schemas.microsoft.com/office/drawing/2014/main" xmlns="" id="{115D8BAE-AA60-429B-B02E-0A655E59A39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4468523-ED38-4934-8533-35C520B9A405}"/>
              </a:ext>
            </a:extLst>
          </p:cNvPr>
          <p:cNvSpPr>
            <a:spLocks noGrp="1"/>
          </p:cNvSpPr>
          <p:nvPr>
            <p:ph type="sldNum" sz="quarter" idx="12"/>
          </p:nvPr>
        </p:nvSpPr>
        <p:spPr/>
        <p:txBody>
          <a:bodyPr/>
          <a:lstStyle/>
          <a:p>
            <a:fld id="{573A1230-31AD-4B6E-9C4D-48A603143A4B}" type="slidenum">
              <a:rPr lang="zh-CN" altLang="en-US" smtClean="0"/>
              <a:t>‹#›</a:t>
            </a:fld>
            <a:endParaRPr lang="zh-CN" altLang="en-US"/>
          </a:p>
        </p:txBody>
      </p:sp>
    </p:spTree>
    <p:extLst>
      <p:ext uri="{BB962C8B-B14F-4D97-AF65-F5344CB8AC3E}">
        <p14:creationId xmlns:p14="http://schemas.microsoft.com/office/powerpoint/2010/main" val="140795953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02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6_Пользовательский макет">
    <p:spTree>
      <p:nvGrpSpPr>
        <p:cNvPr id="1" name=""/>
        <p:cNvGrpSpPr/>
        <p:nvPr/>
      </p:nvGrpSpPr>
      <p:grpSpPr>
        <a:xfrm>
          <a:off x="0" y="0"/>
          <a:ext cx="0" cy="0"/>
          <a:chOff x="0" y="0"/>
          <a:chExt cx="0" cy="0"/>
        </a:xfrm>
      </p:grpSpPr>
      <p:sp>
        <p:nvSpPr>
          <p:cNvPr id="5" name="Picture Placeholder 13"/>
          <p:cNvSpPr>
            <a:spLocks noGrp="1"/>
          </p:cNvSpPr>
          <p:nvPr>
            <p:ph type="pic" sz="quarter" idx="11"/>
          </p:nvPr>
        </p:nvSpPr>
        <p:spPr>
          <a:xfrm>
            <a:off x="904384" y="1623529"/>
            <a:ext cx="3318573" cy="1918331"/>
          </a:xfrm>
          <a:prstGeom prst="rect">
            <a:avLst/>
          </a:prstGeom>
          <a:solidFill>
            <a:schemeClr val="tx1">
              <a:alpha val="12000"/>
            </a:schemeClr>
          </a:solidFill>
          <a:effectLst/>
        </p:spPr>
        <p:txBody>
          <a:bodyPr lIns="137187" tIns="68594" rIns="137187" bIns="68594">
            <a:normAutofit/>
          </a:bodyPr>
          <a:lstStyle>
            <a:lvl1pPr marL="0" indent="0">
              <a:buNone/>
              <a:defRPr sz="1600">
                <a:ln>
                  <a:noFill/>
                </a:ln>
                <a:solidFill>
                  <a:schemeClr val="bg1">
                    <a:lumMod val="85000"/>
                  </a:schemeClr>
                </a:solidFill>
              </a:defRPr>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0" y="1484294"/>
            <a:ext cx="9144000" cy="1995273"/>
          </a:xfrm>
          <a:custGeom>
            <a:avLst/>
            <a:gdLst>
              <a:gd name="connsiteX0" fmla="*/ 0 w 12192000"/>
              <a:gd name="connsiteY0" fmla="*/ 0 h 2660364"/>
              <a:gd name="connsiteX1" fmla="*/ 12192000 w 12192000"/>
              <a:gd name="connsiteY1" fmla="*/ 0 h 2660364"/>
              <a:gd name="connsiteX2" fmla="*/ 12192000 w 12192000"/>
              <a:gd name="connsiteY2" fmla="*/ 2660364 h 2660364"/>
              <a:gd name="connsiteX3" fmla="*/ 0 w 12192000"/>
              <a:gd name="connsiteY3" fmla="*/ 2660364 h 2660364"/>
            </a:gdLst>
            <a:ahLst/>
            <a:cxnLst>
              <a:cxn ang="0">
                <a:pos x="connsiteX0" y="connsiteY0"/>
              </a:cxn>
              <a:cxn ang="0">
                <a:pos x="connsiteX1" y="connsiteY1"/>
              </a:cxn>
              <a:cxn ang="0">
                <a:pos x="connsiteX2" y="connsiteY2"/>
              </a:cxn>
              <a:cxn ang="0">
                <a:pos x="connsiteX3" y="connsiteY3"/>
              </a:cxn>
            </a:cxnLst>
            <a:rect l="l" t="t" r="r" b="b"/>
            <a:pathLst>
              <a:path w="12192000" h="2660364">
                <a:moveTo>
                  <a:pt x="0" y="0"/>
                </a:moveTo>
                <a:lnTo>
                  <a:pt x="12192000" y="0"/>
                </a:lnTo>
                <a:lnTo>
                  <a:pt x="12192000" y="2660364"/>
                </a:lnTo>
                <a:lnTo>
                  <a:pt x="0" y="2660364"/>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13" name="图片占位符 12"/>
          <p:cNvSpPr>
            <a:spLocks noGrp="1"/>
          </p:cNvSpPr>
          <p:nvPr>
            <p:ph type="pic" sz="quarter" idx="13"/>
          </p:nvPr>
        </p:nvSpPr>
        <p:spPr>
          <a:xfrm>
            <a:off x="6012061" y="1412129"/>
            <a:ext cx="2075000" cy="2075000"/>
          </a:xfrm>
          <a:custGeom>
            <a:avLst/>
            <a:gdLst>
              <a:gd name="connsiteX0" fmla="*/ 1383333 w 2766666"/>
              <a:gd name="connsiteY0" fmla="*/ 0 h 2766666"/>
              <a:gd name="connsiteX1" fmla="*/ 2766666 w 2766666"/>
              <a:gd name="connsiteY1" fmla="*/ 1383333 h 2766666"/>
              <a:gd name="connsiteX2" fmla="*/ 1383333 w 2766666"/>
              <a:gd name="connsiteY2" fmla="*/ 2766666 h 2766666"/>
              <a:gd name="connsiteX3" fmla="*/ 0 w 2766666"/>
              <a:gd name="connsiteY3" fmla="*/ 1383333 h 2766666"/>
            </a:gdLst>
            <a:ahLst/>
            <a:cxnLst>
              <a:cxn ang="0">
                <a:pos x="connsiteX0" y="connsiteY0"/>
              </a:cxn>
              <a:cxn ang="0">
                <a:pos x="connsiteX1" y="connsiteY1"/>
              </a:cxn>
              <a:cxn ang="0">
                <a:pos x="connsiteX2" y="connsiteY2"/>
              </a:cxn>
              <a:cxn ang="0">
                <a:pos x="connsiteX3" y="connsiteY3"/>
              </a:cxn>
            </a:cxnLst>
            <a:rect l="l" t="t" r="r" b="b"/>
            <a:pathLst>
              <a:path w="2766666" h="2766666">
                <a:moveTo>
                  <a:pt x="1383333" y="0"/>
                </a:moveTo>
                <a:lnTo>
                  <a:pt x="2766666" y="1383333"/>
                </a:lnTo>
                <a:lnTo>
                  <a:pt x="1383333" y="2766666"/>
                </a:lnTo>
                <a:lnTo>
                  <a:pt x="0" y="1383333"/>
                </a:lnTo>
                <a:close/>
              </a:path>
            </a:pathLst>
          </a:custGeom>
        </p:spPr>
        <p:txBody>
          <a:bodyPr wrap="square">
            <a:noAutofit/>
          </a:bodyPr>
          <a:lstStyle/>
          <a:p>
            <a:endParaRPr lang="zh-CN" altLang="en-US"/>
          </a:p>
        </p:txBody>
      </p:sp>
      <p:sp>
        <p:nvSpPr>
          <p:cNvPr id="11" name="图片占位符 10"/>
          <p:cNvSpPr>
            <a:spLocks noGrp="1"/>
          </p:cNvSpPr>
          <p:nvPr>
            <p:ph type="pic" sz="quarter" idx="12"/>
          </p:nvPr>
        </p:nvSpPr>
        <p:spPr>
          <a:xfrm>
            <a:off x="3538652" y="1412129"/>
            <a:ext cx="2075000" cy="2075000"/>
          </a:xfrm>
          <a:custGeom>
            <a:avLst/>
            <a:gdLst>
              <a:gd name="connsiteX0" fmla="*/ 1383333 w 2766666"/>
              <a:gd name="connsiteY0" fmla="*/ 0 h 2766666"/>
              <a:gd name="connsiteX1" fmla="*/ 2766666 w 2766666"/>
              <a:gd name="connsiteY1" fmla="*/ 1383333 h 2766666"/>
              <a:gd name="connsiteX2" fmla="*/ 1383333 w 2766666"/>
              <a:gd name="connsiteY2" fmla="*/ 2766666 h 2766666"/>
              <a:gd name="connsiteX3" fmla="*/ 0 w 2766666"/>
              <a:gd name="connsiteY3" fmla="*/ 1383333 h 2766666"/>
            </a:gdLst>
            <a:ahLst/>
            <a:cxnLst>
              <a:cxn ang="0">
                <a:pos x="connsiteX0" y="connsiteY0"/>
              </a:cxn>
              <a:cxn ang="0">
                <a:pos x="connsiteX1" y="connsiteY1"/>
              </a:cxn>
              <a:cxn ang="0">
                <a:pos x="connsiteX2" y="connsiteY2"/>
              </a:cxn>
              <a:cxn ang="0">
                <a:pos x="connsiteX3" y="connsiteY3"/>
              </a:cxn>
            </a:cxnLst>
            <a:rect l="l" t="t" r="r" b="b"/>
            <a:pathLst>
              <a:path w="2766666" h="2766666">
                <a:moveTo>
                  <a:pt x="1383333" y="0"/>
                </a:moveTo>
                <a:lnTo>
                  <a:pt x="2766666" y="1383333"/>
                </a:lnTo>
                <a:lnTo>
                  <a:pt x="1383333" y="2766666"/>
                </a:lnTo>
                <a:lnTo>
                  <a:pt x="0" y="1383333"/>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1065243" y="1412129"/>
            <a:ext cx="2075000" cy="2075000"/>
          </a:xfrm>
          <a:custGeom>
            <a:avLst/>
            <a:gdLst>
              <a:gd name="connsiteX0" fmla="*/ 1383333 w 2766666"/>
              <a:gd name="connsiteY0" fmla="*/ 0 h 2766666"/>
              <a:gd name="connsiteX1" fmla="*/ 2766666 w 2766666"/>
              <a:gd name="connsiteY1" fmla="*/ 1383333 h 2766666"/>
              <a:gd name="connsiteX2" fmla="*/ 1383333 w 2766666"/>
              <a:gd name="connsiteY2" fmla="*/ 2766666 h 2766666"/>
              <a:gd name="connsiteX3" fmla="*/ 0 w 2766666"/>
              <a:gd name="connsiteY3" fmla="*/ 1383333 h 2766666"/>
            </a:gdLst>
            <a:ahLst/>
            <a:cxnLst>
              <a:cxn ang="0">
                <a:pos x="connsiteX0" y="connsiteY0"/>
              </a:cxn>
              <a:cxn ang="0">
                <a:pos x="connsiteX1" y="connsiteY1"/>
              </a:cxn>
              <a:cxn ang="0">
                <a:pos x="connsiteX2" y="connsiteY2"/>
              </a:cxn>
              <a:cxn ang="0">
                <a:pos x="connsiteX3" y="connsiteY3"/>
              </a:cxn>
            </a:cxnLst>
            <a:rect l="l" t="t" r="r" b="b"/>
            <a:pathLst>
              <a:path w="2766666" h="2766666">
                <a:moveTo>
                  <a:pt x="1383333" y="0"/>
                </a:moveTo>
                <a:lnTo>
                  <a:pt x="2766666" y="1383333"/>
                </a:lnTo>
                <a:lnTo>
                  <a:pt x="1383333" y="2766666"/>
                </a:lnTo>
                <a:lnTo>
                  <a:pt x="0" y="1383333"/>
                </a:lnTo>
                <a:close/>
              </a:path>
            </a:pathLst>
          </a:custGeom>
        </p:spPr>
        <p:txBody>
          <a:bodyPr wrap="square">
            <a:noAutofit/>
          </a:bodyPr>
          <a:lstStyle/>
          <a:p>
            <a:endParaRPr lang="zh-CN" altLang="en-US"/>
          </a:p>
        </p:txBody>
      </p:sp>
      <p:sp>
        <p:nvSpPr>
          <p:cNvPr id="7" name="图片占位符 6"/>
          <p:cNvSpPr>
            <a:spLocks noGrp="1"/>
          </p:cNvSpPr>
          <p:nvPr>
            <p:ph type="pic" sz="quarter" idx="10"/>
          </p:nvPr>
        </p:nvSpPr>
        <p:spPr>
          <a:xfrm>
            <a:off x="0" y="1222922"/>
            <a:ext cx="9144000" cy="2453415"/>
          </a:xfrm>
          <a:custGeom>
            <a:avLst/>
            <a:gdLst>
              <a:gd name="connsiteX0" fmla="*/ 0 w 12192000"/>
              <a:gd name="connsiteY0" fmla="*/ 0 h 3271220"/>
              <a:gd name="connsiteX1" fmla="*/ 12192000 w 12192000"/>
              <a:gd name="connsiteY1" fmla="*/ 0 h 3271220"/>
              <a:gd name="connsiteX2" fmla="*/ 12192000 w 12192000"/>
              <a:gd name="connsiteY2" fmla="*/ 3271220 h 3271220"/>
              <a:gd name="connsiteX3" fmla="*/ 0 w 12192000"/>
              <a:gd name="connsiteY3" fmla="*/ 3271220 h 3271220"/>
            </a:gdLst>
            <a:ahLst/>
            <a:cxnLst>
              <a:cxn ang="0">
                <a:pos x="connsiteX0" y="connsiteY0"/>
              </a:cxn>
              <a:cxn ang="0">
                <a:pos x="connsiteX1" y="connsiteY1"/>
              </a:cxn>
              <a:cxn ang="0">
                <a:pos x="connsiteX2" y="connsiteY2"/>
              </a:cxn>
              <a:cxn ang="0">
                <a:pos x="connsiteX3" y="connsiteY3"/>
              </a:cxn>
            </a:cxnLst>
            <a:rect l="l" t="t" r="r" b="b"/>
            <a:pathLst>
              <a:path w="12192000" h="3271220">
                <a:moveTo>
                  <a:pt x="0" y="0"/>
                </a:moveTo>
                <a:lnTo>
                  <a:pt x="12192000" y="0"/>
                </a:lnTo>
                <a:lnTo>
                  <a:pt x="12192000" y="3271220"/>
                </a:lnTo>
                <a:lnTo>
                  <a:pt x="0" y="3271220"/>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矩形 4"/>
          <p:cNvSpPr/>
          <p:nvPr userDrawn="1"/>
        </p:nvSpPr>
        <p:spPr>
          <a:xfrm>
            <a:off x="0" y="453863"/>
            <a:ext cx="9144000" cy="4235774"/>
          </a:xfrm>
          <a:prstGeom prst="rect">
            <a:avLst/>
          </a:prstGeom>
          <a:solidFill>
            <a:srgbClr val="EEF1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hf hdr="0" dt="0"/>
  <p:txStyles>
    <p:titleStyle>
      <a:lvl1pPr algn="l" defTabSz="685165"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165"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165"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1600" algn="l" defTabSz="685165" rtl="0" eaLnBrk="1" latinLnBrk="0" hangingPunct="1">
        <a:defRPr sz="1350" kern="1200">
          <a:solidFill>
            <a:schemeClr val="tx1"/>
          </a:solidFill>
          <a:latin typeface="+mn-lt"/>
          <a:ea typeface="+mn-ea"/>
          <a:cs typeface="+mn-cs"/>
        </a:defRPr>
      </a:lvl5pPr>
      <a:lvl6pPr marL="1714500" algn="l" defTabSz="685165" rtl="0" eaLnBrk="1" latinLnBrk="0" hangingPunct="1">
        <a:defRPr sz="1350" kern="1200">
          <a:solidFill>
            <a:schemeClr val="tx1"/>
          </a:solidFill>
          <a:latin typeface="+mn-lt"/>
          <a:ea typeface="+mn-ea"/>
          <a:cs typeface="+mn-cs"/>
        </a:defRPr>
      </a:lvl6pPr>
      <a:lvl7pPr marL="2057400" algn="l" defTabSz="685165" rtl="0" eaLnBrk="1" latinLnBrk="0" hangingPunct="1">
        <a:defRPr sz="1350" kern="1200">
          <a:solidFill>
            <a:schemeClr val="tx1"/>
          </a:solidFill>
          <a:latin typeface="+mn-lt"/>
          <a:ea typeface="+mn-ea"/>
          <a:cs typeface="+mn-cs"/>
        </a:defRPr>
      </a:lvl7pPr>
      <a:lvl8pPr marL="2400300" algn="l" defTabSz="685165" rtl="0" eaLnBrk="1" latinLnBrk="0" hangingPunct="1">
        <a:defRPr sz="1350" kern="1200">
          <a:solidFill>
            <a:schemeClr val="tx1"/>
          </a:solidFill>
          <a:latin typeface="+mn-lt"/>
          <a:ea typeface="+mn-ea"/>
          <a:cs typeface="+mn-cs"/>
        </a:defRPr>
      </a:lvl8pPr>
      <a:lvl9pPr marL="2743200" algn="l" defTabSz="685165"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9AE3E4BE-1A62-4AF6-A43A-B692321D94F2}"/>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A531E0C-8BC5-4070-88E7-94CFD1F3910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CEF8922C-B88B-442A-AC8F-DE187A35A4F8}"/>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2032D06-295C-4038-B548-EBE7DB888CBE}" type="datetimeFigureOut">
              <a:rPr lang="zh-CN" altLang="en-US" smtClean="0"/>
              <a:t>2018/6/13</a:t>
            </a:fld>
            <a:endParaRPr lang="zh-CN" altLang="en-US"/>
          </a:p>
        </p:txBody>
      </p:sp>
      <p:sp>
        <p:nvSpPr>
          <p:cNvPr id="5" name="页脚占位符 4">
            <a:extLst>
              <a:ext uri="{FF2B5EF4-FFF2-40B4-BE49-F238E27FC236}">
                <a16:creationId xmlns:a16="http://schemas.microsoft.com/office/drawing/2014/main" xmlns="" id="{C37950CF-1AD0-4F04-B4F5-E9FCD752A328}"/>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23F48008-A843-420E-BF33-561BCAB2DC60}"/>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573A1230-31AD-4B6E-9C4D-48A603143A4B}" type="slidenum">
              <a:rPr lang="zh-CN" altLang="en-US" smtClean="0"/>
              <a:t>‹#›</a:t>
            </a:fld>
            <a:endParaRPr lang="zh-CN" altLang="en-US"/>
          </a:p>
        </p:txBody>
      </p:sp>
    </p:spTree>
    <p:extLst>
      <p:ext uri="{BB962C8B-B14F-4D97-AF65-F5344CB8AC3E}">
        <p14:creationId xmlns:p14="http://schemas.microsoft.com/office/powerpoint/2010/main" val="205790085"/>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67826416"/>
      </p:ext>
    </p:extLst>
  </p:cSld>
  <p:clrMap bg1="lt1" tx1="dk1" bg2="lt2" tx2="dk2" accent1="accent1" accent2="accent2" accent3="accent3" accent4="accent4" accent5="accent5" accent6="accent6" hlink="hlink" folHlink="folHlink"/>
  <p:sldLayoutIdLst>
    <p:sldLayoutId id="2147483677" r:id="rId1"/>
  </p:sldLayoutIdLst>
  <p:txStyles>
    <p:titleStyle>
      <a:lvl1pPr algn="l" defTabSz="685708" rtl="0" eaLnBrk="1" latinLnBrk="0" hangingPunct="1">
        <a:lnSpc>
          <a:spcPct val="90000"/>
        </a:lnSpc>
        <a:spcBef>
          <a:spcPct val="0"/>
        </a:spcBef>
        <a:buNone/>
        <a:defRPr sz="3299" kern="1200">
          <a:solidFill>
            <a:schemeClr val="tx1"/>
          </a:solidFill>
          <a:latin typeface="+mj-lt"/>
          <a:ea typeface="+mj-ea"/>
          <a:cs typeface="+mj-cs"/>
        </a:defRPr>
      </a:lvl1pPr>
    </p:titleStyle>
    <p:bodyStyle>
      <a:lvl1pPr marL="171428" indent="-171428" algn="l" defTabSz="685708"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282" indent="-171428" algn="l" defTabSz="685708"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135" indent="-171428" algn="l" defTabSz="685708"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990" indent="-171428" algn="l" defTabSz="685708"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4pPr>
      <a:lvl5pPr marL="1542844" indent="-171428" algn="l" defTabSz="685708"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5pPr>
      <a:lvl6pPr marL="1885698" indent="-171428" algn="l" defTabSz="685708"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6pPr>
      <a:lvl7pPr marL="2228552" indent="-171428" algn="l" defTabSz="685708"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7pPr>
      <a:lvl8pPr marL="2571406" indent="-171428" algn="l" defTabSz="685708"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8pPr>
      <a:lvl9pPr marL="2914261" indent="-171428" algn="l" defTabSz="685708"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9pPr>
    </p:bodyStyle>
    <p:otherStyle>
      <a:defPPr>
        <a:defRPr lang="zh-CN"/>
      </a:defPPr>
      <a:lvl1pPr marL="0" algn="l" defTabSz="685708" rtl="0" eaLnBrk="1" latinLnBrk="0" hangingPunct="1">
        <a:defRPr sz="1349" kern="1200">
          <a:solidFill>
            <a:schemeClr val="tx1"/>
          </a:solidFill>
          <a:latin typeface="+mn-lt"/>
          <a:ea typeface="+mn-ea"/>
          <a:cs typeface="+mn-cs"/>
        </a:defRPr>
      </a:lvl1pPr>
      <a:lvl2pPr marL="342854" algn="l" defTabSz="685708" rtl="0" eaLnBrk="1" latinLnBrk="0" hangingPunct="1">
        <a:defRPr sz="1349" kern="1200">
          <a:solidFill>
            <a:schemeClr val="tx1"/>
          </a:solidFill>
          <a:latin typeface="+mn-lt"/>
          <a:ea typeface="+mn-ea"/>
          <a:cs typeface="+mn-cs"/>
        </a:defRPr>
      </a:lvl2pPr>
      <a:lvl3pPr marL="685708" algn="l" defTabSz="685708" rtl="0" eaLnBrk="1" latinLnBrk="0" hangingPunct="1">
        <a:defRPr sz="1349" kern="1200">
          <a:solidFill>
            <a:schemeClr val="tx1"/>
          </a:solidFill>
          <a:latin typeface="+mn-lt"/>
          <a:ea typeface="+mn-ea"/>
          <a:cs typeface="+mn-cs"/>
        </a:defRPr>
      </a:lvl3pPr>
      <a:lvl4pPr marL="1028562" algn="l" defTabSz="685708" rtl="0" eaLnBrk="1" latinLnBrk="0" hangingPunct="1">
        <a:defRPr sz="1349" kern="1200">
          <a:solidFill>
            <a:schemeClr val="tx1"/>
          </a:solidFill>
          <a:latin typeface="+mn-lt"/>
          <a:ea typeface="+mn-ea"/>
          <a:cs typeface="+mn-cs"/>
        </a:defRPr>
      </a:lvl4pPr>
      <a:lvl5pPr marL="1371416" algn="l" defTabSz="685708" rtl="0" eaLnBrk="1" latinLnBrk="0" hangingPunct="1">
        <a:defRPr sz="1349" kern="1200">
          <a:solidFill>
            <a:schemeClr val="tx1"/>
          </a:solidFill>
          <a:latin typeface="+mn-lt"/>
          <a:ea typeface="+mn-ea"/>
          <a:cs typeface="+mn-cs"/>
        </a:defRPr>
      </a:lvl5pPr>
      <a:lvl6pPr marL="1714271" algn="l" defTabSz="685708" rtl="0" eaLnBrk="1" latinLnBrk="0" hangingPunct="1">
        <a:defRPr sz="1349" kern="1200">
          <a:solidFill>
            <a:schemeClr val="tx1"/>
          </a:solidFill>
          <a:latin typeface="+mn-lt"/>
          <a:ea typeface="+mn-ea"/>
          <a:cs typeface="+mn-cs"/>
        </a:defRPr>
      </a:lvl6pPr>
      <a:lvl7pPr marL="2057125" algn="l" defTabSz="685708" rtl="0" eaLnBrk="1" latinLnBrk="0" hangingPunct="1">
        <a:defRPr sz="1349" kern="1200">
          <a:solidFill>
            <a:schemeClr val="tx1"/>
          </a:solidFill>
          <a:latin typeface="+mn-lt"/>
          <a:ea typeface="+mn-ea"/>
          <a:cs typeface="+mn-cs"/>
        </a:defRPr>
      </a:lvl7pPr>
      <a:lvl8pPr marL="2399979" algn="l" defTabSz="685708" rtl="0" eaLnBrk="1" latinLnBrk="0" hangingPunct="1">
        <a:defRPr sz="1349" kern="1200">
          <a:solidFill>
            <a:schemeClr val="tx1"/>
          </a:solidFill>
          <a:latin typeface="+mn-lt"/>
          <a:ea typeface="+mn-ea"/>
          <a:cs typeface="+mn-cs"/>
        </a:defRPr>
      </a:lvl8pPr>
      <a:lvl9pPr marL="2742833" algn="l" defTabSz="685708" rtl="0" eaLnBrk="1" latinLnBrk="0" hangingPunct="1">
        <a:defRPr sz="134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7.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7.xml"/><Relationship Id="rId5" Type="http://schemas.openxmlformats.org/officeDocument/2006/relationships/image" Target="../media/image24.jpeg"/><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6.png"/><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userDrawn="1"/>
        </p:nvSpPr>
        <p:spPr>
          <a:xfrm>
            <a:off x="0" y="453863"/>
            <a:ext cx="9144000" cy="4235774"/>
          </a:xfrm>
          <a:prstGeom prst="rect">
            <a:avLst/>
          </a:prstGeom>
          <a:solidFill>
            <a:srgbClr val="EEF1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104005" y="2056765"/>
            <a:ext cx="4102924" cy="605230"/>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defRPr/>
            </a:pPr>
            <a:r>
              <a:rPr kumimoji="0" lang="zh-CN" altLang="en-US" sz="2800" b="1" i="0" u="none" strike="noStrike" kern="1200" cap="none" spc="600" normalizeH="0" baseline="0" noProof="0">
                <a:ln>
                  <a:noFill/>
                </a:ln>
                <a:solidFill>
                  <a:srgbClr val="1B1B1B"/>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文艺</a:t>
            </a:r>
            <a:r>
              <a:rPr lang="zh-CN" altLang="en-US" sz="2800" b="1" spc="600">
                <a:solidFill>
                  <a:srgbClr val="1B1B1B"/>
                </a:solidFill>
                <a:latin typeface="Calibri" panose="020F0502020204030204" pitchFamily="34" charset="0"/>
                <a:ea typeface="微软雅黑" panose="020B0503020204020204" pitchFamily="34" charset="-122"/>
                <a:cs typeface="+mn-ea"/>
                <a:sym typeface="Calibri" panose="020F0502020204030204" pitchFamily="34" charset="0"/>
              </a:rPr>
              <a:t>小清新</a:t>
            </a:r>
            <a:r>
              <a:rPr kumimoji="0" lang="zh-CN" altLang="en-US" sz="2800" b="1" i="0" u="none" strike="noStrike" kern="1200" cap="none" spc="600" normalizeH="0" baseline="0" noProof="0">
                <a:ln>
                  <a:noFill/>
                </a:ln>
                <a:solidFill>
                  <a:srgbClr val="1B1B1B"/>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工作总结</a:t>
            </a:r>
            <a:endParaRPr kumimoji="0" lang="zh-CN" altLang="en-US" sz="2800" b="1" i="0" u="none" strike="noStrike" kern="1200" cap="none" spc="600" normalizeH="0" baseline="0" noProof="0" dirty="0">
              <a:ln>
                <a:noFill/>
              </a:ln>
              <a:solidFill>
                <a:srgbClr val="1B1B1B"/>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5" name="文本框 4"/>
          <p:cNvSpPr txBox="1"/>
          <p:nvPr/>
        </p:nvSpPr>
        <p:spPr>
          <a:xfrm>
            <a:off x="4104005" y="1290955"/>
            <a:ext cx="1345565" cy="970915"/>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defRPr/>
            </a:pPr>
            <a:r>
              <a:rPr kumimoji="0" lang="en-US" altLang="zh-CN" sz="4400" b="0" i="0" u="none" strike="noStrike" kern="1200" cap="none" spc="-150" normalizeH="0" baseline="0" noProof="0" dirty="0">
                <a:ln>
                  <a:noFill/>
                </a:ln>
                <a:solidFill>
                  <a:schemeClr val="accent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2018</a:t>
            </a:r>
            <a:endParaRPr kumimoji="0" lang="zh-CN" altLang="en-US" sz="4400" b="0" i="0" u="none" strike="noStrike" kern="1200" cap="none" spc="-150" normalizeH="0" baseline="0" noProof="0" dirty="0">
              <a:ln>
                <a:noFill/>
              </a:ln>
              <a:solidFill>
                <a:schemeClr val="accent2"/>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6" name="Line 21"/>
          <p:cNvSpPr>
            <a:spLocks noChangeShapeType="1"/>
          </p:cNvSpPr>
          <p:nvPr/>
        </p:nvSpPr>
        <p:spPr bwMode="auto">
          <a:xfrm>
            <a:off x="4209415" y="3053080"/>
            <a:ext cx="412115" cy="635"/>
          </a:xfrm>
          <a:prstGeom prst="line">
            <a:avLst/>
          </a:prstGeom>
          <a:noFill/>
          <a:ln w="25400">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base" latinLnBrk="0" hangingPunct="1">
              <a:lnSpc>
                <a:spcPct val="130000"/>
              </a:lnSpc>
              <a:spcBef>
                <a:spcPct val="0"/>
              </a:spcBef>
              <a:spcAft>
                <a:spcPct val="0"/>
              </a:spcAft>
              <a:buClrTx/>
              <a:buSzTx/>
              <a:buFontTx/>
              <a:buNone/>
              <a:defRPr/>
            </a:pPr>
            <a:endParaRPr kumimoji="0" lang="zh-CN" altLang="en-US" sz="1800" b="0" i="0" u="none" strike="noStrike" kern="1200" cap="none" spc="0" normalizeH="0" baseline="0" noProof="0">
              <a:ln>
                <a:solidFill>
                  <a:srgbClr val="737572">
                    <a:lumMod val="75000"/>
                    <a:lumOff val="25000"/>
                  </a:srgbClr>
                </a:solidFill>
              </a:ln>
              <a:solidFill>
                <a:srgbClr val="1B1B1B"/>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7" name="Rectangle 20"/>
          <p:cNvSpPr>
            <a:spLocks noChangeArrowheads="1"/>
          </p:cNvSpPr>
          <p:nvPr/>
        </p:nvSpPr>
        <p:spPr bwMode="auto">
          <a:xfrm>
            <a:off x="4176395" y="2718435"/>
            <a:ext cx="4172585" cy="192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l" defTabSz="6858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1050" b="0" i="0" u="none" strike="noStrike" kern="1200" cap="none" spc="0" normalizeH="0" baseline="0" noProof="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zh-CN" altLang="en-US" sz="1050" b="0" i="0" u="none" strike="noStrike" kern="1200" cap="none" spc="300" normalizeH="0" baseline="0" noProof="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工作概述</a:t>
            </a:r>
            <a:r>
              <a:rPr kumimoji="0" lang="zh-CN" altLang="en-US" sz="1050" b="0" i="0" u="none" strike="noStrike" kern="1200" cap="none" spc="0" normalizeH="0" baseline="0" noProof="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a:t>
            </a:r>
            <a:r>
              <a:rPr kumimoji="0" lang="en-US" altLang="zh-CN" sz="1050" b="0" i="0" u="none" strike="noStrike" kern="1200" cap="none" spc="300" normalizeH="0" baseline="0" noProof="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zh-CN" altLang="en-US" sz="1050" b="0" i="0" u="none" strike="noStrike" kern="1200" cap="none" spc="300" normalizeH="0" baseline="0" noProof="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完成情况</a:t>
            </a:r>
            <a:r>
              <a:rPr kumimoji="0" lang="zh-CN" altLang="en-US" sz="1050" b="0" i="0" u="none" strike="noStrike" kern="1200" cap="none" spc="0" normalizeH="0" baseline="0" noProof="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a:t>
            </a:r>
            <a:r>
              <a:rPr kumimoji="0" lang="zh-CN" altLang="en-US" sz="1050" b="0" i="0" u="none" strike="noStrike" kern="1200" cap="none" spc="300" normalizeH="0" baseline="0" noProof="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项目展示</a:t>
            </a:r>
            <a:r>
              <a:rPr kumimoji="0" lang="zh-CN" altLang="en-US" sz="1050" b="0" i="0" u="none" strike="noStrike" kern="1200" cap="none" spc="0" normalizeH="0" baseline="0" noProof="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a:t>
            </a:r>
            <a:r>
              <a:rPr kumimoji="0" lang="en-US" altLang="zh-CN" sz="1050" b="0" i="0" u="none" strike="noStrike" kern="1200" cap="none" spc="300" normalizeH="0" baseline="0" noProof="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zh-CN" altLang="en-US" sz="1050" b="0" i="0" u="none" strike="noStrike" kern="1200" cap="none" spc="300" normalizeH="0" baseline="0" noProof="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明年计划 </a:t>
            </a:r>
            <a:r>
              <a:rPr kumimoji="0" lang="zh-CN" altLang="en-US" sz="105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a:t>
            </a:r>
            <a:endParaRPr kumimoji="0" lang="zh-CN" altLang="en-US" sz="1050" b="0" i="0" u="none" strike="noStrike" kern="1200" cap="none" spc="30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8" name="矩形 7"/>
          <p:cNvSpPr/>
          <p:nvPr/>
        </p:nvSpPr>
        <p:spPr>
          <a:xfrm>
            <a:off x="4104005" y="3053715"/>
            <a:ext cx="4041775" cy="553085"/>
          </a:xfrm>
          <a:prstGeom prst="rect">
            <a:avLst/>
          </a:prstGeom>
        </p:spPr>
        <p:txBody>
          <a:bodyPr wrap="square">
            <a:spAutoFit/>
          </a:bodyPr>
          <a:lstStyle/>
          <a:p>
            <a:pPr marL="0" marR="0" lvl="0" indent="0" algn="l" defTabSz="685800" rtl="0" eaLnBrk="1" fontAlgn="auto" latinLnBrk="0" hangingPunct="1">
              <a:lnSpc>
                <a:spcPct val="150000"/>
              </a:lnSpc>
              <a:spcBef>
                <a:spcPts val="0"/>
              </a:spcBef>
              <a:spcAft>
                <a:spcPts val="0"/>
              </a:spcAft>
              <a:buClrTx/>
              <a:buSzTx/>
              <a:buFontTx/>
              <a:buNone/>
              <a:defRPr/>
            </a:pP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amet</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consectetur</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adipiscing</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elit</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Donec</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luctus</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nibh</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sit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amet</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sem</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vulputate</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venenatis</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bibendum</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or</a:t>
            </a:r>
            <a:endParaRPr kumimoji="0" lang="zh-CN" altLang="en-US"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10" name="矩形 9"/>
          <p:cNvSpPr/>
          <p:nvPr/>
        </p:nvSpPr>
        <p:spPr>
          <a:xfrm>
            <a:off x="4254500" y="675640"/>
            <a:ext cx="557530" cy="5213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a:ln>
                  <a:noFill/>
                </a:ln>
                <a:solidFill>
                  <a:srgbClr val="FFFFFF"/>
                </a:solidFill>
                <a:effectLst/>
                <a:uLnTx/>
                <a:uFillTx/>
                <a:latin typeface="Calibri" panose="020F0502020204030204" pitchFamily="34" charset="0"/>
                <a:ea typeface="微软雅黑" panose="020B0503020204020204" pitchFamily="34" charset="-122"/>
                <a:sym typeface="Calibri" panose="020F0502020204030204" pitchFamily="34" charset="0"/>
              </a:rPr>
              <a:t>LOGO</a:t>
            </a:r>
          </a:p>
        </p:txBody>
      </p:sp>
      <p:sp>
        <p:nvSpPr>
          <p:cNvPr id="13" name="文本框 12"/>
          <p:cNvSpPr txBox="1"/>
          <p:nvPr/>
        </p:nvSpPr>
        <p:spPr>
          <a:xfrm>
            <a:off x="4176395" y="3583305"/>
            <a:ext cx="2419350" cy="385362"/>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spc="600" normalizeH="0" baseline="0" noProof="0" dirty="0">
                <a:ln>
                  <a:noFill/>
                </a:ln>
                <a:solidFill>
                  <a:srgbClr val="1B1B1B"/>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汇报</a:t>
            </a:r>
            <a:r>
              <a:rPr kumimoji="0" lang="zh-CN" altLang="en-US" sz="1600" b="1" i="0" u="none" strike="noStrike" kern="1200" cap="none" spc="600" normalizeH="0" baseline="0" noProof="0">
                <a:ln>
                  <a:noFill/>
                </a:ln>
                <a:solidFill>
                  <a:srgbClr val="1B1B1B"/>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人 ：</a:t>
            </a:r>
            <a:r>
              <a:rPr lang="zh-CN" altLang="en-US" sz="1600" b="1" spc="600">
                <a:solidFill>
                  <a:srgbClr val="1B1B1B"/>
                </a:solidFill>
                <a:latin typeface="Calibri" panose="020F0502020204030204" pitchFamily="34" charset="0"/>
                <a:ea typeface="微软雅黑" panose="020B0503020204020204" pitchFamily="34" charset="-122"/>
                <a:cs typeface="+mn-ea"/>
                <a:sym typeface="Calibri" panose="020F0502020204030204" pitchFamily="34" charset="0"/>
              </a:rPr>
              <a:t>小白</a:t>
            </a:r>
            <a:endParaRPr kumimoji="0" lang="zh-CN" altLang="en-US" sz="1600" b="1" i="0" u="none" strike="noStrike" kern="1200" cap="none" spc="600" normalizeH="0" baseline="0" noProof="0" dirty="0">
              <a:ln>
                <a:noFill/>
              </a:ln>
              <a:solidFill>
                <a:srgbClr val="1B1B1B"/>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pic>
        <p:nvPicPr>
          <p:cNvPr id="14" name="581efb9d33702.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83379" y="-1224472"/>
            <a:ext cx="609566" cy="609566"/>
          </a:xfrm>
          <a:prstGeom prst="rect">
            <a:avLst/>
          </a:prstGeom>
        </p:spPr>
      </p:pic>
      <p:pic>
        <p:nvPicPr>
          <p:cNvPr id="9" name="图片 8">
            <a:extLst>
              <a:ext uri="{FF2B5EF4-FFF2-40B4-BE49-F238E27FC236}">
                <a16:creationId xmlns:a16="http://schemas.microsoft.com/office/drawing/2014/main" xmlns="" id="{8644767E-58AF-486C-8B5D-5DC4E6B6DAB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0979" y="453863"/>
            <a:ext cx="3048006" cy="4572009"/>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14"/>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5" presetClass="entr" presetSubtype="1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checkerboard(across)">
                                      <p:cBhvr>
                                        <p:cTn id="21" dur="500"/>
                                        <p:tgtEl>
                                          <p:spTgt spid="10"/>
                                        </p:tgtEl>
                                      </p:cBhvr>
                                    </p:animEffect>
                                  </p:childTnLst>
                                </p:cTn>
                              </p:par>
                              <p:par>
                                <p:cTn id="22" presetID="5" presetClass="entr" presetSubtype="1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checkerboard(across)">
                                      <p:cBhvr>
                                        <p:cTn id="24" dur="500"/>
                                        <p:tgtEl>
                                          <p:spTgt spid="5"/>
                                        </p:tgtEl>
                                      </p:cBhvr>
                                    </p:animEffect>
                                  </p:childTnLst>
                                </p:cTn>
                              </p:par>
                              <p:par>
                                <p:cTn id="25" presetID="5" presetClass="entr" presetSubtype="1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heckerboard(across)">
                                      <p:cBhvr>
                                        <p:cTn id="27" dur="500"/>
                                        <p:tgtEl>
                                          <p:spTgt spid="8"/>
                                        </p:tgtEl>
                                      </p:cBhvr>
                                    </p:animEffect>
                                  </p:childTnLst>
                                </p:cTn>
                              </p:par>
                              <p:par>
                                <p:cTn id="28" presetID="3" presetClass="entr" presetSubtype="10"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linds(horizontal)">
                                      <p:cBhvr>
                                        <p:cTn id="30" dur="500"/>
                                        <p:tgtEl>
                                          <p:spTgt spid="6"/>
                                        </p:tgtEl>
                                      </p:cBhvr>
                                    </p:animEffect>
                                  </p:childTnLst>
                                </p:cTn>
                              </p:par>
                            </p:childTnLst>
                          </p:cTn>
                        </p:par>
                        <p:par>
                          <p:cTn id="31" fill="hold">
                            <p:stCondLst>
                              <p:cond delay="1500"/>
                            </p:stCondLst>
                            <p:childTnLst>
                              <p:par>
                                <p:cTn id="32" presetID="42"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14"/>
                </p:tgtEl>
              </p:cMediaNode>
            </p:audio>
          </p:childTnLst>
        </p:cTn>
      </p:par>
    </p:tnLst>
    <p:bldLst>
      <p:bldP spid="4" grpId="0"/>
      <p:bldP spid="5" grpId="0"/>
      <p:bldP spid="7" grpId="0"/>
      <p:bldP spid="8" grpId="0"/>
      <p:bldP spid="10" grpId="0" animBg="1"/>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0350" y="168910"/>
            <a:ext cx="1224280" cy="368300"/>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800" b="1" u="none" strike="noStrike" kern="1200" cap="none" spc="0" normalizeH="0" baseline="0" noProof="0" dirty="0">
                <a:ln>
                  <a:noFill/>
                </a:ln>
                <a:solidFill>
                  <a:srgbClr val="DBE1F0"/>
                </a:solidFill>
                <a:effectLst/>
                <a:uLnTx/>
                <a:uFillTx/>
                <a:latin typeface="微软雅黑" panose="020B0503020204020204" pitchFamily="34" charset="-122"/>
                <a:ea typeface="微软雅黑" panose="020B0503020204020204" pitchFamily="34" charset="-122"/>
                <a:cs typeface="+mn-ea"/>
                <a:sym typeface="Calibri" panose="020F0502020204030204" pitchFamily="34" charset="0"/>
              </a:rPr>
              <a:t>Sec 02</a:t>
            </a:r>
          </a:p>
        </p:txBody>
      </p:sp>
      <p:sp>
        <p:nvSpPr>
          <p:cNvPr id="5" name="L 形 4"/>
          <p:cNvSpPr/>
          <p:nvPr/>
        </p:nvSpPr>
        <p:spPr>
          <a:xfrm rot="5400000">
            <a:off x="595951" y="1529746"/>
            <a:ext cx="457385" cy="407148"/>
          </a:xfrm>
          <a:prstGeom prst="corner">
            <a:avLst>
              <a:gd name="adj1" fmla="val 25014"/>
              <a:gd name="adj2" fmla="val 23544"/>
            </a:avLst>
          </a:prstGeom>
          <a:solidFill>
            <a:srgbClr val="A19AAC"/>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solidFill>
                <a:schemeClr val="bg1">
                  <a:lumMod val="50000"/>
                </a:schemeClr>
              </a:solidFill>
            </a:endParaRPr>
          </a:p>
        </p:txBody>
      </p:sp>
      <p:sp>
        <p:nvSpPr>
          <p:cNvPr id="2" name="L 形 1"/>
          <p:cNvSpPr/>
          <p:nvPr/>
        </p:nvSpPr>
        <p:spPr>
          <a:xfrm rot="16200000">
            <a:off x="4343950" y="2930326"/>
            <a:ext cx="457385" cy="407148"/>
          </a:xfrm>
          <a:prstGeom prst="corner">
            <a:avLst>
              <a:gd name="adj1" fmla="val 25014"/>
              <a:gd name="adj2" fmla="val 23544"/>
            </a:avLst>
          </a:prstGeom>
          <a:solidFill>
            <a:srgbClr val="A19AAC"/>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p>
        </p:txBody>
      </p:sp>
      <p:sp>
        <p:nvSpPr>
          <p:cNvPr id="7" name="文本框 6"/>
          <p:cNvSpPr txBox="1"/>
          <p:nvPr/>
        </p:nvSpPr>
        <p:spPr>
          <a:xfrm>
            <a:off x="901065" y="1693545"/>
            <a:ext cx="3985895" cy="1440815"/>
          </a:xfrm>
          <a:prstGeom prst="rect">
            <a:avLst/>
          </a:prstGeom>
          <a:noFill/>
        </p:spPr>
        <p:txBody>
          <a:bodyPr wrap="square" rtlCol="0">
            <a:spAutoFit/>
          </a:bodyPr>
          <a:lstStyle/>
          <a:p>
            <a:pPr algn="just">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a:t>
            </a:r>
            <a:r>
              <a:rPr lang="en-US" altLang="zh-CN" dirty="0">
                <a:solidFill>
                  <a:schemeClr val="bg1"/>
                </a:solidFill>
                <a:latin typeface="微软雅黑" panose="020B0503020204020204" pitchFamily="34" charset="-122"/>
                <a:ea typeface="微软雅黑" panose="020B0503020204020204" pitchFamily="34" charset="-122"/>
              </a:rPr>
              <a:t>t</a:t>
            </a:r>
            <a:r>
              <a:rPr lang="en-US" altLang="zh-CN" sz="1100" dirty="0">
                <a:solidFill>
                  <a:schemeClr val="bg1"/>
                </a:solidFill>
                <a:latin typeface="微软雅黑" panose="020B0503020204020204" pitchFamily="34" charset="-122"/>
                <a:ea typeface="微软雅黑" panose="020B0503020204020204" pitchFamily="34" charset="-122"/>
              </a:rPr>
              <a:t>.</a:t>
            </a:r>
          </a:p>
        </p:txBody>
      </p:sp>
      <p:sp>
        <p:nvSpPr>
          <p:cNvPr id="10" name="矩形 9"/>
          <p:cNvSpPr/>
          <p:nvPr/>
        </p:nvSpPr>
        <p:spPr>
          <a:xfrm>
            <a:off x="2007013" y="3511005"/>
            <a:ext cx="1773999" cy="486891"/>
          </a:xfrm>
          <a:prstGeom prst="rect">
            <a:avLst/>
          </a:prstGeom>
        </p:spPr>
        <p:txBody>
          <a:bodyPr wrap="none" lIns="116421" tIns="58211" rIns="116421" bIns="58211">
            <a:spAutoFit/>
          </a:bodyPr>
          <a:lstStyle/>
          <a:p>
            <a:pPr lvl="0"/>
            <a:r>
              <a:rPr lang="zh-CN" altLang="en-US" sz="2400" b="1">
                <a:ln w="38100">
                  <a:noFill/>
                </a:ln>
                <a:solidFill>
                  <a:schemeClr val="tx2">
                    <a:lumMod val="65000"/>
                    <a:lumOff val="35000"/>
                  </a:schemeClr>
                </a:solidFill>
                <a:latin typeface="微软雅黑" panose="020B0503020204020204" pitchFamily="34" charset="-122"/>
                <a:ea typeface="微软雅黑" panose="020B0503020204020204" pitchFamily="34" charset="-122"/>
              </a:rPr>
              <a:t>关注公众号</a:t>
            </a:r>
            <a:endParaRPr lang="zh-CN" altLang="en-US" sz="2400" b="1" dirty="0">
              <a:ln w="38100">
                <a:noFill/>
              </a:ln>
              <a:solidFill>
                <a:schemeClr val="tx2">
                  <a:lumMod val="65000"/>
                  <a:lumOff val="35000"/>
                </a:schemeClr>
              </a:solidFill>
              <a:latin typeface="微软雅黑" panose="020B0503020204020204" pitchFamily="34" charset="-122"/>
              <a:ea typeface="微软雅黑" panose="020B0503020204020204" pitchFamily="34" charset="-122"/>
            </a:endParaRPr>
          </a:p>
        </p:txBody>
      </p:sp>
      <p:pic>
        <p:nvPicPr>
          <p:cNvPr id="31" name="图片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02612" y="1369010"/>
            <a:ext cx="3778372" cy="2405866"/>
          </a:xfrm>
          <a:prstGeom prst="rect">
            <a:avLst/>
          </a:prstGeom>
        </p:spPr>
      </p:pic>
      <p:sp>
        <p:nvSpPr>
          <p:cNvPr id="9" name="矩形 8">
            <a:extLst>
              <a:ext uri="{FF2B5EF4-FFF2-40B4-BE49-F238E27FC236}">
                <a16:creationId xmlns:a16="http://schemas.microsoft.com/office/drawing/2014/main" xmlns="" id="{68A5ADEC-D411-4486-AAF1-FC9B2BB6DC47}"/>
              </a:ext>
            </a:extLst>
          </p:cNvPr>
          <p:cNvSpPr/>
          <p:nvPr/>
        </p:nvSpPr>
        <p:spPr>
          <a:xfrm>
            <a:off x="1250896" y="119669"/>
            <a:ext cx="1943789" cy="368300"/>
          </a:xfrm>
          <a:prstGeom prst="rect">
            <a:avLst/>
          </a:prstGeom>
        </p:spPr>
        <p:txBody>
          <a:bodyPr wrap="square">
            <a:spAutoFit/>
          </a:bodyPr>
          <a:lstStyle/>
          <a:p>
            <a:pPr marL="0" marR="0" lvl="0" indent="0" algn="dist" defTabSz="6858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schemeClr val="tx1">
                    <a:lumMod val="75000"/>
                  </a:scheme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工作完成情况</a:t>
            </a:r>
            <a:endParaRPr kumimoji="0" lang="zh-CN" altLang="en-US" sz="1800" b="0" i="0" u="none" strike="noStrike" kern="1200" cap="none" spc="0" normalizeH="0" baseline="0" noProof="0" dirty="0">
              <a:ln>
                <a:noFill/>
              </a:ln>
              <a:solidFill>
                <a:schemeClr val="tx1">
                  <a:lumMod val="75000"/>
                </a:scheme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50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000"/>
                            </p:stCondLst>
                            <p:childTnLst>
                              <p:par>
                                <p:cTn id="25" presetID="5" presetClass="entr" presetSubtype="10"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checkerboard(across)">
                                      <p:cBhvr>
                                        <p:cTn id="2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bldLvl="0" animBg="1"/>
      <p:bldP spid="7"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0350" y="168910"/>
            <a:ext cx="1224280" cy="368300"/>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800" b="1" u="none" strike="noStrike" kern="1200" cap="none" spc="0" normalizeH="0" baseline="0" noProof="0" dirty="0">
                <a:ln>
                  <a:noFill/>
                </a:ln>
                <a:solidFill>
                  <a:srgbClr val="DBE1F0"/>
                </a:solidFill>
                <a:effectLst/>
                <a:uLnTx/>
                <a:uFillTx/>
                <a:latin typeface="微软雅黑" panose="020B0503020204020204" pitchFamily="34" charset="-122"/>
                <a:ea typeface="微软雅黑" panose="020B0503020204020204" pitchFamily="34" charset="-122"/>
                <a:cs typeface="+mn-ea"/>
                <a:sym typeface="Calibri" panose="020F0502020204030204" pitchFamily="34" charset="0"/>
              </a:rPr>
              <a:t>Sec 02</a:t>
            </a:r>
          </a:p>
        </p:txBody>
      </p:sp>
      <p:sp>
        <p:nvSpPr>
          <p:cNvPr id="24" name="矩形 23"/>
          <p:cNvSpPr/>
          <p:nvPr/>
        </p:nvSpPr>
        <p:spPr>
          <a:xfrm>
            <a:off x="510972" y="1762850"/>
            <a:ext cx="1261038" cy="363780"/>
          </a:xfrm>
          <a:prstGeom prst="rect">
            <a:avLst/>
          </a:prstGeom>
        </p:spPr>
        <p:txBody>
          <a:bodyPr wrap="none" lIns="116421" tIns="58211" rIns="116421" bIns="58211">
            <a:spAutoFit/>
          </a:bodyPr>
          <a:lstStyle/>
          <a:p>
            <a:pPr lvl="0"/>
            <a:r>
              <a:rPr lang="zh-CN" altLang="en-US" sz="1600" b="1">
                <a:ln w="38100">
                  <a:noFill/>
                </a:ln>
                <a:solidFill>
                  <a:schemeClr val="tx1">
                    <a:lumMod val="95000"/>
                    <a:lumOff val="5000"/>
                  </a:schemeClr>
                </a:solidFill>
                <a:latin typeface="微软雅黑" panose="020B0503020204020204" pitchFamily="34" charset="-122"/>
                <a:ea typeface="微软雅黑" panose="020B0503020204020204" pitchFamily="34" charset="-122"/>
              </a:rPr>
              <a:t>关注公众号</a:t>
            </a:r>
            <a:endParaRPr lang="zh-CN" altLang="en-US" sz="1600" b="1" dirty="0">
              <a:ln w="38100">
                <a:noFill/>
              </a:ln>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flipV="1">
            <a:off x="583565" y="2313305"/>
            <a:ext cx="2861310" cy="635"/>
          </a:xfrm>
          <a:prstGeom prst="line">
            <a:avLst/>
          </a:prstGeom>
          <a:noFill/>
          <a:ln w="12700" cap="flat" cmpd="sng" algn="ctr">
            <a:solidFill>
              <a:schemeClr val="tx1"/>
            </a:solidFill>
            <a:prstDash val="dash"/>
            <a:headEnd type="none" w="med" len="med"/>
            <a:tailEnd type="none" w="med" len="med"/>
          </a:ln>
          <a:effectLst/>
        </p:spPr>
      </p:cxnSp>
      <p:sp>
        <p:nvSpPr>
          <p:cNvPr id="26" name="文本框 25"/>
          <p:cNvSpPr txBox="1"/>
          <p:nvPr/>
        </p:nvSpPr>
        <p:spPr>
          <a:xfrm>
            <a:off x="539750" y="2559050"/>
            <a:ext cx="2842895" cy="729615"/>
          </a:xfrm>
          <a:prstGeom prst="rect">
            <a:avLst/>
          </a:prstGeom>
          <a:noFill/>
        </p:spPr>
        <p:txBody>
          <a:bodyPr wrap="square" rtlCol="0">
            <a:spAutoFit/>
          </a:bodyPr>
          <a:lstStyle/>
          <a:p>
            <a:pPr>
              <a:lnSpc>
                <a:spcPct val="130000"/>
              </a:lnSpc>
            </a:pP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a:t>
            </a:r>
          </a:p>
        </p:txBody>
      </p:sp>
      <p:sp>
        <p:nvSpPr>
          <p:cNvPr id="12" name="矩形 11">
            <a:extLst>
              <a:ext uri="{FF2B5EF4-FFF2-40B4-BE49-F238E27FC236}">
                <a16:creationId xmlns:a16="http://schemas.microsoft.com/office/drawing/2014/main" xmlns="" id="{093FA053-2B7A-40BB-8D59-34979090561E}"/>
              </a:ext>
            </a:extLst>
          </p:cNvPr>
          <p:cNvSpPr/>
          <p:nvPr/>
        </p:nvSpPr>
        <p:spPr>
          <a:xfrm>
            <a:off x="1250896" y="119669"/>
            <a:ext cx="1943789" cy="368300"/>
          </a:xfrm>
          <a:prstGeom prst="rect">
            <a:avLst/>
          </a:prstGeom>
        </p:spPr>
        <p:txBody>
          <a:bodyPr wrap="square">
            <a:spAutoFit/>
          </a:bodyPr>
          <a:lstStyle/>
          <a:p>
            <a:pPr marL="0" marR="0" lvl="0" indent="0" algn="dist" defTabSz="6858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schemeClr val="tx1">
                    <a:lumMod val="75000"/>
                  </a:scheme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工作完成情况</a:t>
            </a:r>
            <a:endParaRPr kumimoji="0" lang="zh-CN" altLang="en-US" sz="1800" b="0" i="0" u="none" strike="noStrike" kern="1200" cap="none" spc="0" normalizeH="0" baseline="0" noProof="0" dirty="0">
              <a:ln>
                <a:noFill/>
              </a:ln>
              <a:solidFill>
                <a:schemeClr val="tx1">
                  <a:lumMod val="75000"/>
                </a:scheme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pic>
        <p:nvPicPr>
          <p:cNvPr id="5" name="图片 4" descr="图片包含 小狗, 就坐, 白色, 动物&#10;&#10;已生成极高可信度的说明">
            <a:extLst>
              <a:ext uri="{FF2B5EF4-FFF2-40B4-BE49-F238E27FC236}">
                <a16:creationId xmlns:a16="http://schemas.microsoft.com/office/drawing/2014/main" xmlns="" id="{4B6358A9-E698-4DF7-986F-4ADD3E3E25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64726" y="-1285729"/>
            <a:ext cx="3368301" cy="5984109"/>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2" presetClass="entr" presetSubtype="8" fill="hold" nodeType="withEffect">
                                  <p:stCondLst>
                                    <p:cond delay="500"/>
                                  </p:stCondLst>
                                  <p:childTnLst>
                                    <p:set>
                                      <p:cBhvr>
                                        <p:cTn id="9" dur="1" fill="hold">
                                          <p:stCondLst>
                                            <p:cond delay="0"/>
                                          </p:stCondLst>
                                        </p:cTn>
                                        <p:tgtEl>
                                          <p:spTgt spid="25"/>
                                        </p:tgtEl>
                                        <p:attrNameLst>
                                          <p:attrName>style.visibility</p:attrName>
                                        </p:attrNameLst>
                                      </p:cBhvr>
                                      <p:to>
                                        <p:strVal val="visible"/>
                                      </p:to>
                                    </p:set>
                                    <p:animEffect transition="in" filter="wipe(left)">
                                      <p:cBhvr>
                                        <p:cTn id="10" dur="500"/>
                                        <p:tgtEl>
                                          <p:spTgt spid="25"/>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diamond(in)">
                                      <p:cBhvr>
                                        <p:cTn id="13"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userDrawn="1"/>
        </p:nvSpPr>
        <p:spPr>
          <a:xfrm>
            <a:off x="0" y="453863"/>
            <a:ext cx="9144000" cy="4235774"/>
          </a:xfrm>
          <a:prstGeom prst="rect">
            <a:avLst/>
          </a:prstGeom>
          <a:solidFill>
            <a:srgbClr val="EEF1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104005" y="1976381"/>
            <a:ext cx="4102924" cy="751809"/>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defRPr/>
            </a:pPr>
            <a:r>
              <a:rPr kumimoji="0" lang="zh-CN" altLang="en-US" sz="3600" b="1" i="0" u="none" strike="noStrike" kern="1200" cap="none" spc="600" normalizeH="0" baseline="0" noProof="0">
                <a:ln>
                  <a:noFill/>
                </a:ln>
                <a:solidFill>
                  <a:srgbClr val="1B1B1B"/>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感谢大家的关注</a:t>
            </a:r>
            <a:endParaRPr kumimoji="0" lang="zh-CN" altLang="en-US" sz="3600" b="1" i="0" u="none" strike="noStrike" kern="1200" cap="none" spc="600" normalizeH="0" baseline="0" noProof="0" dirty="0">
              <a:ln>
                <a:noFill/>
              </a:ln>
              <a:solidFill>
                <a:srgbClr val="1B1B1B"/>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5" name="文本框 4"/>
          <p:cNvSpPr txBox="1"/>
          <p:nvPr/>
        </p:nvSpPr>
        <p:spPr>
          <a:xfrm>
            <a:off x="4104005" y="1290955"/>
            <a:ext cx="1345565" cy="970915"/>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defRPr/>
            </a:pPr>
            <a:r>
              <a:rPr kumimoji="0" lang="en-US" altLang="zh-CN" sz="4400" b="0" i="0" u="none" strike="noStrike" kern="1200" cap="none" spc="-150" normalizeH="0" baseline="0" noProof="0" dirty="0">
                <a:ln>
                  <a:noFill/>
                </a:ln>
                <a:solidFill>
                  <a:schemeClr val="accent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2018</a:t>
            </a:r>
            <a:endParaRPr kumimoji="0" lang="zh-CN" altLang="en-US" sz="4400" b="0" i="0" u="none" strike="noStrike" kern="1200" cap="none" spc="-150" normalizeH="0" baseline="0" noProof="0" dirty="0">
              <a:ln>
                <a:noFill/>
              </a:ln>
              <a:solidFill>
                <a:schemeClr val="accent2"/>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6" name="Line 21"/>
          <p:cNvSpPr>
            <a:spLocks noChangeShapeType="1"/>
          </p:cNvSpPr>
          <p:nvPr/>
        </p:nvSpPr>
        <p:spPr bwMode="auto">
          <a:xfrm>
            <a:off x="4209415" y="3053080"/>
            <a:ext cx="412115" cy="635"/>
          </a:xfrm>
          <a:prstGeom prst="line">
            <a:avLst/>
          </a:prstGeom>
          <a:noFill/>
          <a:ln w="25400">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base" latinLnBrk="0" hangingPunct="1">
              <a:lnSpc>
                <a:spcPct val="130000"/>
              </a:lnSpc>
              <a:spcBef>
                <a:spcPct val="0"/>
              </a:spcBef>
              <a:spcAft>
                <a:spcPct val="0"/>
              </a:spcAft>
              <a:buClrTx/>
              <a:buSzTx/>
              <a:buFontTx/>
              <a:buNone/>
              <a:defRPr/>
            </a:pPr>
            <a:endParaRPr kumimoji="0" lang="zh-CN" altLang="en-US" sz="1800" b="0" i="0" u="none" strike="noStrike" kern="1200" cap="none" spc="0" normalizeH="0" baseline="0" noProof="0">
              <a:ln>
                <a:solidFill>
                  <a:srgbClr val="737572">
                    <a:lumMod val="75000"/>
                    <a:lumOff val="25000"/>
                  </a:srgbClr>
                </a:solidFill>
              </a:ln>
              <a:solidFill>
                <a:srgbClr val="1B1B1B"/>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7" name="Rectangle 20"/>
          <p:cNvSpPr>
            <a:spLocks noChangeArrowheads="1"/>
          </p:cNvSpPr>
          <p:nvPr/>
        </p:nvSpPr>
        <p:spPr bwMode="auto">
          <a:xfrm>
            <a:off x="4176395" y="2718435"/>
            <a:ext cx="4172585" cy="192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l" defTabSz="6858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1050" b="0" i="0" u="none" strike="noStrike" kern="1200" cap="none" spc="0" normalizeH="0" baseline="0" noProof="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zh-CN" altLang="en-US" sz="1050" b="0" i="0" u="none" strike="noStrike" kern="1200" cap="none" spc="300" normalizeH="0" baseline="0" noProof="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工作概述</a:t>
            </a:r>
            <a:r>
              <a:rPr kumimoji="0" lang="zh-CN" altLang="en-US" sz="1050" b="0" i="0" u="none" strike="noStrike" kern="1200" cap="none" spc="0" normalizeH="0" baseline="0" noProof="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a:t>
            </a:r>
            <a:r>
              <a:rPr kumimoji="0" lang="en-US" altLang="zh-CN" sz="1050" b="0" i="0" u="none" strike="noStrike" kern="1200" cap="none" spc="300" normalizeH="0" baseline="0" noProof="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zh-CN" altLang="en-US" sz="1050" b="0" i="0" u="none" strike="noStrike" kern="1200" cap="none" spc="300" normalizeH="0" baseline="0" noProof="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完成情况</a:t>
            </a:r>
            <a:r>
              <a:rPr kumimoji="0" lang="zh-CN" altLang="en-US" sz="1050" b="0" i="0" u="none" strike="noStrike" kern="1200" cap="none" spc="0" normalizeH="0" baseline="0" noProof="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a:t>
            </a:r>
            <a:r>
              <a:rPr kumimoji="0" lang="zh-CN" altLang="en-US" sz="1050" b="0" i="0" u="none" strike="noStrike" kern="1200" cap="none" spc="300" normalizeH="0" baseline="0" noProof="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项目展示</a:t>
            </a:r>
            <a:r>
              <a:rPr kumimoji="0" lang="zh-CN" altLang="en-US" sz="1050" b="0" i="0" u="none" strike="noStrike" kern="1200" cap="none" spc="0" normalizeH="0" baseline="0" noProof="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a:t>
            </a:r>
            <a:r>
              <a:rPr kumimoji="0" lang="en-US" altLang="zh-CN" sz="1050" b="0" i="0" u="none" strike="noStrike" kern="1200" cap="none" spc="300" normalizeH="0" baseline="0" noProof="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zh-CN" altLang="en-US" sz="1050" b="0" i="0" u="none" strike="noStrike" kern="1200" cap="none" spc="300" normalizeH="0" baseline="0" noProof="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明年计划 </a:t>
            </a:r>
            <a:r>
              <a:rPr kumimoji="0" lang="zh-CN" altLang="en-US" sz="105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a:t>
            </a:r>
            <a:endParaRPr kumimoji="0" lang="zh-CN" altLang="en-US" sz="1050" b="0" i="0" u="none" strike="noStrike" kern="1200" cap="none" spc="30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8" name="矩形 7"/>
          <p:cNvSpPr/>
          <p:nvPr/>
        </p:nvSpPr>
        <p:spPr>
          <a:xfrm>
            <a:off x="4104005" y="3053715"/>
            <a:ext cx="4041775" cy="553085"/>
          </a:xfrm>
          <a:prstGeom prst="rect">
            <a:avLst/>
          </a:prstGeom>
        </p:spPr>
        <p:txBody>
          <a:bodyPr wrap="square">
            <a:spAutoFit/>
          </a:bodyPr>
          <a:lstStyle/>
          <a:p>
            <a:pPr marL="0" marR="0" lvl="0" indent="0" algn="l" defTabSz="685800" rtl="0" eaLnBrk="1" fontAlgn="auto" latinLnBrk="0" hangingPunct="1">
              <a:lnSpc>
                <a:spcPct val="150000"/>
              </a:lnSpc>
              <a:spcBef>
                <a:spcPts val="0"/>
              </a:spcBef>
              <a:spcAft>
                <a:spcPts val="0"/>
              </a:spcAft>
              <a:buClrTx/>
              <a:buSzTx/>
              <a:buFontTx/>
              <a:buNone/>
              <a:defRPr/>
            </a:pP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amet</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consectetur</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adipiscing</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elit</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Donec</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luctus</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nibh</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sit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amet</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sem</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vulputate</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venenatis</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bibendum</a:t>
            </a:r>
            <a:r>
              <a:rPr kumimoji="0" lang="en-US" altLang="zh-CN"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rPr>
              <a:t> or</a:t>
            </a:r>
            <a:endParaRPr kumimoji="0" lang="zh-CN" altLang="en-US" sz="1000" b="0" i="0" u="none" strike="noStrike" kern="1200" cap="none" spc="0" normalizeH="0" baseline="0" noProof="0" dirty="0">
              <a:ln>
                <a:noFill/>
              </a:ln>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10" name="矩形 9"/>
          <p:cNvSpPr/>
          <p:nvPr/>
        </p:nvSpPr>
        <p:spPr>
          <a:xfrm>
            <a:off x="4254500" y="675640"/>
            <a:ext cx="557530" cy="5213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a:ln>
                  <a:noFill/>
                </a:ln>
                <a:solidFill>
                  <a:srgbClr val="FFFFFF"/>
                </a:solidFill>
                <a:effectLst/>
                <a:uLnTx/>
                <a:uFillTx/>
                <a:latin typeface="Calibri" panose="020F0502020204030204" pitchFamily="34" charset="0"/>
                <a:ea typeface="微软雅黑" panose="020B0503020204020204" pitchFamily="34" charset="-122"/>
                <a:sym typeface="Calibri" panose="020F0502020204030204" pitchFamily="34" charset="0"/>
              </a:rPr>
              <a:t>LOGO</a:t>
            </a:r>
          </a:p>
        </p:txBody>
      </p:sp>
      <p:sp>
        <p:nvSpPr>
          <p:cNvPr id="13" name="文本框 12"/>
          <p:cNvSpPr txBox="1"/>
          <p:nvPr/>
        </p:nvSpPr>
        <p:spPr>
          <a:xfrm>
            <a:off x="4176395" y="3583305"/>
            <a:ext cx="2419350" cy="385362"/>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spc="600" normalizeH="0" baseline="0" noProof="0" dirty="0">
                <a:ln>
                  <a:noFill/>
                </a:ln>
                <a:solidFill>
                  <a:srgbClr val="1B1B1B"/>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汇报</a:t>
            </a:r>
            <a:r>
              <a:rPr kumimoji="0" lang="zh-CN" altLang="en-US" sz="1600" b="1" i="0" u="none" strike="noStrike" kern="1200" cap="none" spc="600" normalizeH="0" baseline="0" noProof="0">
                <a:ln>
                  <a:noFill/>
                </a:ln>
                <a:solidFill>
                  <a:srgbClr val="1B1B1B"/>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人 ：</a:t>
            </a:r>
            <a:r>
              <a:rPr lang="zh-CN" altLang="en-US" sz="1600" b="1" spc="600">
                <a:solidFill>
                  <a:srgbClr val="1B1B1B"/>
                </a:solidFill>
                <a:latin typeface="Calibri" panose="020F0502020204030204" pitchFamily="34" charset="0"/>
                <a:ea typeface="微软雅黑" panose="020B0503020204020204" pitchFamily="34" charset="-122"/>
                <a:cs typeface="+mn-ea"/>
                <a:sym typeface="Calibri" panose="020F0502020204030204" pitchFamily="34" charset="0"/>
              </a:rPr>
              <a:t>小白</a:t>
            </a:r>
            <a:endParaRPr kumimoji="0" lang="zh-CN" altLang="en-US" sz="1600" b="1" i="0" u="none" strike="noStrike" kern="1200" cap="none" spc="600" normalizeH="0" baseline="0" noProof="0" dirty="0">
              <a:ln>
                <a:noFill/>
              </a:ln>
              <a:solidFill>
                <a:srgbClr val="1B1B1B"/>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pic>
        <p:nvPicPr>
          <p:cNvPr id="14" name="581efb9d33702.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83379" y="-1224472"/>
            <a:ext cx="609566" cy="609566"/>
          </a:xfrm>
          <a:prstGeom prst="rect">
            <a:avLst/>
          </a:prstGeom>
        </p:spPr>
      </p:pic>
      <p:pic>
        <p:nvPicPr>
          <p:cNvPr id="9" name="图片 8">
            <a:extLst>
              <a:ext uri="{FF2B5EF4-FFF2-40B4-BE49-F238E27FC236}">
                <a16:creationId xmlns:a16="http://schemas.microsoft.com/office/drawing/2014/main" xmlns="" id="{8644767E-58AF-486C-8B5D-5DC4E6B6DAB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0979" y="453863"/>
            <a:ext cx="3048006" cy="4572009"/>
          </a:xfrm>
          <a:prstGeom prst="rect">
            <a:avLst/>
          </a:prstGeom>
        </p:spPr>
      </p:pic>
    </p:spTree>
    <p:custDataLst>
      <p:tags r:id="rId1"/>
    </p:custDataLst>
    <p:extLst>
      <p:ext uri="{BB962C8B-B14F-4D97-AF65-F5344CB8AC3E}">
        <p14:creationId xmlns:p14="http://schemas.microsoft.com/office/powerpoint/2010/main" val="2786144149"/>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14"/>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5" presetClass="entr" presetSubtype="1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checkerboard(across)">
                                      <p:cBhvr>
                                        <p:cTn id="21" dur="500"/>
                                        <p:tgtEl>
                                          <p:spTgt spid="10"/>
                                        </p:tgtEl>
                                      </p:cBhvr>
                                    </p:animEffect>
                                  </p:childTnLst>
                                </p:cTn>
                              </p:par>
                              <p:par>
                                <p:cTn id="22" presetID="5" presetClass="entr" presetSubtype="1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checkerboard(across)">
                                      <p:cBhvr>
                                        <p:cTn id="24" dur="500"/>
                                        <p:tgtEl>
                                          <p:spTgt spid="5"/>
                                        </p:tgtEl>
                                      </p:cBhvr>
                                    </p:animEffect>
                                  </p:childTnLst>
                                </p:cTn>
                              </p:par>
                              <p:par>
                                <p:cTn id="25" presetID="5" presetClass="entr" presetSubtype="1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heckerboard(across)">
                                      <p:cBhvr>
                                        <p:cTn id="27" dur="500"/>
                                        <p:tgtEl>
                                          <p:spTgt spid="8"/>
                                        </p:tgtEl>
                                      </p:cBhvr>
                                    </p:animEffect>
                                  </p:childTnLst>
                                </p:cTn>
                              </p:par>
                              <p:par>
                                <p:cTn id="28" presetID="3" presetClass="entr" presetSubtype="10"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linds(horizontal)">
                                      <p:cBhvr>
                                        <p:cTn id="30" dur="500"/>
                                        <p:tgtEl>
                                          <p:spTgt spid="6"/>
                                        </p:tgtEl>
                                      </p:cBhvr>
                                    </p:animEffect>
                                  </p:childTnLst>
                                </p:cTn>
                              </p:par>
                            </p:childTnLst>
                          </p:cTn>
                        </p:par>
                        <p:par>
                          <p:cTn id="31" fill="hold">
                            <p:stCondLst>
                              <p:cond delay="1500"/>
                            </p:stCondLst>
                            <p:childTnLst>
                              <p:par>
                                <p:cTn id="32" presetID="42"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14"/>
                </p:tgtEl>
              </p:cMediaNode>
            </p:audio>
          </p:childTnLst>
        </p:cTn>
      </p:par>
    </p:tnLst>
    <p:bldLst>
      <p:bldP spid="4" grpId="0"/>
      <p:bldP spid="5" grpId="0"/>
      <p:bldP spid="7" grpId="0"/>
      <p:bldP spid="8" grpId="0"/>
      <p:bldP spid="10" grpId="0" animBg="1"/>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57CC93A-35C9-4FE2-B526-C250121C83E6}"/>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xmlns="" id="{91276F8B-8AF6-45B7-BFE5-3766FA3797B3}"/>
              </a:ext>
            </a:extLst>
          </p:cNvPr>
          <p:cNvSpPr>
            <a:spLocks noGrp="1"/>
          </p:cNvSpPr>
          <p:nvPr>
            <p:ph idx="1"/>
          </p:nvPr>
        </p:nvSpPr>
        <p:spPr/>
        <p:txBody>
          <a:bodyPr/>
          <a:lstStyle/>
          <a:p>
            <a:endParaRPr lang="zh-CN" altLang="en-US"/>
          </a:p>
        </p:txBody>
      </p:sp>
      <p:pic>
        <p:nvPicPr>
          <p:cNvPr id="62" name="图片 61">
            <a:extLst>
              <a:ext uri="{FF2B5EF4-FFF2-40B4-BE49-F238E27FC236}">
                <a16:creationId xmlns:a16="http://schemas.microsoft.com/office/drawing/2014/main" xmlns="" id="{F921FD99-11BD-4AFC-8D4D-6FC3DCEEFF72}"/>
              </a:ext>
            </a:extLst>
          </p:cNvPr>
          <p:cNvPicPr>
            <a:picLocks noChangeAspect="1"/>
          </p:cNvPicPr>
          <p:nvPr/>
        </p:nvPicPr>
        <p:blipFill>
          <a:blip r:embed="rId2"/>
          <a:stretch>
            <a:fillRect/>
          </a:stretch>
        </p:blipFill>
        <p:spPr>
          <a:xfrm>
            <a:off x="0" y="6080"/>
            <a:ext cx="9144000" cy="5131340"/>
          </a:xfrm>
          <a:prstGeom prst="rect">
            <a:avLst/>
          </a:prstGeom>
        </p:spPr>
      </p:pic>
    </p:spTree>
    <p:extLst>
      <p:ext uri="{BB962C8B-B14F-4D97-AF65-F5344CB8AC3E}">
        <p14:creationId xmlns:p14="http://schemas.microsoft.com/office/powerpoint/2010/main" val="42026606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C83BDFE3-C4AF-4FD2-8552-18AF7C69AAE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711" y="142"/>
            <a:ext cx="4571749" cy="2571609"/>
          </a:xfrm>
          <a:prstGeom prst="rect">
            <a:avLst/>
          </a:prstGeom>
        </p:spPr>
      </p:pic>
      <p:pic>
        <p:nvPicPr>
          <p:cNvPr id="3" name="图片 2">
            <a:extLst>
              <a:ext uri="{FF2B5EF4-FFF2-40B4-BE49-F238E27FC236}">
                <a16:creationId xmlns:a16="http://schemas.microsoft.com/office/drawing/2014/main" xmlns="" id="{C7BF02D8-0F02-42C1-9617-714D22BFC00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142"/>
            <a:ext cx="4571749" cy="2571609"/>
          </a:xfrm>
          <a:prstGeom prst="rect">
            <a:avLst/>
          </a:prstGeom>
        </p:spPr>
      </p:pic>
      <p:pic>
        <p:nvPicPr>
          <p:cNvPr id="2" name="图片 1">
            <a:extLst>
              <a:ext uri="{FF2B5EF4-FFF2-40B4-BE49-F238E27FC236}">
                <a16:creationId xmlns:a16="http://schemas.microsoft.com/office/drawing/2014/main" xmlns="" id="{E28A7225-CD8C-420B-9EF9-9D54DAD8FC0A}"/>
              </a:ext>
            </a:extLst>
          </p:cNvPr>
          <p:cNvPicPr>
            <a:picLocks noChangeAspect="1"/>
          </p:cNvPicPr>
          <p:nvPr/>
        </p:nvPicPr>
        <p:blipFill>
          <a:blip r:embed="rId4"/>
          <a:stretch>
            <a:fillRect/>
          </a:stretch>
        </p:blipFill>
        <p:spPr>
          <a:xfrm>
            <a:off x="19711" y="2571749"/>
            <a:ext cx="4605945" cy="2571609"/>
          </a:xfrm>
          <a:prstGeom prst="rect">
            <a:avLst/>
          </a:prstGeom>
        </p:spPr>
      </p:pic>
      <p:pic>
        <p:nvPicPr>
          <p:cNvPr id="6" name="图片 5">
            <a:extLst>
              <a:ext uri="{FF2B5EF4-FFF2-40B4-BE49-F238E27FC236}">
                <a16:creationId xmlns:a16="http://schemas.microsoft.com/office/drawing/2014/main" xmlns="" id="{2403661B-C589-4474-A095-3A89C402875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1999" y="2571750"/>
            <a:ext cx="4571750" cy="2571610"/>
          </a:xfrm>
          <a:prstGeom prst="rect">
            <a:avLst/>
          </a:prstGeom>
        </p:spPr>
      </p:pic>
      <p:pic>
        <p:nvPicPr>
          <p:cNvPr id="10" name="图片 9">
            <a:extLst>
              <a:ext uri="{FF2B5EF4-FFF2-40B4-BE49-F238E27FC236}">
                <a16:creationId xmlns:a16="http://schemas.microsoft.com/office/drawing/2014/main" xmlns="" id="{4E8B0E9B-279B-4FB8-9F62-621AD506A79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8304" y="2247794"/>
            <a:ext cx="1193456" cy="1174063"/>
          </a:xfrm>
          <a:prstGeom prst="rect">
            <a:avLst/>
          </a:prstGeom>
        </p:spPr>
      </p:pic>
    </p:spTree>
    <p:extLst>
      <p:ext uri="{BB962C8B-B14F-4D97-AF65-F5344CB8AC3E}">
        <p14:creationId xmlns:p14="http://schemas.microsoft.com/office/powerpoint/2010/main" val="39807544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E82310F3-3252-445A-8B48-602382BF11E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2" y="142"/>
            <a:ext cx="4571749" cy="2571609"/>
          </a:xfrm>
          <a:prstGeom prst="rect">
            <a:avLst/>
          </a:prstGeom>
        </p:spPr>
      </p:pic>
      <p:pic>
        <p:nvPicPr>
          <p:cNvPr id="3" name="图片 2">
            <a:extLst>
              <a:ext uri="{FF2B5EF4-FFF2-40B4-BE49-F238E27FC236}">
                <a16:creationId xmlns:a16="http://schemas.microsoft.com/office/drawing/2014/main" xmlns="" id="{AB22B55F-F3DB-4490-B0BA-971F8AA342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2" y="2571750"/>
            <a:ext cx="4571749" cy="2571609"/>
          </a:xfrm>
          <a:prstGeom prst="rect">
            <a:avLst/>
          </a:prstGeom>
        </p:spPr>
      </p:pic>
      <p:pic>
        <p:nvPicPr>
          <p:cNvPr id="4" name="图片 3">
            <a:extLst>
              <a:ext uri="{FF2B5EF4-FFF2-40B4-BE49-F238E27FC236}">
                <a16:creationId xmlns:a16="http://schemas.microsoft.com/office/drawing/2014/main" xmlns="" id="{7C99C7A6-24A5-4961-9FC1-C8DAAA4DA75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142"/>
            <a:ext cx="4571749" cy="2571609"/>
          </a:xfrm>
          <a:prstGeom prst="rect">
            <a:avLst/>
          </a:prstGeom>
        </p:spPr>
      </p:pic>
      <p:pic>
        <p:nvPicPr>
          <p:cNvPr id="6" name="图片 5">
            <a:extLst>
              <a:ext uri="{FF2B5EF4-FFF2-40B4-BE49-F238E27FC236}">
                <a16:creationId xmlns:a16="http://schemas.microsoft.com/office/drawing/2014/main" xmlns="" id="{A3633FE2-C31B-4479-B548-A79484B16D9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1999" y="2571750"/>
            <a:ext cx="4571750" cy="2571610"/>
          </a:xfrm>
          <a:prstGeom prst="rect">
            <a:avLst/>
          </a:prstGeom>
        </p:spPr>
      </p:pic>
      <p:sp>
        <p:nvSpPr>
          <p:cNvPr id="9" name="任意多边形: 形状 8">
            <a:extLst>
              <a:ext uri="{FF2B5EF4-FFF2-40B4-BE49-F238E27FC236}">
                <a16:creationId xmlns:a16="http://schemas.microsoft.com/office/drawing/2014/main" xmlns="" id="{0FD7A92A-961C-491E-9D2B-2D7967AB3B30}"/>
              </a:ext>
            </a:extLst>
          </p:cNvPr>
          <p:cNvSpPr/>
          <p:nvPr/>
        </p:nvSpPr>
        <p:spPr>
          <a:xfrm>
            <a:off x="4546397" y="141"/>
            <a:ext cx="51206" cy="5143218"/>
          </a:xfrm>
          <a:custGeom>
            <a:avLst/>
            <a:gdLst>
              <a:gd name="connsiteX0" fmla="*/ 0 w 72008"/>
              <a:gd name="connsiteY0" fmla="*/ 0 h 7232650"/>
              <a:gd name="connsiteX1" fmla="*/ 72008 w 72008"/>
              <a:gd name="connsiteY1" fmla="*/ 0 h 7232650"/>
              <a:gd name="connsiteX2" fmla="*/ 72008 w 72008"/>
              <a:gd name="connsiteY2" fmla="*/ 7232650 h 7232650"/>
              <a:gd name="connsiteX3" fmla="*/ 0 w 72008"/>
              <a:gd name="connsiteY3" fmla="*/ 7232650 h 7232650"/>
            </a:gdLst>
            <a:ahLst/>
            <a:cxnLst>
              <a:cxn ang="0">
                <a:pos x="connsiteX0" y="connsiteY0"/>
              </a:cxn>
              <a:cxn ang="0">
                <a:pos x="connsiteX1" y="connsiteY1"/>
              </a:cxn>
              <a:cxn ang="0">
                <a:pos x="connsiteX2" y="connsiteY2"/>
              </a:cxn>
              <a:cxn ang="0">
                <a:pos x="connsiteX3" y="connsiteY3"/>
              </a:cxn>
            </a:cxnLst>
            <a:rect l="l" t="t" r="r" b="b"/>
            <a:pathLst>
              <a:path w="72008" h="7232650">
                <a:moveTo>
                  <a:pt x="0" y="0"/>
                </a:moveTo>
                <a:lnTo>
                  <a:pt x="72008" y="0"/>
                </a:lnTo>
                <a:lnTo>
                  <a:pt x="72008" y="7232650"/>
                </a:lnTo>
                <a:lnTo>
                  <a:pt x="0" y="723265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5024" tIns="32512" rIns="65024" bIns="32512" numCol="1" spcCol="0" rtlCol="0" fromWordArt="0" anchor="ctr" anchorCtr="0" forceAA="0" compatLnSpc="1">
            <a:prstTxWarp prst="textNoShape">
              <a:avLst/>
            </a:prstTxWarp>
            <a:noAutofit/>
          </a:bodyPr>
          <a:lstStyle/>
          <a:p>
            <a:pPr algn="ctr" defTabSz="650207" fontAlgn="base">
              <a:spcBef>
                <a:spcPct val="0"/>
              </a:spcBef>
              <a:spcAft>
                <a:spcPct val="0"/>
              </a:spcAft>
              <a:defRPr/>
            </a:pPr>
            <a:endParaRPr lang="zh-CN" altLang="en-US" sz="1280">
              <a:solidFill>
                <a:prstClr val="white"/>
              </a:solidFill>
              <a:latin typeface="Calibri" panose="020F0502020204030204"/>
              <a:ea typeface="宋体" panose="02010600030101010101" pitchFamily="2" charset="-122"/>
            </a:endParaRPr>
          </a:p>
        </p:txBody>
      </p:sp>
      <p:sp>
        <p:nvSpPr>
          <p:cNvPr id="10" name="任意多边形: 形状 9">
            <a:extLst>
              <a:ext uri="{FF2B5EF4-FFF2-40B4-BE49-F238E27FC236}">
                <a16:creationId xmlns:a16="http://schemas.microsoft.com/office/drawing/2014/main" xmlns="" id="{9371B72B-3072-4F4D-A14C-664171607EF2}"/>
              </a:ext>
            </a:extLst>
          </p:cNvPr>
          <p:cNvSpPr/>
          <p:nvPr/>
        </p:nvSpPr>
        <p:spPr>
          <a:xfrm>
            <a:off x="0" y="141"/>
            <a:ext cx="51206" cy="5143218"/>
          </a:xfrm>
          <a:custGeom>
            <a:avLst/>
            <a:gdLst>
              <a:gd name="connsiteX0" fmla="*/ 0 w 72008"/>
              <a:gd name="connsiteY0" fmla="*/ 0 h 7232650"/>
              <a:gd name="connsiteX1" fmla="*/ 72008 w 72008"/>
              <a:gd name="connsiteY1" fmla="*/ 0 h 7232650"/>
              <a:gd name="connsiteX2" fmla="*/ 72008 w 72008"/>
              <a:gd name="connsiteY2" fmla="*/ 7232650 h 7232650"/>
              <a:gd name="connsiteX3" fmla="*/ 0 w 72008"/>
              <a:gd name="connsiteY3" fmla="*/ 7232650 h 7232650"/>
            </a:gdLst>
            <a:ahLst/>
            <a:cxnLst>
              <a:cxn ang="0">
                <a:pos x="connsiteX0" y="connsiteY0"/>
              </a:cxn>
              <a:cxn ang="0">
                <a:pos x="connsiteX1" y="connsiteY1"/>
              </a:cxn>
              <a:cxn ang="0">
                <a:pos x="connsiteX2" y="connsiteY2"/>
              </a:cxn>
              <a:cxn ang="0">
                <a:pos x="connsiteX3" y="connsiteY3"/>
              </a:cxn>
            </a:cxnLst>
            <a:rect l="l" t="t" r="r" b="b"/>
            <a:pathLst>
              <a:path w="72008" h="7232650">
                <a:moveTo>
                  <a:pt x="0" y="0"/>
                </a:moveTo>
                <a:lnTo>
                  <a:pt x="72008" y="0"/>
                </a:lnTo>
                <a:lnTo>
                  <a:pt x="72008" y="7232650"/>
                </a:lnTo>
                <a:lnTo>
                  <a:pt x="0" y="72326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5024" tIns="32512" rIns="65024" bIns="32512" numCol="1" spcCol="0" rtlCol="0" fromWordArt="0" anchor="ctr" anchorCtr="0" forceAA="0" compatLnSpc="1">
            <a:prstTxWarp prst="textNoShape">
              <a:avLst/>
            </a:prstTxWarp>
            <a:noAutofit/>
          </a:bodyPr>
          <a:lstStyle/>
          <a:p>
            <a:pPr algn="ctr" defTabSz="650207" fontAlgn="base">
              <a:spcBef>
                <a:spcPct val="0"/>
              </a:spcBef>
              <a:spcAft>
                <a:spcPct val="0"/>
              </a:spcAft>
              <a:defRPr/>
            </a:pPr>
            <a:endParaRPr lang="zh-CN" altLang="en-US" sz="1280">
              <a:solidFill>
                <a:prstClr val="white"/>
              </a:solidFill>
              <a:latin typeface="Calibri" panose="020F0502020204030204"/>
              <a:ea typeface="宋体" panose="02010600030101010101" pitchFamily="2" charset="-122"/>
            </a:endParaRPr>
          </a:p>
        </p:txBody>
      </p:sp>
      <p:sp>
        <p:nvSpPr>
          <p:cNvPr id="11" name="任意多边形: 形状 10">
            <a:extLst>
              <a:ext uri="{FF2B5EF4-FFF2-40B4-BE49-F238E27FC236}">
                <a16:creationId xmlns:a16="http://schemas.microsoft.com/office/drawing/2014/main" xmlns="" id="{92DD92B2-A426-4983-9EB6-3240BB42A6F0}"/>
              </a:ext>
            </a:extLst>
          </p:cNvPr>
          <p:cNvSpPr/>
          <p:nvPr/>
        </p:nvSpPr>
        <p:spPr>
          <a:xfrm>
            <a:off x="9078100" y="141"/>
            <a:ext cx="65900" cy="5143218"/>
          </a:xfrm>
          <a:custGeom>
            <a:avLst/>
            <a:gdLst>
              <a:gd name="connsiteX0" fmla="*/ 0 w 72008"/>
              <a:gd name="connsiteY0" fmla="*/ 0 h 7232650"/>
              <a:gd name="connsiteX1" fmla="*/ 72008 w 72008"/>
              <a:gd name="connsiteY1" fmla="*/ 0 h 7232650"/>
              <a:gd name="connsiteX2" fmla="*/ 72008 w 72008"/>
              <a:gd name="connsiteY2" fmla="*/ 7232650 h 7232650"/>
              <a:gd name="connsiteX3" fmla="*/ 0 w 72008"/>
              <a:gd name="connsiteY3" fmla="*/ 7232650 h 7232650"/>
            </a:gdLst>
            <a:ahLst/>
            <a:cxnLst>
              <a:cxn ang="0">
                <a:pos x="connsiteX0" y="connsiteY0"/>
              </a:cxn>
              <a:cxn ang="0">
                <a:pos x="connsiteX1" y="connsiteY1"/>
              </a:cxn>
              <a:cxn ang="0">
                <a:pos x="connsiteX2" y="connsiteY2"/>
              </a:cxn>
              <a:cxn ang="0">
                <a:pos x="connsiteX3" y="connsiteY3"/>
              </a:cxn>
            </a:cxnLst>
            <a:rect l="l" t="t" r="r" b="b"/>
            <a:pathLst>
              <a:path w="72008" h="7232650">
                <a:moveTo>
                  <a:pt x="0" y="0"/>
                </a:moveTo>
                <a:lnTo>
                  <a:pt x="72008" y="0"/>
                </a:lnTo>
                <a:lnTo>
                  <a:pt x="72008" y="7232650"/>
                </a:lnTo>
                <a:lnTo>
                  <a:pt x="0" y="72326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5024" tIns="32512" rIns="65024" bIns="32512" numCol="1" spcCol="0" rtlCol="0" fromWordArt="0" anchor="ctr" anchorCtr="0" forceAA="0" compatLnSpc="1">
            <a:prstTxWarp prst="textNoShape">
              <a:avLst/>
            </a:prstTxWarp>
            <a:noAutofit/>
          </a:bodyPr>
          <a:lstStyle/>
          <a:p>
            <a:pPr algn="ctr" defTabSz="650207" fontAlgn="base">
              <a:spcBef>
                <a:spcPct val="0"/>
              </a:spcBef>
              <a:spcAft>
                <a:spcPct val="0"/>
              </a:spcAft>
              <a:defRPr/>
            </a:pPr>
            <a:endParaRPr lang="zh-CN" altLang="en-US" sz="1280">
              <a:solidFill>
                <a:prstClr val="white"/>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4015134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EB67311E-0727-4322-BC6A-8C7180B4AF22}"/>
              </a:ext>
            </a:extLst>
          </p:cNvPr>
          <p:cNvPicPr>
            <a:picLocks noChangeAspect="1"/>
          </p:cNvPicPr>
          <p:nvPr/>
        </p:nvPicPr>
        <p:blipFill>
          <a:blip r:embed="rId2"/>
          <a:stretch>
            <a:fillRect/>
          </a:stretch>
        </p:blipFill>
        <p:spPr>
          <a:xfrm>
            <a:off x="0" y="0"/>
            <a:ext cx="9144830" cy="5143500"/>
          </a:xfrm>
          <a:prstGeom prst="rect">
            <a:avLst/>
          </a:prstGeom>
        </p:spPr>
      </p:pic>
    </p:spTree>
    <p:extLst>
      <p:ext uri="{BB962C8B-B14F-4D97-AF65-F5344CB8AC3E}">
        <p14:creationId xmlns:p14="http://schemas.microsoft.com/office/powerpoint/2010/main" val="33205109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0768C1C5-CC40-44B5-B9D9-817277DE3A1A}"/>
              </a:ext>
            </a:extLst>
          </p:cNvPr>
          <p:cNvPicPr>
            <a:picLocks noChangeAspect="1"/>
          </p:cNvPicPr>
          <p:nvPr/>
        </p:nvPicPr>
        <p:blipFill>
          <a:blip r:embed="rId2"/>
          <a:stretch>
            <a:fillRect/>
          </a:stretch>
        </p:blipFill>
        <p:spPr>
          <a:xfrm>
            <a:off x="252" y="141"/>
            <a:ext cx="9143498" cy="5143218"/>
          </a:xfrm>
          <a:prstGeom prst="rect">
            <a:avLst/>
          </a:prstGeom>
        </p:spPr>
      </p:pic>
    </p:spTree>
    <p:extLst>
      <p:ext uri="{BB962C8B-B14F-4D97-AF65-F5344CB8AC3E}">
        <p14:creationId xmlns:p14="http://schemas.microsoft.com/office/powerpoint/2010/main" val="24065987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0C83721-CA9B-4E5A-8443-567BCAEB19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 y="141"/>
            <a:ext cx="9143498" cy="5143218"/>
          </a:xfrm>
          <a:prstGeom prst="rect">
            <a:avLst/>
          </a:prstGeom>
        </p:spPr>
      </p:pic>
      <p:sp>
        <p:nvSpPr>
          <p:cNvPr id="2" name="文本框 1">
            <a:extLst>
              <a:ext uri="{FF2B5EF4-FFF2-40B4-BE49-F238E27FC236}">
                <a16:creationId xmlns:a16="http://schemas.microsoft.com/office/drawing/2014/main" xmlns="" id="{0E5AF60C-E846-476F-A830-8FE9D07548FD}"/>
              </a:ext>
            </a:extLst>
          </p:cNvPr>
          <p:cNvSpPr txBox="1"/>
          <p:nvPr/>
        </p:nvSpPr>
        <p:spPr>
          <a:xfrm>
            <a:off x="-1736922" y="0"/>
            <a:ext cx="5672759" cy="3277820"/>
          </a:xfrm>
          <a:prstGeom prst="rect">
            <a:avLst/>
          </a:prstGeom>
          <a:noFill/>
        </p:spPr>
        <p:txBody>
          <a:bodyPr wrap="square" rtlCol="0">
            <a:spAutoFit/>
          </a:bodyPr>
          <a:lstStyle/>
          <a:p>
            <a:pPr algn="dist"/>
            <a:r>
              <a:rPr lang="zh-CN" altLang="en-US" sz="10350" b="1">
                <a:solidFill>
                  <a:srgbClr val="ED77C3">
                    <a:alpha val="30000"/>
                  </a:srgbClr>
                </a:solidFill>
                <a:latin typeface="造字工房尚雅体演示版常规体" pitchFamily="50" charset="-122"/>
                <a:ea typeface="造字工房尚雅体演示版常规体" pitchFamily="50" charset="-122"/>
              </a:rPr>
              <a:t>推</a:t>
            </a:r>
            <a:endParaRPr lang="en-US" altLang="zh-CN" sz="10350" b="1">
              <a:solidFill>
                <a:srgbClr val="ED77C3">
                  <a:alpha val="30000"/>
                </a:srgbClr>
              </a:solidFill>
              <a:latin typeface="造字工房尚雅体演示版常规体" pitchFamily="50" charset="-122"/>
              <a:ea typeface="造字工房尚雅体演示版常规体" pitchFamily="50" charset="-122"/>
            </a:endParaRPr>
          </a:p>
          <a:p>
            <a:pPr algn="dist"/>
            <a:r>
              <a:rPr lang="zh-CN" altLang="en-US" sz="10350" b="1">
                <a:solidFill>
                  <a:srgbClr val="ED77C3">
                    <a:alpha val="30000"/>
                  </a:srgbClr>
                </a:solidFill>
                <a:latin typeface="造字工房尚雅体演示版常规体" pitchFamily="50" charset="-122"/>
                <a:ea typeface="造字工房尚雅体演示版常规体" pitchFamily="50" charset="-122"/>
              </a:rPr>
              <a:t>荐</a:t>
            </a:r>
          </a:p>
        </p:txBody>
      </p:sp>
      <p:sp>
        <p:nvSpPr>
          <p:cNvPr id="4" name="文本框 3">
            <a:extLst>
              <a:ext uri="{FF2B5EF4-FFF2-40B4-BE49-F238E27FC236}">
                <a16:creationId xmlns:a16="http://schemas.microsoft.com/office/drawing/2014/main" xmlns="" id="{12B6238F-2AF1-498F-A977-514AAB5C1183}"/>
              </a:ext>
            </a:extLst>
          </p:cNvPr>
          <p:cNvSpPr txBox="1"/>
          <p:nvPr/>
        </p:nvSpPr>
        <p:spPr>
          <a:xfrm>
            <a:off x="5208164" y="0"/>
            <a:ext cx="5672759" cy="3277820"/>
          </a:xfrm>
          <a:prstGeom prst="rect">
            <a:avLst/>
          </a:prstGeom>
          <a:noFill/>
        </p:spPr>
        <p:txBody>
          <a:bodyPr wrap="square" rtlCol="0">
            <a:spAutoFit/>
          </a:bodyPr>
          <a:lstStyle/>
          <a:p>
            <a:pPr algn="dist"/>
            <a:r>
              <a:rPr lang="zh-CN" altLang="en-US" sz="10350" b="1">
                <a:solidFill>
                  <a:srgbClr val="ED77C3">
                    <a:alpha val="30000"/>
                  </a:srgbClr>
                </a:solidFill>
                <a:latin typeface="造字工房尚雅体演示版常规体" pitchFamily="50" charset="-122"/>
                <a:ea typeface="造字工房尚雅体演示版常规体" pitchFamily="50" charset="-122"/>
              </a:rPr>
              <a:t>有</a:t>
            </a:r>
            <a:endParaRPr lang="en-US" altLang="zh-CN" sz="10350" b="1">
              <a:solidFill>
                <a:srgbClr val="ED77C3">
                  <a:alpha val="30000"/>
                </a:srgbClr>
              </a:solidFill>
              <a:latin typeface="造字工房尚雅体演示版常规体" pitchFamily="50" charset="-122"/>
              <a:ea typeface="造字工房尚雅体演示版常规体" pitchFamily="50" charset="-122"/>
            </a:endParaRPr>
          </a:p>
          <a:p>
            <a:pPr algn="dist"/>
            <a:r>
              <a:rPr lang="zh-CN" altLang="en-US" sz="10350" b="1">
                <a:solidFill>
                  <a:srgbClr val="ED77C3">
                    <a:alpha val="30000"/>
                  </a:srgbClr>
                </a:solidFill>
                <a:latin typeface="造字工房尚雅体演示版常规体" pitchFamily="50" charset="-122"/>
                <a:ea typeface="造字工房尚雅体演示版常规体" pitchFamily="50" charset="-122"/>
              </a:rPr>
              <a:t>奖</a:t>
            </a:r>
          </a:p>
        </p:txBody>
      </p:sp>
    </p:spTree>
    <p:extLst>
      <p:ext uri="{BB962C8B-B14F-4D97-AF65-F5344CB8AC3E}">
        <p14:creationId xmlns:p14="http://schemas.microsoft.com/office/powerpoint/2010/main" val="30041854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BB09E2A7-4C14-45D4-869F-BC85EA187B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 y="141"/>
            <a:ext cx="9143498" cy="5143218"/>
          </a:xfrm>
          <a:prstGeom prst="rect">
            <a:avLst/>
          </a:prstGeom>
        </p:spPr>
      </p:pic>
    </p:spTree>
    <p:extLst>
      <p:ext uri="{BB962C8B-B14F-4D97-AF65-F5344CB8AC3E}">
        <p14:creationId xmlns:p14="http://schemas.microsoft.com/office/powerpoint/2010/main" val="6693171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5"/>
          <p:cNvSpPr txBox="1">
            <a:spLocks noChangeArrowheads="1"/>
          </p:cNvSpPr>
          <p:nvPr/>
        </p:nvSpPr>
        <p:spPr bwMode="auto">
          <a:xfrm>
            <a:off x="3623282" y="1020743"/>
            <a:ext cx="800219" cy="3267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1200" normalizeH="0" baseline="0" noProof="0">
                <a:ln>
                  <a:noFill/>
                </a:ln>
                <a:solidFill>
                  <a:schemeClr val="tx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目 录</a:t>
            </a:r>
            <a:endParaRPr kumimoji="0" lang="zh-CN" altLang="en-US" sz="4000" b="1" i="0" u="none" strike="noStrike" kern="1200" cap="none" spc="1200" normalizeH="0" baseline="0" noProof="0" dirty="0">
              <a:ln>
                <a:noFill/>
              </a:ln>
              <a:solidFill>
                <a:schemeClr val="tx2"/>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19" name="矩形 18"/>
          <p:cNvSpPr/>
          <p:nvPr/>
        </p:nvSpPr>
        <p:spPr>
          <a:xfrm>
            <a:off x="5279783" y="1307132"/>
            <a:ext cx="2987190" cy="299313"/>
          </a:xfrm>
          <a:prstGeom prst="rect">
            <a:avLst/>
          </a:prstGeom>
        </p:spPr>
        <p:txBody>
          <a:bodyPr wrap="square">
            <a:spAutoFit/>
          </a:bodyPr>
          <a:lstStyle/>
          <a:p>
            <a:pPr marL="0" marR="0" lvl="0" indent="0" algn="l" defTabSz="685800" rtl="0" eaLnBrk="1" fontAlgn="auto" latinLnBrk="0" hangingPunct="1">
              <a:lnSpc>
                <a:spcPct val="15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rgbClr val="73757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Success Always Belongs For Those Who Prepared</a:t>
            </a:r>
          </a:p>
        </p:txBody>
      </p:sp>
      <p:sp>
        <p:nvSpPr>
          <p:cNvPr id="20" name="矩形 19"/>
          <p:cNvSpPr/>
          <p:nvPr/>
        </p:nvSpPr>
        <p:spPr>
          <a:xfrm>
            <a:off x="5267687" y="907830"/>
            <a:ext cx="1523494" cy="338554"/>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lang="zh-CN" altLang="en-US" sz="1600" spc="140">
                <a:solidFill>
                  <a:srgbClr val="1B1B1B"/>
                </a:solidFill>
                <a:latin typeface="Calibri" panose="020F0502020204030204" pitchFamily="34" charset="0"/>
                <a:ea typeface="微软雅黑" panose="020B0503020204020204" pitchFamily="34" charset="-122"/>
                <a:cs typeface="+mn-ea"/>
                <a:sym typeface="Calibri" panose="020F0502020204030204" pitchFamily="34" charset="0"/>
              </a:rPr>
              <a:t>年度工作概述</a:t>
            </a:r>
            <a:endParaRPr kumimoji="0" lang="zh-CN" altLang="en-US" sz="1600" b="0" i="0" u="none" strike="noStrike" kern="1200" cap="none" spc="140" normalizeH="0" noProof="0" dirty="0">
              <a:ln>
                <a:noFill/>
              </a:ln>
              <a:solidFill>
                <a:srgbClr val="1B1B1B"/>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cxnSp>
        <p:nvCxnSpPr>
          <p:cNvPr id="21" name="直接连接符 20"/>
          <p:cNvCxnSpPr/>
          <p:nvPr/>
        </p:nvCxnSpPr>
        <p:spPr>
          <a:xfrm>
            <a:off x="5376295" y="1293564"/>
            <a:ext cx="214313"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4572000" y="967475"/>
            <a:ext cx="705642" cy="584775"/>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chemeClr val="accent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01.</a:t>
            </a:r>
            <a:endParaRPr kumimoji="0" lang="zh-CN" altLang="en-US" sz="2400" b="0" i="0" u="none" strike="noStrike" kern="1200" cap="none" spc="0" normalizeH="0" baseline="0" noProof="0" dirty="0">
              <a:ln>
                <a:noFill/>
              </a:ln>
              <a:solidFill>
                <a:schemeClr val="accent2"/>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23" name="矩形 22"/>
          <p:cNvSpPr/>
          <p:nvPr/>
        </p:nvSpPr>
        <p:spPr>
          <a:xfrm>
            <a:off x="5279783" y="2200964"/>
            <a:ext cx="2987190" cy="299313"/>
          </a:xfrm>
          <a:prstGeom prst="rect">
            <a:avLst/>
          </a:prstGeom>
        </p:spPr>
        <p:txBody>
          <a:bodyPr wrap="square">
            <a:spAutoFit/>
          </a:bodyPr>
          <a:lstStyle/>
          <a:p>
            <a:pPr marL="0" marR="0" lvl="0" indent="0" algn="l" defTabSz="685800" rtl="0" eaLnBrk="1" fontAlgn="auto" latinLnBrk="0" hangingPunct="1">
              <a:lnSpc>
                <a:spcPct val="15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rgbClr val="73757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Success Always Belongs For Those Who Prepared</a:t>
            </a:r>
          </a:p>
        </p:txBody>
      </p:sp>
      <p:sp>
        <p:nvSpPr>
          <p:cNvPr id="24" name="矩形 23"/>
          <p:cNvSpPr/>
          <p:nvPr/>
        </p:nvSpPr>
        <p:spPr>
          <a:xfrm>
            <a:off x="5267687" y="1801662"/>
            <a:ext cx="1523494" cy="338554"/>
          </a:xfrm>
          <a:prstGeom prst="rect">
            <a:avLst/>
          </a:prstGeom>
        </p:spPr>
        <p:txBody>
          <a:bodyPr wrap="none">
            <a:spAutoFit/>
          </a:bodyPr>
          <a:lstStyle/>
          <a:p>
            <a:pPr>
              <a:defRPr/>
            </a:pPr>
            <a:r>
              <a:rPr lang="zh-CN" altLang="en-US" sz="1600" spc="140">
                <a:solidFill>
                  <a:srgbClr val="1B1B1B"/>
                </a:solidFill>
                <a:latin typeface="Calibri" panose="020F0502020204030204" pitchFamily="34" charset="0"/>
                <a:ea typeface="微软雅黑" panose="020B0503020204020204" pitchFamily="34" charset="-122"/>
                <a:cs typeface="+mn-ea"/>
                <a:sym typeface="Calibri" panose="020F0502020204030204" pitchFamily="34" charset="0"/>
              </a:rPr>
              <a:t>工作完成情况</a:t>
            </a:r>
            <a:endParaRPr lang="zh-CN" altLang="en-US" sz="1600" spc="140" dirty="0">
              <a:solidFill>
                <a:srgbClr val="1B1B1B"/>
              </a:solidFill>
              <a:latin typeface="Calibri" panose="020F0502020204030204" pitchFamily="34" charset="0"/>
              <a:ea typeface="微软雅黑" panose="020B0503020204020204" pitchFamily="34" charset="-122"/>
              <a:cs typeface="+mn-ea"/>
              <a:sym typeface="Calibri" panose="020F0502020204030204" pitchFamily="34" charset="0"/>
            </a:endParaRPr>
          </a:p>
        </p:txBody>
      </p:sp>
      <p:cxnSp>
        <p:nvCxnSpPr>
          <p:cNvPr id="25" name="直接连接符 24"/>
          <p:cNvCxnSpPr/>
          <p:nvPr/>
        </p:nvCxnSpPr>
        <p:spPr>
          <a:xfrm>
            <a:off x="5376295" y="2187396"/>
            <a:ext cx="214313"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4572000" y="1861307"/>
            <a:ext cx="705642" cy="584775"/>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chemeClr val="accent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02.</a:t>
            </a:r>
            <a:endParaRPr kumimoji="0" lang="zh-CN" altLang="en-US" sz="2400" b="0" i="0" u="none" strike="noStrike" kern="1200" cap="none" spc="0" normalizeH="0" baseline="0" noProof="0" dirty="0">
              <a:ln>
                <a:noFill/>
              </a:ln>
              <a:solidFill>
                <a:schemeClr val="accent2"/>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27" name="矩形 26"/>
          <p:cNvSpPr/>
          <p:nvPr/>
        </p:nvSpPr>
        <p:spPr>
          <a:xfrm>
            <a:off x="5279783" y="3094796"/>
            <a:ext cx="2987190" cy="299313"/>
          </a:xfrm>
          <a:prstGeom prst="rect">
            <a:avLst/>
          </a:prstGeom>
        </p:spPr>
        <p:txBody>
          <a:bodyPr wrap="square">
            <a:spAutoFit/>
          </a:bodyPr>
          <a:lstStyle/>
          <a:p>
            <a:pPr marL="0" marR="0" lvl="0" indent="0" algn="l" defTabSz="685800" rtl="0" eaLnBrk="1" fontAlgn="auto" latinLnBrk="0" hangingPunct="1">
              <a:lnSpc>
                <a:spcPct val="15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rgbClr val="73757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Success Always Belongs For Those Who Prepared</a:t>
            </a:r>
          </a:p>
        </p:txBody>
      </p:sp>
      <p:sp>
        <p:nvSpPr>
          <p:cNvPr id="28" name="矩形 27"/>
          <p:cNvSpPr/>
          <p:nvPr/>
        </p:nvSpPr>
        <p:spPr>
          <a:xfrm>
            <a:off x="5267687" y="2695494"/>
            <a:ext cx="1523494" cy="338554"/>
          </a:xfrm>
          <a:prstGeom prst="rect">
            <a:avLst/>
          </a:prstGeom>
        </p:spPr>
        <p:txBody>
          <a:bodyPr wrap="none">
            <a:spAutoFit/>
          </a:bodyPr>
          <a:lstStyle/>
          <a:p>
            <a:pPr>
              <a:defRPr/>
            </a:pPr>
            <a:r>
              <a:rPr lang="zh-CN" altLang="en-US" sz="1600" spc="140">
                <a:solidFill>
                  <a:srgbClr val="1B1B1B"/>
                </a:solidFill>
                <a:latin typeface="Calibri" panose="020F0502020204030204" pitchFamily="34" charset="0"/>
                <a:ea typeface="微软雅黑" panose="020B0503020204020204" pitchFamily="34" charset="-122"/>
                <a:cs typeface="+mn-ea"/>
                <a:sym typeface="Calibri" panose="020F0502020204030204" pitchFamily="34" charset="0"/>
              </a:rPr>
              <a:t>项目成功展示</a:t>
            </a:r>
            <a:endParaRPr lang="zh-CN" altLang="en-US" sz="1600" spc="140" dirty="0">
              <a:solidFill>
                <a:srgbClr val="1B1B1B"/>
              </a:solidFill>
              <a:latin typeface="Calibri" panose="020F0502020204030204" pitchFamily="34" charset="0"/>
              <a:ea typeface="微软雅黑" panose="020B0503020204020204" pitchFamily="34" charset="-122"/>
              <a:cs typeface="+mn-ea"/>
              <a:sym typeface="Calibri" panose="020F0502020204030204" pitchFamily="34" charset="0"/>
            </a:endParaRPr>
          </a:p>
        </p:txBody>
      </p:sp>
      <p:cxnSp>
        <p:nvCxnSpPr>
          <p:cNvPr id="29" name="直接连接符 28"/>
          <p:cNvCxnSpPr/>
          <p:nvPr/>
        </p:nvCxnSpPr>
        <p:spPr>
          <a:xfrm>
            <a:off x="5376295" y="3081228"/>
            <a:ext cx="214313"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4572000" y="2755139"/>
            <a:ext cx="705642" cy="584775"/>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chemeClr val="accent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03.</a:t>
            </a:r>
            <a:endParaRPr kumimoji="0" lang="zh-CN" altLang="en-US" sz="2400" b="0" i="0" u="none" strike="noStrike" kern="1200" cap="none" spc="0" normalizeH="0" baseline="0" noProof="0" dirty="0">
              <a:ln>
                <a:noFill/>
              </a:ln>
              <a:solidFill>
                <a:schemeClr val="accent2"/>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31" name="矩形 30"/>
          <p:cNvSpPr/>
          <p:nvPr/>
        </p:nvSpPr>
        <p:spPr>
          <a:xfrm>
            <a:off x="5279783" y="3988629"/>
            <a:ext cx="2987190" cy="299313"/>
          </a:xfrm>
          <a:prstGeom prst="rect">
            <a:avLst/>
          </a:prstGeom>
        </p:spPr>
        <p:txBody>
          <a:bodyPr wrap="square">
            <a:spAutoFit/>
          </a:bodyPr>
          <a:lstStyle/>
          <a:p>
            <a:pPr marL="0" marR="0" lvl="0" indent="0" algn="l" defTabSz="685800" rtl="0" eaLnBrk="1" fontAlgn="auto" latinLnBrk="0" hangingPunct="1">
              <a:lnSpc>
                <a:spcPct val="15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rgbClr val="73757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Success Always Belongs For Those Who Prepared</a:t>
            </a:r>
          </a:p>
        </p:txBody>
      </p:sp>
      <p:sp>
        <p:nvSpPr>
          <p:cNvPr id="32" name="矩形 31"/>
          <p:cNvSpPr/>
          <p:nvPr/>
        </p:nvSpPr>
        <p:spPr>
          <a:xfrm>
            <a:off x="5267687" y="3589327"/>
            <a:ext cx="1523494" cy="338554"/>
          </a:xfrm>
          <a:prstGeom prst="rect">
            <a:avLst/>
          </a:prstGeom>
        </p:spPr>
        <p:txBody>
          <a:bodyPr wrap="none">
            <a:spAutoFit/>
          </a:bodyPr>
          <a:lstStyle/>
          <a:p>
            <a:pPr>
              <a:defRPr/>
            </a:pPr>
            <a:r>
              <a:rPr lang="zh-CN" altLang="en-US" sz="1600" spc="140">
                <a:solidFill>
                  <a:srgbClr val="1B1B1B"/>
                </a:solidFill>
                <a:latin typeface="Calibri" panose="020F0502020204030204" pitchFamily="34" charset="0"/>
                <a:ea typeface="微软雅黑" panose="020B0503020204020204" pitchFamily="34" charset="-122"/>
                <a:cs typeface="+mn-ea"/>
                <a:sym typeface="Calibri" panose="020F0502020204030204" pitchFamily="34" charset="0"/>
              </a:rPr>
              <a:t>明年工作计划</a:t>
            </a:r>
            <a:endParaRPr lang="zh-CN" altLang="en-US" sz="1600" spc="140" dirty="0">
              <a:solidFill>
                <a:srgbClr val="1B1B1B"/>
              </a:solidFill>
              <a:latin typeface="Calibri" panose="020F0502020204030204" pitchFamily="34" charset="0"/>
              <a:ea typeface="微软雅黑" panose="020B0503020204020204" pitchFamily="34" charset="-122"/>
              <a:cs typeface="+mn-ea"/>
              <a:sym typeface="Calibri" panose="020F0502020204030204" pitchFamily="34" charset="0"/>
            </a:endParaRPr>
          </a:p>
        </p:txBody>
      </p:sp>
      <p:cxnSp>
        <p:nvCxnSpPr>
          <p:cNvPr id="33" name="直接连接符 32"/>
          <p:cNvCxnSpPr/>
          <p:nvPr/>
        </p:nvCxnSpPr>
        <p:spPr>
          <a:xfrm>
            <a:off x="5376295" y="3975061"/>
            <a:ext cx="214313"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4572000" y="3648972"/>
            <a:ext cx="705642" cy="584775"/>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chemeClr val="accent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04.</a:t>
            </a:r>
            <a:endParaRPr kumimoji="0" lang="zh-CN" altLang="en-US" sz="2400" b="0" i="0" u="none" strike="noStrike" kern="1200" cap="none" spc="0" normalizeH="0" baseline="0" noProof="0" dirty="0">
              <a:ln>
                <a:noFill/>
              </a:ln>
              <a:solidFill>
                <a:schemeClr val="accent2"/>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pic>
        <p:nvPicPr>
          <p:cNvPr id="35" name="图片 34">
            <a:extLst>
              <a:ext uri="{FF2B5EF4-FFF2-40B4-BE49-F238E27FC236}">
                <a16:creationId xmlns:a16="http://schemas.microsoft.com/office/drawing/2014/main" xmlns="" id="{845E0F65-9266-49A5-85D6-22A2AE480C3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0979" y="453863"/>
            <a:ext cx="3048006" cy="4572009"/>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anim calcmode="lin" valueType="num">
                                      <p:cBhvr>
                                        <p:cTn id="19" dur="1000" fill="hold"/>
                                        <p:tgtEl>
                                          <p:spTgt spid="20"/>
                                        </p:tgtEl>
                                        <p:attrNameLst>
                                          <p:attrName>ppt_x</p:attrName>
                                        </p:attrNameLst>
                                      </p:cBhvr>
                                      <p:tavLst>
                                        <p:tav tm="0">
                                          <p:val>
                                            <p:strVal val="#ppt_x"/>
                                          </p:val>
                                        </p:tav>
                                        <p:tav tm="100000">
                                          <p:val>
                                            <p:strVal val="#ppt_x"/>
                                          </p:val>
                                        </p:tav>
                                      </p:tavLst>
                                    </p:anim>
                                    <p:anim calcmode="lin" valueType="num">
                                      <p:cBhvr>
                                        <p:cTn id="20" dur="1000" fill="hold"/>
                                        <p:tgtEl>
                                          <p:spTgt spid="20"/>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1000"/>
                                        <p:tgtEl>
                                          <p:spTgt spid="24"/>
                                        </p:tgtEl>
                                      </p:cBhvr>
                                    </p:animEffect>
                                    <p:anim calcmode="lin" valueType="num">
                                      <p:cBhvr>
                                        <p:cTn id="39" dur="1000" fill="hold"/>
                                        <p:tgtEl>
                                          <p:spTgt spid="24"/>
                                        </p:tgtEl>
                                        <p:attrNameLst>
                                          <p:attrName>ppt_x</p:attrName>
                                        </p:attrNameLst>
                                      </p:cBhvr>
                                      <p:tavLst>
                                        <p:tav tm="0">
                                          <p:val>
                                            <p:strVal val="#ppt_x"/>
                                          </p:val>
                                        </p:tav>
                                        <p:tav tm="100000">
                                          <p:val>
                                            <p:strVal val="#ppt_x"/>
                                          </p:val>
                                        </p:tav>
                                      </p:tavLst>
                                    </p:anim>
                                    <p:anim calcmode="lin" valueType="num">
                                      <p:cBhvr>
                                        <p:cTn id="40" dur="1000" fill="hold"/>
                                        <p:tgtEl>
                                          <p:spTgt spid="24"/>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anim calcmode="lin" valueType="num">
                                      <p:cBhvr>
                                        <p:cTn id="44" dur="1000" fill="hold"/>
                                        <p:tgtEl>
                                          <p:spTgt spid="25"/>
                                        </p:tgtEl>
                                        <p:attrNameLst>
                                          <p:attrName>ppt_x</p:attrName>
                                        </p:attrNameLst>
                                      </p:cBhvr>
                                      <p:tavLst>
                                        <p:tav tm="0">
                                          <p:val>
                                            <p:strVal val="#ppt_x"/>
                                          </p:val>
                                        </p:tav>
                                        <p:tav tm="100000">
                                          <p:val>
                                            <p:strVal val="#ppt_x"/>
                                          </p:val>
                                        </p:tav>
                                      </p:tavLst>
                                    </p:anim>
                                    <p:anim calcmode="lin" valueType="num">
                                      <p:cBhvr>
                                        <p:cTn id="45" dur="1000" fill="hold"/>
                                        <p:tgtEl>
                                          <p:spTgt spid="2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1000"/>
                                        <p:tgtEl>
                                          <p:spTgt spid="26"/>
                                        </p:tgtEl>
                                      </p:cBhvr>
                                    </p:animEffect>
                                    <p:anim calcmode="lin" valueType="num">
                                      <p:cBhvr>
                                        <p:cTn id="49" dur="1000" fill="hold"/>
                                        <p:tgtEl>
                                          <p:spTgt spid="26"/>
                                        </p:tgtEl>
                                        <p:attrNameLst>
                                          <p:attrName>ppt_x</p:attrName>
                                        </p:attrNameLst>
                                      </p:cBhvr>
                                      <p:tavLst>
                                        <p:tav tm="0">
                                          <p:val>
                                            <p:strVal val="#ppt_x"/>
                                          </p:val>
                                        </p:tav>
                                        <p:tav tm="100000">
                                          <p:val>
                                            <p:strVal val="#ppt_x"/>
                                          </p:val>
                                        </p:tav>
                                      </p:tavLst>
                                    </p:anim>
                                    <p:anim calcmode="lin" valueType="num">
                                      <p:cBhvr>
                                        <p:cTn id="50" dur="1000" fill="hold"/>
                                        <p:tgtEl>
                                          <p:spTgt spid="2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1000"/>
                                        <p:tgtEl>
                                          <p:spTgt spid="28"/>
                                        </p:tgtEl>
                                      </p:cBhvr>
                                    </p:animEffect>
                                    <p:anim calcmode="lin" valueType="num">
                                      <p:cBhvr>
                                        <p:cTn id="59" dur="1000" fill="hold"/>
                                        <p:tgtEl>
                                          <p:spTgt spid="28"/>
                                        </p:tgtEl>
                                        <p:attrNameLst>
                                          <p:attrName>ppt_x</p:attrName>
                                        </p:attrNameLst>
                                      </p:cBhvr>
                                      <p:tavLst>
                                        <p:tav tm="0">
                                          <p:val>
                                            <p:strVal val="#ppt_x"/>
                                          </p:val>
                                        </p:tav>
                                        <p:tav tm="100000">
                                          <p:val>
                                            <p:strVal val="#ppt_x"/>
                                          </p:val>
                                        </p:tav>
                                      </p:tavLst>
                                    </p:anim>
                                    <p:anim calcmode="lin" valueType="num">
                                      <p:cBhvr>
                                        <p:cTn id="60" dur="1000" fill="hold"/>
                                        <p:tgtEl>
                                          <p:spTgt spid="28"/>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1000"/>
                                        <p:tgtEl>
                                          <p:spTgt spid="29"/>
                                        </p:tgtEl>
                                      </p:cBhvr>
                                    </p:animEffect>
                                    <p:anim calcmode="lin" valueType="num">
                                      <p:cBhvr>
                                        <p:cTn id="64" dur="1000" fill="hold"/>
                                        <p:tgtEl>
                                          <p:spTgt spid="29"/>
                                        </p:tgtEl>
                                        <p:attrNameLst>
                                          <p:attrName>ppt_x</p:attrName>
                                        </p:attrNameLst>
                                      </p:cBhvr>
                                      <p:tavLst>
                                        <p:tav tm="0">
                                          <p:val>
                                            <p:strVal val="#ppt_x"/>
                                          </p:val>
                                        </p:tav>
                                        <p:tav tm="100000">
                                          <p:val>
                                            <p:strVal val="#ppt_x"/>
                                          </p:val>
                                        </p:tav>
                                      </p:tavLst>
                                    </p:anim>
                                    <p:anim calcmode="lin" valueType="num">
                                      <p:cBhvr>
                                        <p:cTn id="65" dur="1000" fill="hold"/>
                                        <p:tgtEl>
                                          <p:spTgt spid="29"/>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1000"/>
                                        <p:tgtEl>
                                          <p:spTgt spid="30"/>
                                        </p:tgtEl>
                                      </p:cBhvr>
                                    </p:animEffect>
                                    <p:anim calcmode="lin" valueType="num">
                                      <p:cBhvr>
                                        <p:cTn id="69" dur="1000" fill="hold"/>
                                        <p:tgtEl>
                                          <p:spTgt spid="30"/>
                                        </p:tgtEl>
                                        <p:attrNameLst>
                                          <p:attrName>ppt_x</p:attrName>
                                        </p:attrNameLst>
                                      </p:cBhvr>
                                      <p:tavLst>
                                        <p:tav tm="0">
                                          <p:val>
                                            <p:strVal val="#ppt_x"/>
                                          </p:val>
                                        </p:tav>
                                        <p:tav tm="100000">
                                          <p:val>
                                            <p:strVal val="#ppt_x"/>
                                          </p:val>
                                        </p:tav>
                                      </p:tavLst>
                                    </p:anim>
                                    <p:anim calcmode="lin" valueType="num">
                                      <p:cBhvr>
                                        <p:cTn id="70" dur="1000" fill="hold"/>
                                        <p:tgtEl>
                                          <p:spTgt spid="30"/>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1000"/>
                                        <p:tgtEl>
                                          <p:spTgt spid="31"/>
                                        </p:tgtEl>
                                      </p:cBhvr>
                                    </p:animEffect>
                                    <p:anim calcmode="lin" valueType="num">
                                      <p:cBhvr>
                                        <p:cTn id="74" dur="1000" fill="hold"/>
                                        <p:tgtEl>
                                          <p:spTgt spid="31"/>
                                        </p:tgtEl>
                                        <p:attrNameLst>
                                          <p:attrName>ppt_x</p:attrName>
                                        </p:attrNameLst>
                                      </p:cBhvr>
                                      <p:tavLst>
                                        <p:tav tm="0">
                                          <p:val>
                                            <p:strVal val="#ppt_x"/>
                                          </p:val>
                                        </p:tav>
                                        <p:tav tm="100000">
                                          <p:val>
                                            <p:strVal val="#ppt_x"/>
                                          </p:val>
                                        </p:tav>
                                      </p:tavLst>
                                    </p:anim>
                                    <p:anim calcmode="lin" valueType="num">
                                      <p:cBhvr>
                                        <p:cTn id="75" dur="1000" fill="hold"/>
                                        <p:tgtEl>
                                          <p:spTgt spid="31"/>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1000"/>
                                        <p:tgtEl>
                                          <p:spTgt spid="32"/>
                                        </p:tgtEl>
                                      </p:cBhvr>
                                    </p:animEffect>
                                    <p:anim calcmode="lin" valueType="num">
                                      <p:cBhvr>
                                        <p:cTn id="79" dur="1000" fill="hold"/>
                                        <p:tgtEl>
                                          <p:spTgt spid="32"/>
                                        </p:tgtEl>
                                        <p:attrNameLst>
                                          <p:attrName>ppt_x</p:attrName>
                                        </p:attrNameLst>
                                      </p:cBhvr>
                                      <p:tavLst>
                                        <p:tav tm="0">
                                          <p:val>
                                            <p:strVal val="#ppt_x"/>
                                          </p:val>
                                        </p:tav>
                                        <p:tav tm="100000">
                                          <p:val>
                                            <p:strVal val="#ppt_x"/>
                                          </p:val>
                                        </p:tav>
                                      </p:tavLst>
                                    </p:anim>
                                    <p:anim calcmode="lin" valueType="num">
                                      <p:cBhvr>
                                        <p:cTn id="80" dur="1000" fill="hold"/>
                                        <p:tgtEl>
                                          <p:spTgt spid="32"/>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fade">
                                      <p:cBhvr>
                                        <p:cTn id="83" dur="1000"/>
                                        <p:tgtEl>
                                          <p:spTgt spid="33"/>
                                        </p:tgtEl>
                                      </p:cBhvr>
                                    </p:animEffect>
                                    <p:anim calcmode="lin" valueType="num">
                                      <p:cBhvr>
                                        <p:cTn id="84" dur="1000" fill="hold"/>
                                        <p:tgtEl>
                                          <p:spTgt spid="33"/>
                                        </p:tgtEl>
                                        <p:attrNameLst>
                                          <p:attrName>ppt_x</p:attrName>
                                        </p:attrNameLst>
                                      </p:cBhvr>
                                      <p:tavLst>
                                        <p:tav tm="0">
                                          <p:val>
                                            <p:strVal val="#ppt_x"/>
                                          </p:val>
                                        </p:tav>
                                        <p:tav tm="100000">
                                          <p:val>
                                            <p:strVal val="#ppt_x"/>
                                          </p:val>
                                        </p:tav>
                                      </p:tavLst>
                                    </p:anim>
                                    <p:anim calcmode="lin" valueType="num">
                                      <p:cBhvr>
                                        <p:cTn id="85" dur="1000" fill="hold"/>
                                        <p:tgtEl>
                                          <p:spTgt spid="33"/>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1000"/>
                                        <p:tgtEl>
                                          <p:spTgt spid="34"/>
                                        </p:tgtEl>
                                      </p:cBhvr>
                                    </p:animEffect>
                                    <p:anim calcmode="lin" valueType="num">
                                      <p:cBhvr>
                                        <p:cTn id="89" dur="1000" fill="hold"/>
                                        <p:tgtEl>
                                          <p:spTgt spid="34"/>
                                        </p:tgtEl>
                                        <p:attrNameLst>
                                          <p:attrName>ppt_x</p:attrName>
                                        </p:attrNameLst>
                                      </p:cBhvr>
                                      <p:tavLst>
                                        <p:tav tm="0">
                                          <p:val>
                                            <p:strVal val="#ppt_x"/>
                                          </p:val>
                                        </p:tav>
                                        <p:tav tm="100000">
                                          <p:val>
                                            <p:strVal val="#ppt_x"/>
                                          </p:val>
                                        </p:tav>
                                      </p:tavLst>
                                    </p:anim>
                                    <p:anim calcmode="lin" valueType="num">
                                      <p:cBhvr>
                                        <p:cTn id="9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p:bldP spid="20" grpId="0"/>
      <p:bldP spid="22" grpId="0"/>
      <p:bldP spid="23" grpId="0"/>
      <p:bldP spid="24" grpId="0"/>
      <p:bldP spid="26" grpId="0"/>
      <p:bldP spid="27" grpId="0"/>
      <p:bldP spid="28" grpId="0"/>
      <p:bldP spid="30" grpId="0"/>
      <p:bldP spid="31" grpId="0"/>
      <p:bldP spid="32" grpId="0"/>
      <p:bldP spid="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05247" y="2385795"/>
            <a:ext cx="3650551" cy="715581"/>
          </a:xfrm>
          <a:prstGeom prst="rect">
            <a:avLst/>
          </a:prstGeom>
          <a:noFill/>
        </p:spPr>
        <p:txBody>
          <a:bodyPr wrap="none" rtlCol="0">
            <a:spAutoFit/>
          </a:bodyPr>
          <a:lstStyle/>
          <a:p>
            <a:r>
              <a:rPr lang="zh-CN" altLang="en-US" dirty="0" smtClean="0"/>
              <a:t>小白原创模板</a:t>
            </a:r>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32445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195391" y="2159924"/>
            <a:ext cx="3326053" cy="461665"/>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300" normalizeH="0" baseline="0" noProof="0">
                <a:ln>
                  <a:noFill/>
                </a:ln>
                <a:solidFill>
                  <a:srgbClr val="1B1B1B"/>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年度工作概述</a:t>
            </a:r>
            <a:endParaRPr kumimoji="0" lang="en-US" altLang="zh-CN" sz="2400" b="0" i="0" u="none" strike="noStrike" kern="1200" cap="none" spc="300" normalizeH="0" baseline="0" noProof="0" dirty="0">
              <a:ln>
                <a:noFill/>
              </a:ln>
              <a:solidFill>
                <a:srgbClr val="1B1B1B"/>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5" name="矩形 4"/>
          <p:cNvSpPr/>
          <p:nvPr/>
        </p:nvSpPr>
        <p:spPr>
          <a:xfrm>
            <a:off x="4216945" y="2776654"/>
            <a:ext cx="3228017" cy="530145"/>
          </a:xfrm>
          <a:prstGeom prst="rect">
            <a:avLst/>
          </a:prstGeom>
        </p:spPr>
        <p:txBody>
          <a:bodyPr wrap="square">
            <a:spAutoFit/>
          </a:bodyPr>
          <a:lstStyle/>
          <a:p>
            <a:pPr marL="0" marR="0" lvl="0" indent="0" algn="l" defTabSz="685800" rtl="0" eaLnBrk="1" fontAlgn="auto" latinLnBrk="0" hangingPunct="1">
              <a:lnSpc>
                <a:spcPct val="15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rgbClr val="73757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kumimoji="0" lang="en-US" altLang="zh-CN" sz="1000" b="0" i="0" u="none" strike="noStrike" kern="1200" cap="none" spc="0" normalizeH="0" baseline="0" noProof="0" dirty="0" err="1">
                <a:ln>
                  <a:noFill/>
                </a:ln>
                <a:solidFill>
                  <a:srgbClr val="73757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amet</a:t>
            </a:r>
            <a:r>
              <a:rPr kumimoji="0" lang="en-US" altLang="zh-CN" sz="1000" b="0" i="0" u="none" strike="noStrike" kern="1200" cap="none" spc="0" normalizeH="0" baseline="0" noProof="0" dirty="0">
                <a:ln>
                  <a:noFill/>
                </a:ln>
                <a:solidFill>
                  <a:srgbClr val="73757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solidFill>
                  <a:srgbClr val="73757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consectetuer</a:t>
            </a:r>
            <a:r>
              <a:rPr kumimoji="0" lang="en-US" altLang="zh-CN" sz="1000" b="0" i="0" u="none" strike="noStrike" kern="1200" cap="none" spc="0" normalizeH="0" baseline="0" noProof="0" dirty="0">
                <a:ln>
                  <a:noFill/>
                </a:ln>
                <a:solidFill>
                  <a:srgbClr val="73757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solidFill>
                  <a:srgbClr val="73757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adipiscing</a:t>
            </a:r>
            <a:r>
              <a:rPr kumimoji="0" lang="en-US" altLang="zh-CN" sz="1000" b="0" i="0" u="none" strike="noStrike" kern="1200" cap="none" spc="0" normalizeH="0" baseline="0" noProof="0" dirty="0">
                <a:ln>
                  <a:noFill/>
                </a:ln>
                <a:solidFill>
                  <a:srgbClr val="73757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solidFill>
                  <a:srgbClr val="73757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elit</a:t>
            </a:r>
            <a:r>
              <a:rPr kumimoji="0" lang="en-US" altLang="zh-CN" sz="1000" b="0" i="0" u="none" strike="noStrike" kern="1200" cap="none" spc="0" normalizeH="0" baseline="0" noProof="0" dirty="0">
                <a:ln>
                  <a:noFill/>
                </a:ln>
                <a:solidFill>
                  <a:srgbClr val="73757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solidFill>
                  <a:srgbClr val="73757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Aenean</a:t>
            </a:r>
            <a:r>
              <a:rPr kumimoji="0" lang="en-US" altLang="zh-CN" sz="1000" b="0" i="0" u="none" strike="noStrike" kern="1200" cap="none" spc="0" normalizeH="0" baseline="0" noProof="0" dirty="0">
                <a:ln>
                  <a:noFill/>
                </a:ln>
                <a:solidFill>
                  <a:srgbClr val="73757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000" b="0" i="0" u="none" strike="noStrike" kern="1200" cap="none" spc="0" normalizeH="0" baseline="0" noProof="0" dirty="0" err="1">
                <a:ln>
                  <a:noFill/>
                </a:ln>
                <a:solidFill>
                  <a:srgbClr val="73757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commodo</a:t>
            </a:r>
            <a:r>
              <a:rPr kumimoji="0" lang="en-US" altLang="zh-CN" sz="1000" b="0" i="0" u="none" strike="noStrike" kern="1200" cap="none" spc="0" normalizeH="0" baseline="0" noProof="0" dirty="0">
                <a:ln>
                  <a:noFill/>
                </a:ln>
                <a:solidFill>
                  <a:srgbClr val="73757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ligula </a:t>
            </a:r>
            <a:r>
              <a:rPr kumimoji="0" lang="en-US" altLang="zh-CN" sz="1000" b="0" i="0" u="none" strike="noStrike" kern="1200" cap="none" spc="0" normalizeH="0" baseline="0" noProof="0" dirty="0" err="1">
                <a:ln>
                  <a:noFill/>
                </a:ln>
                <a:solidFill>
                  <a:srgbClr val="73757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eget</a:t>
            </a:r>
            <a:r>
              <a:rPr kumimoji="0" lang="en-US" altLang="zh-CN" sz="1000" b="0" i="0" u="none" strike="noStrike" kern="1200" cap="none" spc="0" normalizeH="0" baseline="0" noProof="0" dirty="0">
                <a:ln>
                  <a:noFill/>
                </a:ln>
                <a:solidFill>
                  <a:srgbClr val="737572"/>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dolor; </a:t>
            </a:r>
          </a:p>
        </p:txBody>
      </p:sp>
      <p:sp>
        <p:nvSpPr>
          <p:cNvPr id="6" name="矩形 5"/>
          <p:cNvSpPr/>
          <p:nvPr/>
        </p:nvSpPr>
        <p:spPr>
          <a:xfrm>
            <a:off x="4224191" y="1587786"/>
            <a:ext cx="2543804" cy="583565"/>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3200" b="1"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ea"/>
                <a:sym typeface="Calibri" panose="020F0502020204030204" pitchFamily="34" charset="0"/>
              </a:rPr>
              <a:t>Sec 01</a:t>
            </a:r>
            <a:endParaRPr kumimoji="0" lang="zh-CN" altLang="en-US" sz="3200" b="1"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ea"/>
              <a:sym typeface="Calibri" panose="020F0502020204030204" pitchFamily="34" charset="0"/>
            </a:endParaRPr>
          </a:p>
        </p:txBody>
      </p:sp>
      <p:cxnSp>
        <p:nvCxnSpPr>
          <p:cNvPr id="7" name="直接连接符 6"/>
          <p:cNvCxnSpPr/>
          <p:nvPr/>
        </p:nvCxnSpPr>
        <p:spPr>
          <a:xfrm>
            <a:off x="4314520" y="2724337"/>
            <a:ext cx="232097" cy="0"/>
          </a:xfrm>
          <a:prstGeom prst="line">
            <a:avLst/>
          </a:prstGeom>
          <a:ln w="25400" cap="rnd">
            <a:solidFill>
              <a:schemeClr val="accent2"/>
            </a:solidFill>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xmlns="" id="{A47A68BF-A450-480E-B051-B7E131227EB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0979" y="453863"/>
            <a:ext cx="3048006" cy="4572009"/>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0350" y="168910"/>
            <a:ext cx="1224280" cy="368300"/>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800" b="1" u="none" strike="noStrike" kern="1200" cap="none" spc="0" normalizeH="0" baseline="0" noProof="0" dirty="0">
                <a:ln>
                  <a:noFill/>
                </a:ln>
                <a:solidFill>
                  <a:srgbClr val="DBE1F0"/>
                </a:solidFill>
                <a:effectLst/>
                <a:uLnTx/>
                <a:uFillTx/>
                <a:latin typeface="微软雅黑" panose="020B0503020204020204" pitchFamily="34" charset="-122"/>
                <a:ea typeface="微软雅黑" panose="020B0503020204020204" pitchFamily="34" charset="-122"/>
                <a:cs typeface="+mn-ea"/>
                <a:sym typeface="Calibri" panose="020F0502020204030204" pitchFamily="34" charset="0"/>
              </a:rPr>
              <a:t>Sec 01</a:t>
            </a:r>
          </a:p>
        </p:txBody>
      </p:sp>
      <p:sp>
        <p:nvSpPr>
          <p:cNvPr id="57" name="文本框 56"/>
          <p:cNvSpPr txBox="1"/>
          <p:nvPr/>
        </p:nvSpPr>
        <p:spPr>
          <a:xfrm>
            <a:off x="260350" y="1504315"/>
            <a:ext cx="4163695" cy="461665"/>
          </a:xfrm>
          <a:prstGeom prst="rect">
            <a:avLst/>
          </a:prstGeom>
          <a:noFill/>
        </p:spPr>
        <p:txBody>
          <a:bodyPr vert="horz" wrap="square" rtlCol="0">
            <a:spAutoFit/>
          </a:bodyPr>
          <a:lstStyle/>
          <a:p>
            <a:pPr algn="r"/>
            <a:r>
              <a:rPr lang="en-US" altLang="zh-CN" sz="2400" b="1">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关注公众号</a:t>
            </a:r>
            <a:r>
              <a:rPr lang="en-US" altLang="zh-CN" sz="2400" b="1">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b="1" dirty="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8" name="矩形 57"/>
          <p:cNvSpPr/>
          <p:nvPr/>
        </p:nvSpPr>
        <p:spPr>
          <a:xfrm>
            <a:off x="1038860" y="1958975"/>
            <a:ext cx="3456940" cy="2584450"/>
          </a:xfrm>
          <a:prstGeom prst="rect">
            <a:avLst/>
          </a:prstGeom>
        </p:spPr>
        <p:txBody>
          <a:bodyPr wrap="square">
            <a:spAutoFit/>
          </a:bodyPr>
          <a:lstStyle/>
          <a:p>
            <a:pPr algn="r">
              <a:lnSpc>
                <a:spcPct val="200000"/>
              </a:lnSpc>
            </a:pPr>
            <a:r>
              <a:rPr lang="en-US" dirty="0" err="1">
                <a:latin typeface="微软雅黑" panose="020B0503020204020204" pitchFamily="34" charset="-122"/>
                <a:ea typeface="微软雅黑" panose="020B0503020204020204" pitchFamily="34" charset="-122"/>
                <a:sym typeface="+mn-ea"/>
              </a:rPr>
              <a:t>Lorem</a:t>
            </a:r>
            <a:r>
              <a:rPr lang="en-US" dirty="0">
                <a:latin typeface="微软雅黑" panose="020B0503020204020204" pitchFamily="34" charset="-122"/>
                <a:ea typeface="微软雅黑" panose="020B0503020204020204" pitchFamily="34" charset="-122"/>
                <a:sym typeface="+mn-ea"/>
              </a:rPr>
              <a:t> </a:t>
            </a:r>
            <a:r>
              <a:rPr lang="en-US" dirty="0" err="1">
                <a:latin typeface="微软雅黑" panose="020B0503020204020204" pitchFamily="34" charset="-122"/>
                <a:ea typeface="微软雅黑" panose="020B0503020204020204" pitchFamily="34" charset="-122"/>
                <a:sym typeface="+mn-ea"/>
              </a:rPr>
              <a:t>ipsum</a:t>
            </a:r>
            <a:r>
              <a:rPr lang="en-US" dirty="0">
                <a:latin typeface="微软雅黑" panose="020B0503020204020204" pitchFamily="34" charset="-122"/>
                <a:ea typeface="微软雅黑" panose="020B0503020204020204" pitchFamily="34" charset="-122"/>
                <a:sym typeface="+mn-ea"/>
              </a:rPr>
              <a:t> dolor sit </a:t>
            </a:r>
            <a:r>
              <a:rPr lang="en-US" dirty="0" err="1">
                <a:latin typeface="微软雅黑" panose="020B0503020204020204" pitchFamily="34" charset="-122"/>
                <a:ea typeface="微软雅黑" panose="020B0503020204020204" pitchFamily="34" charset="-122"/>
                <a:sym typeface="+mn-ea"/>
              </a:rPr>
              <a:t>amet</a:t>
            </a:r>
            <a:r>
              <a:rPr lang="en-US" dirty="0">
                <a:latin typeface="微软雅黑" panose="020B0503020204020204" pitchFamily="34" charset="-122"/>
                <a:ea typeface="微软雅黑" panose="020B0503020204020204" pitchFamily="34" charset="-122"/>
                <a:sym typeface="+mn-ea"/>
              </a:rPr>
              <a:t>, </a:t>
            </a:r>
            <a:r>
              <a:rPr lang="en-US" dirty="0" err="1">
                <a:latin typeface="微软雅黑" panose="020B0503020204020204" pitchFamily="34" charset="-122"/>
                <a:ea typeface="微软雅黑" panose="020B0503020204020204" pitchFamily="34" charset="-122"/>
                <a:sym typeface="+mn-ea"/>
              </a:rPr>
              <a:t>consectetur</a:t>
            </a:r>
            <a:r>
              <a:rPr lang="en-US" dirty="0">
                <a:latin typeface="微软雅黑" panose="020B0503020204020204" pitchFamily="34" charset="-122"/>
                <a:ea typeface="微软雅黑" panose="020B0503020204020204" pitchFamily="34" charset="-122"/>
                <a:sym typeface="+mn-ea"/>
              </a:rPr>
              <a:t> </a:t>
            </a:r>
            <a:r>
              <a:rPr lang="en-US" dirty="0" err="1">
                <a:latin typeface="微软雅黑" panose="020B0503020204020204" pitchFamily="34" charset="-122"/>
                <a:ea typeface="微软雅黑" panose="020B0503020204020204" pitchFamily="34" charset="-122"/>
                <a:sym typeface="+mn-ea"/>
              </a:rPr>
              <a:t>adipiscing</a:t>
            </a:r>
            <a:r>
              <a:rPr lang="en-US" dirty="0">
                <a:latin typeface="微软雅黑" panose="020B0503020204020204" pitchFamily="34" charset="-122"/>
                <a:ea typeface="微软雅黑" panose="020B0503020204020204" pitchFamily="34" charset="-122"/>
                <a:sym typeface="+mn-ea"/>
              </a:rPr>
              <a:t> </a:t>
            </a:r>
            <a:r>
              <a:rPr lang="en-US" dirty="0" err="1">
                <a:latin typeface="微软雅黑" panose="020B0503020204020204" pitchFamily="34" charset="-122"/>
                <a:ea typeface="微软雅黑" panose="020B0503020204020204" pitchFamily="34" charset="-122"/>
                <a:sym typeface="+mn-ea"/>
              </a:rPr>
              <a:t>elit</a:t>
            </a:r>
            <a:r>
              <a:rPr lang="en-US" dirty="0">
                <a:latin typeface="微软雅黑" panose="020B0503020204020204" pitchFamily="34" charset="-122"/>
                <a:ea typeface="微软雅黑" panose="020B0503020204020204" pitchFamily="34" charset="-122"/>
                <a:sym typeface="+mn-ea"/>
              </a:rPr>
              <a:t>, </a:t>
            </a:r>
            <a:r>
              <a:rPr lang="en-US" dirty="0" err="1">
                <a:latin typeface="微软雅黑" panose="020B0503020204020204" pitchFamily="34" charset="-122"/>
                <a:ea typeface="微软雅黑" panose="020B0503020204020204" pitchFamily="34" charset="-122"/>
                <a:sym typeface="+mn-ea"/>
              </a:rPr>
              <a:t>sed</a:t>
            </a:r>
            <a:r>
              <a:rPr lang="en-US" dirty="0">
                <a:latin typeface="微软雅黑" panose="020B0503020204020204" pitchFamily="34" charset="-122"/>
                <a:ea typeface="微软雅黑" panose="020B0503020204020204" pitchFamily="34" charset="-122"/>
                <a:sym typeface="+mn-ea"/>
              </a:rPr>
              <a:t> do </a:t>
            </a:r>
            <a:r>
              <a:rPr lang="en-US" dirty="0" err="1">
                <a:latin typeface="微软雅黑" panose="020B0503020204020204" pitchFamily="34" charset="-122"/>
                <a:ea typeface="微软雅黑" panose="020B0503020204020204" pitchFamily="34" charset="-122"/>
                <a:sym typeface="+mn-ea"/>
              </a:rPr>
              <a:t>eiusmod</a:t>
            </a:r>
            <a:r>
              <a:rPr lang="en-US" dirty="0">
                <a:latin typeface="微软雅黑" panose="020B0503020204020204" pitchFamily="34" charset="-122"/>
                <a:ea typeface="微软雅黑" panose="020B0503020204020204" pitchFamily="34" charset="-122"/>
                <a:sym typeface="+mn-ea"/>
              </a:rPr>
              <a:t> </a:t>
            </a:r>
            <a:r>
              <a:rPr lang="en-US" dirty="0" err="1">
                <a:latin typeface="微软雅黑" panose="020B0503020204020204" pitchFamily="34" charset="-122"/>
                <a:ea typeface="微软雅黑" panose="020B0503020204020204" pitchFamily="34" charset="-122"/>
                <a:sym typeface="+mn-ea"/>
              </a:rPr>
              <a:t>tempor</a:t>
            </a:r>
            <a:r>
              <a:rPr lang="en-US" dirty="0">
                <a:latin typeface="微软雅黑" panose="020B0503020204020204" pitchFamily="34" charset="-122"/>
                <a:ea typeface="微软雅黑" panose="020B0503020204020204" pitchFamily="34" charset="-122"/>
                <a:sym typeface="+mn-ea"/>
              </a:rPr>
              <a:t> </a:t>
            </a:r>
            <a:r>
              <a:rPr lang="en-US" dirty="0" err="1">
                <a:latin typeface="微软雅黑" panose="020B0503020204020204" pitchFamily="34" charset="-122"/>
                <a:ea typeface="微软雅黑" panose="020B0503020204020204" pitchFamily="34" charset="-122"/>
                <a:sym typeface="+mn-ea"/>
              </a:rPr>
              <a:t>incididunt</a:t>
            </a:r>
            <a:r>
              <a:rPr lang="en-US" dirty="0">
                <a:latin typeface="微软雅黑" panose="020B0503020204020204" pitchFamily="34" charset="-122"/>
                <a:ea typeface="微软雅黑" panose="020B0503020204020204" pitchFamily="34" charset="-122"/>
                <a:sym typeface="+mn-ea"/>
              </a:rPr>
              <a:t> </a:t>
            </a:r>
            <a:r>
              <a:rPr lang="en-US" dirty="0" err="1">
                <a:latin typeface="微软雅黑" panose="020B0503020204020204" pitchFamily="34" charset="-122"/>
                <a:ea typeface="微软雅黑" panose="020B0503020204020204" pitchFamily="34" charset="-122"/>
                <a:sym typeface="+mn-ea"/>
              </a:rPr>
              <a:t>ut</a:t>
            </a:r>
            <a:r>
              <a:rPr lang="en-US" dirty="0">
                <a:latin typeface="微软雅黑" panose="020B0503020204020204" pitchFamily="34" charset="-122"/>
                <a:ea typeface="微软雅黑" panose="020B0503020204020204" pitchFamily="34" charset="-122"/>
                <a:sym typeface="+mn-ea"/>
              </a:rPr>
              <a:t> </a:t>
            </a:r>
            <a:r>
              <a:rPr lang="en-US" dirty="0" err="1">
                <a:latin typeface="微软雅黑" panose="020B0503020204020204" pitchFamily="34" charset="-122"/>
                <a:ea typeface="微软雅黑" panose="020B0503020204020204" pitchFamily="34" charset="-122"/>
                <a:sym typeface="+mn-ea"/>
              </a:rPr>
              <a:t>labore</a:t>
            </a:r>
            <a:r>
              <a:rPr lang="en-US" dirty="0">
                <a:latin typeface="微软雅黑" panose="020B0503020204020204" pitchFamily="34" charset="-122"/>
                <a:ea typeface="微软雅黑" panose="020B0503020204020204" pitchFamily="34" charset="-122"/>
                <a:sym typeface="+mn-ea"/>
              </a:rPr>
              <a:t> et </a:t>
            </a:r>
            <a:r>
              <a:rPr lang="en-US" dirty="0" err="1">
                <a:latin typeface="微软雅黑" panose="020B0503020204020204" pitchFamily="34" charset="-122"/>
                <a:ea typeface="微软雅黑" panose="020B0503020204020204" pitchFamily="34" charset="-122"/>
                <a:sym typeface="+mn-ea"/>
              </a:rPr>
              <a:t>dolore</a:t>
            </a:r>
            <a:r>
              <a:rPr lang="en-US" dirty="0">
                <a:latin typeface="微软雅黑" panose="020B0503020204020204" pitchFamily="34" charset="-122"/>
                <a:ea typeface="微软雅黑" panose="020B0503020204020204" pitchFamily="34" charset="-122"/>
                <a:sym typeface="+mn-ea"/>
              </a:rPr>
              <a:t> magna </a:t>
            </a:r>
            <a:r>
              <a:rPr lang="en-US" dirty="0" err="1">
                <a:latin typeface="微软雅黑" panose="020B0503020204020204" pitchFamily="34" charset="-122"/>
                <a:ea typeface="微软雅黑" panose="020B0503020204020204" pitchFamily="34" charset="-122"/>
                <a:sym typeface="+mn-ea"/>
              </a:rPr>
              <a:t>aliqua</a:t>
            </a:r>
            <a:r>
              <a:rPr lang="en-US" dirty="0">
                <a:latin typeface="微软雅黑" panose="020B0503020204020204" pitchFamily="34" charset="-122"/>
                <a:ea typeface="微软雅黑" panose="020B0503020204020204" pitchFamily="34" charset="-122"/>
                <a:sym typeface="+mn-ea"/>
              </a:rPr>
              <a:t>. </a:t>
            </a:r>
            <a:endParaRPr lang="en-US" dirty="0">
              <a:latin typeface="微软雅黑" panose="020B0503020204020204" pitchFamily="34" charset="-122"/>
              <a:ea typeface="微软雅黑" panose="020B0503020204020204" pitchFamily="34" charset="-122"/>
            </a:endParaRPr>
          </a:p>
          <a:p>
            <a:pPr algn="r">
              <a:lnSpc>
                <a:spcPct val="200000"/>
              </a:lnSpc>
            </a:pPr>
            <a:endParaRPr lang="zh-CN" altLang="en-US" b="1" dirty="0">
              <a:solidFill>
                <a:schemeClr val="tx1"/>
              </a:solidFill>
              <a:latin typeface="微软雅黑" panose="020B0503020204020204" pitchFamily="34" charset="-122"/>
              <a:ea typeface="微软雅黑" panose="020B0503020204020204" pitchFamily="34" charset="-122"/>
              <a:sym typeface="+mn-ea"/>
            </a:endParaRPr>
          </a:p>
          <a:p>
            <a:pPr algn="r">
              <a:lnSpc>
                <a:spcPct val="200000"/>
              </a:lnSpc>
            </a:pPr>
            <a:endParaRPr lang="zh-CN" altLang="en-US" b="1" dirty="0">
              <a:latin typeface="微软雅黑" panose="020B0503020204020204" pitchFamily="34" charset="-122"/>
              <a:ea typeface="微软雅黑" panose="020B0503020204020204" pitchFamily="34" charset="-122"/>
            </a:endParaRPr>
          </a:p>
        </p:txBody>
      </p:sp>
      <p:cxnSp>
        <p:nvCxnSpPr>
          <p:cNvPr id="59" name="直接连接符 58"/>
          <p:cNvCxnSpPr/>
          <p:nvPr/>
        </p:nvCxnSpPr>
        <p:spPr>
          <a:xfrm>
            <a:off x="3301847" y="4192905"/>
            <a:ext cx="1114578"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F03D8EDA-7231-44A9-BD55-1E3104AEA372}"/>
              </a:ext>
            </a:extLst>
          </p:cNvPr>
          <p:cNvSpPr/>
          <p:nvPr/>
        </p:nvSpPr>
        <p:spPr>
          <a:xfrm>
            <a:off x="1250896" y="119669"/>
            <a:ext cx="1943789" cy="368300"/>
          </a:xfrm>
          <a:prstGeom prst="rect">
            <a:avLst/>
          </a:prstGeom>
        </p:spPr>
        <p:txBody>
          <a:bodyPr wrap="square">
            <a:spAutoFit/>
          </a:bodyPr>
          <a:lstStyle/>
          <a:p>
            <a:pPr marL="0" marR="0" lvl="0" indent="0" algn="dist" defTabSz="6858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schemeClr val="tx1">
                    <a:lumMod val="75000"/>
                  </a:scheme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年度工作概述</a:t>
            </a:r>
            <a:endParaRPr kumimoji="0" lang="zh-CN" altLang="en-US" sz="1800" b="0" i="0" u="none" strike="noStrike" kern="1200" cap="none" spc="0" normalizeH="0" baseline="0" noProof="0" dirty="0">
              <a:ln>
                <a:noFill/>
              </a:ln>
              <a:solidFill>
                <a:schemeClr val="tx1">
                  <a:lumMod val="75000"/>
                </a:scheme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pic>
        <p:nvPicPr>
          <p:cNvPr id="3" name="图片 2">
            <a:extLst>
              <a:ext uri="{FF2B5EF4-FFF2-40B4-BE49-F238E27FC236}">
                <a16:creationId xmlns:a16="http://schemas.microsoft.com/office/drawing/2014/main" xmlns="" id="{7948B61B-160A-44A2-BC1A-F0135F0E3F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11781" y="487969"/>
            <a:ext cx="4232219" cy="4232219"/>
          </a:xfrm>
          <a:prstGeom prst="rect">
            <a:avLst/>
          </a:prstGeom>
        </p:spPr>
      </p:pic>
    </p:spTree>
  </p:cSld>
  <p:clrMapOvr>
    <a:masterClrMapping/>
  </p:clrMapOvr>
  <p:transition spd="slow">
    <p:random/>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childTnLst>
                                </p:cTn>
                              </p:par>
                            </p:childTnLst>
                          </p:cTn>
                        </p:par>
                        <p:par>
                          <p:cTn id="7" fill="hold">
                            <p:stCondLst>
                              <p:cond delay="0"/>
                            </p:stCondLst>
                            <p:childTnLst>
                              <p:par>
                                <p:cTn id="8" presetID="2" presetClass="entr" presetSubtype="2" fill="hold" nodeType="afterEffect">
                                  <p:stCondLst>
                                    <p:cond delay="0"/>
                                  </p:stCondLst>
                                  <p:childTnLst>
                                    <p:set>
                                      <p:cBhvr>
                                        <p:cTn id="9" dur="1" fill="hold">
                                          <p:stCondLst>
                                            <p:cond delay="0"/>
                                          </p:stCondLst>
                                        </p:cTn>
                                        <p:tgtEl>
                                          <p:spTgt spid="59"/>
                                        </p:tgtEl>
                                        <p:attrNameLst>
                                          <p:attrName>style.visibility</p:attrName>
                                        </p:attrNameLst>
                                      </p:cBhvr>
                                      <p:to>
                                        <p:strVal val="visible"/>
                                      </p:to>
                                    </p:set>
                                    <p:anim calcmode="lin" valueType="num">
                                      <p:cBhvr additive="base">
                                        <p:cTn id="10" dur="2000" fill="hold"/>
                                        <p:tgtEl>
                                          <p:spTgt spid="59"/>
                                        </p:tgtEl>
                                        <p:attrNameLst>
                                          <p:attrName>ppt_x</p:attrName>
                                        </p:attrNameLst>
                                      </p:cBhvr>
                                      <p:tavLst>
                                        <p:tav tm="0">
                                          <p:val>
                                            <p:strVal val="1+#ppt_w/2"/>
                                          </p:val>
                                        </p:tav>
                                        <p:tav tm="100000">
                                          <p:val>
                                            <p:strVal val="#ppt_x"/>
                                          </p:val>
                                        </p:tav>
                                      </p:tavLst>
                                    </p:anim>
                                    <p:anim calcmode="lin" valueType="num">
                                      <p:cBhvr additive="base">
                                        <p:cTn id="11" dur="2000" fill="hold"/>
                                        <p:tgtEl>
                                          <p:spTgt spid="5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58"/>
                                        </p:tgtEl>
                                        <p:attrNameLst>
                                          <p:attrName>style.visibility</p:attrName>
                                        </p:attrNameLst>
                                      </p:cBhvr>
                                      <p:to>
                                        <p:strVal val="visible"/>
                                      </p:to>
                                    </p:set>
                                    <p:anim calcmode="lin" valueType="num">
                                      <p:cBhvr additive="base">
                                        <p:cTn id="14" dur="2000" fill="hold"/>
                                        <p:tgtEl>
                                          <p:spTgt spid="58"/>
                                        </p:tgtEl>
                                        <p:attrNameLst>
                                          <p:attrName>ppt_x</p:attrName>
                                        </p:attrNameLst>
                                      </p:cBhvr>
                                      <p:tavLst>
                                        <p:tav tm="0">
                                          <p:val>
                                            <p:strVal val="1+#ppt_w/2"/>
                                          </p:val>
                                        </p:tav>
                                        <p:tav tm="100000">
                                          <p:val>
                                            <p:strVal val="#ppt_x"/>
                                          </p:val>
                                        </p:tav>
                                      </p:tavLst>
                                    </p:anim>
                                    <p:anim calcmode="lin" valueType="num">
                                      <p:cBhvr additive="base">
                                        <p:cTn id="15" dur="20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0350" y="168910"/>
            <a:ext cx="1224280" cy="368300"/>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800" b="1" u="none" strike="noStrike" kern="1200" cap="none" spc="0" normalizeH="0" baseline="0" noProof="0" dirty="0">
                <a:ln>
                  <a:noFill/>
                </a:ln>
                <a:solidFill>
                  <a:srgbClr val="DBE1F0"/>
                </a:solidFill>
                <a:effectLst/>
                <a:uLnTx/>
                <a:uFillTx/>
                <a:latin typeface="微软雅黑" panose="020B0503020204020204" pitchFamily="34" charset="-122"/>
                <a:ea typeface="微软雅黑" panose="020B0503020204020204" pitchFamily="34" charset="-122"/>
                <a:cs typeface="+mn-ea"/>
                <a:sym typeface="Calibri" panose="020F0502020204030204" pitchFamily="34" charset="0"/>
              </a:rPr>
              <a:t>Sec 01</a:t>
            </a:r>
          </a:p>
        </p:txBody>
      </p:sp>
      <p:grpSp>
        <p:nvGrpSpPr>
          <p:cNvPr id="2" name="组合 1">
            <a:extLst>
              <a:ext uri="{FF2B5EF4-FFF2-40B4-BE49-F238E27FC236}">
                <a16:creationId xmlns:a16="http://schemas.microsoft.com/office/drawing/2014/main" xmlns="" id="{D7F858CC-173F-462E-A6CB-687C55D30214}"/>
              </a:ext>
            </a:extLst>
          </p:cNvPr>
          <p:cNvGrpSpPr/>
          <p:nvPr/>
        </p:nvGrpSpPr>
        <p:grpSpPr>
          <a:xfrm>
            <a:off x="1766781" y="2890783"/>
            <a:ext cx="1440846" cy="331606"/>
            <a:chOff x="1353858" y="2890783"/>
            <a:chExt cx="1440846" cy="331606"/>
          </a:xfrm>
        </p:grpSpPr>
        <p:grpSp>
          <p:nvGrpSpPr>
            <p:cNvPr id="16" name="Группа 15"/>
            <p:cNvGrpSpPr/>
            <p:nvPr/>
          </p:nvGrpSpPr>
          <p:grpSpPr>
            <a:xfrm>
              <a:off x="1353858" y="2890783"/>
              <a:ext cx="293846" cy="282964"/>
              <a:chOff x="3843338" y="3201988"/>
              <a:chExt cx="428624" cy="412750"/>
            </a:xfrm>
            <a:gradFill>
              <a:gsLst>
                <a:gs pos="0">
                  <a:schemeClr val="accent1"/>
                </a:gs>
                <a:gs pos="100000">
                  <a:schemeClr val="accent2"/>
                </a:gs>
              </a:gsLst>
              <a:lin ang="5400000" scaled="0"/>
            </a:gradFill>
          </p:grpSpPr>
          <p:sp>
            <p:nvSpPr>
              <p:cNvPr id="17" name="Freeform 56"/>
              <p:cNvSpPr/>
              <p:nvPr/>
            </p:nvSpPr>
            <p:spPr bwMode="auto">
              <a:xfrm>
                <a:off x="3843338" y="3292475"/>
                <a:ext cx="169862" cy="200025"/>
              </a:xfrm>
              <a:custGeom>
                <a:avLst/>
                <a:gdLst>
                  <a:gd name="T0" fmla="*/ 190 w 471"/>
                  <a:gd name="T1" fmla="*/ 548 h 555"/>
                  <a:gd name="T2" fmla="*/ 373 w 471"/>
                  <a:gd name="T3" fmla="*/ 524 h 555"/>
                  <a:gd name="T4" fmla="*/ 471 w 471"/>
                  <a:gd name="T5" fmla="*/ 412 h 555"/>
                  <a:gd name="T6" fmla="*/ 471 w 471"/>
                  <a:gd name="T7" fmla="*/ 205 h 555"/>
                  <a:gd name="T8" fmla="*/ 406 w 471"/>
                  <a:gd name="T9" fmla="*/ 102 h 555"/>
                  <a:gd name="T10" fmla="*/ 239 w 471"/>
                  <a:gd name="T11" fmla="*/ 24 h 555"/>
                  <a:gd name="T12" fmla="*/ 77 w 471"/>
                  <a:gd name="T13" fmla="*/ 35 h 555"/>
                  <a:gd name="T14" fmla="*/ 0 w 471"/>
                  <a:gd name="T15" fmla="*/ 178 h 555"/>
                  <a:gd name="T16" fmla="*/ 0 w 471"/>
                  <a:gd name="T17" fmla="*/ 381 h 555"/>
                  <a:gd name="T18" fmla="*/ 57 w 471"/>
                  <a:gd name="T19" fmla="*/ 508 h 555"/>
                  <a:gd name="T20" fmla="*/ 190 w 471"/>
                  <a:gd name="T21" fmla="*/ 54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1" h="555">
                    <a:moveTo>
                      <a:pt x="190" y="548"/>
                    </a:moveTo>
                    <a:lnTo>
                      <a:pt x="373" y="524"/>
                    </a:lnTo>
                    <a:cubicBezTo>
                      <a:pt x="429" y="516"/>
                      <a:pt x="471" y="468"/>
                      <a:pt x="471" y="412"/>
                    </a:cubicBezTo>
                    <a:lnTo>
                      <a:pt x="471" y="205"/>
                    </a:lnTo>
                    <a:cubicBezTo>
                      <a:pt x="471" y="161"/>
                      <a:pt x="446" y="121"/>
                      <a:pt x="406" y="102"/>
                    </a:cubicBezTo>
                    <a:lnTo>
                      <a:pt x="239" y="24"/>
                    </a:lnTo>
                    <a:cubicBezTo>
                      <a:pt x="187" y="0"/>
                      <a:pt x="126" y="4"/>
                      <a:pt x="77" y="35"/>
                    </a:cubicBezTo>
                    <a:cubicBezTo>
                      <a:pt x="29" y="66"/>
                      <a:pt x="0" y="120"/>
                      <a:pt x="0" y="178"/>
                    </a:cubicBezTo>
                    <a:lnTo>
                      <a:pt x="0" y="381"/>
                    </a:lnTo>
                    <a:cubicBezTo>
                      <a:pt x="0" y="430"/>
                      <a:pt x="20" y="476"/>
                      <a:pt x="57" y="508"/>
                    </a:cubicBezTo>
                    <a:cubicBezTo>
                      <a:pt x="94" y="540"/>
                      <a:pt x="142" y="555"/>
                      <a:pt x="190" y="5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18" name="Freeform 57"/>
              <p:cNvSpPr/>
              <p:nvPr/>
            </p:nvSpPr>
            <p:spPr bwMode="auto">
              <a:xfrm>
                <a:off x="3881438" y="3503613"/>
                <a:ext cx="131762" cy="111125"/>
              </a:xfrm>
              <a:custGeom>
                <a:avLst/>
                <a:gdLst>
                  <a:gd name="T0" fmla="*/ 351 w 369"/>
                  <a:gd name="T1" fmla="*/ 14 h 309"/>
                  <a:gd name="T2" fmla="*/ 309 w 369"/>
                  <a:gd name="T3" fmla="*/ 2 h 309"/>
                  <a:gd name="T4" fmla="*/ 147 w 369"/>
                  <a:gd name="T5" fmla="*/ 23 h 309"/>
                  <a:gd name="T6" fmla="*/ 0 w 369"/>
                  <a:gd name="T7" fmla="*/ 191 h 309"/>
                  <a:gd name="T8" fmla="*/ 0 w 369"/>
                  <a:gd name="T9" fmla="*/ 191 h 309"/>
                  <a:gd name="T10" fmla="*/ 55 w 369"/>
                  <a:gd name="T11" fmla="*/ 288 h 309"/>
                  <a:gd name="T12" fmla="*/ 167 w 369"/>
                  <a:gd name="T13" fmla="*/ 291 h 309"/>
                  <a:gd name="T14" fmla="*/ 341 w 369"/>
                  <a:gd name="T15" fmla="*/ 198 h 309"/>
                  <a:gd name="T16" fmla="*/ 369 w 369"/>
                  <a:gd name="T17" fmla="*/ 150 h 309"/>
                  <a:gd name="T18" fmla="*/ 369 w 369"/>
                  <a:gd name="T19" fmla="*/ 55 h 309"/>
                  <a:gd name="T20" fmla="*/ 351 w 369"/>
                  <a:gd name="T21" fmla="*/ 14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9" h="309">
                    <a:moveTo>
                      <a:pt x="351" y="14"/>
                    </a:moveTo>
                    <a:cubicBezTo>
                      <a:pt x="339" y="4"/>
                      <a:pt x="324" y="0"/>
                      <a:pt x="309" y="2"/>
                    </a:cubicBezTo>
                    <a:lnTo>
                      <a:pt x="147" y="23"/>
                    </a:lnTo>
                    <a:cubicBezTo>
                      <a:pt x="63" y="34"/>
                      <a:pt x="0" y="106"/>
                      <a:pt x="0" y="191"/>
                    </a:cubicBezTo>
                    <a:lnTo>
                      <a:pt x="0" y="191"/>
                    </a:lnTo>
                    <a:cubicBezTo>
                      <a:pt x="0" y="230"/>
                      <a:pt x="21" y="267"/>
                      <a:pt x="55" y="288"/>
                    </a:cubicBezTo>
                    <a:cubicBezTo>
                      <a:pt x="89" y="308"/>
                      <a:pt x="132" y="309"/>
                      <a:pt x="167" y="291"/>
                    </a:cubicBezTo>
                    <a:lnTo>
                      <a:pt x="341" y="198"/>
                    </a:lnTo>
                    <a:cubicBezTo>
                      <a:pt x="358" y="188"/>
                      <a:pt x="369" y="170"/>
                      <a:pt x="369" y="150"/>
                    </a:cubicBezTo>
                    <a:lnTo>
                      <a:pt x="369" y="55"/>
                    </a:lnTo>
                    <a:cubicBezTo>
                      <a:pt x="369" y="39"/>
                      <a:pt x="363" y="25"/>
                      <a:pt x="35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19" name="Freeform 58"/>
              <p:cNvSpPr/>
              <p:nvPr/>
            </p:nvSpPr>
            <p:spPr bwMode="auto">
              <a:xfrm>
                <a:off x="4029075" y="3336925"/>
                <a:ext cx="57150" cy="242888"/>
              </a:xfrm>
              <a:custGeom>
                <a:avLst/>
                <a:gdLst>
                  <a:gd name="T0" fmla="*/ 78 w 156"/>
                  <a:gd name="T1" fmla="*/ 0 h 674"/>
                  <a:gd name="T2" fmla="*/ 0 w 156"/>
                  <a:gd name="T3" fmla="*/ 78 h 674"/>
                  <a:gd name="T4" fmla="*/ 0 w 156"/>
                  <a:gd name="T5" fmla="*/ 596 h 674"/>
                  <a:gd name="T6" fmla="*/ 78 w 156"/>
                  <a:gd name="T7" fmla="*/ 674 h 674"/>
                  <a:gd name="T8" fmla="*/ 156 w 156"/>
                  <a:gd name="T9" fmla="*/ 596 h 674"/>
                  <a:gd name="T10" fmla="*/ 156 w 156"/>
                  <a:gd name="T11" fmla="*/ 78 h 674"/>
                  <a:gd name="T12" fmla="*/ 78 w 156"/>
                  <a:gd name="T13" fmla="*/ 0 h 674"/>
                </a:gdLst>
                <a:ahLst/>
                <a:cxnLst>
                  <a:cxn ang="0">
                    <a:pos x="T0" y="T1"/>
                  </a:cxn>
                  <a:cxn ang="0">
                    <a:pos x="T2" y="T3"/>
                  </a:cxn>
                  <a:cxn ang="0">
                    <a:pos x="T4" y="T5"/>
                  </a:cxn>
                  <a:cxn ang="0">
                    <a:pos x="T6" y="T7"/>
                  </a:cxn>
                  <a:cxn ang="0">
                    <a:pos x="T8" y="T9"/>
                  </a:cxn>
                  <a:cxn ang="0">
                    <a:pos x="T10" y="T11"/>
                  </a:cxn>
                  <a:cxn ang="0">
                    <a:pos x="T12" y="T13"/>
                  </a:cxn>
                </a:cxnLst>
                <a:rect l="0" t="0" r="r" b="b"/>
                <a:pathLst>
                  <a:path w="156" h="674">
                    <a:moveTo>
                      <a:pt x="78" y="0"/>
                    </a:moveTo>
                    <a:cubicBezTo>
                      <a:pt x="35" y="0"/>
                      <a:pt x="0" y="35"/>
                      <a:pt x="0" y="78"/>
                    </a:cubicBezTo>
                    <a:lnTo>
                      <a:pt x="0" y="596"/>
                    </a:lnTo>
                    <a:cubicBezTo>
                      <a:pt x="0" y="640"/>
                      <a:pt x="35" y="674"/>
                      <a:pt x="78" y="674"/>
                    </a:cubicBezTo>
                    <a:cubicBezTo>
                      <a:pt x="121" y="674"/>
                      <a:pt x="156" y="640"/>
                      <a:pt x="156" y="596"/>
                    </a:cubicBezTo>
                    <a:lnTo>
                      <a:pt x="156" y="78"/>
                    </a:lnTo>
                    <a:cubicBezTo>
                      <a:pt x="156" y="35"/>
                      <a:pt x="121"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20" name="Freeform 59"/>
              <p:cNvSpPr/>
              <p:nvPr/>
            </p:nvSpPr>
            <p:spPr bwMode="auto">
              <a:xfrm>
                <a:off x="4102100" y="3292475"/>
                <a:ext cx="169862" cy="200025"/>
              </a:xfrm>
              <a:custGeom>
                <a:avLst/>
                <a:gdLst>
                  <a:gd name="T0" fmla="*/ 394 w 473"/>
                  <a:gd name="T1" fmla="*/ 35 h 555"/>
                  <a:gd name="T2" fmla="*/ 232 w 473"/>
                  <a:gd name="T3" fmla="*/ 24 h 555"/>
                  <a:gd name="T4" fmla="*/ 65 w 473"/>
                  <a:gd name="T5" fmla="*/ 102 h 555"/>
                  <a:gd name="T6" fmla="*/ 0 w 473"/>
                  <a:gd name="T7" fmla="*/ 205 h 555"/>
                  <a:gd name="T8" fmla="*/ 0 w 473"/>
                  <a:gd name="T9" fmla="*/ 412 h 555"/>
                  <a:gd name="T10" fmla="*/ 98 w 473"/>
                  <a:gd name="T11" fmla="*/ 524 h 555"/>
                  <a:gd name="T12" fmla="*/ 281 w 473"/>
                  <a:gd name="T13" fmla="*/ 548 h 555"/>
                  <a:gd name="T14" fmla="*/ 415 w 473"/>
                  <a:gd name="T15" fmla="*/ 508 h 555"/>
                  <a:gd name="T16" fmla="*/ 473 w 473"/>
                  <a:gd name="T17" fmla="*/ 381 h 555"/>
                  <a:gd name="T18" fmla="*/ 473 w 473"/>
                  <a:gd name="T19" fmla="*/ 178 h 555"/>
                  <a:gd name="T20" fmla="*/ 394 w 473"/>
                  <a:gd name="T21" fmla="*/ 35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3" h="555">
                    <a:moveTo>
                      <a:pt x="394" y="35"/>
                    </a:moveTo>
                    <a:cubicBezTo>
                      <a:pt x="345" y="4"/>
                      <a:pt x="284" y="0"/>
                      <a:pt x="232" y="24"/>
                    </a:cubicBezTo>
                    <a:lnTo>
                      <a:pt x="65" y="102"/>
                    </a:lnTo>
                    <a:cubicBezTo>
                      <a:pt x="25" y="121"/>
                      <a:pt x="0" y="161"/>
                      <a:pt x="0" y="205"/>
                    </a:cubicBezTo>
                    <a:lnTo>
                      <a:pt x="0" y="412"/>
                    </a:lnTo>
                    <a:cubicBezTo>
                      <a:pt x="0" y="468"/>
                      <a:pt x="42" y="516"/>
                      <a:pt x="98" y="524"/>
                    </a:cubicBezTo>
                    <a:lnTo>
                      <a:pt x="281" y="548"/>
                    </a:lnTo>
                    <a:cubicBezTo>
                      <a:pt x="329" y="555"/>
                      <a:pt x="378" y="540"/>
                      <a:pt x="415" y="508"/>
                    </a:cubicBezTo>
                    <a:cubicBezTo>
                      <a:pt x="451" y="476"/>
                      <a:pt x="473" y="429"/>
                      <a:pt x="473" y="381"/>
                    </a:cubicBezTo>
                    <a:lnTo>
                      <a:pt x="473" y="178"/>
                    </a:lnTo>
                    <a:cubicBezTo>
                      <a:pt x="473" y="120"/>
                      <a:pt x="443" y="66"/>
                      <a:pt x="394"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21" name="Freeform 60"/>
              <p:cNvSpPr/>
              <p:nvPr/>
            </p:nvSpPr>
            <p:spPr bwMode="auto">
              <a:xfrm>
                <a:off x="4102100" y="3503613"/>
                <a:ext cx="133350" cy="111125"/>
              </a:xfrm>
              <a:custGeom>
                <a:avLst/>
                <a:gdLst>
                  <a:gd name="T0" fmla="*/ 221 w 368"/>
                  <a:gd name="T1" fmla="*/ 23 h 309"/>
                  <a:gd name="T2" fmla="*/ 60 w 368"/>
                  <a:gd name="T3" fmla="*/ 2 h 309"/>
                  <a:gd name="T4" fmla="*/ 18 w 368"/>
                  <a:gd name="T5" fmla="*/ 14 h 309"/>
                  <a:gd name="T6" fmla="*/ 0 w 368"/>
                  <a:gd name="T7" fmla="*/ 55 h 309"/>
                  <a:gd name="T8" fmla="*/ 0 w 368"/>
                  <a:gd name="T9" fmla="*/ 150 h 309"/>
                  <a:gd name="T10" fmla="*/ 28 w 368"/>
                  <a:gd name="T11" fmla="*/ 198 h 309"/>
                  <a:gd name="T12" fmla="*/ 202 w 368"/>
                  <a:gd name="T13" fmla="*/ 291 h 309"/>
                  <a:gd name="T14" fmla="*/ 313 w 368"/>
                  <a:gd name="T15" fmla="*/ 288 h 309"/>
                  <a:gd name="T16" fmla="*/ 368 w 368"/>
                  <a:gd name="T17" fmla="*/ 191 h 309"/>
                  <a:gd name="T18" fmla="*/ 368 w 368"/>
                  <a:gd name="T19" fmla="*/ 191 h 309"/>
                  <a:gd name="T20" fmla="*/ 221 w 368"/>
                  <a:gd name="T21" fmla="*/ 23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8" h="309">
                    <a:moveTo>
                      <a:pt x="221" y="23"/>
                    </a:moveTo>
                    <a:lnTo>
                      <a:pt x="60" y="2"/>
                    </a:lnTo>
                    <a:cubicBezTo>
                      <a:pt x="45" y="0"/>
                      <a:pt x="30" y="4"/>
                      <a:pt x="18" y="14"/>
                    </a:cubicBezTo>
                    <a:cubicBezTo>
                      <a:pt x="6" y="25"/>
                      <a:pt x="0" y="39"/>
                      <a:pt x="0" y="55"/>
                    </a:cubicBezTo>
                    <a:lnTo>
                      <a:pt x="0" y="150"/>
                    </a:lnTo>
                    <a:cubicBezTo>
                      <a:pt x="0" y="170"/>
                      <a:pt x="11" y="188"/>
                      <a:pt x="28" y="198"/>
                    </a:cubicBezTo>
                    <a:lnTo>
                      <a:pt x="202" y="291"/>
                    </a:lnTo>
                    <a:cubicBezTo>
                      <a:pt x="237" y="309"/>
                      <a:pt x="279" y="308"/>
                      <a:pt x="313" y="288"/>
                    </a:cubicBezTo>
                    <a:cubicBezTo>
                      <a:pt x="347" y="267"/>
                      <a:pt x="368" y="230"/>
                      <a:pt x="368" y="191"/>
                    </a:cubicBezTo>
                    <a:lnTo>
                      <a:pt x="368" y="191"/>
                    </a:lnTo>
                    <a:cubicBezTo>
                      <a:pt x="368" y="106"/>
                      <a:pt x="305" y="34"/>
                      <a:pt x="2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22" name="Freeform 61"/>
              <p:cNvSpPr/>
              <p:nvPr/>
            </p:nvSpPr>
            <p:spPr bwMode="auto">
              <a:xfrm>
                <a:off x="3962400" y="3201988"/>
                <a:ext cx="85725" cy="119063"/>
              </a:xfrm>
              <a:custGeom>
                <a:avLst/>
                <a:gdLst>
                  <a:gd name="T0" fmla="*/ 215 w 242"/>
                  <a:gd name="T1" fmla="*/ 330 h 330"/>
                  <a:gd name="T2" fmla="*/ 188 w 242"/>
                  <a:gd name="T3" fmla="*/ 301 h 330"/>
                  <a:gd name="T4" fmla="*/ 21 w 242"/>
                  <a:gd name="T5" fmla="*/ 56 h 330"/>
                  <a:gd name="T6" fmla="*/ 4 w 242"/>
                  <a:gd name="T7" fmla="*/ 22 h 330"/>
                  <a:gd name="T8" fmla="*/ 38 w 242"/>
                  <a:gd name="T9" fmla="*/ 5 h 330"/>
                  <a:gd name="T10" fmla="*/ 241 w 242"/>
                  <a:gd name="T11" fmla="*/ 299 h 330"/>
                  <a:gd name="T12" fmla="*/ 216 w 242"/>
                  <a:gd name="T13" fmla="*/ 330 h 330"/>
                  <a:gd name="T14" fmla="*/ 215 w 242"/>
                  <a:gd name="T15" fmla="*/ 330 h 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2" h="330">
                    <a:moveTo>
                      <a:pt x="215" y="330"/>
                    </a:moveTo>
                    <a:cubicBezTo>
                      <a:pt x="201" y="330"/>
                      <a:pt x="189" y="315"/>
                      <a:pt x="188" y="301"/>
                    </a:cubicBezTo>
                    <a:cubicBezTo>
                      <a:pt x="188" y="293"/>
                      <a:pt x="177" y="107"/>
                      <a:pt x="21" y="56"/>
                    </a:cubicBezTo>
                    <a:cubicBezTo>
                      <a:pt x="7" y="52"/>
                      <a:pt x="0" y="36"/>
                      <a:pt x="4" y="22"/>
                    </a:cubicBezTo>
                    <a:cubicBezTo>
                      <a:pt x="9" y="8"/>
                      <a:pt x="24" y="0"/>
                      <a:pt x="38" y="5"/>
                    </a:cubicBezTo>
                    <a:cubicBezTo>
                      <a:pt x="229" y="67"/>
                      <a:pt x="241" y="289"/>
                      <a:pt x="241" y="299"/>
                    </a:cubicBezTo>
                    <a:cubicBezTo>
                      <a:pt x="242" y="313"/>
                      <a:pt x="231" y="330"/>
                      <a:pt x="216" y="330"/>
                    </a:cubicBezTo>
                    <a:cubicBezTo>
                      <a:pt x="216" y="330"/>
                      <a:pt x="215" y="330"/>
                      <a:pt x="215" y="3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23" name="Freeform 62"/>
              <p:cNvSpPr/>
              <p:nvPr/>
            </p:nvSpPr>
            <p:spPr bwMode="auto">
              <a:xfrm>
                <a:off x="4067175" y="3203575"/>
                <a:ext cx="87312" cy="117475"/>
              </a:xfrm>
              <a:custGeom>
                <a:avLst/>
                <a:gdLst>
                  <a:gd name="T0" fmla="*/ 27 w 242"/>
                  <a:gd name="T1" fmla="*/ 328 h 328"/>
                  <a:gd name="T2" fmla="*/ 26 w 242"/>
                  <a:gd name="T3" fmla="*/ 328 h 328"/>
                  <a:gd name="T4" fmla="*/ 1 w 242"/>
                  <a:gd name="T5" fmla="*/ 296 h 328"/>
                  <a:gd name="T6" fmla="*/ 204 w 242"/>
                  <a:gd name="T7" fmla="*/ 4 h 328"/>
                  <a:gd name="T8" fmla="*/ 238 w 242"/>
                  <a:gd name="T9" fmla="*/ 20 h 328"/>
                  <a:gd name="T10" fmla="*/ 221 w 242"/>
                  <a:gd name="T11" fmla="*/ 53 h 328"/>
                  <a:gd name="T12" fmla="*/ 54 w 242"/>
                  <a:gd name="T13" fmla="*/ 299 h 328"/>
                  <a:gd name="T14" fmla="*/ 27 w 242"/>
                  <a:gd name="T15" fmla="*/ 328 h 3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2" h="328">
                    <a:moveTo>
                      <a:pt x="27" y="328"/>
                    </a:moveTo>
                    <a:cubicBezTo>
                      <a:pt x="27" y="328"/>
                      <a:pt x="26" y="328"/>
                      <a:pt x="26" y="328"/>
                    </a:cubicBezTo>
                    <a:cubicBezTo>
                      <a:pt x="11" y="328"/>
                      <a:pt x="0" y="311"/>
                      <a:pt x="1" y="296"/>
                    </a:cubicBezTo>
                    <a:cubicBezTo>
                      <a:pt x="1" y="287"/>
                      <a:pt x="13" y="66"/>
                      <a:pt x="204" y="4"/>
                    </a:cubicBezTo>
                    <a:cubicBezTo>
                      <a:pt x="218" y="0"/>
                      <a:pt x="233" y="6"/>
                      <a:pt x="238" y="20"/>
                    </a:cubicBezTo>
                    <a:cubicBezTo>
                      <a:pt x="242" y="34"/>
                      <a:pt x="235" y="48"/>
                      <a:pt x="221" y="53"/>
                    </a:cubicBezTo>
                    <a:cubicBezTo>
                      <a:pt x="64" y="104"/>
                      <a:pt x="54" y="297"/>
                      <a:pt x="54" y="299"/>
                    </a:cubicBezTo>
                    <a:cubicBezTo>
                      <a:pt x="53" y="313"/>
                      <a:pt x="41" y="328"/>
                      <a:pt x="27" y="3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grpSp>
        <p:sp>
          <p:nvSpPr>
            <p:cNvPr id="24" name="TextBox 23"/>
            <p:cNvSpPr txBox="1"/>
            <p:nvPr/>
          </p:nvSpPr>
          <p:spPr>
            <a:xfrm>
              <a:off x="1742387" y="2901596"/>
              <a:ext cx="1052317" cy="320793"/>
            </a:xfrm>
            <a:prstGeom prst="rect">
              <a:avLst/>
            </a:prstGeom>
            <a:noFill/>
          </p:spPr>
          <p:txBody>
            <a:bodyPr wrap="square" rtlCol="0" anchor="ctr">
              <a:spAutoFit/>
            </a:bodyPr>
            <a:lstStyle/>
            <a:p>
              <a:pPr>
                <a:lnSpc>
                  <a:spcPts val="1875"/>
                </a:lnSpc>
                <a:defRPr/>
              </a:pPr>
              <a:r>
                <a:rPr lang="zh-CN" altLang="en-US">
                  <a:solidFill>
                    <a:srgbClr val="0C0C0C"/>
                  </a:solidFill>
                  <a:latin typeface="微软雅黑" panose="020B0503020204020204" pitchFamily="34" charset="-122"/>
                  <a:ea typeface="微软雅黑" panose="020B0503020204020204" pitchFamily="34" charset="-122"/>
                </a:rPr>
                <a:t>关注公众号</a:t>
              </a:r>
              <a:endParaRPr lang="en-US" dirty="0">
                <a:solidFill>
                  <a:srgbClr val="0C0C0C"/>
                </a:solidFill>
                <a:latin typeface="微软雅黑" panose="020B0503020204020204" pitchFamily="34" charset="-122"/>
                <a:ea typeface="微软雅黑" panose="020B0503020204020204" pitchFamily="34" charset="-122"/>
              </a:endParaRPr>
            </a:p>
          </p:txBody>
        </p:sp>
      </p:grpSp>
      <p:sp>
        <p:nvSpPr>
          <p:cNvPr id="25" name="TextBox 24"/>
          <p:cNvSpPr txBox="1"/>
          <p:nvPr/>
        </p:nvSpPr>
        <p:spPr>
          <a:xfrm>
            <a:off x="863557" y="3293748"/>
            <a:ext cx="3247294" cy="789832"/>
          </a:xfrm>
          <a:prstGeom prst="rect">
            <a:avLst/>
          </a:prstGeom>
          <a:noFill/>
        </p:spPr>
        <p:txBody>
          <a:bodyPr wrap="square" rtlCol="0">
            <a:spAutoFit/>
          </a:bodyPr>
          <a:lstStyle/>
          <a:p>
            <a:pPr algn="ctr">
              <a:lnSpc>
                <a:spcPts val="1875"/>
              </a:lnSpc>
              <a:defRPr/>
            </a:pPr>
            <a:r>
              <a:rPr lang="en-US" sz="900" dirty="0" err="1">
                <a:latin typeface="微软雅黑" panose="020B0503020204020204" pitchFamily="34" charset="-122"/>
                <a:ea typeface="微软雅黑" panose="020B0503020204020204" pitchFamily="34" charset="-122"/>
              </a:rPr>
              <a:t>Lorem</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ipsum</a:t>
            </a:r>
            <a:r>
              <a:rPr lang="en-US" sz="900" dirty="0">
                <a:latin typeface="微软雅黑" panose="020B0503020204020204" pitchFamily="34" charset="-122"/>
                <a:ea typeface="微软雅黑" panose="020B0503020204020204" pitchFamily="34" charset="-122"/>
              </a:rPr>
              <a:t> dolor sit </a:t>
            </a:r>
            <a:r>
              <a:rPr lang="en-US" sz="900" dirty="0" err="1">
                <a:latin typeface="微软雅黑" panose="020B0503020204020204" pitchFamily="34" charset="-122"/>
                <a:ea typeface="微软雅黑" panose="020B0503020204020204" pitchFamily="34" charset="-122"/>
              </a:rPr>
              <a:t>amet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consectetur</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adipiscing</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elit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sed</a:t>
            </a:r>
            <a:r>
              <a:rPr lang="en-US" sz="900" dirty="0">
                <a:latin typeface="微软雅黑" panose="020B0503020204020204" pitchFamily="34" charset="-122"/>
                <a:ea typeface="微软雅黑" panose="020B0503020204020204" pitchFamily="34" charset="-122"/>
              </a:rPr>
              <a:t> do </a:t>
            </a:r>
            <a:r>
              <a:rPr lang="en-US" sz="900" dirty="0" err="1">
                <a:latin typeface="微软雅黑" panose="020B0503020204020204" pitchFamily="34" charset="-122"/>
                <a:ea typeface="微软雅黑" panose="020B0503020204020204" pitchFamily="34" charset="-122"/>
              </a:rPr>
              <a:t>eiusmod</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tempor</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incididunt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ut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labore</a:t>
            </a:r>
            <a:r>
              <a:rPr lang="en-US" sz="900" dirty="0">
                <a:latin typeface="微软雅黑" panose="020B0503020204020204" pitchFamily="34" charset="-122"/>
                <a:ea typeface="微软雅黑" panose="020B0503020204020204" pitchFamily="34" charset="-122"/>
              </a:rPr>
              <a:t> et </a:t>
            </a:r>
            <a:r>
              <a:rPr lang="en-US" sz="900" dirty="0" err="1">
                <a:latin typeface="微软雅黑" panose="020B0503020204020204" pitchFamily="34" charset="-122"/>
                <a:ea typeface="微软雅黑" panose="020B0503020204020204" pitchFamily="34" charset="-122"/>
              </a:rPr>
              <a:t>dolore</a:t>
            </a:r>
            <a:r>
              <a:rPr lang="en-US" sz="900" dirty="0">
                <a:latin typeface="微软雅黑" panose="020B0503020204020204" pitchFamily="34" charset="-122"/>
                <a:ea typeface="微软雅黑" panose="020B0503020204020204" pitchFamily="34" charset="-122"/>
              </a:rPr>
              <a:t> magna </a:t>
            </a:r>
            <a:r>
              <a:rPr lang="en-US" sz="900" dirty="0" err="1">
                <a:latin typeface="微软雅黑" panose="020B0503020204020204" pitchFamily="34" charset="-122"/>
                <a:ea typeface="微软雅黑" panose="020B0503020204020204" pitchFamily="34" charset="-122"/>
              </a:rPr>
              <a:t>aliqua</a:t>
            </a:r>
            <a:r>
              <a:rPr lang="en-US" sz="900" dirty="0">
                <a:latin typeface="微软雅黑" panose="020B0503020204020204" pitchFamily="34" charset="-122"/>
                <a:ea typeface="微软雅黑" panose="020B0503020204020204" pitchFamily="34" charset="-122"/>
              </a:rPr>
              <a:t>. </a:t>
            </a:r>
          </a:p>
        </p:txBody>
      </p:sp>
      <p:grpSp>
        <p:nvGrpSpPr>
          <p:cNvPr id="3" name="组合 2">
            <a:extLst>
              <a:ext uri="{FF2B5EF4-FFF2-40B4-BE49-F238E27FC236}">
                <a16:creationId xmlns:a16="http://schemas.microsoft.com/office/drawing/2014/main" xmlns="" id="{481B19C8-B731-403F-A0BF-791EB1C0A1C5}"/>
              </a:ext>
            </a:extLst>
          </p:cNvPr>
          <p:cNvGrpSpPr/>
          <p:nvPr/>
        </p:nvGrpSpPr>
        <p:grpSpPr>
          <a:xfrm>
            <a:off x="5886484" y="2901596"/>
            <a:ext cx="1474585" cy="320793"/>
            <a:chOff x="5490279" y="2901596"/>
            <a:chExt cx="1474585" cy="320793"/>
          </a:xfrm>
        </p:grpSpPr>
        <p:grpSp>
          <p:nvGrpSpPr>
            <p:cNvPr id="10" name="Группа 9"/>
            <p:cNvGrpSpPr/>
            <p:nvPr/>
          </p:nvGrpSpPr>
          <p:grpSpPr>
            <a:xfrm>
              <a:off x="5490279" y="2907451"/>
              <a:ext cx="302553" cy="252491"/>
              <a:chOff x="3892550" y="2000250"/>
              <a:chExt cx="441325" cy="368300"/>
            </a:xfrm>
            <a:gradFill>
              <a:gsLst>
                <a:gs pos="0">
                  <a:schemeClr val="accent1"/>
                </a:gs>
                <a:gs pos="100000">
                  <a:schemeClr val="accent2"/>
                </a:gs>
              </a:gsLst>
              <a:lin ang="5400000" scaled="0"/>
            </a:gradFill>
          </p:grpSpPr>
          <p:sp>
            <p:nvSpPr>
              <p:cNvPr id="11" name="Freeform 5"/>
              <p:cNvSpPr/>
              <p:nvPr/>
            </p:nvSpPr>
            <p:spPr bwMode="auto">
              <a:xfrm>
                <a:off x="3905250" y="2000250"/>
                <a:ext cx="428625" cy="101600"/>
              </a:xfrm>
              <a:custGeom>
                <a:avLst/>
                <a:gdLst>
                  <a:gd name="T0" fmla="*/ 1128 w 1189"/>
                  <a:gd name="T1" fmla="*/ 144 h 284"/>
                  <a:gd name="T2" fmla="*/ 79 w 1189"/>
                  <a:gd name="T3" fmla="*/ 5 h 284"/>
                  <a:gd name="T4" fmla="*/ 5 w 1189"/>
                  <a:gd name="T5" fmla="*/ 62 h 284"/>
                  <a:gd name="T6" fmla="*/ 62 w 1189"/>
                  <a:gd name="T7" fmla="*/ 136 h 284"/>
                  <a:gd name="T8" fmla="*/ 409 w 1189"/>
                  <a:gd name="T9" fmla="*/ 182 h 284"/>
                  <a:gd name="T10" fmla="*/ 387 w 1189"/>
                  <a:gd name="T11" fmla="*/ 228 h 284"/>
                  <a:gd name="T12" fmla="*/ 449 w 1189"/>
                  <a:gd name="T13" fmla="*/ 250 h 284"/>
                  <a:gd name="T14" fmla="*/ 507 w 1189"/>
                  <a:gd name="T15" fmla="*/ 284 h 284"/>
                  <a:gd name="T16" fmla="*/ 546 w 1189"/>
                  <a:gd name="T17" fmla="*/ 200 h 284"/>
                  <a:gd name="T18" fmla="*/ 547 w 1189"/>
                  <a:gd name="T19" fmla="*/ 200 h 284"/>
                  <a:gd name="T20" fmla="*/ 585 w 1189"/>
                  <a:gd name="T21" fmla="*/ 284 h 284"/>
                  <a:gd name="T22" fmla="*/ 642 w 1189"/>
                  <a:gd name="T23" fmla="*/ 250 h 284"/>
                  <a:gd name="T24" fmla="*/ 705 w 1189"/>
                  <a:gd name="T25" fmla="*/ 228 h 284"/>
                  <a:gd name="T26" fmla="*/ 724 w 1189"/>
                  <a:gd name="T27" fmla="*/ 224 h 284"/>
                  <a:gd name="T28" fmla="*/ 790 w 1189"/>
                  <a:gd name="T29" fmla="*/ 217 h 284"/>
                  <a:gd name="T30" fmla="*/ 943 w 1189"/>
                  <a:gd name="T31" fmla="*/ 253 h 284"/>
                  <a:gd name="T32" fmla="*/ 1110 w 1189"/>
                  <a:gd name="T33" fmla="*/ 275 h 284"/>
                  <a:gd name="T34" fmla="*/ 1119 w 1189"/>
                  <a:gd name="T35" fmla="*/ 276 h 284"/>
                  <a:gd name="T36" fmla="*/ 1184 w 1189"/>
                  <a:gd name="T37" fmla="*/ 218 h 284"/>
                  <a:gd name="T38" fmla="*/ 1128 w 1189"/>
                  <a:gd name="T39" fmla="*/ 14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9" h="284">
                    <a:moveTo>
                      <a:pt x="1128" y="144"/>
                    </a:moveTo>
                    <a:lnTo>
                      <a:pt x="79" y="5"/>
                    </a:lnTo>
                    <a:cubicBezTo>
                      <a:pt x="43" y="0"/>
                      <a:pt x="10" y="26"/>
                      <a:pt x="5" y="62"/>
                    </a:cubicBezTo>
                    <a:cubicBezTo>
                      <a:pt x="0" y="98"/>
                      <a:pt x="26" y="131"/>
                      <a:pt x="62" y="136"/>
                    </a:cubicBezTo>
                    <a:lnTo>
                      <a:pt x="409" y="182"/>
                    </a:lnTo>
                    <a:lnTo>
                      <a:pt x="387" y="228"/>
                    </a:lnTo>
                    <a:cubicBezTo>
                      <a:pt x="408" y="234"/>
                      <a:pt x="429" y="241"/>
                      <a:pt x="449" y="250"/>
                    </a:cubicBezTo>
                    <a:cubicBezTo>
                      <a:pt x="470" y="260"/>
                      <a:pt x="489" y="272"/>
                      <a:pt x="507" y="284"/>
                    </a:cubicBezTo>
                    <a:lnTo>
                      <a:pt x="546" y="200"/>
                    </a:lnTo>
                    <a:lnTo>
                      <a:pt x="547" y="200"/>
                    </a:lnTo>
                    <a:lnTo>
                      <a:pt x="585" y="284"/>
                    </a:lnTo>
                    <a:cubicBezTo>
                      <a:pt x="603" y="271"/>
                      <a:pt x="622" y="260"/>
                      <a:pt x="642" y="250"/>
                    </a:cubicBezTo>
                    <a:cubicBezTo>
                      <a:pt x="662" y="241"/>
                      <a:pt x="684" y="233"/>
                      <a:pt x="705" y="228"/>
                    </a:cubicBezTo>
                    <a:lnTo>
                      <a:pt x="724" y="224"/>
                    </a:lnTo>
                    <a:cubicBezTo>
                      <a:pt x="746" y="220"/>
                      <a:pt x="768" y="217"/>
                      <a:pt x="790" y="217"/>
                    </a:cubicBezTo>
                    <a:cubicBezTo>
                      <a:pt x="844" y="217"/>
                      <a:pt x="896" y="230"/>
                      <a:pt x="943" y="253"/>
                    </a:cubicBezTo>
                    <a:lnTo>
                      <a:pt x="1110" y="275"/>
                    </a:lnTo>
                    <a:cubicBezTo>
                      <a:pt x="1113" y="275"/>
                      <a:pt x="1116" y="276"/>
                      <a:pt x="1119" y="276"/>
                    </a:cubicBezTo>
                    <a:cubicBezTo>
                      <a:pt x="1152" y="276"/>
                      <a:pt x="1180" y="251"/>
                      <a:pt x="1184" y="218"/>
                    </a:cubicBezTo>
                    <a:cubicBezTo>
                      <a:pt x="1189" y="182"/>
                      <a:pt x="1164" y="149"/>
                      <a:pt x="1128"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12" name="Freeform 6"/>
              <p:cNvSpPr/>
              <p:nvPr/>
            </p:nvSpPr>
            <p:spPr bwMode="auto">
              <a:xfrm>
                <a:off x="3892550" y="2225675"/>
                <a:ext cx="163512" cy="142875"/>
              </a:xfrm>
              <a:custGeom>
                <a:avLst/>
                <a:gdLst>
                  <a:gd name="T0" fmla="*/ 276 w 456"/>
                  <a:gd name="T1" fmla="*/ 68 h 397"/>
                  <a:gd name="T2" fmla="*/ 171 w 456"/>
                  <a:gd name="T3" fmla="*/ 33 h 397"/>
                  <a:gd name="T4" fmla="*/ 75 w 456"/>
                  <a:gd name="T5" fmla="*/ 0 h 397"/>
                  <a:gd name="T6" fmla="*/ 37 w 456"/>
                  <a:gd name="T7" fmla="*/ 100 h 397"/>
                  <a:gd name="T8" fmla="*/ 136 w 456"/>
                  <a:gd name="T9" fmla="*/ 347 h 397"/>
                  <a:gd name="T10" fmla="*/ 149 w 456"/>
                  <a:gd name="T11" fmla="*/ 353 h 397"/>
                  <a:gd name="T12" fmla="*/ 403 w 456"/>
                  <a:gd name="T13" fmla="*/ 273 h 397"/>
                  <a:gd name="T14" fmla="*/ 456 w 456"/>
                  <a:gd name="T15" fmla="*/ 180 h 397"/>
                  <a:gd name="T16" fmla="*/ 370 w 456"/>
                  <a:gd name="T17" fmla="*/ 127 h 397"/>
                  <a:gd name="T18" fmla="*/ 276 w 456"/>
                  <a:gd name="T19" fmla="*/ 68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397">
                    <a:moveTo>
                      <a:pt x="276" y="68"/>
                    </a:moveTo>
                    <a:cubicBezTo>
                      <a:pt x="242" y="52"/>
                      <a:pt x="206" y="42"/>
                      <a:pt x="171" y="33"/>
                    </a:cubicBezTo>
                    <a:cubicBezTo>
                      <a:pt x="137" y="24"/>
                      <a:pt x="104" y="16"/>
                      <a:pt x="75" y="0"/>
                    </a:cubicBezTo>
                    <a:lnTo>
                      <a:pt x="37" y="100"/>
                    </a:lnTo>
                    <a:cubicBezTo>
                      <a:pt x="0" y="196"/>
                      <a:pt x="44" y="303"/>
                      <a:pt x="136" y="347"/>
                    </a:cubicBezTo>
                    <a:lnTo>
                      <a:pt x="149" y="353"/>
                    </a:lnTo>
                    <a:cubicBezTo>
                      <a:pt x="242" y="397"/>
                      <a:pt x="353" y="362"/>
                      <a:pt x="403" y="273"/>
                    </a:cubicBezTo>
                    <a:lnTo>
                      <a:pt x="456" y="180"/>
                    </a:lnTo>
                    <a:cubicBezTo>
                      <a:pt x="426" y="168"/>
                      <a:pt x="398" y="148"/>
                      <a:pt x="370" y="127"/>
                    </a:cubicBezTo>
                    <a:cubicBezTo>
                      <a:pt x="340" y="106"/>
                      <a:pt x="310" y="84"/>
                      <a:pt x="27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13" name="Freeform 7"/>
              <p:cNvSpPr/>
              <p:nvPr/>
            </p:nvSpPr>
            <p:spPr bwMode="auto">
              <a:xfrm>
                <a:off x="3902075" y="2106613"/>
                <a:ext cx="180975" cy="160338"/>
              </a:xfrm>
              <a:custGeom>
                <a:avLst/>
                <a:gdLst>
                  <a:gd name="T0" fmla="*/ 422 w 502"/>
                  <a:gd name="T1" fmla="*/ 26 h 443"/>
                  <a:gd name="T2" fmla="*/ 307 w 502"/>
                  <a:gd name="T3" fmla="*/ 0 h 443"/>
                  <a:gd name="T4" fmla="*/ 64 w 502"/>
                  <a:gd name="T5" fmla="*/ 155 h 443"/>
                  <a:gd name="T6" fmla="*/ 281 w 502"/>
                  <a:gd name="T7" fmla="*/ 325 h 443"/>
                  <a:gd name="T8" fmla="*/ 486 w 502"/>
                  <a:gd name="T9" fmla="*/ 443 h 443"/>
                  <a:gd name="T10" fmla="*/ 494 w 502"/>
                  <a:gd name="T11" fmla="*/ 442 h 443"/>
                  <a:gd name="T12" fmla="*/ 481 w 502"/>
                  <a:gd name="T13" fmla="*/ 418 h 443"/>
                  <a:gd name="T14" fmla="*/ 502 w 502"/>
                  <a:gd name="T15" fmla="*/ 84 h 443"/>
                  <a:gd name="T16" fmla="*/ 422 w 502"/>
                  <a:gd name="T17" fmla="*/ 2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2" h="443">
                    <a:moveTo>
                      <a:pt x="422" y="26"/>
                    </a:moveTo>
                    <a:cubicBezTo>
                      <a:pt x="385" y="9"/>
                      <a:pt x="346" y="0"/>
                      <a:pt x="307" y="0"/>
                    </a:cubicBezTo>
                    <a:cubicBezTo>
                      <a:pt x="206" y="0"/>
                      <a:pt x="110" y="57"/>
                      <a:pt x="64" y="155"/>
                    </a:cubicBezTo>
                    <a:cubicBezTo>
                      <a:pt x="0" y="289"/>
                      <a:pt x="146" y="261"/>
                      <a:pt x="281" y="325"/>
                    </a:cubicBezTo>
                    <a:cubicBezTo>
                      <a:pt x="373" y="368"/>
                      <a:pt x="435" y="443"/>
                      <a:pt x="486" y="443"/>
                    </a:cubicBezTo>
                    <a:cubicBezTo>
                      <a:pt x="489" y="443"/>
                      <a:pt x="491" y="442"/>
                      <a:pt x="494" y="442"/>
                    </a:cubicBezTo>
                    <a:cubicBezTo>
                      <a:pt x="490" y="434"/>
                      <a:pt x="485" y="426"/>
                      <a:pt x="481" y="418"/>
                    </a:cubicBezTo>
                    <a:cubicBezTo>
                      <a:pt x="429" y="307"/>
                      <a:pt x="441" y="182"/>
                      <a:pt x="502" y="84"/>
                    </a:cubicBezTo>
                    <a:cubicBezTo>
                      <a:pt x="479" y="61"/>
                      <a:pt x="453" y="41"/>
                      <a:pt x="422"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14" name="Freeform 8"/>
              <p:cNvSpPr/>
              <p:nvPr/>
            </p:nvSpPr>
            <p:spPr bwMode="auto">
              <a:xfrm>
                <a:off x="4146550" y="2225675"/>
                <a:ext cx="163512" cy="142875"/>
              </a:xfrm>
              <a:custGeom>
                <a:avLst/>
                <a:gdLst>
                  <a:gd name="T0" fmla="*/ 382 w 456"/>
                  <a:gd name="T1" fmla="*/ 0 h 397"/>
                  <a:gd name="T2" fmla="*/ 286 w 456"/>
                  <a:gd name="T3" fmla="*/ 33 h 397"/>
                  <a:gd name="T4" fmla="*/ 180 w 456"/>
                  <a:gd name="T5" fmla="*/ 68 h 397"/>
                  <a:gd name="T6" fmla="*/ 87 w 456"/>
                  <a:gd name="T7" fmla="*/ 127 h 397"/>
                  <a:gd name="T8" fmla="*/ 0 w 456"/>
                  <a:gd name="T9" fmla="*/ 180 h 397"/>
                  <a:gd name="T10" fmla="*/ 53 w 456"/>
                  <a:gd name="T11" fmla="*/ 273 h 397"/>
                  <a:gd name="T12" fmla="*/ 307 w 456"/>
                  <a:gd name="T13" fmla="*/ 353 h 397"/>
                  <a:gd name="T14" fmla="*/ 320 w 456"/>
                  <a:gd name="T15" fmla="*/ 347 h 397"/>
                  <a:gd name="T16" fmla="*/ 419 w 456"/>
                  <a:gd name="T17" fmla="*/ 100 h 397"/>
                  <a:gd name="T18" fmla="*/ 382 w 456"/>
                  <a:gd name="T19"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397">
                    <a:moveTo>
                      <a:pt x="382" y="0"/>
                    </a:moveTo>
                    <a:cubicBezTo>
                      <a:pt x="353" y="16"/>
                      <a:pt x="319" y="24"/>
                      <a:pt x="286" y="33"/>
                    </a:cubicBezTo>
                    <a:cubicBezTo>
                      <a:pt x="251" y="42"/>
                      <a:pt x="214" y="52"/>
                      <a:pt x="180" y="68"/>
                    </a:cubicBezTo>
                    <a:cubicBezTo>
                      <a:pt x="146" y="84"/>
                      <a:pt x="116" y="106"/>
                      <a:pt x="87" y="127"/>
                    </a:cubicBezTo>
                    <a:cubicBezTo>
                      <a:pt x="58" y="148"/>
                      <a:pt x="30" y="168"/>
                      <a:pt x="0" y="180"/>
                    </a:cubicBezTo>
                    <a:lnTo>
                      <a:pt x="53" y="273"/>
                    </a:lnTo>
                    <a:cubicBezTo>
                      <a:pt x="104" y="362"/>
                      <a:pt x="214" y="397"/>
                      <a:pt x="307" y="353"/>
                    </a:cubicBezTo>
                    <a:lnTo>
                      <a:pt x="320" y="347"/>
                    </a:lnTo>
                    <a:cubicBezTo>
                      <a:pt x="413" y="303"/>
                      <a:pt x="456" y="196"/>
                      <a:pt x="419" y="100"/>
                    </a:cubicBezTo>
                    <a:lnTo>
                      <a:pt x="38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15" name="Freeform 9"/>
              <p:cNvSpPr/>
              <p:nvPr/>
            </p:nvSpPr>
            <p:spPr bwMode="auto">
              <a:xfrm>
                <a:off x="4079875" y="2106613"/>
                <a:ext cx="220662" cy="160338"/>
              </a:xfrm>
              <a:custGeom>
                <a:avLst/>
                <a:gdLst>
                  <a:gd name="T0" fmla="*/ 550 w 613"/>
                  <a:gd name="T1" fmla="*/ 155 h 443"/>
                  <a:gd name="T2" fmla="*/ 306 w 613"/>
                  <a:gd name="T3" fmla="*/ 0 h 443"/>
                  <a:gd name="T4" fmla="*/ 192 w 613"/>
                  <a:gd name="T5" fmla="*/ 26 h 443"/>
                  <a:gd name="T6" fmla="*/ 63 w 613"/>
                  <a:gd name="T7" fmla="*/ 384 h 443"/>
                  <a:gd name="T8" fmla="*/ 128 w 613"/>
                  <a:gd name="T9" fmla="*/ 443 h 443"/>
                  <a:gd name="T10" fmla="*/ 332 w 613"/>
                  <a:gd name="T11" fmla="*/ 325 h 443"/>
                  <a:gd name="T12" fmla="*/ 550 w 613"/>
                  <a:gd name="T13" fmla="*/ 155 h 443"/>
                </a:gdLst>
                <a:ahLst/>
                <a:cxnLst>
                  <a:cxn ang="0">
                    <a:pos x="T0" y="T1"/>
                  </a:cxn>
                  <a:cxn ang="0">
                    <a:pos x="T2" y="T3"/>
                  </a:cxn>
                  <a:cxn ang="0">
                    <a:pos x="T4" y="T5"/>
                  </a:cxn>
                  <a:cxn ang="0">
                    <a:pos x="T6" y="T7"/>
                  </a:cxn>
                  <a:cxn ang="0">
                    <a:pos x="T8" y="T9"/>
                  </a:cxn>
                  <a:cxn ang="0">
                    <a:pos x="T10" y="T11"/>
                  </a:cxn>
                  <a:cxn ang="0">
                    <a:pos x="T12" y="T13"/>
                  </a:cxn>
                </a:cxnLst>
                <a:rect l="0" t="0" r="r" b="b"/>
                <a:pathLst>
                  <a:path w="613" h="443">
                    <a:moveTo>
                      <a:pt x="550" y="155"/>
                    </a:moveTo>
                    <a:cubicBezTo>
                      <a:pt x="504" y="57"/>
                      <a:pt x="407" y="0"/>
                      <a:pt x="306" y="0"/>
                    </a:cubicBezTo>
                    <a:cubicBezTo>
                      <a:pt x="268" y="0"/>
                      <a:pt x="229" y="9"/>
                      <a:pt x="192" y="26"/>
                    </a:cubicBezTo>
                    <a:cubicBezTo>
                      <a:pt x="57" y="90"/>
                      <a:pt x="0" y="250"/>
                      <a:pt x="63" y="384"/>
                    </a:cubicBezTo>
                    <a:cubicBezTo>
                      <a:pt x="83" y="427"/>
                      <a:pt x="104" y="443"/>
                      <a:pt x="128" y="443"/>
                    </a:cubicBezTo>
                    <a:cubicBezTo>
                      <a:pt x="178" y="443"/>
                      <a:pt x="241" y="368"/>
                      <a:pt x="332" y="325"/>
                    </a:cubicBezTo>
                    <a:cubicBezTo>
                      <a:pt x="467" y="262"/>
                      <a:pt x="613" y="289"/>
                      <a:pt x="550"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grpSp>
        <p:sp>
          <p:nvSpPr>
            <p:cNvPr id="27" name="TextBox 26"/>
            <p:cNvSpPr txBox="1"/>
            <p:nvPr/>
          </p:nvSpPr>
          <p:spPr>
            <a:xfrm>
              <a:off x="5912547" y="2901596"/>
              <a:ext cx="1052317" cy="320793"/>
            </a:xfrm>
            <a:prstGeom prst="rect">
              <a:avLst/>
            </a:prstGeom>
            <a:noFill/>
          </p:spPr>
          <p:txBody>
            <a:bodyPr wrap="square" rtlCol="0" anchor="ctr">
              <a:spAutoFit/>
            </a:bodyPr>
            <a:lstStyle/>
            <a:p>
              <a:pPr>
                <a:lnSpc>
                  <a:spcPts val="1875"/>
                </a:lnSpc>
                <a:defRPr/>
              </a:pPr>
              <a:r>
                <a:rPr lang="zh-CN" altLang="en-US">
                  <a:solidFill>
                    <a:srgbClr val="0C0C0C"/>
                  </a:solidFill>
                  <a:latin typeface="微软雅黑" panose="020B0503020204020204" pitchFamily="34" charset="-122"/>
                  <a:ea typeface="微软雅黑" panose="020B0503020204020204" pitchFamily="34" charset="-122"/>
                </a:rPr>
                <a:t>关注公众号</a:t>
              </a:r>
              <a:endParaRPr lang="en-US" altLang="zh-CN" dirty="0">
                <a:solidFill>
                  <a:srgbClr val="0C0C0C"/>
                </a:solidFill>
                <a:latin typeface="微软雅黑" panose="020B0503020204020204" pitchFamily="34" charset="-122"/>
                <a:ea typeface="微软雅黑" panose="020B0503020204020204" pitchFamily="34" charset="-122"/>
              </a:endParaRPr>
            </a:p>
          </p:txBody>
        </p:sp>
      </p:grpSp>
      <p:pic>
        <p:nvPicPr>
          <p:cNvPr id="7" name="图片占位符 6" descr="图片包含 室内, 餐桌, 就坐, 杯子&#10;&#10;已生成极高可信度的说明"/>
          <p:cNvPicPr>
            <a:picLocks noGrp="1" noChangeAspect="1"/>
          </p:cNvPicPr>
          <p:nvPr/>
        </p:nvPicPr>
        <p:blipFill>
          <a:blip r:embed="rId2" cstate="print">
            <a:extLst>
              <a:ext uri="{28A0092B-C50C-407E-A947-70E740481C1C}">
                <a14:useLocalDpi xmlns:a14="http://schemas.microsoft.com/office/drawing/2010/main" val="0"/>
              </a:ext>
            </a:extLst>
          </a:blip>
          <a:srcRect l="4974" r="4974"/>
          <a:stretch>
            <a:fillRect/>
          </a:stretch>
        </p:blipFill>
        <p:spPr>
          <a:xfrm>
            <a:off x="1353134" y="952695"/>
            <a:ext cx="2268141" cy="1678781"/>
          </a:xfrm>
          <a:custGeom>
            <a:avLst/>
            <a:gdLst>
              <a:gd name="connsiteX0" fmla="*/ 1512094 w 3024188"/>
              <a:gd name="connsiteY0" fmla="*/ 0 h 2238374"/>
              <a:gd name="connsiteX1" fmla="*/ 3024188 w 3024188"/>
              <a:gd name="connsiteY1" fmla="*/ 2238374 h 2238374"/>
              <a:gd name="connsiteX2" fmla="*/ 0 w 3024188"/>
              <a:gd name="connsiteY2" fmla="*/ 2238374 h 2238374"/>
            </a:gdLst>
            <a:ahLst/>
            <a:cxnLst>
              <a:cxn ang="0">
                <a:pos x="connsiteX0" y="connsiteY0"/>
              </a:cxn>
              <a:cxn ang="0">
                <a:pos x="connsiteX1" y="connsiteY1"/>
              </a:cxn>
              <a:cxn ang="0">
                <a:pos x="connsiteX2" y="connsiteY2"/>
              </a:cxn>
            </a:cxnLst>
            <a:rect l="l" t="t" r="r" b="b"/>
            <a:pathLst>
              <a:path w="3024188" h="2238374">
                <a:moveTo>
                  <a:pt x="1512094" y="0"/>
                </a:moveTo>
                <a:lnTo>
                  <a:pt x="3024188" y="2238374"/>
                </a:lnTo>
                <a:lnTo>
                  <a:pt x="0" y="2238374"/>
                </a:lnTo>
                <a:close/>
              </a:path>
            </a:pathLst>
          </a:custGeom>
          <a:pattFill prst="pct5">
            <a:fgClr>
              <a:schemeClr val="tx1"/>
            </a:fgClr>
            <a:bgClr>
              <a:schemeClr val="bg1"/>
            </a:bgClr>
          </a:pattFill>
        </p:spPr>
      </p:pic>
      <p:pic>
        <p:nvPicPr>
          <p:cNvPr id="9" name="图片占位符 8" descr="图片包含 室内, 人员, 墙壁&#10;&#10;已生成高可信度的说明"/>
          <p:cNvPicPr>
            <a:picLocks noGrp="1" noChangeAspect="1"/>
          </p:cNvPicPr>
          <p:nvPr/>
        </p:nvPicPr>
        <p:blipFill>
          <a:blip r:embed="rId3" cstate="print">
            <a:extLst>
              <a:ext uri="{28A0092B-C50C-407E-A947-70E740481C1C}">
                <a14:useLocalDpi xmlns:a14="http://schemas.microsoft.com/office/drawing/2010/main" val="0"/>
              </a:ext>
            </a:extLst>
          </a:blip>
          <a:srcRect l="4978" r="4978"/>
          <a:stretch>
            <a:fillRect/>
          </a:stretch>
        </p:blipFill>
        <p:spPr>
          <a:xfrm>
            <a:off x="5489706" y="952695"/>
            <a:ext cx="2268141" cy="1678781"/>
          </a:xfrm>
          <a:custGeom>
            <a:avLst/>
            <a:gdLst>
              <a:gd name="connsiteX0" fmla="*/ 1512094 w 3024188"/>
              <a:gd name="connsiteY0" fmla="*/ 0 h 2238374"/>
              <a:gd name="connsiteX1" fmla="*/ 3024188 w 3024188"/>
              <a:gd name="connsiteY1" fmla="*/ 2238374 h 2238374"/>
              <a:gd name="connsiteX2" fmla="*/ 0 w 3024188"/>
              <a:gd name="connsiteY2" fmla="*/ 2238374 h 2238374"/>
            </a:gdLst>
            <a:ahLst/>
            <a:cxnLst>
              <a:cxn ang="0">
                <a:pos x="connsiteX0" y="connsiteY0"/>
              </a:cxn>
              <a:cxn ang="0">
                <a:pos x="connsiteX1" y="connsiteY1"/>
              </a:cxn>
              <a:cxn ang="0">
                <a:pos x="connsiteX2" y="connsiteY2"/>
              </a:cxn>
            </a:cxnLst>
            <a:rect l="l" t="t" r="r" b="b"/>
            <a:pathLst>
              <a:path w="3024188" h="2238374">
                <a:moveTo>
                  <a:pt x="1512094" y="0"/>
                </a:moveTo>
                <a:lnTo>
                  <a:pt x="3024188" y="2238374"/>
                </a:lnTo>
                <a:lnTo>
                  <a:pt x="0" y="2238374"/>
                </a:lnTo>
                <a:close/>
              </a:path>
            </a:pathLst>
          </a:custGeom>
          <a:pattFill prst="pct5">
            <a:fgClr>
              <a:schemeClr val="tx1"/>
            </a:fgClr>
            <a:bgClr>
              <a:schemeClr val="bg1"/>
            </a:bgClr>
          </a:pattFill>
        </p:spPr>
      </p:pic>
      <p:sp>
        <p:nvSpPr>
          <p:cNvPr id="26" name="矩形 25">
            <a:extLst>
              <a:ext uri="{FF2B5EF4-FFF2-40B4-BE49-F238E27FC236}">
                <a16:creationId xmlns:a16="http://schemas.microsoft.com/office/drawing/2014/main" xmlns="" id="{77B96B0F-A1FA-439C-B0E5-3F01CFEB8598}"/>
              </a:ext>
            </a:extLst>
          </p:cNvPr>
          <p:cNvSpPr/>
          <p:nvPr/>
        </p:nvSpPr>
        <p:spPr>
          <a:xfrm>
            <a:off x="1250896" y="119669"/>
            <a:ext cx="1943789" cy="368300"/>
          </a:xfrm>
          <a:prstGeom prst="rect">
            <a:avLst/>
          </a:prstGeom>
        </p:spPr>
        <p:txBody>
          <a:bodyPr wrap="square">
            <a:spAutoFit/>
          </a:bodyPr>
          <a:lstStyle/>
          <a:p>
            <a:pPr marL="0" marR="0" lvl="0" indent="0" algn="dist" defTabSz="6858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schemeClr val="tx1">
                    <a:lumMod val="75000"/>
                  </a:scheme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年度工作概述</a:t>
            </a:r>
            <a:endParaRPr kumimoji="0" lang="zh-CN" altLang="en-US" sz="1800" b="0" i="0" u="none" strike="noStrike" kern="1200" cap="none" spc="0" normalizeH="0" baseline="0" noProof="0" dirty="0">
              <a:ln>
                <a:noFill/>
              </a:ln>
              <a:solidFill>
                <a:schemeClr val="tx1">
                  <a:lumMod val="75000"/>
                </a:scheme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29" name="TextBox 24">
            <a:extLst>
              <a:ext uri="{FF2B5EF4-FFF2-40B4-BE49-F238E27FC236}">
                <a16:creationId xmlns:a16="http://schemas.microsoft.com/office/drawing/2014/main" xmlns="" id="{E9B0EAB3-EE58-46F6-9D1A-E6C776A64866}"/>
              </a:ext>
            </a:extLst>
          </p:cNvPr>
          <p:cNvSpPr txBox="1"/>
          <p:nvPr/>
        </p:nvSpPr>
        <p:spPr>
          <a:xfrm>
            <a:off x="5033151" y="3293748"/>
            <a:ext cx="3247294" cy="789832"/>
          </a:xfrm>
          <a:prstGeom prst="rect">
            <a:avLst/>
          </a:prstGeom>
          <a:noFill/>
        </p:spPr>
        <p:txBody>
          <a:bodyPr wrap="square" rtlCol="0">
            <a:spAutoFit/>
          </a:bodyPr>
          <a:lstStyle/>
          <a:p>
            <a:pPr algn="ctr">
              <a:lnSpc>
                <a:spcPts val="1875"/>
              </a:lnSpc>
              <a:defRPr/>
            </a:pPr>
            <a:r>
              <a:rPr lang="en-US" sz="900" dirty="0" err="1">
                <a:latin typeface="微软雅黑" panose="020B0503020204020204" pitchFamily="34" charset="-122"/>
                <a:ea typeface="微软雅黑" panose="020B0503020204020204" pitchFamily="34" charset="-122"/>
              </a:rPr>
              <a:t>Lorem</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ipsum</a:t>
            </a:r>
            <a:r>
              <a:rPr lang="en-US" sz="900" dirty="0">
                <a:latin typeface="微软雅黑" panose="020B0503020204020204" pitchFamily="34" charset="-122"/>
                <a:ea typeface="微软雅黑" panose="020B0503020204020204" pitchFamily="34" charset="-122"/>
              </a:rPr>
              <a:t> dolor sit </a:t>
            </a:r>
            <a:r>
              <a:rPr lang="en-US" sz="900" dirty="0" err="1">
                <a:latin typeface="微软雅黑" panose="020B0503020204020204" pitchFamily="34" charset="-122"/>
                <a:ea typeface="微软雅黑" panose="020B0503020204020204" pitchFamily="34" charset="-122"/>
              </a:rPr>
              <a:t>amet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consectetur</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adipiscing</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elit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sed</a:t>
            </a:r>
            <a:r>
              <a:rPr lang="en-US" sz="900" dirty="0">
                <a:latin typeface="微软雅黑" panose="020B0503020204020204" pitchFamily="34" charset="-122"/>
                <a:ea typeface="微软雅黑" panose="020B0503020204020204" pitchFamily="34" charset="-122"/>
              </a:rPr>
              <a:t> do </a:t>
            </a:r>
            <a:r>
              <a:rPr lang="en-US" sz="900" dirty="0" err="1">
                <a:latin typeface="微软雅黑" panose="020B0503020204020204" pitchFamily="34" charset="-122"/>
                <a:ea typeface="微软雅黑" panose="020B0503020204020204" pitchFamily="34" charset="-122"/>
              </a:rPr>
              <a:t>eiusmod</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tempor</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incididunt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ut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labore</a:t>
            </a:r>
            <a:r>
              <a:rPr lang="en-US" sz="900" dirty="0">
                <a:latin typeface="微软雅黑" panose="020B0503020204020204" pitchFamily="34" charset="-122"/>
                <a:ea typeface="微软雅黑" panose="020B0503020204020204" pitchFamily="34" charset="-122"/>
              </a:rPr>
              <a:t> et </a:t>
            </a:r>
            <a:r>
              <a:rPr lang="en-US" sz="900" dirty="0" err="1">
                <a:latin typeface="微软雅黑" panose="020B0503020204020204" pitchFamily="34" charset="-122"/>
                <a:ea typeface="微软雅黑" panose="020B0503020204020204" pitchFamily="34" charset="-122"/>
              </a:rPr>
              <a:t>dolore</a:t>
            </a:r>
            <a:r>
              <a:rPr lang="en-US" sz="900" dirty="0">
                <a:latin typeface="微软雅黑" panose="020B0503020204020204" pitchFamily="34" charset="-122"/>
                <a:ea typeface="微软雅黑" panose="020B0503020204020204" pitchFamily="34" charset="-122"/>
              </a:rPr>
              <a:t> magna </a:t>
            </a:r>
            <a:r>
              <a:rPr lang="en-US" sz="900" dirty="0" err="1">
                <a:latin typeface="微软雅黑" panose="020B0503020204020204" pitchFamily="34" charset="-122"/>
                <a:ea typeface="微软雅黑" panose="020B0503020204020204" pitchFamily="34" charset="-122"/>
              </a:rPr>
              <a:t>aliqua</a:t>
            </a:r>
            <a:r>
              <a:rPr lang="en-US" sz="900" dirty="0">
                <a:latin typeface="微软雅黑" panose="020B0503020204020204" pitchFamily="34" charset="-122"/>
                <a:ea typeface="微软雅黑" panose="020B0503020204020204" pitchFamily="34" charset="-122"/>
              </a:rPr>
              <a:t>. </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strVal val="#ppt_w*0.70"/>
                                          </p:val>
                                        </p:tav>
                                        <p:tav tm="100000">
                                          <p:val>
                                            <p:strVal val="#ppt_w"/>
                                          </p:val>
                                        </p:tav>
                                      </p:tavLst>
                                    </p:anim>
                                    <p:anim calcmode="lin" valueType="num">
                                      <p:cBhvr>
                                        <p:cTn id="8" dur="1000" fill="hold"/>
                                        <p:tgtEl>
                                          <p:spTgt spid="25"/>
                                        </p:tgtEl>
                                        <p:attrNameLst>
                                          <p:attrName>ppt_h</p:attrName>
                                        </p:attrNameLst>
                                      </p:cBhvr>
                                      <p:tavLst>
                                        <p:tav tm="0">
                                          <p:val>
                                            <p:strVal val="#ppt_h"/>
                                          </p:val>
                                        </p:tav>
                                        <p:tav tm="100000">
                                          <p:val>
                                            <p:strVal val="#ppt_h"/>
                                          </p:val>
                                        </p:tav>
                                      </p:tavLst>
                                    </p:anim>
                                    <p:animEffect transition="in" filter="fade">
                                      <p:cBhvr>
                                        <p:cTn id="9" dur="1000"/>
                                        <p:tgtEl>
                                          <p:spTgt spid="25"/>
                                        </p:tgtEl>
                                      </p:cBhvr>
                                    </p:animEffect>
                                  </p:childTnLst>
                                </p:cTn>
                              </p:par>
                              <p:par>
                                <p:cTn id="10" presetID="55"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par>
                                <p:cTn id="15" presetID="55"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ppt_w</p:attrName>
                                        </p:attrNameLst>
                                      </p:cBhvr>
                                      <p:tavLst>
                                        <p:tav tm="0">
                                          <p:val>
                                            <p:strVal val="#ppt_w*0.70"/>
                                          </p:val>
                                        </p:tav>
                                        <p:tav tm="100000">
                                          <p:val>
                                            <p:strVal val="#ppt_w"/>
                                          </p:val>
                                        </p:tav>
                                      </p:tavLst>
                                    </p:anim>
                                    <p:anim calcmode="lin" valueType="num">
                                      <p:cBhvr>
                                        <p:cTn id="18" dur="1000" fill="hold"/>
                                        <p:tgtEl>
                                          <p:spTgt spid="9"/>
                                        </p:tgtEl>
                                        <p:attrNameLst>
                                          <p:attrName>ppt_h</p:attrName>
                                        </p:attrNameLst>
                                      </p:cBhvr>
                                      <p:tavLst>
                                        <p:tav tm="0">
                                          <p:val>
                                            <p:strVal val="#ppt_h"/>
                                          </p:val>
                                        </p:tav>
                                        <p:tav tm="100000">
                                          <p:val>
                                            <p:strVal val="#ppt_h"/>
                                          </p:val>
                                        </p:tav>
                                      </p:tavLst>
                                    </p:anim>
                                    <p:animEffect transition="in" filter="fade">
                                      <p:cBhvr>
                                        <p:cTn id="19" dur="1000"/>
                                        <p:tgtEl>
                                          <p:spTgt spid="9"/>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1000" fill="hold"/>
                                        <p:tgtEl>
                                          <p:spTgt spid="29"/>
                                        </p:tgtEl>
                                        <p:attrNameLst>
                                          <p:attrName>ppt_w</p:attrName>
                                        </p:attrNameLst>
                                      </p:cBhvr>
                                      <p:tavLst>
                                        <p:tav tm="0">
                                          <p:val>
                                            <p:strVal val="#ppt_w*0.70"/>
                                          </p:val>
                                        </p:tav>
                                        <p:tav tm="100000">
                                          <p:val>
                                            <p:strVal val="#ppt_w"/>
                                          </p:val>
                                        </p:tav>
                                      </p:tavLst>
                                    </p:anim>
                                    <p:anim calcmode="lin" valueType="num">
                                      <p:cBhvr>
                                        <p:cTn id="23" dur="1000" fill="hold"/>
                                        <p:tgtEl>
                                          <p:spTgt spid="29"/>
                                        </p:tgtEl>
                                        <p:attrNameLst>
                                          <p:attrName>ppt_h</p:attrName>
                                        </p:attrNameLst>
                                      </p:cBhvr>
                                      <p:tavLst>
                                        <p:tav tm="0">
                                          <p:val>
                                            <p:strVal val="#ppt_h"/>
                                          </p:val>
                                        </p:tav>
                                        <p:tav tm="100000">
                                          <p:val>
                                            <p:strVal val="#ppt_h"/>
                                          </p:val>
                                        </p:tav>
                                      </p:tavLst>
                                    </p:anim>
                                    <p:animEffect transition="in" filter="fade">
                                      <p:cBhvr>
                                        <p:cTn id="2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50896" y="119669"/>
            <a:ext cx="1943789" cy="368300"/>
          </a:xfrm>
          <a:prstGeom prst="rect">
            <a:avLst/>
          </a:prstGeom>
        </p:spPr>
        <p:txBody>
          <a:bodyPr wrap="square">
            <a:spAutoFit/>
          </a:bodyPr>
          <a:lstStyle/>
          <a:p>
            <a:pPr marL="0" marR="0" lvl="0" indent="0" algn="dist" defTabSz="6858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schemeClr val="tx1">
                    <a:lumMod val="75000"/>
                  </a:scheme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年度工作概述</a:t>
            </a:r>
            <a:endParaRPr kumimoji="0" lang="zh-CN" altLang="en-US" sz="1800" b="0" i="0" u="none" strike="noStrike" kern="1200" cap="none" spc="0" normalizeH="0" baseline="0" noProof="0" dirty="0">
              <a:ln>
                <a:noFill/>
              </a:ln>
              <a:solidFill>
                <a:schemeClr val="tx1">
                  <a:lumMod val="75000"/>
                </a:scheme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6" name="矩形 5"/>
          <p:cNvSpPr/>
          <p:nvPr/>
        </p:nvSpPr>
        <p:spPr>
          <a:xfrm>
            <a:off x="260350" y="168910"/>
            <a:ext cx="1224280" cy="368300"/>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800" b="1" u="none" strike="noStrike" kern="1200" cap="none" spc="0" normalizeH="0" baseline="0" noProof="0" dirty="0">
                <a:ln>
                  <a:noFill/>
                </a:ln>
                <a:solidFill>
                  <a:srgbClr val="DBE1F0"/>
                </a:solidFill>
                <a:effectLst/>
                <a:uLnTx/>
                <a:uFillTx/>
                <a:latin typeface="微软雅黑" panose="020B0503020204020204" pitchFamily="34" charset="-122"/>
                <a:ea typeface="微软雅黑" panose="020B0503020204020204" pitchFamily="34" charset="-122"/>
                <a:cs typeface="+mn-ea"/>
                <a:sym typeface="Calibri" panose="020F0502020204030204" pitchFamily="34" charset="0"/>
              </a:rPr>
              <a:t>Sec 01</a:t>
            </a:r>
          </a:p>
        </p:txBody>
      </p:sp>
      <p:grpSp>
        <p:nvGrpSpPr>
          <p:cNvPr id="7" name="组合 6"/>
          <p:cNvGrpSpPr/>
          <p:nvPr/>
        </p:nvGrpSpPr>
        <p:grpSpPr>
          <a:xfrm>
            <a:off x="3578225" y="1020497"/>
            <a:ext cx="5172710" cy="3237719"/>
            <a:chOff x="9971" y="3696"/>
            <a:chExt cx="8146" cy="5099"/>
          </a:xfrm>
        </p:grpSpPr>
        <p:grpSp>
          <p:nvGrpSpPr>
            <p:cNvPr id="2" name="PA_淘宝店chenying0907 12"/>
            <p:cNvGrpSpPr/>
            <p:nvPr>
              <p:custDataLst>
                <p:tags r:id="rId1"/>
              </p:custDataLst>
            </p:nvPr>
          </p:nvGrpSpPr>
          <p:grpSpPr>
            <a:xfrm>
              <a:off x="9971" y="3696"/>
              <a:ext cx="8146" cy="1292"/>
              <a:chOff x="6136937" y="2686786"/>
              <a:chExt cx="5736419" cy="802674"/>
            </a:xfrm>
          </p:grpSpPr>
          <p:sp>
            <p:nvSpPr>
              <p:cNvPr id="8" name="淘宝店chenying0907 13"/>
              <p:cNvSpPr/>
              <p:nvPr/>
            </p:nvSpPr>
            <p:spPr>
              <a:xfrm>
                <a:off x="7016496" y="2960826"/>
                <a:ext cx="4856860" cy="424573"/>
              </a:xfrm>
              <a:prstGeom prst="rect">
                <a:avLst/>
              </a:prstGeom>
            </p:spPr>
            <p:txBody>
              <a:bodyPr wrap="square">
                <a:spAutoFit/>
              </a:bodyPr>
              <a:lstStyle/>
              <a:p>
                <a:pPr>
                  <a:lnSpc>
                    <a:spcPts val="1875"/>
                  </a:lnSpc>
                  <a:defRPr/>
                </a:pPr>
                <a:r>
                  <a:rPr lang="en-US" sz="1200" dirty="0" err="1">
                    <a:latin typeface="微软雅黑" panose="020B0503020204020204" pitchFamily="34" charset="-122"/>
                    <a:ea typeface="微软雅黑" panose="020B0503020204020204" pitchFamily="34" charset="-122"/>
                    <a:sym typeface="+mn-ea"/>
                  </a:rPr>
                  <a:t>Lorem</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ipsum</a:t>
                </a:r>
                <a:r>
                  <a:rPr lang="en-US" sz="1200" dirty="0">
                    <a:latin typeface="微软雅黑" panose="020B0503020204020204" pitchFamily="34" charset="-122"/>
                    <a:ea typeface="微软雅黑" panose="020B0503020204020204" pitchFamily="34" charset="-122"/>
                    <a:sym typeface="+mn-ea"/>
                  </a:rPr>
                  <a:t> dolor sit </a:t>
                </a:r>
                <a:r>
                  <a:rPr lang="en-US" sz="1200" dirty="0" err="1">
                    <a:latin typeface="微软雅黑" panose="020B0503020204020204" pitchFamily="34" charset="-122"/>
                    <a:ea typeface="微软雅黑" panose="020B0503020204020204" pitchFamily="34" charset="-122"/>
                    <a:sym typeface="+mn-ea"/>
                  </a:rPr>
                  <a:t>amet</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consectetur</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adipiscing</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elit</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sed</a:t>
                </a:r>
                <a:r>
                  <a:rPr lang="en-US" sz="1200" dirty="0">
                    <a:latin typeface="微软雅黑" panose="020B0503020204020204" pitchFamily="34" charset="-122"/>
                    <a:ea typeface="微软雅黑" panose="020B0503020204020204" pitchFamily="34" charset="-122"/>
                    <a:sym typeface="+mn-ea"/>
                  </a:rPr>
                  <a:t> do </a:t>
                </a:r>
                <a:r>
                  <a:rPr lang="en-US" sz="1200" dirty="0" err="1">
                    <a:latin typeface="微软雅黑" panose="020B0503020204020204" pitchFamily="34" charset="-122"/>
                    <a:ea typeface="微软雅黑" panose="020B0503020204020204" pitchFamily="34" charset="-122"/>
                    <a:sym typeface="+mn-ea"/>
                  </a:rPr>
                  <a:t>eiusmod</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tempor</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incididunt</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ut</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labore</a:t>
                </a:r>
                <a:r>
                  <a:rPr lang="en-US" sz="1200" dirty="0">
                    <a:latin typeface="微软雅黑" panose="020B0503020204020204" pitchFamily="34" charset="-122"/>
                    <a:ea typeface="微软雅黑" panose="020B0503020204020204" pitchFamily="34" charset="-122"/>
                    <a:sym typeface="+mn-ea"/>
                  </a:rPr>
                  <a:t> et </a:t>
                </a:r>
                <a:r>
                  <a:rPr lang="en-US" sz="1200" dirty="0" err="1">
                    <a:latin typeface="微软雅黑" panose="020B0503020204020204" pitchFamily="34" charset="-122"/>
                    <a:ea typeface="微软雅黑" panose="020B0503020204020204" pitchFamily="34" charset="-122"/>
                    <a:sym typeface="+mn-ea"/>
                  </a:rPr>
                  <a:t>dolore</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淘宝店chenying0907 14"/>
              <p:cNvSpPr/>
              <p:nvPr/>
            </p:nvSpPr>
            <p:spPr>
              <a:xfrm>
                <a:off x="7016496" y="2762548"/>
                <a:ext cx="2483685" cy="234884"/>
              </a:xfrm>
              <a:prstGeom prst="rect">
                <a:avLst/>
              </a:prstGeom>
            </p:spPr>
            <p:txBody>
              <a:bodyPr wrap="square">
                <a:spAutoFit/>
              </a:bodyPr>
              <a:lstStyle/>
              <a:p>
                <a:pPr defTabSz="685165">
                  <a:lnSpc>
                    <a:spcPct val="80000"/>
                  </a:lnSpc>
                  <a:defRPr/>
                </a:pPr>
                <a:r>
                  <a:rPr lang="zh-CN" altLang="en-US" sz="1200" b="1">
                    <a:solidFill>
                      <a:schemeClr val="tx2">
                        <a:lumMod val="75000"/>
                        <a:lumOff val="25000"/>
                      </a:schemeClr>
                    </a:solidFill>
                    <a:latin typeface="微软雅黑" panose="020B0503020204020204" pitchFamily="34" charset="-122"/>
                    <a:ea typeface="微软雅黑" panose="020B0503020204020204" pitchFamily="34" charset="-122"/>
                    <a:cs typeface="+mn-ea"/>
                    <a:sym typeface="+mn-lt"/>
                  </a:rPr>
                  <a:t>关注公众号</a:t>
                </a:r>
                <a:endParaRPr lang="zh-CN" altLang="en-US" sz="1200" b="1" dirty="0">
                  <a:solidFill>
                    <a:schemeClr val="tx2">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6" name="淘宝店chenying0907: 圆角 15"/>
              <p:cNvSpPr/>
              <p:nvPr/>
            </p:nvSpPr>
            <p:spPr>
              <a:xfrm>
                <a:off x="6136937" y="2686786"/>
                <a:ext cx="802674" cy="802674"/>
              </a:xfrm>
              <a:prstGeom prst="roundRect">
                <a:avLst>
                  <a:gd name="adj" fmla="val 30274"/>
                </a:avLst>
              </a:prstGeom>
              <a:solidFill>
                <a:srgbClr val="A19AAC">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微软雅黑" panose="020B0503020204020204" pitchFamily="34" charset="-122"/>
                    <a:ea typeface="微软雅黑" panose="020B0503020204020204" pitchFamily="34" charset="-122"/>
                  </a:rPr>
                  <a:t>01</a:t>
                </a:r>
              </a:p>
            </p:txBody>
          </p:sp>
        </p:grpSp>
        <p:grpSp>
          <p:nvGrpSpPr>
            <p:cNvPr id="9" name="PA_淘宝店chenying0907 16"/>
            <p:cNvGrpSpPr/>
            <p:nvPr>
              <p:custDataLst>
                <p:tags r:id="rId2"/>
              </p:custDataLst>
            </p:nvPr>
          </p:nvGrpSpPr>
          <p:grpSpPr>
            <a:xfrm>
              <a:off x="9971" y="5599"/>
              <a:ext cx="8146" cy="1292"/>
              <a:chOff x="6136937" y="2686786"/>
              <a:chExt cx="5736419" cy="802674"/>
            </a:xfrm>
          </p:grpSpPr>
          <p:sp>
            <p:nvSpPr>
              <p:cNvPr id="18" name="淘宝店chenying0907 17"/>
              <p:cNvSpPr/>
              <p:nvPr/>
            </p:nvSpPr>
            <p:spPr>
              <a:xfrm>
                <a:off x="7016496" y="2949020"/>
                <a:ext cx="4856860" cy="540367"/>
              </a:xfrm>
              <a:prstGeom prst="rect">
                <a:avLst/>
              </a:prstGeom>
            </p:spPr>
            <p:txBody>
              <a:bodyPr wrap="square">
                <a:spAutoFit/>
              </a:bodyPr>
              <a:lstStyle/>
              <a:p>
                <a:pPr>
                  <a:lnSpc>
                    <a:spcPts val="1875"/>
                  </a:lnSpc>
                  <a:defRPr/>
                </a:pPr>
                <a:r>
                  <a:rPr lang="en-US" sz="1200" dirty="0" err="1">
                    <a:latin typeface="微软雅黑" panose="020B0503020204020204" pitchFamily="34" charset="-122"/>
                    <a:ea typeface="微软雅黑" panose="020B0503020204020204" pitchFamily="34" charset="-122"/>
                    <a:sym typeface="+mn-ea"/>
                  </a:rPr>
                  <a:t>Lorem</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ipsum</a:t>
                </a:r>
                <a:r>
                  <a:rPr lang="en-US" sz="1200" dirty="0">
                    <a:latin typeface="微软雅黑" panose="020B0503020204020204" pitchFamily="34" charset="-122"/>
                    <a:ea typeface="微软雅黑" panose="020B0503020204020204" pitchFamily="34" charset="-122"/>
                    <a:sym typeface="+mn-ea"/>
                  </a:rPr>
                  <a:t> dolor sit </a:t>
                </a:r>
                <a:r>
                  <a:rPr lang="en-US" sz="1200" dirty="0" err="1">
                    <a:latin typeface="微软雅黑" panose="020B0503020204020204" pitchFamily="34" charset="-122"/>
                    <a:ea typeface="微软雅黑" panose="020B0503020204020204" pitchFamily="34" charset="-122"/>
                    <a:sym typeface="+mn-ea"/>
                  </a:rPr>
                  <a:t>amet</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consectetur</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adipiscing</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elit</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sed</a:t>
                </a:r>
                <a:r>
                  <a:rPr lang="en-US" sz="1200" dirty="0">
                    <a:latin typeface="微软雅黑" panose="020B0503020204020204" pitchFamily="34" charset="-122"/>
                    <a:ea typeface="微软雅黑" panose="020B0503020204020204" pitchFamily="34" charset="-122"/>
                    <a:sym typeface="+mn-ea"/>
                  </a:rPr>
                  <a:t> do </a:t>
                </a:r>
                <a:r>
                  <a:rPr lang="en-US" sz="1200" dirty="0" err="1">
                    <a:latin typeface="微软雅黑" panose="020B0503020204020204" pitchFamily="34" charset="-122"/>
                    <a:ea typeface="微软雅黑" panose="020B0503020204020204" pitchFamily="34" charset="-122"/>
                    <a:sym typeface="+mn-ea"/>
                  </a:rPr>
                  <a:t>eiusmod</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tempor</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incididunt</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ut</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labore</a:t>
                </a:r>
                <a:r>
                  <a:rPr lang="en-US" sz="1200" dirty="0">
                    <a:latin typeface="微软雅黑" panose="020B0503020204020204" pitchFamily="34" charset="-122"/>
                    <a:ea typeface="微软雅黑" panose="020B0503020204020204" pitchFamily="34" charset="-122"/>
                    <a:sym typeface="+mn-ea"/>
                  </a:rPr>
                  <a:t> et </a:t>
                </a:r>
                <a:r>
                  <a:rPr lang="en-US" sz="1200" dirty="0" err="1">
                    <a:latin typeface="微软雅黑" panose="020B0503020204020204" pitchFamily="34" charset="-122"/>
                    <a:ea typeface="微软雅黑" panose="020B0503020204020204" pitchFamily="34" charset="-122"/>
                    <a:sym typeface="+mn-ea"/>
                  </a:rPr>
                  <a:t>dolore</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淘宝店chenying0907 18"/>
              <p:cNvSpPr/>
              <p:nvPr/>
            </p:nvSpPr>
            <p:spPr>
              <a:xfrm>
                <a:off x="7016495" y="2762539"/>
                <a:ext cx="2483685" cy="234884"/>
              </a:xfrm>
              <a:prstGeom prst="rect">
                <a:avLst/>
              </a:prstGeom>
            </p:spPr>
            <p:txBody>
              <a:bodyPr wrap="square">
                <a:spAutoFit/>
              </a:bodyPr>
              <a:lstStyle/>
              <a:p>
                <a:pPr defTabSz="685165">
                  <a:lnSpc>
                    <a:spcPct val="80000"/>
                  </a:lnSpc>
                  <a:defRPr/>
                </a:pPr>
                <a:r>
                  <a:rPr lang="zh-CN" altLang="en-US" sz="1200" b="1">
                    <a:solidFill>
                      <a:schemeClr val="tx2">
                        <a:lumMod val="75000"/>
                        <a:lumOff val="25000"/>
                      </a:schemeClr>
                    </a:solidFill>
                    <a:latin typeface="微软雅黑" panose="020B0503020204020204" pitchFamily="34" charset="-122"/>
                    <a:ea typeface="微软雅黑" panose="020B0503020204020204" pitchFamily="34" charset="-122"/>
                    <a:cs typeface="+mn-ea"/>
                    <a:sym typeface="+mn-lt"/>
                  </a:rPr>
                  <a:t>关注公众号</a:t>
                </a:r>
                <a:endParaRPr lang="zh-CN" altLang="en-US" sz="1200" b="1" dirty="0">
                  <a:solidFill>
                    <a:schemeClr val="tx2">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0" name="淘宝店chenying0907: 圆角 19"/>
              <p:cNvSpPr/>
              <p:nvPr/>
            </p:nvSpPr>
            <p:spPr>
              <a:xfrm>
                <a:off x="6136937" y="2686786"/>
                <a:ext cx="802674" cy="802674"/>
              </a:xfrm>
              <a:prstGeom prst="roundRect">
                <a:avLst>
                  <a:gd name="adj" fmla="val 30274"/>
                </a:avLst>
              </a:prstGeom>
              <a:solidFill>
                <a:srgbClr val="A19AAC">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微软雅黑" panose="020B0503020204020204" pitchFamily="34" charset="-122"/>
                    <a:ea typeface="微软雅黑" panose="020B0503020204020204" pitchFamily="34" charset="-122"/>
                  </a:rPr>
                  <a:t>02</a:t>
                </a:r>
              </a:p>
            </p:txBody>
          </p:sp>
        </p:grpSp>
        <p:grpSp>
          <p:nvGrpSpPr>
            <p:cNvPr id="10" name="PA_淘宝店chenying0907 20"/>
            <p:cNvGrpSpPr/>
            <p:nvPr>
              <p:custDataLst>
                <p:tags r:id="rId3"/>
              </p:custDataLst>
            </p:nvPr>
          </p:nvGrpSpPr>
          <p:grpSpPr>
            <a:xfrm>
              <a:off x="9971" y="7503"/>
              <a:ext cx="8146" cy="1292"/>
              <a:chOff x="6136937" y="2686786"/>
              <a:chExt cx="5736419" cy="802674"/>
            </a:xfrm>
          </p:grpSpPr>
          <p:sp>
            <p:nvSpPr>
              <p:cNvPr id="22" name="淘宝店chenying0907 21"/>
              <p:cNvSpPr/>
              <p:nvPr/>
            </p:nvSpPr>
            <p:spPr>
              <a:xfrm>
                <a:off x="7016496" y="2863269"/>
                <a:ext cx="4856860" cy="559862"/>
              </a:xfrm>
              <a:prstGeom prst="rect">
                <a:avLst/>
              </a:prstGeom>
            </p:spPr>
            <p:txBody>
              <a:bodyPr wrap="square">
                <a:spAutoFit/>
              </a:bodyPr>
              <a:lstStyle/>
              <a:p>
                <a:pPr>
                  <a:lnSpc>
                    <a:spcPts val="1875"/>
                  </a:lnSpc>
                  <a:defRPr/>
                </a:pPr>
                <a:r>
                  <a:rPr lang="en-US" sz="1200" dirty="0" err="1">
                    <a:latin typeface="微软雅黑" panose="020B0503020204020204" pitchFamily="34" charset="-122"/>
                    <a:ea typeface="微软雅黑" panose="020B0503020204020204" pitchFamily="34" charset="-122"/>
                    <a:sym typeface="+mn-ea"/>
                  </a:rPr>
                  <a:t>Lorem</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ipsum</a:t>
                </a:r>
                <a:r>
                  <a:rPr lang="en-US" sz="1200" dirty="0">
                    <a:latin typeface="微软雅黑" panose="020B0503020204020204" pitchFamily="34" charset="-122"/>
                    <a:ea typeface="微软雅黑" panose="020B0503020204020204" pitchFamily="34" charset="-122"/>
                    <a:sym typeface="+mn-ea"/>
                  </a:rPr>
                  <a:t> dolor sit </a:t>
                </a:r>
                <a:r>
                  <a:rPr lang="en-US" sz="1200" dirty="0" err="1">
                    <a:latin typeface="微软雅黑" panose="020B0503020204020204" pitchFamily="34" charset="-122"/>
                    <a:ea typeface="微软雅黑" panose="020B0503020204020204" pitchFamily="34" charset="-122"/>
                    <a:sym typeface="+mn-ea"/>
                  </a:rPr>
                  <a:t>amet</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consectetur</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adipiscing</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elit</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sed</a:t>
                </a:r>
                <a:r>
                  <a:rPr lang="en-US" sz="1200" dirty="0">
                    <a:latin typeface="微软雅黑" panose="020B0503020204020204" pitchFamily="34" charset="-122"/>
                    <a:ea typeface="微软雅黑" panose="020B0503020204020204" pitchFamily="34" charset="-122"/>
                    <a:sym typeface="+mn-ea"/>
                  </a:rPr>
                  <a:t> do </a:t>
                </a:r>
                <a:r>
                  <a:rPr lang="en-US" sz="1200" dirty="0" err="1">
                    <a:latin typeface="微软雅黑" panose="020B0503020204020204" pitchFamily="34" charset="-122"/>
                    <a:ea typeface="微软雅黑" panose="020B0503020204020204" pitchFamily="34" charset="-122"/>
                    <a:sym typeface="+mn-ea"/>
                  </a:rPr>
                  <a:t>eiusmod</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tempor</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incididunt</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ut</a:t>
                </a:r>
                <a:r>
                  <a:rPr lang="en-US" sz="1200" dirty="0">
                    <a:latin typeface="微软雅黑" panose="020B0503020204020204" pitchFamily="34" charset="-122"/>
                    <a:ea typeface="微软雅黑" panose="020B0503020204020204" pitchFamily="34" charset="-122"/>
                    <a:sym typeface="+mn-ea"/>
                  </a:rPr>
                  <a:t> </a:t>
                </a:r>
                <a:r>
                  <a:rPr lang="en-US" sz="1200" dirty="0" err="1">
                    <a:latin typeface="微软雅黑" panose="020B0503020204020204" pitchFamily="34" charset="-122"/>
                    <a:ea typeface="微软雅黑" panose="020B0503020204020204" pitchFamily="34" charset="-122"/>
                    <a:sym typeface="+mn-ea"/>
                  </a:rPr>
                  <a:t>labore</a:t>
                </a:r>
                <a:r>
                  <a:rPr lang="en-US" sz="1200" dirty="0">
                    <a:latin typeface="微软雅黑" panose="020B0503020204020204" pitchFamily="34" charset="-122"/>
                    <a:ea typeface="微软雅黑" panose="020B0503020204020204" pitchFamily="34" charset="-122"/>
                    <a:sym typeface="+mn-ea"/>
                  </a:rPr>
                  <a:t> et </a:t>
                </a:r>
                <a:r>
                  <a:rPr lang="en-US" sz="1200" dirty="0" err="1">
                    <a:latin typeface="微软雅黑" panose="020B0503020204020204" pitchFamily="34" charset="-122"/>
                    <a:ea typeface="微软雅黑" panose="020B0503020204020204" pitchFamily="34" charset="-122"/>
                    <a:sym typeface="+mn-ea"/>
                  </a:rPr>
                  <a:t>dolore</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淘宝店chenying0907 22"/>
              <p:cNvSpPr/>
              <p:nvPr/>
            </p:nvSpPr>
            <p:spPr>
              <a:xfrm>
                <a:off x="7016494" y="2743897"/>
                <a:ext cx="2483685" cy="233638"/>
              </a:xfrm>
              <a:prstGeom prst="rect">
                <a:avLst/>
              </a:prstGeom>
            </p:spPr>
            <p:txBody>
              <a:bodyPr wrap="square">
                <a:spAutoFit/>
              </a:bodyPr>
              <a:lstStyle/>
              <a:p>
                <a:pPr defTabSz="685165">
                  <a:lnSpc>
                    <a:spcPct val="80000"/>
                  </a:lnSpc>
                  <a:defRPr/>
                </a:pPr>
                <a:r>
                  <a:rPr lang="zh-CN" altLang="en-US" sz="1200" b="1">
                    <a:solidFill>
                      <a:schemeClr val="tx2">
                        <a:lumMod val="75000"/>
                        <a:lumOff val="25000"/>
                      </a:schemeClr>
                    </a:solidFill>
                    <a:latin typeface="微软雅黑" panose="020B0503020204020204" pitchFamily="34" charset="-122"/>
                    <a:ea typeface="微软雅黑" panose="020B0503020204020204" pitchFamily="34" charset="-122"/>
                    <a:cs typeface="+mn-ea"/>
                    <a:sym typeface="+mn-lt"/>
                  </a:rPr>
                  <a:t>关注公众号</a:t>
                </a:r>
                <a:endParaRPr lang="zh-CN" altLang="en-US" sz="1200" b="1" dirty="0">
                  <a:solidFill>
                    <a:schemeClr val="tx2">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4" name="淘宝店chenying0907: 圆角 23"/>
              <p:cNvSpPr/>
              <p:nvPr/>
            </p:nvSpPr>
            <p:spPr>
              <a:xfrm>
                <a:off x="6136937" y="2686786"/>
                <a:ext cx="802674" cy="802674"/>
              </a:xfrm>
              <a:prstGeom prst="roundRect">
                <a:avLst>
                  <a:gd name="adj" fmla="val 30274"/>
                </a:avLst>
              </a:prstGeom>
              <a:solidFill>
                <a:srgbClr val="A19AAC">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微软雅黑" panose="020B0503020204020204" pitchFamily="34" charset="-122"/>
                    <a:ea typeface="微软雅黑" panose="020B0503020204020204" pitchFamily="34" charset="-122"/>
                  </a:rPr>
                  <a:t>03</a:t>
                </a:r>
              </a:p>
            </p:txBody>
          </p:sp>
        </p:grpSp>
      </p:grpSp>
      <p:pic>
        <p:nvPicPr>
          <p:cNvPr id="5" name="图片 4" descr="图片包含 家具, 餐桌&#10;&#10;已生成极高可信度的说明">
            <a:extLst>
              <a:ext uri="{FF2B5EF4-FFF2-40B4-BE49-F238E27FC236}">
                <a16:creationId xmlns:a16="http://schemas.microsoft.com/office/drawing/2014/main" xmlns="" id="{A50CFEB0-BFE6-4FF2-9B6C-150F348955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9698" y="552616"/>
            <a:ext cx="3888503" cy="3888503"/>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0350" y="168910"/>
            <a:ext cx="1224280" cy="368300"/>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800" b="1" u="none" strike="noStrike" kern="1200" cap="none" spc="0" normalizeH="0" baseline="0" noProof="0" dirty="0">
                <a:ln>
                  <a:noFill/>
                </a:ln>
                <a:solidFill>
                  <a:srgbClr val="DBE1F0"/>
                </a:solidFill>
                <a:effectLst/>
                <a:uLnTx/>
                <a:uFillTx/>
                <a:latin typeface="微软雅黑" panose="020B0503020204020204" pitchFamily="34" charset="-122"/>
                <a:ea typeface="微软雅黑" panose="020B0503020204020204" pitchFamily="34" charset="-122"/>
                <a:cs typeface="+mn-ea"/>
                <a:sym typeface="Calibri" panose="020F0502020204030204" pitchFamily="34" charset="0"/>
              </a:rPr>
              <a:t>Sec 01</a:t>
            </a:r>
          </a:p>
        </p:txBody>
      </p:sp>
      <p:grpSp>
        <p:nvGrpSpPr>
          <p:cNvPr id="2" name="Группа 5"/>
          <p:cNvGrpSpPr/>
          <p:nvPr/>
        </p:nvGrpSpPr>
        <p:grpSpPr>
          <a:xfrm>
            <a:off x="1239631" y="1532884"/>
            <a:ext cx="464815" cy="464813"/>
            <a:chOff x="1738968" y="3773104"/>
            <a:chExt cx="783382" cy="783380"/>
          </a:xfrm>
        </p:grpSpPr>
        <p:sp>
          <p:nvSpPr>
            <p:cNvPr id="7" name="Freeform 37"/>
            <p:cNvSpPr>
              <a:spLocks noEditPoints="1"/>
            </p:cNvSpPr>
            <p:nvPr/>
          </p:nvSpPr>
          <p:spPr bwMode="auto">
            <a:xfrm>
              <a:off x="1911584" y="3953657"/>
              <a:ext cx="438150" cy="422275"/>
            </a:xfrm>
            <a:custGeom>
              <a:avLst/>
              <a:gdLst>
                <a:gd name="T0" fmla="*/ 1132 w 1214"/>
                <a:gd name="T1" fmla="*/ 737 h 1173"/>
                <a:gd name="T2" fmla="*/ 568 w 1214"/>
                <a:gd name="T3" fmla="*/ 27 h 1173"/>
                <a:gd name="T4" fmla="*/ 493 w 1214"/>
                <a:gd name="T5" fmla="*/ 18 h 1173"/>
                <a:gd name="T6" fmla="*/ 347 w 1214"/>
                <a:gd name="T7" fmla="*/ 283 h 1173"/>
                <a:gd name="T8" fmla="*/ 431 w 1214"/>
                <a:gd name="T9" fmla="*/ 574 h 1173"/>
                <a:gd name="T10" fmla="*/ 508 w 1214"/>
                <a:gd name="T11" fmla="*/ 671 h 1173"/>
                <a:gd name="T12" fmla="*/ 251 w 1214"/>
                <a:gd name="T13" fmla="*/ 671 h 1173"/>
                <a:gd name="T14" fmla="*/ 0 w 1214"/>
                <a:gd name="T15" fmla="*/ 922 h 1173"/>
                <a:gd name="T16" fmla="*/ 251 w 1214"/>
                <a:gd name="T17" fmla="*/ 1173 h 1173"/>
                <a:gd name="T18" fmla="*/ 963 w 1214"/>
                <a:gd name="T19" fmla="*/ 1173 h 1173"/>
                <a:gd name="T20" fmla="*/ 1214 w 1214"/>
                <a:gd name="T21" fmla="*/ 922 h 1173"/>
                <a:gd name="T22" fmla="*/ 1132 w 1214"/>
                <a:gd name="T23" fmla="*/ 737 h 1173"/>
                <a:gd name="T24" fmla="*/ 232 w 1214"/>
                <a:gd name="T25" fmla="*/ 1029 h 1173"/>
                <a:gd name="T26" fmla="*/ 125 w 1214"/>
                <a:gd name="T27" fmla="*/ 922 h 1173"/>
                <a:gd name="T28" fmla="*/ 232 w 1214"/>
                <a:gd name="T29" fmla="*/ 814 h 1173"/>
                <a:gd name="T30" fmla="*/ 340 w 1214"/>
                <a:gd name="T31" fmla="*/ 922 h 1173"/>
                <a:gd name="T32" fmla="*/ 232 w 1214"/>
                <a:gd name="T33" fmla="*/ 1029 h 1173"/>
                <a:gd name="T34" fmla="*/ 513 w 1214"/>
                <a:gd name="T35" fmla="*/ 509 h 1173"/>
                <a:gd name="T36" fmla="*/ 452 w 1214"/>
                <a:gd name="T37" fmla="*/ 295 h 1173"/>
                <a:gd name="T38" fmla="*/ 521 w 1214"/>
                <a:gd name="T39" fmla="*/ 138 h 1173"/>
                <a:gd name="T40" fmla="*/ 946 w 1214"/>
                <a:gd name="T41" fmla="*/ 671 h 1173"/>
                <a:gd name="T42" fmla="*/ 643 w 1214"/>
                <a:gd name="T43" fmla="*/ 671 h 1173"/>
                <a:gd name="T44" fmla="*/ 513 w 1214"/>
                <a:gd name="T45" fmla="*/ 509 h 1173"/>
                <a:gd name="T46" fmla="*/ 981 w 1214"/>
                <a:gd name="T47" fmla="*/ 1029 h 1173"/>
                <a:gd name="T48" fmla="*/ 874 w 1214"/>
                <a:gd name="T49" fmla="*/ 922 h 1173"/>
                <a:gd name="T50" fmla="*/ 981 w 1214"/>
                <a:gd name="T51" fmla="*/ 814 h 1173"/>
                <a:gd name="T52" fmla="*/ 1088 w 1214"/>
                <a:gd name="T53" fmla="*/ 922 h 1173"/>
                <a:gd name="T54" fmla="*/ 981 w 1214"/>
                <a:gd name="T55" fmla="*/ 1029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14" h="1173">
                  <a:moveTo>
                    <a:pt x="1132" y="737"/>
                  </a:moveTo>
                  <a:cubicBezTo>
                    <a:pt x="1130" y="734"/>
                    <a:pt x="568" y="27"/>
                    <a:pt x="568" y="27"/>
                  </a:cubicBezTo>
                  <a:cubicBezTo>
                    <a:pt x="549" y="4"/>
                    <a:pt x="516" y="0"/>
                    <a:pt x="493" y="18"/>
                  </a:cubicBezTo>
                  <a:cubicBezTo>
                    <a:pt x="411" y="84"/>
                    <a:pt x="359" y="178"/>
                    <a:pt x="347" y="283"/>
                  </a:cubicBezTo>
                  <a:cubicBezTo>
                    <a:pt x="335" y="388"/>
                    <a:pt x="365" y="492"/>
                    <a:pt x="431" y="574"/>
                  </a:cubicBezTo>
                  <a:lnTo>
                    <a:pt x="508" y="671"/>
                  </a:lnTo>
                  <a:lnTo>
                    <a:pt x="251" y="671"/>
                  </a:lnTo>
                  <a:cubicBezTo>
                    <a:pt x="112" y="671"/>
                    <a:pt x="0" y="784"/>
                    <a:pt x="0" y="922"/>
                  </a:cubicBezTo>
                  <a:cubicBezTo>
                    <a:pt x="0" y="1061"/>
                    <a:pt x="112" y="1173"/>
                    <a:pt x="251" y="1173"/>
                  </a:cubicBezTo>
                  <a:lnTo>
                    <a:pt x="963" y="1173"/>
                  </a:lnTo>
                  <a:cubicBezTo>
                    <a:pt x="1101" y="1173"/>
                    <a:pt x="1214" y="1060"/>
                    <a:pt x="1214" y="922"/>
                  </a:cubicBezTo>
                  <a:cubicBezTo>
                    <a:pt x="1214" y="849"/>
                    <a:pt x="1173" y="791"/>
                    <a:pt x="1132" y="737"/>
                  </a:cubicBezTo>
                  <a:close/>
                  <a:moveTo>
                    <a:pt x="232" y="1029"/>
                  </a:moveTo>
                  <a:cubicBezTo>
                    <a:pt x="173" y="1029"/>
                    <a:pt x="125" y="981"/>
                    <a:pt x="125" y="922"/>
                  </a:cubicBezTo>
                  <a:cubicBezTo>
                    <a:pt x="125" y="862"/>
                    <a:pt x="173" y="814"/>
                    <a:pt x="232" y="814"/>
                  </a:cubicBezTo>
                  <a:cubicBezTo>
                    <a:pt x="292" y="814"/>
                    <a:pt x="340" y="862"/>
                    <a:pt x="340" y="922"/>
                  </a:cubicBezTo>
                  <a:cubicBezTo>
                    <a:pt x="340" y="981"/>
                    <a:pt x="292" y="1029"/>
                    <a:pt x="232" y="1029"/>
                  </a:cubicBezTo>
                  <a:close/>
                  <a:moveTo>
                    <a:pt x="513" y="509"/>
                  </a:moveTo>
                  <a:cubicBezTo>
                    <a:pt x="465" y="448"/>
                    <a:pt x="443" y="372"/>
                    <a:pt x="452" y="295"/>
                  </a:cubicBezTo>
                  <a:cubicBezTo>
                    <a:pt x="458" y="236"/>
                    <a:pt x="483" y="181"/>
                    <a:pt x="521" y="138"/>
                  </a:cubicBezTo>
                  <a:lnTo>
                    <a:pt x="946" y="671"/>
                  </a:lnTo>
                  <a:lnTo>
                    <a:pt x="643" y="671"/>
                  </a:lnTo>
                  <a:lnTo>
                    <a:pt x="513" y="509"/>
                  </a:lnTo>
                  <a:close/>
                  <a:moveTo>
                    <a:pt x="981" y="1029"/>
                  </a:moveTo>
                  <a:cubicBezTo>
                    <a:pt x="922" y="1029"/>
                    <a:pt x="874" y="981"/>
                    <a:pt x="874" y="922"/>
                  </a:cubicBezTo>
                  <a:cubicBezTo>
                    <a:pt x="874" y="862"/>
                    <a:pt x="922" y="814"/>
                    <a:pt x="981" y="814"/>
                  </a:cubicBezTo>
                  <a:cubicBezTo>
                    <a:pt x="1040" y="814"/>
                    <a:pt x="1088" y="862"/>
                    <a:pt x="1088" y="922"/>
                  </a:cubicBezTo>
                  <a:cubicBezTo>
                    <a:pt x="1088" y="981"/>
                    <a:pt x="1040" y="1029"/>
                    <a:pt x="981" y="1029"/>
                  </a:cubicBezTo>
                  <a:close/>
                </a:path>
              </a:pathLst>
            </a:custGeom>
            <a:gradFill>
              <a:gsLst>
                <a:gs pos="0">
                  <a:schemeClr val="accent2">
                    <a:alpha val="90000"/>
                  </a:schemeClr>
                </a:gs>
                <a:gs pos="100000">
                  <a:schemeClr val="accent1"/>
                </a:gs>
              </a:gsLst>
              <a:lin ang="16200000" scaled="1"/>
            </a:gradFill>
            <a:ln>
              <a:noFill/>
            </a:ln>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8" name="Овал 7"/>
            <p:cNvSpPr/>
            <p:nvPr/>
          </p:nvSpPr>
          <p:spPr>
            <a:xfrm>
              <a:off x="1738968" y="3773104"/>
              <a:ext cx="783382" cy="783380"/>
            </a:xfrm>
            <a:prstGeom prst="ellipse">
              <a:avLst/>
            </a:prstGeom>
            <a:noFill/>
            <a:ln w="25400">
              <a:gradFill flip="none" rotWithShape="1">
                <a:gsLst>
                  <a:gs pos="0">
                    <a:schemeClr val="accent1"/>
                  </a:gs>
                  <a:gs pos="100000">
                    <a:schemeClr val="accent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srgbClr val="FFFFFF"/>
                </a:solidFill>
                <a:latin typeface="微软雅黑" panose="020B0503020204020204" pitchFamily="34" charset="-122"/>
                <a:ea typeface="微软雅黑" panose="020B0503020204020204" pitchFamily="34" charset="-122"/>
              </a:endParaRPr>
            </a:p>
          </p:txBody>
        </p:sp>
      </p:grpSp>
      <p:grpSp>
        <p:nvGrpSpPr>
          <p:cNvPr id="9" name="Группа 8"/>
          <p:cNvGrpSpPr/>
          <p:nvPr/>
        </p:nvGrpSpPr>
        <p:grpSpPr>
          <a:xfrm>
            <a:off x="1239631" y="3250587"/>
            <a:ext cx="464815" cy="464813"/>
            <a:chOff x="4404627" y="3773104"/>
            <a:chExt cx="783382" cy="783380"/>
          </a:xfrm>
        </p:grpSpPr>
        <p:grpSp>
          <p:nvGrpSpPr>
            <p:cNvPr id="10" name="Группа 9"/>
            <p:cNvGrpSpPr/>
            <p:nvPr/>
          </p:nvGrpSpPr>
          <p:grpSpPr>
            <a:xfrm>
              <a:off x="4576450" y="3960800"/>
              <a:ext cx="439737" cy="407988"/>
              <a:chOff x="7773988" y="2598738"/>
              <a:chExt cx="439737" cy="407988"/>
            </a:xfrm>
            <a:gradFill>
              <a:gsLst>
                <a:gs pos="0">
                  <a:schemeClr val="accent2">
                    <a:alpha val="90000"/>
                  </a:schemeClr>
                </a:gs>
                <a:gs pos="100000">
                  <a:schemeClr val="accent1"/>
                </a:gs>
              </a:gsLst>
              <a:lin ang="16200000" scaled="1"/>
            </a:gradFill>
          </p:grpSpPr>
          <p:sp>
            <p:nvSpPr>
              <p:cNvPr id="12" name="Freeform 42"/>
              <p:cNvSpPr/>
              <p:nvPr/>
            </p:nvSpPr>
            <p:spPr bwMode="auto">
              <a:xfrm>
                <a:off x="8121650" y="2706688"/>
                <a:ext cx="92075" cy="233363"/>
              </a:xfrm>
              <a:custGeom>
                <a:avLst/>
                <a:gdLst>
                  <a:gd name="T0" fmla="*/ 32 w 254"/>
                  <a:gd name="T1" fmla="*/ 0 h 646"/>
                  <a:gd name="T2" fmla="*/ 27 w 254"/>
                  <a:gd name="T3" fmla="*/ 38 h 646"/>
                  <a:gd name="T4" fmla="*/ 0 w 254"/>
                  <a:gd name="T5" fmla="*/ 101 h 646"/>
                  <a:gd name="T6" fmla="*/ 149 w 254"/>
                  <a:gd name="T7" fmla="*/ 348 h 646"/>
                  <a:gd name="T8" fmla="*/ 102 w 254"/>
                  <a:gd name="T9" fmla="*/ 501 h 646"/>
                  <a:gd name="T10" fmla="*/ 111 w 254"/>
                  <a:gd name="T11" fmla="*/ 646 h 646"/>
                  <a:gd name="T12" fmla="*/ 254 w 254"/>
                  <a:gd name="T13" fmla="*/ 348 h 646"/>
                  <a:gd name="T14" fmla="*/ 32 w 254"/>
                  <a:gd name="T15" fmla="*/ 0 h 6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646">
                    <a:moveTo>
                      <a:pt x="32" y="0"/>
                    </a:moveTo>
                    <a:cubicBezTo>
                      <a:pt x="33" y="13"/>
                      <a:pt x="31" y="26"/>
                      <a:pt x="27" y="38"/>
                    </a:cubicBezTo>
                    <a:cubicBezTo>
                      <a:pt x="20" y="60"/>
                      <a:pt x="11" y="82"/>
                      <a:pt x="0" y="101"/>
                    </a:cubicBezTo>
                    <a:cubicBezTo>
                      <a:pt x="88" y="148"/>
                      <a:pt x="149" y="241"/>
                      <a:pt x="149" y="348"/>
                    </a:cubicBezTo>
                    <a:cubicBezTo>
                      <a:pt x="149" y="404"/>
                      <a:pt x="132" y="457"/>
                      <a:pt x="102" y="501"/>
                    </a:cubicBezTo>
                    <a:lnTo>
                      <a:pt x="111" y="646"/>
                    </a:lnTo>
                    <a:cubicBezTo>
                      <a:pt x="198" y="576"/>
                      <a:pt x="254" y="468"/>
                      <a:pt x="254" y="348"/>
                    </a:cubicBezTo>
                    <a:cubicBezTo>
                      <a:pt x="254" y="194"/>
                      <a:pt x="163" y="61"/>
                      <a:pt x="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13" name="Freeform 43"/>
              <p:cNvSpPr/>
              <p:nvPr/>
            </p:nvSpPr>
            <p:spPr bwMode="auto">
              <a:xfrm>
                <a:off x="7773988" y="2706688"/>
                <a:ext cx="92075" cy="233363"/>
              </a:xfrm>
              <a:custGeom>
                <a:avLst/>
                <a:gdLst>
                  <a:gd name="T0" fmla="*/ 254 w 254"/>
                  <a:gd name="T1" fmla="*/ 101 h 646"/>
                  <a:gd name="T2" fmla="*/ 227 w 254"/>
                  <a:gd name="T3" fmla="*/ 38 h 646"/>
                  <a:gd name="T4" fmla="*/ 222 w 254"/>
                  <a:gd name="T5" fmla="*/ 0 h 646"/>
                  <a:gd name="T6" fmla="*/ 0 w 254"/>
                  <a:gd name="T7" fmla="*/ 348 h 646"/>
                  <a:gd name="T8" fmla="*/ 143 w 254"/>
                  <a:gd name="T9" fmla="*/ 646 h 646"/>
                  <a:gd name="T10" fmla="*/ 152 w 254"/>
                  <a:gd name="T11" fmla="*/ 501 h 646"/>
                  <a:gd name="T12" fmla="*/ 105 w 254"/>
                  <a:gd name="T13" fmla="*/ 348 h 646"/>
                  <a:gd name="T14" fmla="*/ 254 w 254"/>
                  <a:gd name="T15" fmla="*/ 101 h 6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646">
                    <a:moveTo>
                      <a:pt x="254" y="101"/>
                    </a:moveTo>
                    <a:cubicBezTo>
                      <a:pt x="243" y="81"/>
                      <a:pt x="235" y="60"/>
                      <a:pt x="227" y="38"/>
                    </a:cubicBezTo>
                    <a:cubicBezTo>
                      <a:pt x="223" y="26"/>
                      <a:pt x="222" y="13"/>
                      <a:pt x="222" y="0"/>
                    </a:cubicBezTo>
                    <a:cubicBezTo>
                      <a:pt x="91" y="61"/>
                      <a:pt x="0" y="194"/>
                      <a:pt x="0" y="348"/>
                    </a:cubicBezTo>
                    <a:cubicBezTo>
                      <a:pt x="0" y="468"/>
                      <a:pt x="56" y="576"/>
                      <a:pt x="143" y="646"/>
                    </a:cubicBezTo>
                    <a:lnTo>
                      <a:pt x="152" y="501"/>
                    </a:lnTo>
                    <a:cubicBezTo>
                      <a:pt x="122" y="457"/>
                      <a:pt x="105" y="404"/>
                      <a:pt x="105" y="348"/>
                    </a:cubicBezTo>
                    <a:cubicBezTo>
                      <a:pt x="105" y="241"/>
                      <a:pt x="166" y="148"/>
                      <a:pt x="254"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14" name="Freeform 44"/>
              <p:cNvSpPr/>
              <p:nvPr/>
            </p:nvSpPr>
            <p:spPr bwMode="auto">
              <a:xfrm>
                <a:off x="7853363" y="2776538"/>
                <a:ext cx="280987" cy="230188"/>
              </a:xfrm>
              <a:custGeom>
                <a:avLst/>
                <a:gdLst>
                  <a:gd name="T0" fmla="*/ 747 w 779"/>
                  <a:gd name="T1" fmla="*/ 23 h 642"/>
                  <a:gd name="T2" fmla="*/ 731 w 779"/>
                  <a:gd name="T3" fmla="*/ 1 h 642"/>
                  <a:gd name="T4" fmla="*/ 723 w 779"/>
                  <a:gd name="T5" fmla="*/ 0 h 642"/>
                  <a:gd name="T6" fmla="*/ 705 w 779"/>
                  <a:gd name="T7" fmla="*/ 8 h 642"/>
                  <a:gd name="T8" fmla="*/ 390 w 779"/>
                  <a:gd name="T9" fmla="*/ 148 h 642"/>
                  <a:gd name="T10" fmla="*/ 74 w 779"/>
                  <a:gd name="T11" fmla="*/ 8 h 642"/>
                  <a:gd name="T12" fmla="*/ 56 w 779"/>
                  <a:gd name="T13" fmla="*/ 0 h 642"/>
                  <a:gd name="T14" fmla="*/ 48 w 779"/>
                  <a:gd name="T15" fmla="*/ 1 h 642"/>
                  <a:gd name="T16" fmla="*/ 32 w 779"/>
                  <a:gd name="T17" fmla="*/ 23 h 642"/>
                  <a:gd name="T18" fmla="*/ 2 w 779"/>
                  <a:gd name="T19" fmla="*/ 524 h 642"/>
                  <a:gd name="T20" fmla="*/ 32 w 779"/>
                  <a:gd name="T21" fmla="*/ 607 h 642"/>
                  <a:gd name="T22" fmla="*/ 113 w 779"/>
                  <a:gd name="T23" fmla="*/ 642 h 642"/>
                  <a:gd name="T24" fmla="*/ 666 w 779"/>
                  <a:gd name="T25" fmla="*/ 642 h 642"/>
                  <a:gd name="T26" fmla="*/ 747 w 779"/>
                  <a:gd name="T27" fmla="*/ 607 h 642"/>
                  <a:gd name="T28" fmla="*/ 778 w 779"/>
                  <a:gd name="T29" fmla="*/ 524 h 642"/>
                  <a:gd name="T30" fmla="*/ 747 w 779"/>
                  <a:gd name="T31" fmla="*/ 23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9" h="642">
                    <a:moveTo>
                      <a:pt x="747" y="23"/>
                    </a:moveTo>
                    <a:cubicBezTo>
                      <a:pt x="747" y="13"/>
                      <a:pt x="740" y="4"/>
                      <a:pt x="731" y="1"/>
                    </a:cubicBezTo>
                    <a:cubicBezTo>
                      <a:pt x="728" y="0"/>
                      <a:pt x="726" y="0"/>
                      <a:pt x="723" y="0"/>
                    </a:cubicBezTo>
                    <a:cubicBezTo>
                      <a:pt x="716" y="0"/>
                      <a:pt x="710" y="3"/>
                      <a:pt x="705" y="8"/>
                    </a:cubicBezTo>
                    <a:cubicBezTo>
                      <a:pt x="627" y="94"/>
                      <a:pt x="515" y="148"/>
                      <a:pt x="390" y="148"/>
                    </a:cubicBezTo>
                    <a:cubicBezTo>
                      <a:pt x="265" y="148"/>
                      <a:pt x="152" y="94"/>
                      <a:pt x="74" y="8"/>
                    </a:cubicBezTo>
                    <a:cubicBezTo>
                      <a:pt x="70" y="3"/>
                      <a:pt x="63" y="0"/>
                      <a:pt x="56" y="0"/>
                    </a:cubicBezTo>
                    <a:cubicBezTo>
                      <a:pt x="54" y="0"/>
                      <a:pt x="51" y="0"/>
                      <a:pt x="48" y="1"/>
                    </a:cubicBezTo>
                    <a:cubicBezTo>
                      <a:pt x="39" y="4"/>
                      <a:pt x="33" y="13"/>
                      <a:pt x="32" y="23"/>
                    </a:cubicBezTo>
                    <a:lnTo>
                      <a:pt x="2" y="524"/>
                    </a:lnTo>
                    <a:cubicBezTo>
                      <a:pt x="0" y="554"/>
                      <a:pt x="11" y="585"/>
                      <a:pt x="32" y="607"/>
                    </a:cubicBezTo>
                    <a:cubicBezTo>
                      <a:pt x="53" y="629"/>
                      <a:pt x="82" y="642"/>
                      <a:pt x="113" y="642"/>
                    </a:cubicBezTo>
                    <a:lnTo>
                      <a:pt x="666" y="642"/>
                    </a:lnTo>
                    <a:cubicBezTo>
                      <a:pt x="697" y="642"/>
                      <a:pt x="726" y="629"/>
                      <a:pt x="747" y="607"/>
                    </a:cubicBezTo>
                    <a:cubicBezTo>
                      <a:pt x="769" y="585"/>
                      <a:pt x="779" y="554"/>
                      <a:pt x="778" y="524"/>
                    </a:cubicBezTo>
                    <a:lnTo>
                      <a:pt x="74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15" name="Freeform 45"/>
              <p:cNvSpPr/>
              <p:nvPr/>
            </p:nvSpPr>
            <p:spPr bwMode="auto">
              <a:xfrm>
                <a:off x="7881938" y="2693988"/>
                <a:ext cx="222250" cy="96838"/>
              </a:xfrm>
              <a:custGeom>
                <a:avLst/>
                <a:gdLst>
                  <a:gd name="T0" fmla="*/ 9 w 615"/>
                  <a:gd name="T1" fmla="*/ 16 h 271"/>
                  <a:gd name="T2" fmla="*/ 4 w 615"/>
                  <a:gd name="T3" fmla="*/ 50 h 271"/>
                  <a:gd name="T4" fmla="*/ 308 w 615"/>
                  <a:gd name="T5" fmla="*/ 271 h 271"/>
                  <a:gd name="T6" fmla="*/ 611 w 615"/>
                  <a:gd name="T7" fmla="*/ 50 h 271"/>
                  <a:gd name="T8" fmla="*/ 606 w 615"/>
                  <a:gd name="T9" fmla="*/ 16 h 271"/>
                  <a:gd name="T10" fmla="*/ 576 w 615"/>
                  <a:gd name="T11" fmla="*/ 0 h 271"/>
                  <a:gd name="T12" fmla="*/ 40 w 615"/>
                  <a:gd name="T13" fmla="*/ 0 h 271"/>
                  <a:gd name="T14" fmla="*/ 9 w 615"/>
                  <a:gd name="T15" fmla="*/ 16 h 2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5" h="271">
                    <a:moveTo>
                      <a:pt x="9" y="16"/>
                    </a:moveTo>
                    <a:cubicBezTo>
                      <a:pt x="2" y="26"/>
                      <a:pt x="0" y="38"/>
                      <a:pt x="4" y="50"/>
                    </a:cubicBezTo>
                    <a:cubicBezTo>
                      <a:pt x="46" y="178"/>
                      <a:pt x="166" y="271"/>
                      <a:pt x="308" y="271"/>
                    </a:cubicBezTo>
                    <a:cubicBezTo>
                      <a:pt x="449" y="271"/>
                      <a:pt x="570" y="178"/>
                      <a:pt x="611" y="50"/>
                    </a:cubicBezTo>
                    <a:cubicBezTo>
                      <a:pt x="615" y="38"/>
                      <a:pt x="613" y="26"/>
                      <a:pt x="606" y="16"/>
                    </a:cubicBezTo>
                    <a:cubicBezTo>
                      <a:pt x="599" y="6"/>
                      <a:pt x="588" y="0"/>
                      <a:pt x="576" y="0"/>
                    </a:cubicBezTo>
                    <a:lnTo>
                      <a:pt x="40" y="0"/>
                    </a:lnTo>
                    <a:cubicBezTo>
                      <a:pt x="28" y="0"/>
                      <a:pt x="16" y="6"/>
                      <a:pt x="9"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16" name="Freeform 46"/>
              <p:cNvSpPr/>
              <p:nvPr/>
            </p:nvSpPr>
            <p:spPr bwMode="auto">
              <a:xfrm>
                <a:off x="7913688" y="2598738"/>
                <a:ext cx="160337" cy="76200"/>
              </a:xfrm>
              <a:custGeom>
                <a:avLst/>
                <a:gdLst>
                  <a:gd name="T0" fmla="*/ 445 w 445"/>
                  <a:gd name="T1" fmla="*/ 30 h 212"/>
                  <a:gd name="T2" fmla="*/ 415 w 445"/>
                  <a:gd name="T3" fmla="*/ 0 h 212"/>
                  <a:gd name="T4" fmla="*/ 30 w 445"/>
                  <a:gd name="T5" fmla="*/ 0 h 212"/>
                  <a:gd name="T6" fmla="*/ 0 w 445"/>
                  <a:gd name="T7" fmla="*/ 30 h 212"/>
                  <a:gd name="T8" fmla="*/ 0 w 445"/>
                  <a:gd name="T9" fmla="*/ 182 h 212"/>
                  <a:gd name="T10" fmla="*/ 30 w 445"/>
                  <a:gd name="T11" fmla="*/ 212 h 212"/>
                  <a:gd name="T12" fmla="*/ 415 w 445"/>
                  <a:gd name="T13" fmla="*/ 212 h 212"/>
                  <a:gd name="T14" fmla="*/ 445 w 445"/>
                  <a:gd name="T15" fmla="*/ 182 h 212"/>
                  <a:gd name="T16" fmla="*/ 445 w 445"/>
                  <a:gd name="T17" fmla="*/ 3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5" h="212">
                    <a:moveTo>
                      <a:pt x="445" y="30"/>
                    </a:moveTo>
                    <a:cubicBezTo>
                      <a:pt x="445" y="14"/>
                      <a:pt x="432" y="0"/>
                      <a:pt x="415" y="0"/>
                    </a:cubicBezTo>
                    <a:lnTo>
                      <a:pt x="30" y="0"/>
                    </a:lnTo>
                    <a:cubicBezTo>
                      <a:pt x="14" y="0"/>
                      <a:pt x="0" y="14"/>
                      <a:pt x="0" y="30"/>
                    </a:cubicBezTo>
                    <a:lnTo>
                      <a:pt x="0" y="182"/>
                    </a:lnTo>
                    <a:cubicBezTo>
                      <a:pt x="0" y="198"/>
                      <a:pt x="14" y="212"/>
                      <a:pt x="30" y="212"/>
                    </a:cubicBezTo>
                    <a:lnTo>
                      <a:pt x="415" y="212"/>
                    </a:lnTo>
                    <a:cubicBezTo>
                      <a:pt x="432" y="212"/>
                      <a:pt x="445" y="198"/>
                      <a:pt x="445" y="182"/>
                    </a:cubicBezTo>
                    <a:lnTo>
                      <a:pt x="445"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17" name="Freeform 47"/>
              <p:cNvSpPr/>
              <p:nvPr/>
            </p:nvSpPr>
            <p:spPr bwMode="auto">
              <a:xfrm>
                <a:off x="7834313" y="2598738"/>
                <a:ext cx="53975" cy="76200"/>
              </a:xfrm>
              <a:custGeom>
                <a:avLst/>
                <a:gdLst>
                  <a:gd name="T0" fmla="*/ 106 w 150"/>
                  <a:gd name="T1" fmla="*/ 212 h 212"/>
                  <a:gd name="T2" fmla="*/ 120 w 150"/>
                  <a:gd name="T3" fmla="*/ 212 h 212"/>
                  <a:gd name="T4" fmla="*/ 150 w 150"/>
                  <a:gd name="T5" fmla="*/ 183 h 212"/>
                  <a:gd name="T6" fmla="*/ 150 w 150"/>
                  <a:gd name="T7" fmla="*/ 31 h 212"/>
                  <a:gd name="T8" fmla="*/ 120 w 150"/>
                  <a:gd name="T9" fmla="*/ 0 h 212"/>
                  <a:gd name="T10" fmla="*/ 106 w 150"/>
                  <a:gd name="T11" fmla="*/ 0 h 212"/>
                  <a:gd name="T12" fmla="*/ 0 w 150"/>
                  <a:gd name="T13" fmla="*/ 107 h 212"/>
                  <a:gd name="T14" fmla="*/ 0 w 150"/>
                  <a:gd name="T15" fmla="*/ 107 h 212"/>
                  <a:gd name="T16" fmla="*/ 106 w 150"/>
                  <a:gd name="T17"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12">
                    <a:moveTo>
                      <a:pt x="106" y="212"/>
                    </a:moveTo>
                    <a:lnTo>
                      <a:pt x="120" y="212"/>
                    </a:lnTo>
                    <a:cubicBezTo>
                      <a:pt x="137" y="212"/>
                      <a:pt x="150" y="199"/>
                      <a:pt x="150" y="183"/>
                    </a:cubicBezTo>
                    <a:lnTo>
                      <a:pt x="150" y="31"/>
                    </a:lnTo>
                    <a:cubicBezTo>
                      <a:pt x="150" y="15"/>
                      <a:pt x="137" y="0"/>
                      <a:pt x="120" y="0"/>
                    </a:cubicBezTo>
                    <a:lnTo>
                      <a:pt x="106" y="0"/>
                    </a:lnTo>
                    <a:cubicBezTo>
                      <a:pt x="48" y="0"/>
                      <a:pt x="0" y="48"/>
                      <a:pt x="0" y="107"/>
                    </a:cubicBezTo>
                    <a:lnTo>
                      <a:pt x="0" y="107"/>
                    </a:lnTo>
                    <a:cubicBezTo>
                      <a:pt x="0" y="165"/>
                      <a:pt x="48" y="212"/>
                      <a:pt x="106"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18" name="Freeform 48"/>
              <p:cNvSpPr/>
              <p:nvPr/>
            </p:nvSpPr>
            <p:spPr bwMode="auto">
              <a:xfrm>
                <a:off x="8099425" y="2598738"/>
                <a:ext cx="53975" cy="76200"/>
              </a:xfrm>
              <a:custGeom>
                <a:avLst/>
                <a:gdLst>
                  <a:gd name="T0" fmla="*/ 30 w 150"/>
                  <a:gd name="T1" fmla="*/ 212 h 212"/>
                  <a:gd name="T2" fmla="*/ 44 w 150"/>
                  <a:gd name="T3" fmla="*/ 212 h 212"/>
                  <a:gd name="T4" fmla="*/ 150 w 150"/>
                  <a:gd name="T5" fmla="*/ 107 h 212"/>
                  <a:gd name="T6" fmla="*/ 150 w 150"/>
                  <a:gd name="T7" fmla="*/ 107 h 212"/>
                  <a:gd name="T8" fmla="*/ 44 w 150"/>
                  <a:gd name="T9" fmla="*/ 0 h 212"/>
                  <a:gd name="T10" fmla="*/ 30 w 150"/>
                  <a:gd name="T11" fmla="*/ 0 h 212"/>
                  <a:gd name="T12" fmla="*/ 0 w 150"/>
                  <a:gd name="T13" fmla="*/ 31 h 212"/>
                  <a:gd name="T14" fmla="*/ 0 w 150"/>
                  <a:gd name="T15" fmla="*/ 183 h 212"/>
                  <a:gd name="T16" fmla="*/ 30 w 150"/>
                  <a:gd name="T17"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12">
                    <a:moveTo>
                      <a:pt x="30" y="212"/>
                    </a:moveTo>
                    <a:lnTo>
                      <a:pt x="44" y="212"/>
                    </a:lnTo>
                    <a:cubicBezTo>
                      <a:pt x="103" y="212"/>
                      <a:pt x="150" y="165"/>
                      <a:pt x="150" y="107"/>
                    </a:cubicBezTo>
                    <a:lnTo>
                      <a:pt x="150" y="107"/>
                    </a:lnTo>
                    <a:cubicBezTo>
                      <a:pt x="150" y="48"/>
                      <a:pt x="103" y="0"/>
                      <a:pt x="44" y="0"/>
                    </a:cubicBezTo>
                    <a:lnTo>
                      <a:pt x="30" y="0"/>
                    </a:lnTo>
                    <a:cubicBezTo>
                      <a:pt x="13" y="0"/>
                      <a:pt x="0" y="15"/>
                      <a:pt x="0" y="31"/>
                    </a:cubicBezTo>
                    <a:lnTo>
                      <a:pt x="0" y="183"/>
                    </a:lnTo>
                    <a:cubicBezTo>
                      <a:pt x="0" y="199"/>
                      <a:pt x="13" y="212"/>
                      <a:pt x="30"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grpSp>
        <p:sp>
          <p:nvSpPr>
            <p:cNvPr id="11" name="Овал 10"/>
            <p:cNvSpPr/>
            <p:nvPr/>
          </p:nvSpPr>
          <p:spPr>
            <a:xfrm>
              <a:off x="4404627" y="3773104"/>
              <a:ext cx="783382" cy="783380"/>
            </a:xfrm>
            <a:prstGeom prst="ellipse">
              <a:avLst/>
            </a:prstGeom>
            <a:noFill/>
            <a:ln w="25400">
              <a:gradFill flip="none" rotWithShape="1">
                <a:gsLst>
                  <a:gs pos="0">
                    <a:schemeClr val="accent1"/>
                  </a:gs>
                  <a:gs pos="100000">
                    <a:schemeClr val="accent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srgbClr val="FFFFFF"/>
                </a:solidFill>
                <a:latin typeface="微软雅黑" panose="020B0503020204020204" pitchFamily="34" charset="-122"/>
                <a:ea typeface="微软雅黑" panose="020B0503020204020204" pitchFamily="34" charset="-122"/>
              </a:endParaRPr>
            </a:p>
          </p:txBody>
        </p:sp>
      </p:grpSp>
      <p:grpSp>
        <p:nvGrpSpPr>
          <p:cNvPr id="19" name="Группа 18"/>
          <p:cNvGrpSpPr/>
          <p:nvPr/>
        </p:nvGrpSpPr>
        <p:grpSpPr>
          <a:xfrm>
            <a:off x="5169834" y="1532884"/>
            <a:ext cx="464815" cy="464813"/>
            <a:chOff x="7014977" y="3773104"/>
            <a:chExt cx="783382" cy="783380"/>
          </a:xfrm>
        </p:grpSpPr>
        <p:grpSp>
          <p:nvGrpSpPr>
            <p:cNvPr id="20" name="Группа 19"/>
            <p:cNvGrpSpPr/>
            <p:nvPr/>
          </p:nvGrpSpPr>
          <p:grpSpPr>
            <a:xfrm>
              <a:off x="7191562" y="4031444"/>
              <a:ext cx="430212" cy="266701"/>
              <a:chOff x="8542338" y="3546475"/>
              <a:chExt cx="430212" cy="266701"/>
            </a:xfrm>
            <a:gradFill>
              <a:gsLst>
                <a:gs pos="0">
                  <a:schemeClr val="accent2">
                    <a:alpha val="90000"/>
                  </a:schemeClr>
                </a:gs>
                <a:gs pos="100000">
                  <a:schemeClr val="accent1"/>
                </a:gs>
              </a:gsLst>
              <a:lin ang="16200000" scaled="1"/>
            </a:gradFill>
          </p:grpSpPr>
          <p:sp>
            <p:nvSpPr>
              <p:cNvPr id="22" name="Freeform 17"/>
              <p:cNvSpPr/>
              <p:nvPr/>
            </p:nvSpPr>
            <p:spPr bwMode="auto">
              <a:xfrm>
                <a:off x="8542338" y="3548063"/>
                <a:ext cx="223837" cy="265113"/>
              </a:xfrm>
              <a:custGeom>
                <a:avLst/>
                <a:gdLst>
                  <a:gd name="T0" fmla="*/ 623 w 623"/>
                  <a:gd name="T1" fmla="*/ 0 h 733"/>
                  <a:gd name="T2" fmla="*/ 523 w 623"/>
                  <a:gd name="T3" fmla="*/ 75 h 733"/>
                  <a:gd name="T4" fmla="*/ 478 w 623"/>
                  <a:gd name="T5" fmla="*/ 159 h 733"/>
                  <a:gd name="T6" fmla="*/ 147 w 623"/>
                  <a:gd name="T7" fmla="*/ 159 h 733"/>
                  <a:gd name="T8" fmla="*/ 0 w 623"/>
                  <a:gd name="T9" fmla="*/ 306 h 733"/>
                  <a:gd name="T10" fmla="*/ 0 w 623"/>
                  <a:gd name="T11" fmla="*/ 426 h 733"/>
                  <a:gd name="T12" fmla="*/ 147 w 623"/>
                  <a:gd name="T13" fmla="*/ 574 h 733"/>
                  <a:gd name="T14" fmla="*/ 478 w 623"/>
                  <a:gd name="T15" fmla="*/ 574 h 733"/>
                  <a:gd name="T16" fmla="*/ 523 w 623"/>
                  <a:gd name="T17" fmla="*/ 658 h 733"/>
                  <a:gd name="T18" fmla="*/ 623 w 623"/>
                  <a:gd name="T19" fmla="*/ 733 h 733"/>
                  <a:gd name="T20" fmla="*/ 623 w 623"/>
                  <a:gd name="T21" fmla="*/ 0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3" h="733">
                    <a:moveTo>
                      <a:pt x="623" y="0"/>
                    </a:moveTo>
                    <a:cubicBezTo>
                      <a:pt x="580" y="9"/>
                      <a:pt x="543" y="36"/>
                      <a:pt x="523" y="75"/>
                    </a:cubicBezTo>
                    <a:lnTo>
                      <a:pt x="478" y="159"/>
                    </a:lnTo>
                    <a:lnTo>
                      <a:pt x="147" y="159"/>
                    </a:lnTo>
                    <a:cubicBezTo>
                      <a:pt x="66" y="159"/>
                      <a:pt x="0" y="225"/>
                      <a:pt x="0" y="306"/>
                    </a:cubicBezTo>
                    <a:lnTo>
                      <a:pt x="0" y="426"/>
                    </a:lnTo>
                    <a:cubicBezTo>
                      <a:pt x="0" y="507"/>
                      <a:pt x="66" y="574"/>
                      <a:pt x="147" y="574"/>
                    </a:cubicBezTo>
                    <a:lnTo>
                      <a:pt x="478" y="574"/>
                    </a:lnTo>
                    <a:lnTo>
                      <a:pt x="523" y="658"/>
                    </a:lnTo>
                    <a:cubicBezTo>
                      <a:pt x="543" y="697"/>
                      <a:pt x="580" y="724"/>
                      <a:pt x="623" y="733"/>
                    </a:cubicBezTo>
                    <a:lnTo>
                      <a:pt x="6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23" name="Freeform 18"/>
              <p:cNvSpPr/>
              <p:nvPr/>
            </p:nvSpPr>
            <p:spPr bwMode="auto">
              <a:xfrm>
                <a:off x="8782050" y="3546475"/>
                <a:ext cx="71437" cy="266700"/>
              </a:xfrm>
              <a:custGeom>
                <a:avLst/>
                <a:gdLst>
                  <a:gd name="T0" fmla="*/ 0 w 202"/>
                  <a:gd name="T1" fmla="*/ 0 h 739"/>
                  <a:gd name="T2" fmla="*/ 0 w 202"/>
                  <a:gd name="T3" fmla="*/ 739 h 739"/>
                  <a:gd name="T4" fmla="*/ 202 w 202"/>
                  <a:gd name="T5" fmla="*/ 526 h 739"/>
                  <a:gd name="T6" fmla="*/ 202 w 202"/>
                  <a:gd name="T7" fmla="*/ 213 h 739"/>
                  <a:gd name="T8" fmla="*/ 0 w 202"/>
                  <a:gd name="T9" fmla="*/ 0 h 739"/>
                </a:gdLst>
                <a:ahLst/>
                <a:cxnLst>
                  <a:cxn ang="0">
                    <a:pos x="T0" y="T1"/>
                  </a:cxn>
                  <a:cxn ang="0">
                    <a:pos x="T2" y="T3"/>
                  </a:cxn>
                  <a:cxn ang="0">
                    <a:pos x="T4" y="T5"/>
                  </a:cxn>
                  <a:cxn ang="0">
                    <a:pos x="T6" y="T7"/>
                  </a:cxn>
                  <a:cxn ang="0">
                    <a:pos x="T8" y="T9"/>
                  </a:cxn>
                </a:cxnLst>
                <a:rect l="0" t="0" r="r" b="b"/>
                <a:pathLst>
                  <a:path w="202" h="739">
                    <a:moveTo>
                      <a:pt x="0" y="0"/>
                    </a:moveTo>
                    <a:lnTo>
                      <a:pt x="0" y="739"/>
                    </a:lnTo>
                    <a:cubicBezTo>
                      <a:pt x="113" y="733"/>
                      <a:pt x="202" y="640"/>
                      <a:pt x="202" y="526"/>
                    </a:cubicBezTo>
                    <a:lnTo>
                      <a:pt x="202" y="213"/>
                    </a:lnTo>
                    <a:cubicBezTo>
                      <a:pt x="202" y="98"/>
                      <a:pt x="113"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24" name="Freeform 19"/>
              <p:cNvSpPr/>
              <p:nvPr/>
            </p:nvSpPr>
            <p:spPr bwMode="auto">
              <a:xfrm>
                <a:off x="8877300" y="3665538"/>
                <a:ext cx="93662" cy="28575"/>
              </a:xfrm>
              <a:custGeom>
                <a:avLst/>
                <a:gdLst>
                  <a:gd name="T0" fmla="*/ 223 w 261"/>
                  <a:gd name="T1" fmla="*/ 0 h 77"/>
                  <a:gd name="T2" fmla="*/ 39 w 261"/>
                  <a:gd name="T3" fmla="*/ 0 h 77"/>
                  <a:gd name="T4" fmla="*/ 0 w 261"/>
                  <a:gd name="T5" fmla="*/ 39 h 77"/>
                  <a:gd name="T6" fmla="*/ 39 w 261"/>
                  <a:gd name="T7" fmla="*/ 77 h 77"/>
                  <a:gd name="T8" fmla="*/ 223 w 261"/>
                  <a:gd name="T9" fmla="*/ 77 h 77"/>
                  <a:gd name="T10" fmla="*/ 261 w 261"/>
                  <a:gd name="T11" fmla="*/ 39 h 77"/>
                  <a:gd name="T12" fmla="*/ 223 w 261"/>
                  <a:gd name="T13" fmla="*/ 0 h 77"/>
                </a:gdLst>
                <a:ahLst/>
                <a:cxnLst>
                  <a:cxn ang="0">
                    <a:pos x="T0" y="T1"/>
                  </a:cxn>
                  <a:cxn ang="0">
                    <a:pos x="T2" y="T3"/>
                  </a:cxn>
                  <a:cxn ang="0">
                    <a:pos x="T4" y="T5"/>
                  </a:cxn>
                  <a:cxn ang="0">
                    <a:pos x="T6" y="T7"/>
                  </a:cxn>
                  <a:cxn ang="0">
                    <a:pos x="T8" y="T9"/>
                  </a:cxn>
                  <a:cxn ang="0">
                    <a:pos x="T10" y="T11"/>
                  </a:cxn>
                  <a:cxn ang="0">
                    <a:pos x="T12" y="T13"/>
                  </a:cxn>
                </a:cxnLst>
                <a:rect l="0" t="0" r="r" b="b"/>
                <a:pathLst>
                  <a:path w="261" h="77">
                    <a:moveTo>
                      <a:pt x="223" y="0"/>
                    </a:moveTo>
                    <a:lnTo>
                      <a:pt x="39" y="0"/>
                    </a:lnTo>
                    <a:cubicBezTo>
                      <a:pt x="17" y="0"/>
                      <a:pt x="0" y="18"/>
                      <a:pt x="0" y="39"/>
                    </a:cubicBezTo>
                    <a:cubicBezTo>
                      <a:pt x="0" y="60"/>
                      <a:pt x="17" y="77"/>
                      <a:pt x="39" y="77"/>
                    </a:cubicBezTo>
                    <a:lnTo>
                      <a:pt x="223" y="77"/>
                    </a:lnTo>
                    <a:cubicBezTo>
                      <a:pt x="244" y="77"/>
                      <a:pt x="261" y="60"/>
                      <a:pt x="261" y="39"/>
                    </a:cubicBezTo>
                    <a:cubicBezTo>
                      <a:pt x="261" y="18"/>
                      <a:pt x="244" y="0"/>
                      <a:pt x="2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25" name="Freeform 20"/>
              <p:cNvSpPr/>
              <p:nvPr/>
            </p:nvSpPr>
            <p:spPr bwMode="auto">
              <a:xfrm>
                <a:off x="8872538" y="3736975"/>
                <a:ext cx="100012" cy="49213"/>
              </a:xfrm>
              <a:custGeom>
                <a:avLst/>
                <a:gdLst>
                  <a:gd name="T0" fmla="*/ 244 w 276"/>
                  <a:gd name="T1" fmla="*/ 63 h 139"/>
                  <a:gd name="T2" fmla="*/ 54 w 276"/>
                  <a:gd name="T3" fmla="*/ 7 h 139"/>
                  <a:gd name="T4" fmla="*/ 6 w 276"/>
                  <a:gd name="T5" fmla="*/ 32 h 139"/>
                  <a:gd name="T6" fmla="*/ 32 w 276"/>
                  <a:gd name="T7" fmla="*/ 80 h 139"/>
                  <a:gd name="T8" fmla="*/ 222 w 276"/>
                  <a:gd name="T9" fmla="*/ 137 h 139"/>
                  <a:gd name="T10" fmla="*/ 233 w 276"/>
                  <a:gd name="T11" fmla="*/ 139 h 139"/>
                  <a:gd name="T12" fmla="*/ 270 w 276"/>
                  <a:gd name="T13" fmla="*/ 111 h 139"/>
                  <a:gd name="T14" fmla="*/ 244 w 276"/>
                  <a:gd name="T15" fmla="*/ 63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6" h="139">
                    <a:moveTo>
                      <a:pt x="244" y="63"/>
                    </a:moveTo>
                    <a:lnTo>
                      <a:pt x="54" y="7"/>
                    </a:lnTo>
                    <a:cubicBezTo>
                      <a:pt x="34" y="0"/>
                      <a:pt x="13" y="12"/>
                      <a:pt x="6" y="32"/>
                    </a:cubicBezTo>
                    <a:cubicBezTo>
                      <a:pt x="0" y="53"/>
                      <a:pt x="12" y="74"/>
                      <a:pt x="32" y="80"/>
                    </a:cubicBezTo>
                    <a:lnTo>
                      <a:pt x="222" y="137"/>
                    </a:lnTo>
                    <a:cubicBezTo>
                      <a:pt x="226" y="138"/>
                      <a:pt x="229" y="139"/>
                      <a:pt x="233" y="139"/>
                    </a:cubicBezTo>
                    <a:cubicBezTo>
                      <a:pt x="249" y="139"/>
                      <a:pt x="265" y="128"/>
                      <a:pt x="270" y="111"/>
                    </a:cubicBezTo>
                    <a:cubicBezTo>
                      <a:pt x="276" y="91"/>
                      <a:pt x="264" y="70"/>
                      <a:pt x="244"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26" name="Freeform 21"/>
              <p:cNvSpPr/>
              <p:nvPr/>
            </p:nvSpPr>
            <p:spPr bwMode="auto">
              <a:xfrm>
                <a:off x="8872538" y="3571875"/>
                <a:ext cx="100012" cy="50800"/>
              </a:xfrm>
              <a:custGeom>
                <a:avLst/>
                <a:gdLst>
                  <a:gd name="T0" fmla="*/ 43 w 276"/>
                  <a:gd name="T1" fmla="*/ 138 h 138"/>
                  <a:gd name="T2" fmla="*/ 54 w 276"/>
                  <a:gd name="T3" fmla="*/ 137 h 138"/>
                  <a:gd name="T4" fmla="*/ 244 w 276"/>
                  <a:gd name="T5" fmla="*/ 80 h 138"/>
                  <a:gd name="T6" fmla="*/ 270 w 276"/>
                  <a:gd name="T7" fmla="*/ 32 h 138"/>
                  <a:gd name="T8" fmla="*/ 222 w 276"/>
                  <a:gd name="T9" fmla="*/ 6 h 138"/>
                  <a:gd name="T10" fmla="*/ 32 w 276"/>
                  <a:gd name="T11" fmla="*/ 63 h 138"/>
                  <a:gd name="T12" fmla="*/ 6 w 276"/>
                  <a:gd name="T13" fmla="*/ 111 h 138"/>
                  <a:gd name="T14" fmla="*/ 43 w 276"/>
                  <a:gd name="T15" fmla="*/ 138 h 1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6" h="138">
                    <a:moveTo>
                      <a:pt x="43" y="138"/>
                    </a:moveTo>
                    <a:cubicBezTo>
                      <a:pt x="47" y="138"/>
                      <a:pt x="51" y="138"/>
                      <a:pt x="54" y="137"/>
                    </a:cubicBezTo>
                    <a:lnTo>
                      <a:pt x="244" y="80"/>
                    </a:lnTo>
                    <a:cubicBezTo>
                      <a:pt x="264" y="74"/>
                      <a:pt x="276" y="52"/>
                      <a:pt x="270" y="32"/>
                    </a:cubicBezTo>
                    <a:cubicBezTo>
                      <a:pt x="264" y="12"/>
                      <a:pt x="242" y="0"/>
                      <a:pt x="222" y="6"/>
                    </a:cubicBezTo>
                    <a:lnTo>
                      <a:pt x="32" y="63"/>
                    </a:lnTo>
                    <a:cubicBezTo>
                      <a:pt x="12" y="69"/>
                      <a:pt x="0" y="91"/>
                      <a:pt x="6" y="111"/>
                    </a:cubicBezTo>
                    <a:cubicBezTo>
                      <a:pt x="11" y="128"/>
                      <a:pt x="27" y="138"/>
                      <a:pt x="43"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27" name="Freeform 22"/>
              <p:cNvSpPr/>
              <p:nvPr/>
            </p:nvSpPr>
            <p:spPr bwMode="auto">
              <a:xfrm>
                <a:off x="8596313" y="3559175"/>
                <a:ext cx="65087" cy="26988"/>
              </a:xfrm>
              <a:custGeom>
                <a:avLst/>
                <a:gdLst>
                  <a:gd name="T0" fmla="*/ 103 w 179"/>
                  <a:gd name="T1" fmla="*/ 0 h 77"/>
                  <a:gd name="T2" fmla="*/ 77 w 179"/>
                  <a:gd name="T3" fmla="*/ 0 h 77"/>
                  <a:gd name="T4" fmla="*/ 0 w 179"/>
                  <a:gd name="T5" fmla="*/ 77 h 77"/>
                  <a:gd name="T6" fmla="*/ 179 w 179"/>
                  <a:gd name="T7" fmla="*/ 77 h 77"/>
                  <a:gd name="T8" fmla="*/ 103 w 179"/>
                  <a:gd name="T9" fmla="*/ 0 h 77"/>
                </a:gdLst>
                <a:ahLst/>
                <a:cxnLst>
                  <a:cxn ang="0">
                    <a:pos x="T0" y="T1"/>
                  </a:cxn>
                  <a:cxn ang="0">
                    <a:pos x="T2" y="T3"/>
                  </a:cxn>
                  <a:cxn ang="0">
                    <a:pos x="T4" y="T5"/>
                  </a:cxn>
                  <a:cxn ang="0">
                    <a:pos x="T6" y="T7"/>
                  </a:cxn>
                  <a:cxn ang="0">
                    <a:pos x="T8" y="T9"/>
                  </a:cxn>
                </a:cxnLst>
                <a:rect l="0" t="0" r="r" b="b"/>
                <a:pathLst>
                  <a:path w="179" h="77">
                    <a:moveTo>
                      <a:pt x="103" y="0"/>
                    </a:moveTo>
                    <a:lnTo>
                      <a:pt x="77" y="0"/>
                    </a:lnTo>
                    <a:cubicBezTo>
                      <a:pt x="35" y="0"/>
                      <a:pt x="0" y="35"/>
                      <a:pt x="0" y="77"/>
                    </a:cubicBezTo>
                    <a:lnTo>
                      <a:pt x="179" y="77"/>
                    </a:lnTo>
                    <a:cubicBezTo>
                      <a:pt x="179" y="35"/>
                      <a:pt x="145" y="0"/>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grpSp>
        <p:sp>
          <p:nvSpPr>
            <p:cNvPr id="21" name="Овал 20"/>
            <p:cNvSpPr/>
            <p:nvPr/>
          </p:nvSpPr>
          <p:spPr>
            <a:xfrm>
              <a:off x="7014977" y="3773104"/>
              <a:ext cx="783382" cy="783380"/>
            </a:xfrm>
            <a:prstGeom prst="ellipse">
              <a:avLst/>
            </a:prstGeom>
            <a:noFill/>
            <a:ln w="25400">
              <a:gradFill flip="none" rotWithShape="1">
                <a:gsLst>
                  <a:gs pos="0">
                    <a:schemeClr val="accent1"/>
                  </a:gs>
                  <a:gs pos="100000">
                    <a:schemeClr val="accent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srgbClr val="FFFFFF"/>
                </a:solidFill>
                <a:latin typeface="微软雅黑" panose="020B0503020204020204" pitchFamily="34" charset="-122"/>
                <a:ea typeface="微软雅黑" panose="020B0503020204020204" pitchFamily="34" charset="-122"/>
              </a:endParaRPr>
            </a:p>
          </p:txBody>
        </p:sp>
      </p:grpSp>
      <p:grpSp>
        <p:nvGrpSpPr>
          <p:cNvPr id="28" name="Группа 27"/>
          <p:cNvGrpSpPr/>
          <p:nvPr/>
        </p:nvGrpSpPr>
        <p:grpSpPr>
          <a:xfrm>
            <a:off x="5175014" y="3251419"/>
            <a:ext cx="464815" cy="464813"/>
            <a:chOff x="9655364" y="3773104"/>
            <a:chExt cx="783382" cy="783380"/>
          </a:xfrm>
        </p:grpSpPr>
        <p:grpSp>
          <p:nvGrpSpPr>
            <p:cNvPr id="29" name="Группа 28"/>
            <p:cNvGrpSpPr/>
            <p:nvPr/>
          </p:nvGrpSpPr>
          <p:grpSpPr>
            <a:xfrm>
              <a:off x="9890687" y="3950482"/>
              <a:ext cx="312737" cy="428625"/>
              <a:chOff x="8736013" y="1847850"/>
              <a:chExt cx="312737" cy="428625"/>
            </a:xfrm>
            <a:gradFill>
              <a:gsLst>
                <a:gs pos="0">
                  <a:schemeClr val="accent2">
                    <a:alpha val="90000"/>
                  </a:schemeClr>
                </a:gs>
                <a:gs pos="100000">
                  <a:schemeClr val="accent1"/>
                </a:gs>
              </a:gsLst>
              <a:lin ang="16200000" scaled="1"/>
            </a:gradFill>
          </p:grpSpPr>
          <p:sp>
            <p:nvSpPr>
              <p:cNvPr id="31" name="Freeform 13"/>
              <p:cNvSpPr>
                <a:spLocks noEditPoints="1"/>
              </p:cNvSpPr>
              <p:nvPr/>
            </p:nvSpPr>
            <p:spPr bwMode="auto">
              <a:xfrm>
                <a:off x="8736013" y="1847850"/>
                <a:ext cx="312737" cy="428625"/>
              </a:xfrm>
              <a:custGeom>
                <a:avLst/>
                <a:gdLst>
                  <a:gd name="T0" fmla="*/ 770 w 868"/>
                  <a:gd name="T1" fmla="*/ 994 h 1190"/>
                  <a:gd name="T2" fmla="*/ 767 w 868"/>
                  <a:gd name="T3" fmla="*/ 994 h 1190"/>
                  <a:gd name="T4" fmla="*/ 767 w 868"/>
                  <a:gd name="T5" fmla="*/ 349 h 1190"/>
                  <a:gd name="T6" fmla="*/ 770 w 868"/>
                  <a:gd name="T7" fmla="*/ 349 h 1190"/>
                  <a:gd name="T8" fmla="*/ 868 w 868"/>
                  <a:gd name="T9" fmla="*/ 251 h 1190"/>
                  <a:gd name="T10" fmla="*/ 770 w 868"/>
                  <a:gd name="T11" fmla="*/ 153 h 1190"/>
                  <a:gd name="T12" fmla="*/ 608 w 868"/>
                  <a:gd name="T13" fmla="*/ 153 h 1190"/>
                  <a:gd name="T14" fmla="*/ 434 w 868"/>
                  <a:gd name="T15" fmla="*/ 0 h 1190"/>
                  <a:gd name="T16" fmla="*/ 260 w 868"/>
                  <a:gd name="T17" fmla="*/ 153 h 1190"/>
                  <a:gd name="T18" fmla="*/ 98 w 868"/>
                  <a:gd name="T19" fmla="*/ 153 h 1190"/>
                  <a:gd name="T20" fmla="*/ 0 w 868"/>
                  <a:gd name="T21" fmla="*/ 251 h 1190"/>
                  <a:gd name="T22" fmla="*/ 98 w 868"/>
                  <a:gd name="T23" fmla="*/ 349 h 1190"/>
                  <a:gd name="T24" fmla="*/ 101 w 868"/>
                  <a:gd name="T25" fmla="*/ 349 h 1190"/>
                  <a:gd name="T26" fmla="*/ 101 w 868"/>
                  <a:gd name="T27" fmla="*/ 994 h 1190"/>
                  <a:gd name="T28" fmla="*/ 98 w 868"/>
                  <a:gd name="T29" fmla="*/ 994 h 1190"/>
                  <a:gd name="T30" fmla="*/ 0 w 868"/>
                  <a:gd name="T31" fmla="*/ 1092 h 1190"/>
                  <a:gd name="T32" fmla="*/ 98 w 868"/>
                  <a:gd name="T33" fmla="*/ 1190 h 1190"/>
                  <a:gd name="T34" fmla="*/ 770 w 868"/>
                  <a:gd name="T35" fmla="*/ 1190 h 1190"/>
                  <a:gd name="T36" fmla="*/ 868 w 868"/>
                  <a:gd name="T37" fmla="*/ 1092 h 1190"/>
                  <a:gd name="T38" fmla="*/ 770 w 868"/>
                  <a:gd name="T39" fmla="*/ 994 h 1190"/>
                  <a:gd name="T40" fmla="*/ 434 w 868"/>
                  <a:gd name="T41" fmla="*/ 78 h 1190"/>
                  <a:gd name="T42" fmla="*/ 528 w 868"/>
                  <a:gd name="T43" fmla="*/ 153 h 1190"/>
                  <a:gd name="T44" fmla="*/ 340 w 868"/>
                  <a:gd name="T45" fmla="*/ 153 h 1190"/>
                  <a:gd name="T46" fmla="*/ 434 w 868"/>
                  <a:gd name="T47" fmla="*/ 78 h 1190"/>
                  <a:gd name="T48" fmla="*/ 206 w 868"/>
                  <a:gd name="T49" fmla="*/ 349 h 1190"/>
                  <a:gd name="T50" fmla="*/ 662 w 868"/>
                  <a:gd name="T51" fmla="*/ 349 h 1190"/>
                  <a:gd name="T52" fmla="*/ 662 w 868"/>
                  <a:gd name="T53" fmla="*/ 994 h 1190"/>
                  <a:gd name="T54" fmla="*/ 206 w 868"/>
                  <a:gd name="T55" fmla="*/ 994 h 1190"/>
                  <a:gd name="T56" fmla="*/ 206 w 868"/>
                  <a:gd name="T57" fmla="*/ 349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8" h="1190">
                    <a:moveTo>
                      <a:pt x="770" y="994"/>
                    </a:moveTo>
                    <a:lnTo>
                      <a:pt x="767" y="994"/>
                    </a:lnTo>
                    <a:lnTo>
                      <a:pt x="767" y="349"/>
                    </a:lnTo>
                    <a:lnTo>
                      <a:pt x="770" y="349"/>
                    </a:lnTo>
                    <a:cubicBezTo>
                      <a:pt x="824" y="349"/>
                      <a:pt x="868" y="305"/>
                      <a:pt x="868" y="251"/>
                    </a:cubicBezTo>
                    <a:cubicBezTo>
                      <a:pt x="868" y="197"/>
                      <a:pt x="824" y="153"/>
                      <a:pt x="770" y="153"/>
                    </a:cubicBezTo>
                    <a:lnTo>
                      <a:pt x="608" y="153"/>
                    </a:lnTo>
                    <a:cubicBezTo>
                      <a:pt x="597" y="67"/>
                      <a:pt x="523" y="0"/>
                      <a:pt x="434" y="0"/>
                    </a:cubicBezTo>
                    <a:cubicBezTo>
                      <a:pt x="345" y="0"/>
                      <a:pt x="271" y="67"/>
                      <a:pt x="260" y="153"/>
                    </a:cubicBezTo>
                    <a:lnTo>
                      <a:pt x="98" y="153"/>
                    </a:lnTo>
                    <a:cubicBezTo>
                      <a:pt x="44" y="153"/>
                      <a:pt x="0" y="197"/>
                      <a:pt x="0" y="251"/>
                    </a:cubicBezTo>
                    <a:cubicBezTo>
                      <a:pt x="0" y="305"/>
                      <a:pt x="44" y="349"/>
                      <a:pt x="98" y="349"/>
                    </a:cubicBezTo>
                    <a:lnTo>
                      <a:pt x="101" y="349"/>
                    </a:lnTo>
                    <a:lnTo>
                      <a:pt x="101" y="994"/>
                    </a:lnTo>
                    <a:lnTo>
                      <a:pt x="98" y="994"/>
                    </a:lnTo>
                    <a:cubicBezTo>
                      <a:pt x="44" y="994"/>
                      <a:pt x="0" y="1038"/>
                      <a:pt x="0" y="1092"/>
                    </a:cubicBezTo>
                    <a:cubicBezTo>
                      <a:pt x="0" y="1146"/>
                      <a:pt x="44" y="1190"/>
                      <a:pt x="98" y="1190"/>
                    </a:cubicBezTo>
                    <a:lnTo>
                      <a:pt x="770" y="1190"/>
                    </a:lnTo>
                    <a:cubicBezTo>
                      <a:pt x="824" y="1190"/>
                      <a:pt x="868" y="1146"/>
                      <a:pt x="868" y="1092"/>
                    </a:cubicBezTo>
                    <a:cubicBezTo>
                      <a:pt x="868" y="1038"/>
                      <a:pt x="824" y="994"/>
                      <a:pt x="770" y="994"/>
                    </a:cubicBezTo>
                    <a:close/>
                    <a:moveTo>
                      <a:pt x="434" y="78"/>
                    </a:moveTo>
                    <a:cubicBezTo>
                      <a:pt x="480" y="78"/>
                      <a:pt x="518" y="110"/>
                      <a:pt x="528" y="153"/>
                    </a:cubicBezTo>
                    <a:lnTo>
                      <a:pt x="340" y="153"/>
                    </a:lnTo>
                    <a:cubicBezTo>
                      <a:pt x="350" y="110"/>
                      <a:pt x="388" y="78"/>
                      <a:pt x="434" y="78"/>
                    </a:cubicBezTo>
                    <a:close/>
                    <a:moveTo>
                      <a:pt x="206" y="349"/>
                    </a:moveTo>
                    <a:lnTo>
                      <a:pt x="662" y="349"/>
                    </a:lnTo>
                    <a:lnTo>
                      <a:pt x="662" y="994"/>
                    </a:lnTo>
                    <a:lnTo>
                      <a:pt x="206" y="994"/>
                    </a:lnTo>
                    <a:lnTo>
                      <a:pt x="206" y="3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32" name="Freeform 14"/>
              <p:cNvSpPr/>
              <p:nvPr/>
            </p:nvSpPr>
            <p:spPr bwMode="auto">
              <a:xfrm>
                <a:off x="8816975" y="2036763"/>
                <a:ext cx="136525" cy="174625"/>
              </a:xfrm>
              <a:custGeom>
                <a:avLst/>
                <a:gdLst>
                  <a:gd name="T0" fmla="*/ 329 w 378"/>
                  <a:gd name="T1" fmla="*/ 161 h 485"/>
                  <a:gd name="T2" fmla="*/ 306 w 378"/>
                  <a:gd name="T3" fmla="*/ 154 h 485"/>
                  <a:gd name="T4" fmla="*/ 292 w 378"/>
                  <a:gd name="T5" fmla="*/ 173 h 485"/>
                  <a:gd name="T6" fmla="*/ 285 w 378"/>
                  <a:gd name="T7" fmla="*/ 249 h 485"/>
                  <a:gd name="T8" fmla="*/ 274 w 378"/>
                  <a:gd name="T9" fmla="*/ 257 h 485"/>
                  <a:gd name="T10" fmla="*/ 263 w 378"/>
                  <a:gd name="T11" fmla="*/ 248 h 485"/>
                  <a:gd name="T12" fmla="*/ 261 w 378"/>
                  <a:gd name="T13" fmla="*/ 22 h 485"/>
                  <a:gd name="T14" fmla="*/ 251 w 378"/>
                  <a:gd name="T15" fmla="*/ 4 h 485"/>
                  <a:gd name="T16" fmla="*/ 230 w 378"/>
                  <a:gd name="T17" fmla="*/ 9 h 485"/>
                  <a:gd name="T18" fmla="*/ 154 w 378"/>
                  <a:gd name="T19" fmla="*/ 160 h 485"/>
                  <a:gd name="T20" fmla="*/ 148 w 378"/>
                  <a:gd name="T21" fmla="*/ 167 h 485"/>
                  <a:gd name="T22" fmla="*/ 140 w 378"/>
                  <a:gd name="T23" fmla="*/ 163 h 485"/>
                  <a:gd name="T24" fmla="*/ 129 w 378"/>
                  <a:gd name="T25" fmla="*/ 106 h 485"/>
                  <a:gd name="T26" fmla="*/ 121 w 378"/>
                  <a:gd name="T27" fmla="*/ 94 h 485"/>
                  <a:gd name="T28" fmla="*/ 107 w 378"/>
                  <a:gd name="T29" fmla="*/ 98 h 485"/>
                  <a:gd name="T30" fmla="*/ 102 w 378"/>
                  <a:gd name="T31" fmla="*/ 383 h 485"/>
                  <a:gd name="T32" fmla="*/ 360 w 378"/>
                  <a:gd name="T33" fmla="*/ 330 h 485"/>
                  <a:gd name="T34" fmla="*/ 329 w 378"/>
                  <a:gd name="T35" fmla="*/ 161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8" h="485">
                    <a:moveTo>
                      <a:pt x="329" y="161"/>
                    </a:moveTo>
                    <a:cubicBezTo>
                      <a:pt x="324" y="154"/>
                      <a:pt x="314" y="151"/>
                      <a:pt x="306" y="154"/>
                    </a:cubicBezTo>
                    <a:cubicBezTo>
                      <a:pt x="298" y="157"/>
                      <a:pt x="292" y="165"/>
                      <a:pt x="292" y="173"/>
                    </a:cubicBezTo>
                    <a:cubicBezTo>
                      <a:pt x="293" y="198"/>
                      <a:pt x="292" y="226"/>
                      <a:pt x="285" y="249"/>
                    </a:cubicBezTo>
                    <a:cubicBezTo>
                      <a:pt x="283" y="254"/>
                      <a:pt x="279" y="257"/>
                      <a:pt x="274" y="257"/>
                    </a:cubicBezTo>
                    <a:cubicBezTo>
                      <a:pt x="268" y="257"/>
                      <a:pt x="264" y="253"/>
                      <a:pt x="263" y="248"/>
                    </a:cubicBezTo>
                    <a:cubicBezTo>
                      <a:pt x="255" y="202"/>
                      <a:pt x="245" y="111"/>
                      <a:pt x="261" y="22"/>
                    </a:cubicBezTo>
                    <a:cubicBezTo>
                      <a:pt x="262" y="15"/>
                      <a:pt x="258" y="7"/>
                      <a:pt x="251" y="4"/>
                    </a:cubicBezTo>
                    <a:cubicBezTo>
                      <a:pt x="244" y="0"/>
                      <a:pt x="235" y="3"/>
                      <a:pt x="230" y="9"/>
                    </a:cubicBezTo>
                    <a:cubicBezTo>
                      <a:pt x="197" y="53"/>
                      <a:pt x="160" y="112"/>
                      <a:pt x="154" y="160"/>
                    </a:cubicBezTo>
                    <a:cubicBezTo>
                      <a:pt x="154" y="164"/>
                      <a:pt x="151" y="166"/>
                      <a:pt x="148" y="167"/>
                    </a:cubicBezTo>
                    <a:cubicBezTo>
                      <a:pt x="144" y="168"/>
                      <a:pt x="141" y="166"/>
                      <a:pt x="140" y="163"/>
                    </a:cubicBezTo>
                    <a:cubicBezTo>
                      <a:pt x="133" y="149"/>
                      <a:pt x="127" y="129"/>
                      <a:pt x="129" y="106"/>
                    </a:cubicBezTo>
                    <a:cubicBezTo>
                      <a:pt x="129" y="101"/>
                      <a:pt x="126" y="96"/>
                      <a:pt x="121" y="94"/>
                    </a:cubicBezTo>
                    <a:cubicBezTo>
                      <a:pt x="116" y="92"/>
                      <a:pt x="110" y="94"/>
                      <a:pt x="107" y="98"/>
                    </a:cubicBezTo>
                    <a:cubicBezTo>
                      <a:pt x="58" y="168"/>
                      <a:pt x="0" y="290"/>
                      <a:pt x="102" y="383"/>
                    </a:cubicBezTo>
                    <a:cubicBezTo>
                      <a:pt x="212" y="485"/>
                      <a:pt x="338" y="398"/>
                      <a:pt x="360" y="330"/>
                    </a:cubicBezTo>
                    <a:cubicBezTo>
                      <a:pt x="372" y="294"/>
                      <a:pt x="378" y="226"/>
                      <a:pt x="329"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grpSp>
        <p:sp>
          <p:nvSpPr>
            <p:cNvPr id="30" name="Овал 29"/>
            <p:cNvSpPr/>
            <p:nvPr/>
          </p:nvSpPr>
          <p:spPr>
            <a:xfrm>
              <a:off x="9655364" y="3773104"/>
              <a:ext cx="783382" cy="783380"/>
            </a:xfrm>
            <a:prstGeom prst="ellipse">
              <a:avLst/>
            </a:prstGeom>
            <a:noFill/>
            <a:ln w="25400">
              <a:gradFill flip="none" rotWithShape="1">
                <a:gsLst>
                  <a:gs pos="0">
                    <a:schemeClr val="accent1"/>
                  </a:gs>
                  <a:gs pos="100000">
                    <a:schemeClr val="accent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srgbClr val="FFFFFF"/>
                </a:solidFill>
                <a:latin typeface="微软雅黑" panose="020B0503020204020204" pitchFamily="34" charset="-122"/>
                <a:ea typeface="微软雅黑" panose="020B0503020204020204" pitchFamily="34" charset="-122"/>
              </a:endParaRPr>
            </a:p>
          </p:txBody>
        </p:sp>
      </p:grpSp>
      <p:sp>
        <p:nvSpPr>
          <p:cNvPr id="33" name="TextBox 32"/>
          <p:cNvSpPr txBox="1"/>
          <p:nvPr/>
        </p:nvSpPr>
        <p:spPr>
          <a:xfrm>
            <a:off x="1812748" y="1854129"/>
            <a:ext cx="2516683" cy="548483"/>
          </a:xfrm>
          <a:prstGeom prst="rect">
            <a:avLst/>
          </a:prstGeom>
          <a:noFill/>
        </p:spPr>
        <p:txBody>
          <a:bodyPr wrap="square" rtlCol="0">
            <a:spAutoFit/>
          </a:bodyPr>
          <a:lstStyle/>
          <a:p>
            <a:pPr>
              <a:lnSpc>
                <a:spcPts val="1875"/>
              </a:lnSpc>
              <a:defRPr/>
            </a:pPr>
            <a:r>
              <a:rPr lang="en-US" sz="900" dirty="0" err="1">
                <a:latin typeface="微软雅黑" panose="020B0503020204020204" pitchFamily="34" charset="-122"/>
                <a:ea typeface="微软雅黑" panose="020B0503020204020204" pitchFamily="34" charset="-122"/>
              </a:rPr>
              <a:t>Lorem</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ipsum</a:t>
            </a:r>
            <a:r>
              <a:rPr lang="en-US" sz="900" dirty="0">
                <a:latin typeface="微软雅黑" panose="020B0503020204020204" pitchFamily="34" charset="-122"/>
                <a:ea typeface="微软雅黑" panose="020B0503020204020204" pitchFamily="34" charset="-122"/>
              </a:rPr>
              <a:t> dolor sit </a:t>
            </a:r>
            <a:r>
              <a:rPr lang="en-US" sz="900" dirty="0" err="1">
                <a:latin typeface="微软雅黑" panose="020B0503020204020204" pitchFamily="34" charset="-122"/>
                <a:ea typeface="微软雅黑" panose="020B0503020204020204" pitchFamily="34" charset="-122"/>
              </a:rPr>
              <a:t>amet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consectetur</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adipiscing</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elit</a:t>
            </a:r>
            <a:r>
              <a:rPr lang="en-US" sz="900" dirty="0">
                <a:latin typeface="微软雅黑" panose="020B0503020204020204" pitchFamily="34" charset="-122"/>
                <a:ea typeface="微软雅黑" panose="020B0503020204020204" pitchFamily="34" charset="-122"/>
              </a:rPr>
              <a:t>, do </a:t>
            </a:r>
            <a:r>
              <a:rPr lang="en-US" sz="900" dirty="0" err="1">
                <a:latin typeface="微软雅黑" panose="020B0503020204020204" pitchFamily="34" charset="-122"/>
                <a:ea typeface="微软雅黑" panose="020B0503020204020204" pitchFamily="34" charset="-122"/>
              </a:rPr>
              <a:t>eiusmod</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tempor</a:t>
            </a:r>
            <a:endParaRPr lang="en-US" sz="900" dirty="0">
              <a:latin typeface="微软雅黑" panose="020B0503020204020204" pitchFamily="34" charset="-122"/>
              <a:ea typeface="微软雅黑" panose="020B0503020204020204" pitchFamily="34" charset="-122"/>
            </a:endParaRPr>
          </a:p>
        </p:txBody>
      </p:sp>
      <p:sp>
        <p:nvSpPr>
          <p:cNvPr id="37" name="TextBox 36"/>
          <p:cNvSpPr txBox="1"/>
          <p:nvPr/>
        </p:nvSpPr>
        <p:spPr>
          <a:xfrm>
            <a:off x="1806575" y="1526820"/>
            <a:ext cx="1833245" cy="316305"/>
          </a:xfrm>
          <a:prstGeom prst="rect">
            <a:avLst/>
          </a:prstGeom>
          <a:noFill/>
        </p:spPr>
        <p:txBody>
          <a:bodyPr wrap="square" rtlCol="0" anchor="ctr">
            <a:spAutoFit/>
          </a:bodyPr>
          <a:lstStyle/>
          <a:p>
            <a:pPr>
              <a:lnSpc>
                <a:spcPts val="1875"/>
              </a:lnSpc>
              <a:defRPr/>
            </a:pPr>
            <a:r>
              <a:rPr lang="zh-CN" altLang="en-US">
                <a:solidFill>
                  <a:srgbClr val="0C0C0C"/>
                </a:solidFill>
                <a:latin typeface="微软雅黑" panose="020B0503020204020204" pitchFamily="34" charset="-122"/>
                <a:ea typeface="微软雅黑" panose="020B0503020204020204" pitchFamily="34" charset="-122"/>
              </a:rPr>
              <a:t>关注公众号</a:t>
            </a:r>
            <a:endParaRPr lang="en-US" dirty="0">
              <a:solidFill>
                <a:srgbClr val="0C0C0C"/>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1812748" y="3574054"/>
            <a:ext cx="2516683" cy="548483"/>
          </a:xfrm>
          <a:prstGeom prst="rect">
            <a:avLst/>
          </a:prstGeom>
          <a:noFill/>
        </p:spPr>
        <p:txBody>
          <a:bodyPr wrap="square" rtlCol="0">
            <a:spAutoFit/>
          </a:bodyPr>
          <a:lstStyle/>
          <a:p>
            <a:pPr>
              <a:lnSpc>
                <a:spcPts val="1875"/>
              </a:lnSpc>
              <a:defRPr/>
            </a:pPr>
            <a:r>
              <a:rPr lang="en-US" sz="900" dirty="0" err="1">
                <a:latin typeface="微软雅黑" panose="020B0503020204020204" pitchFamily="34" charset="-122"/>
                <a:ea typeface="微软雅黑" panose="020B0503020204020204" pitchFamily="34" charset="-122"/>
              </a:rPr>
              <a:t>Lorem</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ipsum</a:t>
            </a:r>
            <a:r>
              <a:rPr lang="en-US" sz="900" dirty="0">
                <a:latin typeface="微软雅黑" panose="020B0503020204020204" pitchFamily="34" charset="-122"/>
                <a:ea typeface="微软雅黑" panose="020B0503020204020204" pitchFamily="34" charset="-122"/>
              </a:rPr>
              <a:t> dolor sit </a:t>
            </a:r>
            <a:r>
              <a:rPr lang="en-US" sz="900" dirty="0" err="1">
                <a:latin typeface="微软雅黑" panose="020B0503020204020204" pitchFamily="34" charset="-122"/>
                <a:ea typeface="微软雅黑" panose="020B0503020204020204" pitchFamily="34" charset="-122"/>
              </a:rPr>
              <a:t>amet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consectetur</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adipiscing</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elit</a:t>
            </a:r>
            <a:r>
              <a:rPr lang="en-US" sz="900" dirty="0">
                <a:latin typeface="微软雅黑" panose="020B0503020204020204" pitchFamily="34" charset="-122"/>
                <a:ea typeface="微软雅黑" panose="020B0503020204020204" pitchFamily="34" charset="-122"/>
              </a:rPr>
              <a:t>, do </a:t>
            </a:r>
            <a:r>
              <a:rPr lang="en-US" sz="900" dirty="0" err="1">
                <a:latin typeface="微软雅黑" panose="020B0503020204020204" pitchFamily="34" charset="-122"/>
                <a:ea typeface="微软雅黑" panose="020B0503020204020204" pitchFamily="34" charset="-122"/>
              </a:rPr>
              <a:t>eiusmod</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tempor</a:t>
            </a:r>
            <a:endParaRPr lang="en-US" sz="900" dirty="0">
              <a:latin typeface="微软雅黑" panose="020B0503020204020204" pitchFamily="34" charset="-122"/>
              <a:ea typeface="微软雅黑" panose="020B0503020204020204" pitchFamily="34" charset="-122"/>
            </a:endParaRPr>
          </a:p>
        </p:txBody>
      </p:sp>
      <p:sp>
        <p:nvSpPr>
          <p:cNvPr id="42" name="TextBox 41"/>
          <p:cNvSpPr txBox="1"/>
          <p:nvPr/>
        </p:nvSpPr>
        <p:spPr>
          <a:xfrm>
            <a:off x="1806575" y="3247035"/>
            <a:ext cx="1991360" cy="316305"/>
          </a:xfrm>
          <a:prstGeom prst="rect">
            <a:avLst/>
          </a:prstGeom>
          <a:noFill/>
        </p:spPr>
        <p:txBody>
          <a:bodyPr wrap="square" rtlCol="0" anchor="ctr">
            <a:spAutoFit/>
          </a:bodyPr>
          <a:lstStyle/>
          <a:p>
            <a:pPr>
              <a:lnSpc>
                <a:spcPts val="1875"/>
              </a:lnSpc>
              <a:defRPr/>
            </a:pPr>
            <a:r>
              <a:rPr lang="zh-CN" altLang="en-US">
                <a:solidFill>
                  <a:srgbClr val="0C0C0C"/>
                </a:solidFill>
                <a:latin typeface="微软雅黑" panose="020B0503020204020204" pitchFamily="34" charset="-122"/>
                <a:ea typeface="微软雅黑" panose="020B0503020204020204" pitchFamily="34" charset="-122"/>
              </a:rPr>
              <a:t>关注公众号</a:t>
            </a:r>
            <a:endParaRPr lang="en-US" altLang="zh-CN" dirty="0">
              <a:solidFill>
                <a:srgbClr val="0C0C0C"/>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5745305" y="1854129"/>
            <a:ext cx="2516683" cy="548483"/>
          </a:xfrm>
          <a:prstGeom prst="rect">
            <a:avLst/>
          </a:prstGeom>
          <a:noFill/>
        </p:spPr>
        <p:txBody>
          <a:bodyPr wrap="square" rtlCol="0">
            <a:spAutoFit/>
          </a:bodyPr>
          <a:lstStyle/>
          <a:p>
            <a:pPr>
              <a:lnSpc>
                <a:spcPts val="1875"/>
              </a:lnSpc>
              <a:defRPr/>
            </a:pPr>
            <a:r>
              <a:rPr lang="en-US" sz="900" dirty="0" err="1">
                <a:latin typeface="微软雅黑" panose="020B0503020204020204" pitchFamily="34" charset="-122"/>
                <a:ea typeface="微软雅黑" panose="020B0503020204020204" pitchFamily="34" charset="-122"/>
              </a:rPr>
              <a:t>Lorem</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ipsum</a:t>
            </a:r>
            <a:r>
              <a:rPr lang="en-US" sz="900" dirty="0">
                <a:latin typeface="微软雅黑" panose="020B0503020204020204" pitchFamily="34" charset="-122"/>
                <a:ea typeface="微软雅黑" panose="020B0503020204020204" pitchFamily="34" charset="-122"/>
              </a:rPr>
              <a:t> dolor sit </a:t>
            </a:r>
            <a:r>
              <a:rPr lang="en-US" sz="900" dirty="0" err="1">
                <a:latin typeface="微软雅黑" panose="020B0503020204020204" pitchFamily="34" charset="-122"/>
                <a:ea typeface="微软雅黑" panose="020B0503020204020204" pitchFamily="34" charset="-122"/>
              </a:rPr>
              <a:t>amet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consectetur</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adipiscing</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elit</a:t>
            </a:r>
            <a:r>
              <a:rPr lang="en-US" sz="900" dirty="0">
                <a:latin typeface="微软雅黑" panose="020B0503020204020204" pitchFamily="34" charset="-122"/>
                <a:ea typeface="微软雅黑" panose="020B0503020204020204" pitchFamily="34" charset="-122"/>
              </a:rPr>
              <a:t>, do </a:t>
            </a:r>
            <a:r>
              <a:rPr lang="en-US" sz="900" dirty="0" err="1">
                <a:latin typeface="微软雅黑" panose="020B0503020204020204" pitchFamily="34" charset="-122"/>
                <a:ea typeface="微软雅黑" panose="020B0503020204020204" pitchFamily="34" charset="-122"/>
              </a:rPr>
              <a:t>eiusmod</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tempor</a:t>
            </a:r>
            <a:endParaRPr lang="en-US" sz="900" dirty="0">
              <a:latin typeface="微软雅黑" panose="020B0503020204020204" pitchFamily="34" charset="-122"/>
              <a:ea typeface="微软雅黑" panose="020B0503020204020204" pitchFamily="34" charset="-122"/>
            </a:endParaRPr>
          </a:p>
        </p:txBody>
      </p:sp>
      <p:sp>
        <p:nvSpPr>
          <p:cNvPr id="44" name="TextBox 43"/>
          <p:cNvSpPr txBox="1"/>
          <p:nvPr/>
        </p:nvSpPr>
        <p:spPr>
          <a:xfrm>
            <a:off x="5739130" y="1526820"/>
            <a:ext cx="1884045" cy="316305"/>
          </a:xfrm>
          <a:prstGeom prst="rect">
            <a:avLst/>
          </a:prstGeom>
          <a:noFill/>
        </p:spPr>
        <p:txBody>
          <a:bodyPr wrap="square" rtlCol="0" anchor="ctr">
            <a:spAutoFit/>
          </a:bodyPr>
          <a:lstStyle/>
          <a:p>
            <a:pPr>
              <a:lnSpc>
                <a:spcPts val="1875"/>
              </a:lnSpc>
              <a:defRPr/>
            </a:pPr>
            <a:r>
              <a:rPr lang="zh-CN" altLang="en-US">
                <a:solidFill>
                  <a:srgbClr val="0C0C0C"/>
                </a:solidFill>
                <a:latin typeface="微软雅黑" panose="020B0503020204020204" pitchFamily="34" charset="-122"/>
                <a:ea typeface="微软雅黑" panose="020B0503020204020204" pitchFamily="34" charset="-122"/>
              </a:rPr>
              <a:t>关注公众号</a:t>
            </a:r>
            <a:endParaRPr lang="en-US" altLang="zh-CN" dirty="0">
              <a:solidFill>
                <a:srgbClr val="0C0C0C"/>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5745305" y="3576030"/>
            <a:ext cx="2516683" cy="548483"/>
          </a:xfrm>
          <a:prstGeom prst="rect">
            <a:avLst/>
          </a:prstGeom>
          <a:noFill/>
        </p:spPr>
        <p:txBody>
          <a:bodyPr wrap="square" rtlCol="0">
            <a:spAutoFit/>
          </a:bodyPr>
          <a:lstStyle/>
          <a:p>
            <a:pPr>
              <a:lnSpc>
                <a:spcPts val="1875"/>
              </a:lnSpc>
              <a:defRPr/>
            </a:pPr>
            <a:r>
              <a:rPr lang="en-US" sz="900" dirty="0" err="1">
                <a:latin typeface="微软雅黑" panose="020B0503020204020204" pitchFamily="34" charset="-122"/>
                <a:ea typeface="微软雅黑" panose="020B0503020204020204" pitchFamily="34" charset="-122"/>
              </a:rPr>
              <a:t>Lorem</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ipsum</a:t>
            </a:r>
            <a:r>
              <a:rPr lang="en-US" sz="900" dirty="0">
                <a:latin typeface="微软雅黑" panose="020B0503020204020204" pitchFamily="34" charset="-122"/>
                <a:ea typeface="微软雅黑" panose="020B0503020204020204" pitchFamily="34" charset="-122"/>
              </a:rPr>
              <a:t> dolor sit </a:t>
            </a:r>
            <a:r>
              <a:rPr lang="en-US" sz="900" dirty="0" err="1">
                <a:latin typeface="微软雅黑" panose="020B0503020204020204" pitchFamily="34" charset="-122"/>
                <a:ea typeface="微软雅黑" panose="020B0503020204020204" pitchFamily="34" charset="-122"/>
              </a:rPr>
              <a:t>amet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consectetur</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adipiscing</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elit</a:t>
            </a:r>
            <a:r>
              <a:rPr lang="en-US" sz="900" dirty="0">
                <a:latin typeface="微软雅黑" panose="020B0503020204020204" pitchFamily="34" charset="-122"/>
                <a:ea typeface="微软雅黑" panose="020B0503020204020204" pitchFamily="34" charset="-122"/>
              </a:rPr>
              <a:t>, do </a:t>
            </a:r>
            <a:r>
              <a:rPr lang="en-US" sz="900" dirty="0" err="1">
                <a:latin typeface="微软雅黑" panose="020B0503020204020204" pitchFamily="34" charset="-122"/>
                <a:ea typeface="微软雅黑" panose="020B0503020204020204" pitchFamily="34" charset="-122"/>
              </a:rPr>
              <a:t>eiusmod</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tempor</a:t>
            </a:r>
            <a:endParaRPr lang="en-US" sz="900" dirty="0">
              <a:latin typeface="微软雅黑" panose="020B0503020204020204" pitchFamily="34" charset="-122"/>
              <a:ea typeface="微软雅黑" panose="020B0503020204020204" pitchFamily="34" charset="-122"/>
            </a:endParaRPr>
          </a:p>
        </p:txBody>
      </p:sp>
      <p:sp>
        <p:nvSpPr>
          <p:cNvPr id="46" name="TextBox 45"/>
          <p:cNvSpPr txBox="1"/>
          <p:nvPr/>
        </p:nvSpPr>
        <p:spPr>
          <a:xfrm>
            <a:off x="5739130" y="3248940"/>
            <a:ext cx="1725930" cy="316305"/>
          </a:xfrm>
          <a:prstGeom prst="rect">
            <a:avLst/>
          </a:prstGeom>
          <a:noFill/>
        </p:spPr>
        <p:txBody>
          <a:bodyPr wrap="square" rtlCol="0" anchor="ctr">
            <a:spAutoFit/>
          </a:bodyPr>
          <a:lstStyle/>
          <a:p>
            <a:pPr>
              <a:lnSpc>
                <a:spcPts val="1875"/>
              </a:lnSpc>
              <a:defRPr/>
            </a:pPr>
            <a:r>
              <a:rPr lang="zh-CN" altLang="en-US">
                <a:solidFill>
                  <a:srgbClr val="0C0C0C"/>
                </a:solidFill>
                <a:latin typeface="微软雅黑" panose="020B0503020204020204" pitchFamily="34" charset="-122"/>
                <a:ea typeface="微软雅黑" panose="020B0503020204020204" pitchFamily="34" charset="-122"/>
              </a:rPr>
              <a:t>关注公众号</a:t>
            </a:r>
            <a:endParaRPr lang="en-US" altLang="zh-CN" dirty="0">
              <a:solidFill>
                <a:srgbClr val="0C0C0C"/>
              </a:solidFill>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a16="http://schemas.microsoft.com/office/drawing/2014/main" xmlns="" id="{AD554204-4E84-4E90-834F-44614C4F7BCA}"/>
              </a:ext>
            </a:extLst>
          </p:cNvPr>
          <p:cNvSpPr/>
          <p:nvPr/>
        </p:nvSpPr>
        <p:spPr>
          <a:xfrm>
            <a:off x="1250896" y="119669"/>
            <a:ext cx="1943789" cy="368300"/>
          </a:xfrm>
          <a:prstGeom prst="rect">
            <a:avLst/>
          </a:prstGeom>
        </p:spPr>
        <p:txBody>
          <a:bodyPr wrap="square">
            <a:spAutoFit/>
          </a:bodyPr>
          <a:lstStyle/>
          <a:p>
            <a:pPr marL="0" marR="0" lvl="0" indent="0" algn="dist" defTabSz="6858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schemeClr val="tx1">
                    <a:lumMod val="75000"/>
                  </a:scheme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年度工作概述</a:t>
            </a:r>
            <a:endParaRPr kumimoji="0" lang="zh-CN" altLang="en-US" sz="1800" b="0" i="0" u="none" strike="noStrike" kern="1200" cap="none" spc="0" normalizeH="0" baseline="0" noProof="0" dirty="0">
              <a:ln>
                <a:noFill/>
              </a:ln>
              <a:solidFill>
                <a:schemeClr val="tx1">
                  <a:lumMod val="75000"/>
                </a:scheme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1000"/>
                                        <p:tgtEl>
                                          <p:spTgt spid="33"/>
                                        </p:tgtEl>
                                      </p:cBhvr>
                                    </p:animEffect>
                                    <p:anim calcmode="lin" valueType="num">
                                      <p:cBhvr>
                                        <p:cTn id="28" dur="1000" fill="hold"/>
                                        <p:tgtEl>
                                          <p:spTgt spid="33"/>
                                        </p:tgtEl>
                                        <p:attrNameLst>
                                          <p:attrName>ppt_x</p:attrName>
                                        </p:attrNameLst>
                                      </p:cBhvr>
                                      <p:tavLst>
                                        <p:tav tm="0">
                                          <p:val>
                                            <p:strVal val="#ppt_x"/>
                                          </p:val>
                                        </p:tav>
                                        <p:tav tm="100000">
                                          <p:val>
                                            <p:strVal val="#ppt_x"/>
                                          </p:val>
                                        </p:tav>
                                      </p:tavLst>
                                    </p:anim>
                                    <p:anim calcmode="lin" valueType="num">
                                      <p:cBhvr>
                                        <p:cTn id="29" dur="1000" fill="hold"/>
                                        <p:tgtEl>
                                          <p:spTgt spid="3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1000"/>
                                        <p:tgtEl>
                                          <p:spTgt spid="37"/>
                                        </p:tgtEl>
                                      </p:cBhvr>
                                    </p:animEffect>
                                    <p:anim calcmode="lin" valueType="num">
                                      <p:cBhvr>
                                        <p:cTn id="33" dur="1000" fill="hold"/>
                                        <p:tgtEl>
                                          <p:spTgt spid="37"/>
                                        </p:tgtEl>
                                        <p:attrNameLst>
                                          <p:attrName>ppt_x</p:attrName>
                                        </p:attrNameLst>
                                      </p:cBhvr>
                                      <p:tavLst>
                                        <p:tav tm="0">
                                          <p:val>
                                            <p:strVal val="#ppt_x"/>
                                          </p:val>
                                        </p:tav>
                                        <p:tav tm="100000">
                                          <p:val>
                                            <p:strVal val="#ppt_x"/>
                                          </p:val>
                                        </p:tav>
                                      </p:tavLst>
                                    </p:anim>
                                    <p:anim calcmode="lin" valueType="num">
                                      <p:cBhvr>
                                        <p:cTn id="34" dur="10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1000"/>
                                        <p:tgtEl>
                                          <p:spTgt spid="44"/>
                                        </p:tgtEl>
                                      </p:cBhvr>
                                    </p:animEffect>
                                    <p:anim calcmode="lin" valueType="num">
                                      <p:cBhvr>
                                        <p:cTn id="53" dur="1000" fill="hold"/>
                                        <p:tgtEl>
                                          <p:spTgt spid="44"/>
                                        </p:tgtEl>
                                        <p:attrNameLst>
                                          <p:attrName>ppt_x</p:attrName>
                                        </p:attrNameLst>
                                      </p:cBhvr>
                                      <p:tavLst>
                                        <p:tav tm="0">
                                          <p:val>
                                            <p:strVal val="#ppt_x"/>
                                          </p:val>
                                        </p:tav>
                                        <p:tav tm="100000">
                                          <p:val>
                                            <p:strVal val="#ppt_x"/>
                                          </p:val>
                                        </p:tav>
                                      </p:tavLst>
                                    </p:anim>
                                    <p:anim calcmode="lin" valueType="num">
                                      <p:cBhvr>
                                        <p:cTn id="54" dur="1000" fill="hold"/>
                                        <p:tgtEl>
                                          <p:spTgt spid="4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1000"/>
                                        <p:tgtEl>
                                          <p:spTgt spid="45"/>
                                        </p:tgtEl>
                                      </p:cBhvr>
                                    </p:animEffect>
                                    <p:anim calcmode="lin" valueType="num">
                                      <p:cBhvr>
                                        <p:cTn id="58" dur="1000" fill="hold"/>
                                        <p:tgtEl>
                                          <p:spTgt spid="45"/>
                                        </p:tgtEl>
                                        <p:attrNameLst>
                                          <p:attrName>ppt_x</p:attrName>
                                        </p:attrNameLst>
                                      </p:cBhvr>
                                      <p:tavLst>
                                        <p:tav tm="0">
                                          <p:val>
                                            <p:strVal val="#ppt_x"/>
                                          </p:val>
                                        </p:tav>
                                        <p:tav tm="100000">
                                          <p:val>
                                            <p:strVal val="#ppt_x"/>
                                          </p:val>
                                        </p:tav>
                                      </p:tavLst>
                                    </p:anim>
                                    <p:anim calcmode="lin" valueType="num">
                                      <p:cBhvr>
                                        <p:cTn id="59" dur="1000" fill="hold"/>
                                        <p:tgtEl>
                                          <p:spTgt spid="4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1000"/>
                                        <p:tgtEl>
                                          <p:spTgt spid="46"/>
                                        </p:tgtEl>
                                      </p:cBhvr>
                                    </p:animEffect>
                                    <p:anim calcmode="lin" valueType="num">
                                      <p:cBhvr>
                                        <p:cTn id="63" dur="1000" fill="hold"/>
                                        <p:tgtEl>
                                          <p:spTgt spid="46"/>
                                        </p:tgtEl>
                                        <p:attrNameLst>
                                          <p:attrName>ppt_x</p:attrName>
                                        </p:attrNameLst>
                                      </p:cBhvr>
                                      <p:tavLst>
                                        <p:tav tm="0">
                                          <p:val>
                                            <p:strVal val="#ppt_x"/>
                                          </p:val>
                                        </p:tav>
                                        <p:tav tm="100000">
                                          <p:val>
                                            <p:strVal val="#ppt_x"/>
                                          </p:val>
                                        </p:tav>
                                      </p:tavLst>
                                    </p:anim>
                                    <p:anim calcmode="lin" valueType="num">
                                      <p:cBhvr>
                                        <p:cTn id="6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p:bldP spid="41" grpId="0"/>
      <p:bldP spid="42" grpId="0"/>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0350" y="168910"/>
            <a:ext cx="1224280" cy="368300"/>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800" b="1" u="none" strike="noStrike" kern="1200" cap="none" spc="0" normalizeH="0" baseline="0" noProof="0" dirty="0">
                <a:ln>
                  <a:noFill/>
                </a:ln>
                <a:solidFill>
                  <a:srgbClr val="DBE1F0"/>
                </a:solidFill>
                <a:effectLst/>
                <a:uLnTx/>
                <a:uFillTx/>
                <a:latin typeface="微软雅黑" panose="020B0503020204020204" pitchFamily="34" charset="-122"/>
                <a:ea typeface="微软雅黑" panose="020B0503020204020204" pitchFamily="34" charset="-122"/>
                <a:cs typeface="+mn-ea"/>
                <a:sym typeface="Calibri" panose="020F0502020204030204" pitchFamily="34" charset="0"/>
              </a:rPr>
              <a:t>Sec 02</a:t>
            </a:r>
          </a:p>
        </p:txBody>
      </p:sp>
      <p:grpSp>
        <p:nvGrpSpPr>
          <p:cNvPr id="2" name="组合 1">
            <a:extLst>
              <a:ext uri="{FF2B5EF4-FFF2-40B4-BE49-F238E27FC236}">
                <a16:creationId xmlns:a16="http://schemas.microsoft.com/office/drawing/2014/main" xmlns="" id="{E4A21FC6-495C-48CD-8542-559E49992D7B}"/>
              </a:ext>
            </a:extLst>
          </p:cNvPr>
          <p:cNvGrpSpPr/>
          <p:nvPr/>
        </p:nvGrpSpPr>
        <p:grpSpPr>
          <a:xfrm>
            <a:off x="1081615" y="2906023"/>
            <a:ext cx="1436587" cy="329362"/>
            <a:chOff x="779927" y="2906023"/>
            <a:chExt cx="1436587" cy="329362"/>
          </a:xfrm>
        </p:grpSpPr>
        <p:grpSp>
          <p:nvGrpSpPr>
            <p:cNvPr id="16" name="Группа 15"/>
            <p:cNvGrpSpPr/>
            <p:nvPr/>
          </p:nvGrpSpPr>
          <p:grpSpPr>
            <a:xfrm>
              <a:off x="779927" y="2906023"/>
              <a:ext cx="293846" cy="282964"/>
              <a:chOff x="3843338" y="3201988"/>
              <a:chExt cx="428624" cy="412750"/>
            </a:xfrm>
            <a:gradFill>
              <a:gsLst>
                <a:gs pos="0">
                  <a:schemeClr val="accent1"/>
                </a:gs>
                <a:gs pos="100000">
                  <a:schemeClr val="accent2"/>
                </a:gs>
              </a:gsLst>
              <a:lin ang="5400000" scaled="0"/>
            </a:gradFill>
          </p:grpSpPr>
          <p:sp>
            <p:nvSpPr>
              <p:cNvPr id="17" name="Freeform 56"/>
              <p:cNvSpPr/>
              <p:nvPr/>
            </p:nvSpPr>
            <p:spPr bwMode="auto">
              <a:xfrm>
                <a:off x="3843338" y="3292475"/>
                <a:ext cx="169862" cy="200025"/>
              </a:xfrm>
              <a:custGeom>
                <a:avLst/>
                <a:gdLst>
                  <a:gd name="T0" fmla="*/ 190 w 471"/>
                  <a:gd name="T1" fmla="*/ 548 h 555"/>
                  <a:gd name="T2" fmla="*/ 373 w 471"/>
                  <a:gd name="T3" fmla="*/ 524 h 555"/>
                  <a:gd name="T4" fmla="*/ 471 w 471"/>
                  <a:gd name="T5" fmla="*/ 412 h 555"/>
                  <a:gd name="T6" fmla="*/ 471 w 471"/>
                  <a:gd name="T7" fmla="*/ 205 h 555"/>
                  <a:gd name="T8" fmla="*/ 406 w 471"/>
                  <a:gd name="T9" fmla="*/ 102 h 555"/>
                  <a:gd name="T10" fmla="*/ 239 w 471"/>
                  <a:gd name="T11" fmla="*/ 24 h 555"/>
                  <a:gd name="T12" fmla="*/ 77 w 471"/>
                  <a:gd name="T13" fmla="*/ 35 h 555"/>
                  <a:gd name="T14" fmla="*/ 0 w 471"/>
                  <a:gd name="T15" fmla="*/ 178 h 555"/>
                  <a:gd name="T16" fmla="*/ 0 w 471"/>
                  <a:gd name="T17" fmla="*/ 381 h 555"/>
                  <a:gd name="T18" fmla="*/ 57 w 471"/>
                  <a:gd name="T19" fmla="*/ 508 h 555"/>
                  <a:gd name="T20" fmla="*/ 190 w 471"/>
                  <a:gd name="T21" fmla="*/ 54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1" h="555">
                    <a:moveTo>
                      <a:pt x="190" y="548"/>
                    </a:moveTo>
                    <a:lnTo>
                      <a:pt x="373" y="524"/>
                    </a:lnTo>
                    <a:cubicBezTo>
                      <a:pt x="429" y="516"/>
                      <a:pt x="471" y="468"/>
                      <a:pt x="471" y="412"/>
                    </a:cubicBezTo>
                    <a:lnTo>
                      <a:pt x="471" y="205"/>
                    </a:lnTo>
                    <a:cubicBezTo>
                      <a:pt x="471" y="161"/>
                      <a:pt x="446" y="121"/>
                      <a:pt x="406" y="102"/>
                    </a:cubicBezTo>
                    <a:lnTo>
                      <a:pt x="239" y="24"/>
                    </a:lnTo>
                    <a:cubicBezTo>
                      <a:pt x="187" y="0"/>
                      <a:pt x="126" y="4"/>
                      <a:pt x="77" y="35"/>
                    </a:cubicBezTo>
                    <a:cubicBezTo>
                      <a:pt x="29" y="66"/>
                      <a:pt x="0" y="120"/>
                      <a:pt x="0" y="178"/>
                    </a:cubicBezTo>
                    <a:lnTo>
                      <a:pt x="0" y="381"/>
                    </a:lnTo>
                    <a:cubicBezTo>
                      <a:pt x="0" y="430"/>
                      <a:pt x="20" y="476"/>
                      <a:pt x="57" y="508"/>
                    </a:cubicBezTo>
                    <a:cubicBezTo>
                      <a:pt x="94" y="540"/>
                      <a:pt x="142" y="555"/>
                      <a:pt x="190" y="5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18" name="Freeform 57"/>
              <p:cNvSpPr/>
              <p:nvPr/>
            </p:nvSpPr>
            <p:spPr bwMode="auto">
              <a:xfrm>
                <a:off x="3881438" y="3503613"/>
                <a:ext cx="131762" cy="111125"/>
              </a:xfrm>
              <a:custGeom>
                <a:avLst/>
                <a:gdLst>
                  <a:gd name="T0" fmla="*/ 351 w 369"/>
                  <a:gd name="T1" fmla="*/ 14 h 309"/>
                  <a:gd name="T2" fmla="*/ 309 w 369"/>
                  <a:gd name="T3" fmla="*/ 2 h 309"/>
                  <a:gd name="T4" fmla="*/ 147 w 369"/>
                  <a:gd name="T5" fmla="*/ 23 h 309"/>
                  <a:gd name="T6" fmla="*/ 0 w 369"/>
                  <a:gd name="T7" fmla="*/ 191 h 309"/>
                  <a:gd name="T8" fmla="*/ 0 w 369"/>
                  <a:gd name="T9" fmla="*/ 191 h 309"/>
                  <a:gd name="T10" fmla="*/ 55 w 369"/>
                  <a:gd name="T11" fmla="*/ 288 h 309"/>
                  <a:gd name="T12" fmla="*/ 167 w 369"/>
                  <a:gd name="T13" fmla="*/ 291 h 309"/>
                  <a:gd name="T14" fmla="*/ 341 w 369"/>
                  <a:gd name="T15" fmla="*/ 198 h 309"/>
                  <a:gd name="T16" fmla="*/ 369 w 369"/>
                  <a:gd name="T17" fmla="*/ 150 h 309"/>
                  <a:gd name="T18" fmla="*/ 369 w 369"/>
                  <a:gd name="T19" fmla="*/ 55 h 309"/>
                  <a:gd name="T20" fmla="*/ 351 w 369"/>
                  <a:gd name="T21" fmla="*/ 14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9" h="309">
                    <a:moveTo>
                      <a:pt x="351" y="14"/>
                    </a:moveTo>
                    <a:cubicBezTo>
                      <a:pt x="339" y="4"/>
                      <a:pt x="324" y="0"/>
                      <a:pt x="309" y="2"/>
                    </a:cubicBezTo>
                    <a:lnTo>
                      <a:pt x="147" y="23"/>
                    </a:lnTo>
                    <a:cubicBezTo>
                      <a:pt x="63" y="34"/>
                      <a:pt x="0" y="106"/>
                      <a:pt x="0" y="191"/>
                    </a:cubicBezTo>
                    <a:lnTo>
                      <a:pt x="0" y="191"/>
                    </a:lnTo>
                    <a:cubicBezTo>
                      <a:pt x="0" y="230"/>
                      <a:pt x="21" y="267"/>
                      <a:pt x="55" y="288"/>
                    </a:cubicBezTo>
                    <a:cubicBezTo>
                      <a:pt x="89" y="308"/>
                      <a:pt x="132" y="309"/>
                      <a:pt x="167" y="291"/>
                    </a:cubicBezTo>
                    <a:lnTo>
                      <a:pt x="341" y="198"/>
                    </a:lnTo>
                    <a:cubicBezTo>
                      <a:pt x="358" y="188"/>
                      <a:pt x="369" y="170"/>
                      <a:pt x="369" y="150"/>
                    </a:cubicBezTo>
                    <a:lnTo>
                      <a:pt x="369" y="55"/>
                    </a:lnTo>
                    <a:cubicBezTo>
                      <a:pt x="369" y="39"/>
                      <a:pt x="363" y="25"/>
                      <a:pt x="35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19" name="Freeform 58"/>
              <p:cNvSpPr/>
              <p:nvPr/>
            </p:nvSpPr>
            <p:spPr bwMode="auto">
              <a:xfrm>
                <a:off x="4029075" y="3336925"/>
                <a:ext cx="57150" cy="242888"/>
              </a:xfrm>
              <a:custGeom>
                <a:avLst/>
                <a:gdLst>
                  <a:gd name="T0" fmla="*/ 78 w 156"/>
                  <a:gd name="T1" fmla="*/ 0 h 674"/>
                  <a:gd name="T2" fmla="*/ 0 w 156"/>
                  <a:gd name="T3" fmla="*/ 78 h 674"/>
                  <a:gd name="T4" fmla="*/ 0 w 156"/>
                  <a:gd name="T5" fmla="*/ 596 h 674"/>
                  <a:gd name="T6" fmla="*/ 78 w 156"/>
                  <a:gd name="T7" fmla="*/ 674 h 674"/>
                  <a:gd name="T8" fmla="*/ 156 w 156"/>
                  <a:gd name="T9" fmla="*/ 596 h 674"/>
                  <a:gd name="T10" fmla="*/ 156 w 156"/>
                  <a:gd name="T11" fmla="*/ 78 h 674"/>
                  <a:gd name="T12" fmla="*/ 78 w 156"/>
                  <a:gd name="T13" fmla="*/ 0 h 674"/>
                </a:gdLst>
                <a:ahLst/>
                <a:cxnLst>
                  <a:cxn ang="0">
                    <a:pos x="T0" y="T1"/>
                  </a:cxn>
                  <a:cxn ang="0">
                    <a:pos x="T2" y="T3"/>
                  </a:cxn>
                  <a:cxn ang="0">
                    <a:pos x="T4" y="T5"/>
                  </a:cxn>
                  <a:cxn ang="0">
                    <a:pos x="T6" y="T7"/>
                  </a:cxn>
                  <a:cxn ang="0">
                    <a:pos x="T8" y="T9"/>
                  </a:cxn>
                  <a:cxn ang="0">
                    <a:pos x="T10" y="T11"/>
                  </a:cxn>
                  <a:cxn ang="0">
                    <a:pos x="T12" y="T13"/>
                  </a:cxn>
                </a:cxnLst>
                <a:rect l="0" t="0" r="r" b="b"/>
                <a:pathLst>
                  <a:path w="156" h="674">
                    <a:moveTo>
                      <a:pt x="78" y="0"/>
                    </a:moveTo>
                    <a:cubicBezTo>
                      <a:pt x="35" y="0"/>
                      <a:pt x="0" y="35"/>
                      <a:pt x="0" y="78"/>
                    </a:cubicBezTo>
                    <a:lnTo>
                      <a:pt x="0" y="596"/>
                    </a:lnTo>
                    <a:cubicBezTo>
                      <a:pt x="0" y="640"/>
                      <a:pt x="35" y="674"/>
                      <a:pt x="78" y="674"/>
                    </a:cubicBezTo>
                    <a:cubicBezTo>
                      <a:pt x="121" y="674"/>
                      <a:pt x="156" y="640"/>
                      <a:pt x="156" y="596"/>
                    </a:cubicBezTo>
                    <a:lnTo>
                      <a:pt x="156" y="78"/>
                    </a:lnTo>
                    <a:cubicBezTo>
                      <a:pt x="156" y="35"/>
                      <a:pt x="121"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20" name="Freeform 59"/>
              <p:cNvSpPr/>
              <p:nvPr/>
            </p:nvSpPr>
            <p:spPr bwMode="auto">
              <a:xfrm>
                <a:off x="4102100" y="3292475"/>
                <a:ext cx="169862" cy="200025"/>
              </a:xfrm>
              <a:custGeom>
                <a:avLst/>
                <a:gdLst>
                  <a:gd name="T0" fmla="*/ 394 w 473"/>
                  <a:gd name="T1" fmla="*/ 35 h 555"/>
                  <a:gd name="T2" fmla="*/ 232 w 473"/>
                  <a:gd name="T3" fmla="*/ 24 h 555"/>
                  <a:gd name="T4" fmla="*/ 65 w 473"/>
                  <a:gd name="T5" fmla="*/ 102 h 555"/>
                  <a:gd name="T6" fmla="*/ 0 w 473"/>
                  <a:gd name="T7" fmla="*/ 205 h 555"/>
                  <a:gd name="T8" fmla="*/ 0 w 473"/>
                  <a:gd name="T9" fmla="*/ 412 h 555"/>
                  <a:gd name="T10" fmla="*/ 98 w 473"/>
                  <a:gd name="T11" fmla="*/ 524 h 555"/>
                  <a:gd name="T12" fmla="*/ 281 w 473"/>
                  <a:gd name="T13" fmla="*/ 548 h 555"/>
                  <a:gd name="T14" fmla="*/ 415 w 473"/>
                  <a:gd name="T15" fmla="*/ 508 h 555"/>
                  <a:gd name="T16" fmla="*/ 473 w 473"/>
                  <a:gd name="T17" fmla="*/ 381 h 555"/>
                  <a:gd name="T18" fmla="*/ 473 w 473"/>
                  <a:gd name="T19" fmla="*/ 178 h 555"/>
                  <a:gd name="T20" fmla="*/ 394 w 473"/>
                  <a:gd name="T21" fmla="*/ 35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3" h="555">
                    <a:moveTo>
                      <a:pt x="394" y="35"/>
                    </a:moveTo>
                    <a:cubicBezTo>
                      <a:pt x="345" y="4"/>
                      <a:pt x="284" y="0"/>
                      <a:pt x="232" y="24"/>
                    </a:cubicBezTo>
                    <a:lnTo>
                      <a:pt x="65" y="102"/>
                    </a:lnTo>
                    <a:cubicBezTo>
                      <a:pt x="25" y="121"/>
                      <a:pt x="0" y="161"/>
                      <a:pt x="0" y="205"/>
                    </a:cubicBezTo>
                    <a:lnTo>
                      <a:pt x="0" y="412"/>
                    </a:lnTo>
                    <a:cubicBezTo>
                      <a:pt x="0" y="468"/>
                      <a:pt x="42" y="516"/>
                      <a:pt x="98" y="524"/>
                    </a:cubicBezTo>
                    <a:lnTo>
                      <a:pt x="281" y="548"/>
                    </a:lnTo>
                    <a:cubicBezTo>
                      <a:pt x="329" y="555"/>
                      <a:pt x="378" y="540"/>
                      <a:pt x="415" y="508"/>
                    </a:cubicBezTo>
                    <a:cubicBezTo>
                      <a:pt x="451" y="476"/>
                      <a:pt x="473" y="429"/>
                      <a:pt x="473" y="381"/>
                    </a:cubicBezTo>
                    <a:lnTo>
                      <a:pt x="473" y="178"/>
                    </a:lnTo>
                    <a:cubicBezTo>
                      <a:pt x="473" y="120"/>
                      <a:pt x="443" y="66"/>
                      <a:pt x="394"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21" name="Freeform 60"/>
              <p:cNvSpPr/>
              <p:nvPr/>
            </p:nvSpPr>
            <p:spPr bwMode="auto">
              <a:xfrm>
                <a:off x="4102100" y="3503613"/>
                <a:ext cx="133350" cy="111125"/>
              </a:xfrm>
              <a:custGeom>
                <a:avLst/>
                <a:gdLst>
                  <a:gd name="T0" fmla="*/ 221 w 368"/>
                  <a:gd name="T1" fmla="*/ 23 h 309"/>
                  <a:gd name="T2" fmla="*/ 60 w 368"/>
                  <a:gd name="T3" fmla="*/ 2 h 309"/>
                  <a:gd name="T4" fmla="*/ 18 w 368"/>
                  <a:gd name="T5" fmla="*/ 14 h 309"/>
                  <a:gd name="T6" fmla="*/ 0 w 368"/>
                  <a:gd name="T7" fmla="*/ 55 h 309"/>
                  <a:gd name="T8" fmla="*/ 0 w 368"/>
                  <a:gd name="T9" fmla="*/ 150 h 309"/>
                  <a:gd name="T10" fmla="*/ 28 w 368"/>
                  <a:gd name="T11" fmla="*/ 198 h 309"/>
                  <a:gd name="T12" fmla="*/ 202 w 368"/>
                  <a:gd name="T13" fmla="*/ 291 h 309"/>
                  <a:gd name="T14" fmla="*/ 313 w 368"/>
                  <a:gd name="T15" fmla="*/ 288 h 309"/>
                  <a:gd name="T16" fmla="*/ 368 w 368"/>
                  <a:gd name="T17" fmla="*/ 191 h 309"/>
                  <a:gd name="T18" fmla="*/ 368 w 368"/>
                  <a:gd name="T19" fmla="*/ 191 h 309"/>
                  <a:gd name="T20" fmla="*/ 221 w 368"/>
                  <a:gd name="T21" fmla="*/ 23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8" h="309">
                    <a:moveTo>
                      <a:pt x="221" y="23"/>
                    </a:moveTo>
                    <a:lnTo>
                      <a:pt x="60" y="2"/>
                    </a:lnTo>
                    <a:cubicBezTo>
                      <a:pt x="45" y="0"/>
                      <a:pt x="30" y="4"/>
                      <a:pt x="18" y="14"/>
                    </a:cubicBezTo>
                    <a:cubicBezTo>
                      <a:pt x="6" y="25"/>
                      <a:pt x="0" y="39"/>
                      <a:pt x="0" y="55"/>
                    </a:cubicBezTo>
                    <a:lnTo>
                      <a:pt x="0" y="150"/>
                    </a:lnTo>
                    <a:cubicBezTo>
                      <a:pt x="0" y="170"/>
                      <a:pt x="11" y="188"/>
                      <a:pt x="28" y="198"/>
                    </a:cubicBezTo>
                    <a:lnTo>
                      <a:pt x="202" y="291"/>
                    </a:lnTo>
                    <a:cubicBezTo>
                      <a:pt x="237" y="309"/>
                      <a:pt x="279" y="308"/>
                      <a:pt x="313" y="288"/>
                    </a:cubicBezTo>
                    <a:cubicBezTo>
                      <a:pt x="347" y="267"/>
                      <a:pt x="368" y="230"/>
                      <a:pt x="368" y="191"/>
                    </a:cubicBezTo>
                    <a:lnTo>
                      <a:pt x="368" y="191"/>
                    </a:lnTo>
                    <a:cubicBezTo>
                      <a:pt x="368" y="106"/>
                      <a:pt x="305" y="34"/>
                      <a:pt x="2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22" name="Freeform 61"/>
              <p:cNvSpPr/>
              <p:nvPr/>
            </p:nvSpPr>
            <p:spPr bwMode="auto">
              <a:xfrm>
                <a:off x="3962400" y="3201988"/>
                <a:ext cx="85725" cy="119063"/>
              </a:xfrm>
              <a:custGeom>
                <a:avLst/>
                <a:gdLst>
                  <a:gd name="T0" fmla="*/ 215 w 242"/>
                  <a:gd name="T1" fmla="*/ 330 h 330"/>
                  <a:gd name="T2" fmla="*/ 188 w 242"/>
                  <a:gd name="T3" fmla="*/ 301 h 330"/>
                  <a:gd name="T4" fmla="*/ 21 w 242"/>
                  <a:gd name="T5" fmla="*/ 56 h 330"/>
                  <a:gd name="T6" fmla="*/ 4 w 242"/>
                  <a:gd name="T7" fmla="*/ 22 h 330"/>
                  <a:gd name="T8" fmla="*/ 38 w 242"/>
                  <a:gd name="T9" fmla="*/ 5 h 330"/>
                  <a:gd name="T10" fmla="*/ 241 w 242"/>
                  <a:gd name="T11" fmla="*/ 299 h 330"/>
                  <a:gd name="T12" fmla="*/ 216 w 242"/>
                  <a:gd name="T13" fmla="*/ 330 h 330"/>
                  <a:gd name="T14" fmla="*/ 215 w 242"/>
                  <a:gd name="T15" fmla="*/ 330 h 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2" h="330">
                    <a:moveTo>
                      <a:pt x="215" y="330"/>
                    </a:moveTo>
                    <a:cubicBezTo>
                      <a:pt x="201" y="330"/>
                      <a:pt x="189" y="315"/>
                      <a:pt x="188" y="301"/>
                    </a:cubicBezTo>
                    <a:cubicBezTo>
                      <a:pt x="188" y="293"/>
                      <a:pt x="177" y="107"/>
                      <a:pt x="21" y="56"/>
                    </a:cubicBezTo>
                    <a:cubicBezTo>
                      <a:pt x="7" y="52"/>
                      <a:pt x="0" y="36"/>
                      <a:pt x="4" y="22"/>
                    </a:cubicBezTo>
                    <a:cubicBezTo>
                      <a:pt x="9" y="8"/>
                      <a:pt x="24" y="0"/>
                      <a:pt x="38" y="5"/>
                    </a:cubicBezTo>
                    <a:cubicBezTo>
                      <a:pt x="229" y="67"/>
                      <a:pt x="241" y="289"/>
                      <a:pt x="241" y="299"/>
                    </a:cubicBezTo>
                    <a:cubicBezTo>
                      <a:pt x="242" y="313"/>
                      <a:pt x="231" y="330"/>
                      <a:pt x="216" y="330"/>
                    </a:cubicBezTo>
                    <a:cubicBezTo>
                      <a:pt x="216" y="330"/>
                      <a:pt x="215" y="330"/>
                      <a:pt x="215" y="3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23" name="Freeform 62"/>
              <p:cNvSpPr/>
              <p:nvPr/>
            </p:nvSpPr>
            <p:spPr bwMode="auto">
              <a:xfrm>
                <a:off x="4067175" y="3203575"/>
                <a:ext cx="87312" cy="117475"/>
              </a:xfrm>
              <a:custGeom>
                <a:avLst/>
                <a:gdLst>
                  <a:gd name="T0" fmla="*/ 27 w 242"/>
                  <a:gd name="T1" fmla="*/ 328 h 328"/>
                  <a:gd name="T2" fmla="*/ 26 w 242"/>
                  <a:gd name="T3" fmla="*/ 328 h 328"/>
                  <a:gd name="T4" fmla="*/ 1 w 242"/>
                  <a:gd name="T5" fmla="*/ 296 h 328"/>
                  <a:gd name="T6" fmla="*/ 204 w 242"/>
                  <a:gd name="T7" fmla="*/ 4 h 328"/>
                  <a:gd name="T8" fmla="*/ 238 w 242"/>
                  <a:gd name="T9" fmla="*/ 20 h 328"/>
                  <a:gd name="T10" fmla="*/ 221 w 242"/>
                  <a:gd name="T11" fmla="*/ 53 h 328"/>
                  <a:gd name="T12" fmla="*/ 54 w 242"/>
                  <a:gd name="T13" fmla="*/ 299 h 328"/>
                  <a:gd name="T14" fmla="*/ 27 w 242"/>
                  <a:gd name="T15" fmla="*/ 328 h 3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2" h="328">
                    <a:moveTo>
                      <a:pt x="27" y="328"/>
                    </a:moveTo>
                    <a:cubicBezTo>
                      <a:pt x="27" y="328"/>
                      <a:pt x="26" y="328"/>
                      <a:pt x="26" y="328"/>
                    </a:cubicBezTo>
                    <a:cubicBezTo>
                      <a:pt x="11" y="328"/>
                      <a:pt x="0" y="311"/>
                      <a:pt x="1" y="296"/>
                    </a:cubicBezTo>
                    <a:cubicBezTo>
                      <a:pt x="1" y="287"/>
                      <a:pt x="13" y="66"/>
                      <a:pt x="204" y="4"/>
                    </a:cubicBezTo>
                    <a:cubicBezTo>
                      <a:pt x="218" y="0"/>
                      <a:pt x="233" y="6"/>
                      <a:pt x="238" y="20"/>
                    </a:cubicBezTo>
                    <a:cubicBezTo>
                      <a:pt x="242" y="34"/>
                      <a:pt x="235" y="48"/>
                      <a:pt x="221" y="53"/>
                    </a:cubicBezTo>
                    <a:cubicBezTo>
                      <a:pt x="64" y="104"/>
                      <a:pt x="54" y="297"/>
                      <a:pt x="54" y="299"/>
                    </a:cubicBezTo>
                    <a:cubicBezTo>
                      <a:pt x="53" y="313"/>
                      <a:pt x="41" y="328"/>
                      <a:pt x="27" y="3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grpSp>
        <p:sp>
          <p:nvSpPr>
            <p:cNvPr id="24" name="TextBox 23"/>
            <p:cNvSpPr txBox="1"/>
            <p:nvPr/>
          </p:nvSpPr>
          <p:spPr>
            <a:xfrm>
              <a:off x="1168458" y="2919080"/>
              <a:ext cx="1048056" cy="316305"/>
            </a:xfrm>
            <a:prstGeom prst="rect">
              <a:avLst/>
            </a:prstGeom>
            <a:noFill/>
          </p:spPr>
          <p:txBody>
            <a:bodyPr wrap="square" rtlCol="0" anchor="ctr">
              <a:spAutoFit/>
            </a:bodyPr>
            <a:lstStyle/>
            <a:p>
              <a:pPr>
                <a:lnSpc>
                  <a:spcPts val="1875"/>
                </a:lnSpc>
                <a:defRPr/>
              </a:pPr>
              <a:r>
                <a:rPr lang="zh-CN" altLang="en-US">
                  <a:solidFill>
                    <a:srgbClr val="0C0C0C"/>
                  </a:solidFill>
                  <a:latin typeface="微软雅黑" panose="020B0503020204020204" pitchFamily="34" charset="-122"/>
                  <a:ea typeface="微软雅黑" panose="020B0503020204020204" pitchFamily="34" charset="-122"/>
                </a:rPr>
                <a:t>关注公众号</a:t>
              </a:r>
              <a:endParaRPr lang="en-US" dirty="0">
                <a:solidFill>
                  <a:srgbClr val="0C0C0C"/>
                </a:solidFill>
                <a:latin typeface="微软雅黑" panose="020B0503020204020204" pitchFamily="34" charset="-122"/>
                <a:ea typeface="微软雅黑" panose="020B0503020204020204" pitchFamily="34" charset="-122"/>
              </a:endParaRPr>
            </a:p>
          </p:txBody>
        </p:sp>
      </p:grpSp>
      <p:sp>
        <p:nvSpPr>
          <p:cNvPr id="25" name="TextBox 24"/>
          <p:cNvSpPr txBox="1"/>
          <p:nvPr/>
        </p:nvSpPr>
        <p:spPr>
          <a:xfrm>
            <a:off x="736256" y="3248375"/>
            <a:ext cx="2127303" cy="1035796"/>
          </a:xfrm>
          <a:prstGeom prst="rect">
            <a:avLst/>
          </a:prstGeom>
          <a:noFill/>
        </p:spPr>
        <p:txBody>
          <a:bodyPr wrap="square" rtlCol="0">
            <a:spAutoFit/>
          </a:bodyPr>
          <a:lstStyle/>
          <a:p>
            <a:pPr algn="ctr">
              <a:lnSpc>
                <a:spcPts val="1875"/>
              </a:lnSpc>
              <a:defRPr/>
            </a:pPr>
            <a:r>
              <a:rPr lang="en-US" sz="900" dirty="0" err="1">
                <a:latin typeface="微软雅黑" panose="020B0503020204020204" pitchFamily="34" charset="-122"/>
                <a:ea typeface="微软雅黑" panose="020B0503020204020204" pitchFamily="34" charset="-122"/>
              </a:rPr>
              <a:t>Lorem</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ipsum</a:t>
            </a:r>
            <a:r>
              <a:rPr lang="en-US" sz="900" dirty="0">
                <a:latin typeface="微软雅黑" panose="020B0503020204020204" pitchFamily="34" charset="-122"/>
                <a:ea typeface="微软雅黑" panose="020B0503020204020204" pitchFamily="34" charset="-122"/>
              </a:rPr>
              <a:t> dolor sit </a:t>
            </a:r>
            <a:r>
              <a:rPr lang="en-US" sz="900" dirty="0" err="1">
                <a:latin typeface="微软雅黑" panose="020B0503020204020204" pitchFamily="34" charset="-122"/>
                <a:ea typeface="微软雅黑" panose="020B0503020204020204" pitchFamily="34" charset="-122"/>
              </a:rPr>
              <a:t>amet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consectetur</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adipiscing</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elit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sed</a:t>
            </a:r>
            <a:r>
              <a:rPr lang="en-US" sz="900" dirty="0">
                <a:latin typeface="微软雅黑" panose="020B0503020204020204" pitchFamily="34" charset="-122"/>
                <a:ea typeface="微软雅黑" panose="020B0503020204020204" pitchFamily="34" charset="-122"/>
              </a:rPr>
              <a:t> do </a:t>
            </a:r>
            <a:r>
              <a:rPr lang="en-US" sz="900" dirty="0" err="1">
                <a:latin typeface="微软雅黑" panose="020B0503020204020204" pitchFamily="34" charset="-122"/>
                <a:ea typeface="微软雅黑" panose="020B0503020204020204" pitchFamily="34" charset="-122"/>
              </a:rPr>
              <a:t>eiusmod</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tempor</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incididunt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ut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labore</a:t>
            </a:r>
            <a:r>
              <a:rPr lang="en-US" sz="900" dirty="0">
                <a:latin typeface="微软雅黑" panose="020B0503020204020204" pitchFamily="34" charset="-122"/>
                <a:ea typeface="微软雅黑" panose="020B0503020204020204" pitchFamily="34" charset="-122"/>
              </a:rPr>
              <a:t> et </a:t>
            </a:r>
            <a:r>
              <a:rPr lang="en-US" sz="900" dirty="0" err="1">
                <a:latin typeface="微软雅黑" panose="020B0503020204020204" pitchFamily="34" charset="-122"/>
                <a:ea typeface="微软雅黑" panose="020B0503020204020204" pitchFamily="34" charset="-122"/>
              </a:rPr>
              <a:t>dolore</a:t>
            </a:r>
            <a:r>
              <a:rPr lang="en-US" sz="900" dirty="0">
                <a:latin typeface="微软雅黑" panose="020B0503020204020204" pitchFamily="34" charset="-122"/>
                <a:ea typeface="微软雅黑" panose="020B0503020204020204" pitchFamily="34" charset="-122"/>
              </a:rPr>
              <a:t> magna </a:t>
            </a:r>
            <a:r>
              <a:rPr lang="en-US" sz="900" dirty="0" err="1">
                <a:latin typeface="微软雅黑" panose="020B0503020204020204" pitchFamily="34" charset="-122"/>
                <a:ea typeface="微软雅黑" panose="020B0503020204020204" pitchFamily="34" charset="-122"/>
              </a:rPr>
              <a:t>aliqua</a:t>
            </a:r>
            <a:r>
              <a:rPr lang="en-US" sz="900" dirty="0">
                <a:latin typeface="微软雅黑" panose="020B0503020204020204" pitchFamily="34" charset="-122"/>
                <a:ea typeface="微软雅黑" panose="020B0503020204020204" pitchFamily="34" charset="-122"/>
              </a:rPr>
              <a:t>. </a:t>
            </a:r>
          </a:p>
        </p:txBody>
      </p:sp>
      <p:grpSp>
        <p:nvGrpSpPr>
          <p:cNvPr id="3" name="组合 2">
            <a:extLst>
              <a:ext uri="{FF2B5EF4-FFF2-40B4-BE49-F238E27FC236}">
                <a16:creationId xmlns:a16="http://schemas.microsoft.com/office/drawing/2014/main" xmlns="" id="{3015167F-9DA8-442A-8F95-BEEFEB44DBA1}"/>
              </a:ext>
            </a:extLst>
          </p:cNvPr>
          <p:cNvGrpSpPr/>
          <p:nvPr/>
        </p:nvGrpSpPr>
        <p:grpSpPr>
          <a:xfrm>
            <a:off x="3901628" y="2926543"/>
            <a:ext cx="1431146" cy="320793"/>
            <a:chOff x="3597337" y="2926543"/>
            <a:chExt cx="1431146" cy="320793"/>
          </a:xfrm>
        </p:grpSpPr>
        <p:grpSp>
          <p:nvGrpSpPr>
            <p:cNvPr id="10" name="Группа 9"/>
            <p:cNvGrpSpPr/>
            <p:nvPr/>
          </p:nvGrpSpPr>
          <p:grpSpPr>
            <a:xfrm>
              <a:off x="3597337" y="2956541"/>
              <a:ext cx="302553" cy="252491"/>
              <a:chOff x="3892550" y="2000250"/>
              <a:chExt cx="441325" cy="368300"/>
            </a:xfrm>
            <a:gradFill>
              <a:gsLst>
                <a:gs pos="0">
                  <a:schemeClr val="accent1"/>
                </a:gs>
                <a:gs pos="100000">
                  <a:schemeClr val="accent2"/>
                </a:gs>
              </a:gsLst>
              <a:lin ang="5400000" scaled="0"/>
            </a:gradFill>
          </p:grpSpPr>
          <p:sp>
            <p:nvSpPr>
              <p:cNvPr id="11" name="Freeform 5"/>
              <p:cNvSpPr/>
              <p:nvPr/>
            </p:nvSpPr>
            <p:spPr bwMode="auto">
              <a:xfrm>
                <a:off x="3905250" y="2000250"/>
                <a:ext cx="428625" cy="101600"/>
              </a:xfrm>
              <a:custGeom>
                <a:avLst/>
                <a:gdLst>
                  <a:gd name="T0" fmla="*/ 1128 w 1189"/>
                  <a:gd name="T1" fmla="*/ 144 h 284"/>
                  <a:gd name="T2" fmla="*/ 79 w 1189"/>
                  <a:gd name="T3" fmla="*/ 5 h 284"/>
                  <a:gd name="T4" fmla="*/ 5 w 1189"/>
                  <a:gd name="T5" fmla="*/ 62 h 284"/>
                  <a:gd name="T6" fmla="*/ 62 w 1189"/>
                  <a:gd name="T7" fmla="*/ 136 h 284"/>
                  <a:gd name="T8" fmla="*/ 409 w 1189"/>
                  <a:gd name="T9" fmla="*/ 182 h 284"/>
                  <a:gd name="T10" fmla="*/ 387 w 1189"/>
                  <a:gd name="T11" fmla="*/ 228 h 284"/>
                  <a:gd name="T12" fmla="*/ 449 w 1189"/>
                  <a:gd name="T13" fmla="*/ 250 h 284"/>
                  <a:gd name="T14" fmla="*/ 507 w 1189"/>
                  <a:gd name="T15" fmla="*/ 284 h 284"/>
                  <a:gd name="T16" fmla="*/ 546 w 1189"/>
                  <a:gd name="T17" fmla="*/ 200 h 284"/>
                  <a:gd name="T18" fmla="*/ 547 w 1189"/>
                  <a:gd name="T19" fmla="*/ 200 h 284"/>
                  <a:gd name="T20" fmla="*/ 585 w 1189"/>
                  <a:gd name="T21" fmla="*/ 284 h 284"/>
                  <a:gd name="T22" fmla="*/ 642 w 1189"/>
                  <a:gd name="T23" fmla="*/ 250 h 284"/>
                  <a:gd name="T24" fmla="*/ 705 w 1189"/>
                  <a:gd name="T25" fmla="*/ 228 h 284"/>
                  <a:gd name="T26" fmla="*/ 724 w 1189"/>
                  <a:gd name="T27" fmla="*/ 224 h 284"/>
                  <a:gd name="T28" fmla="*/ 790 w 1189"/>
                  <a:gd name="T29" fmla="*/ 217 h 284"/>
                  <a:gd name="T30" fmla="*/ 943 w 1189"/>
                  <a:gd name="T31" fmla="*/ 253 h 284"/>
                  <a:gd name="T32" fmla="*/ 1110 w 1189"/>
                  <a:gd name="T33" fmla="*/ 275 h 284"/>
                  <a:gd name="T34" fmla="*/ 1119 w 1189"/>
                  <a:gd name="T35" fmla="*/ 276 h 284"/>
                  <a:gd name="T36" fmla="*/ 1184 w 1189"/>
                  <a:gd name="T37" fmla="*/ 218 h 284"/>
                  <a:gd name="T38" fmla="*/ 1128 w 1189"/>
                  <a:gd name="T39" fmla="*/ 14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9" h="284">
                    <a:moveTo>
                      <a:pt x="1128" y="144"/>
                    </a:moveTo>
                    <a:lnTo>
                      <a:pt x="79" y="5"/>
                    </a:lnTo>
                    <a:cubicBezTo>
                      <a:pt x="43" y="0"/>
                      <a:pt x="10" y="26"/>
                      <a:pt x="5" y="62"/>
                    </a:cubicBezTo>
                    <a:cubicBezTo>
                      <a:pt x="0" y="98"/>
                      <a:pt x="26" y="131"/>
                      <a:pt x="62" y="136"/>
                    </a:cubicBezTo>
                    <a:lnTo>
                      <a:pt x="409" y="182"/>
                    </a:lnTo>
                    <a:lnTo>
                      <a:pt x="387" y="228"/>
                    </a:lnTo>
                    <a:cubicBezTo>
                      <a:pt x="408" y="234"/>
                      <a:pt x="429" y="241"/>
                      <a:pt x="449" y="250"/>
                    </a:cubicBezTo>
                    <a:cubicBezTo>
                      <a:pt x="470" y="260"/>
                      <a:pt x="489" y="272"/>
                      <a:pt x="507" y="284"/>
                    </a:cubicBezTo>
                    <a:lnTo>
                      <a:pt x="546" y="200"/>
                    </a:lnTo>
                    <a:lnTo>
                      <a:pt x="547" y="200"/>
                    </a:lnTo>
                    <a:lnTo>
                      <a:pt x="585" y="284"/>
                    </a:lnTo>
                    <a:cubicBezTo>
                      <a:pt x="603" y="271"/>
                      <a:pt x="622" y="260"/>
                      <a:pt x="642" y="250"/>
                    </a:cubicBezTo>
                    <a:cubicBezTo>
                      <a:pt x="662" y="241"/>
                      <a:pt x="684" y="233"/>
                      <a:pt x="705" y="228"/>
                    </a:cubicBezTo>
                    <a:lnTo>
                      <a:pt x="724" y="224"/>
                    </a:lnTo>
                    <a:cubicBezTo>
                      <a:pt x="746" y="220"/>
                      <a:pt x="768" y="217"/>
                      <a:pt x="790" y="217"/>
                    </a:cubicBezTo>
                    <a:cubicBezTo>
                      <a:pt x="844" y="217"/>
                      <a:pt x="896" y="230"/>
                      <a:pt x="943" y="253"/>
                    </a:cubicBezTo>
                    <a:lnTo>
                      <a:pt x="1110" y="275"/>
                    </a:lnTo>
                    <a:cubicBezTo>
                      <a:pt x="1113" y="275"/>
                      <a:pt x="1116" y="276"/>
                      <a:pt x="1119" y="276"/>
                    </a:cubicBezTo>
                    <a:cubicBezTo>
                      <a:pt x="1152" y="276"/>
                      <a:pt x="1180" y="251"/>
                      <a:pt x="1184" y="218"/>
                    </a:cubicBezTo>
                    <a:cubicBezTo>
                      <a:pt x="1189" y="182"/>
                      <a:pt x="1164" y="149"/>
                      <a:pt x="1128"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12" name="Freeform 6"/>
              <p:cNvSpPr/>
              <p:nvPr/>
            </p:nvSpPr>
            <p:spPr bwMode="auto">
              <a:xfrm>
                <a:off x="3892550" y="2225675"/>
                <a:ext cx="163512" cy="142875"/>
              </a:xfrm>
              <a:custGeom>
                <a:avLst/>
                <a:gdLst>
                  <a:gd name="T0" fmla="*/ 276 w 456"/>
                  <a:gd name="T1" fmla="*/ 68 h 397"/>
                  <a:gd name="T2" fmla="*/ 171 w 456"/>
                  <a:gd name="T3" fmla="*/ 33 h 397"/>
                  <a:gd name="T4" fmla="*/ 75 w 456"/>
                  <a:gd name="T5" fmla="*/ 0 h 397"/>
                  <a:gd name="T6" fmla="*/ 37 w 456"/>
                  <a:gd name="T7" fmla="*/ 100 h 397"/>
                  <a:gd name="T8" fmla="*/ 136 w 456"/>
                  <a:gd name="T9" fmla="*/ 347 h 397"/>
                  <a:gd name="T10" fmla="*/ 149 w 456"/>
                  <a:gd name="T11" fmla="*/ 353 h 397"/>
                  <a:gd name="T12" fmla="*/ 403 w 456"/>
                  <a:gd name="T13" fmla="*/ 273 h 397"/>
                  <a:gd name="T14" fmla="*/ 456 w 456"/>
                  <a:gd name="T15" fmla="*/ 180 h 397"/>
                  <a:gd name="T16" fmla="*/ 370 w 456"/>
                  <a:gd name="T17" fmla="*/ 127 h 397"/>
                  <a:gd name="T18" fmla="*/ 276 w 456"/>
                  <a:gd name="T19" fmla="*/ 68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397">
                    <a:moveTo>
                      <a:pt x="276" y="68"/>
                    </a:moveTo>
                    <a:cubicBezTo>
                      <a:pt x="242" y="52"/>
                      <a:pt x="206" y="42"/>
                      <a:pt x="171" y="33"/>
                    </a:cubicBezTo>
                    <a:cubicBezTo>
                      <a:pt x="137" y="24"/>
                      <a:pt x="104" y="16"/>
                      <a:pt x="75" y="0"/>
                    </a:cubicBezTo>
                    <a:lnTo>
                      <a:pt x="37" y="100"/>
                    </a:lnTo>
                    <a:cubicBezTo>
                      <a:pt x="0" y="196"/>
                      <a:pt x="44" y="303"/>
                      <a:pt x="136" y="347"/>
                    </a:cubicBezTo>
                    <a:lnTo>
                      <a:pt x="149" y="353"/>
                    </a:lnTo>
                    <a:cubicBezTo>
                      <a:pt x="242" y="397"/>
                      <a:pt x="353" y="362"/>
                      <a:pt x="403" y="273"/>
                    </a:cubicBezTo>
                    <a:lnTo>
                      <a:pt x="456" y="180"/>
                    </a:lnTo>
                    <a:cubicBezTo>
                      <a:pt x="426" y="168"/>
                      <a:pt x="398" y="148"/>
                      <a:pt x="370" y="127"/>
                    </a:cubicBezTo>
                    <a:cubicBezTo>
                      <a:pt x="340" y="106"/>
                      <a:pt x="310" y="84"/>
                      <a:pt x="27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13" name="Freeform 7"/>
              <p:cNvSpPr/>
              <p:nvPr/>
            </p:nvSpPr>
            <p:spPr bwMode="auto">
              <a:xfrm>
                <a:off x="3902075" y="2106613"/>
                <a:ext cx="180975" cy="160338"/>
              </a:xfrm>
              <a:custGeom>
                <a:avLst/>
                <a:gdLst>
                  <a:gd name="T0" fmla="*/ 422 w 502"/>
                  <a:gd name="T1" fmla="*/ 26 h 443"/>
                  <a:gd name="T2" fmla="*/ 307 w 502"/>
                  <a:gd name="T3" fmla="*/ 0 h 443"/>
                  <a:gd name="T4" fmla="*/ 64 w 502"/>
                  <a:gd name="T5" fmla="*/ 155 h 443"/>
                  <a:gd name="T6" fmla="*/ 281 w 502"/>
                  <a:gd name="T7" fmla="*/ 325 h 443"/>
                  <a:gd name="T8" fmla="*/ 486 w 502"/>
                  <a:gd name="T9" fmla="*/ 443 h 443"/>
                  <a:gd name="T10" fmla="*/ 494 w 502"/>
                  <a:gd name="T11" fmla="*/ 442 h 443"/>
                  <a:gd name="T12" fmla="*/ 481 w 502"/>
                  <a:gd name="T13" fmla="*/ 418 h 443"/>
                  <a:gd name="T14" fmla="*/ 502 w 502"/>
                  <a:gd name="T15" fmla="*/ 84 h 443"/>
                  <a:gd name="T16" fmla="*/ 422 w 502"/>
                  <a:gd name="T17" fmla="*/ 2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2" h="443">
                    <a:moveTo>
                      <a:pt x="422" y="26"/>
                    </a:moveTo>
                    <a:cubicBezTo>
                      <a:pt x="385" y="9"/>
                      <a:pt x="346" y="0"/>
                      <a:pt x="307" y="0"/>
                    </a:cubicBezTo>
                    <a:cubicBezTo>
                      <a:pt x="206" y="0"/>
                      <a:pt x="110" y="57"/>
                      <a:pt x="64" y="155"/>
                    </a:cubicBezTo>
                    <a:cubicBezTo>
                      <a:pt x="0" y="289"/>
                      <a:pt x="146" y="261"/>
                      <a:pt x="281" y="325"/>
                    </a:cubicBezTo>
                    <a:cubicBezTo>
                      <a:pt x="373" y="368"/>
                      <a:pt x="435" y="443"/>
                      <a:pt x="486" y="443"/>
                    </a:cubicBezTo>
                    <a:cubicBezTo>
                      <a:pt x="489" y="443"/>
                      <a:pt x="491" y="442"/>
                      <a:pt x="494" y="442"/>
                    </a:cubicBezTo>
                    <a:cubicBezTo>
                      <a:pt x="490" y="434"/>
                      <a:pt x="485" y="426"/>
                      <a:pt x="481" y="418"/>
                    </a:cubicBezTo>
                    <a:cubicBezTo>
                      <a:pt x="429" y="307"/>
                      <a:pt x="441" y="182"/>
                      <a:pt x="502" y="84"/>
                    </a:cubicBezTo>
                    <a:cubicBezTo>
                      <a:pt x="479" y="61"/>
                      <a:pt x="453" y="41"/>
                      <a:pt x="422"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14" name="Freeform 8"/>
              <p:cNvSpPr/>
              <p:nvPr/>
            </p:nvSpPr>
            <p:spPr bwMode="auto">
              <a:xfrm>
                <a:off x="4146550" y="2225675"/>
                <a:ext cx="163512" cy="142875"/>
              </a:xfrm>
              <a:custGeom>
                <a:avLst/>
                <a:gdLst>
                  <a:gd name="T0" fmla="*/ 382 w 456"/>
                  <a:gd name="T1" fmla="*/ 0 h 397"/>
                  <a:gd name="T2" fmla="*/ 286 w 456"/>
                  <a:gd name="T3" fmla="*/ 33 h 397"/>
                  <a:gd name="T4" fmla="*/ 180 w 456"/>
                  <a:gd name="T5" fmla="*/ 68 h 397"/>
                  <a:gd name="T6" fmla="*/ 87 w 456"/>
                  <a:gd name="T7" fmla="*/ 127 h 397"/>
                  <a:gd name="T8" fmla="*/ 0 w 456"/>
                  <a:gd name="T9" fmla="*/ 180 h 397"/>
                  <a:gd name="T10" fmla="*/ 53 w 456"/>
                  <a:gd name="T11" fmla="*/ 273 h 397"/>
                  <a:gd name="T12" fmla="*/ 307 w 456"/>
                  <a:gd name="T13" fmla="*/ 353 h 397"/>
                  <a:gd name="T14" fmla="*/ 320 w 456"/>
                  <a:gd name="T15" fmla="*/ 347 h 397"/>
                  <a:gd name="T16" fmla="*/ 419 w 456"/>
                  <a:gd name="T17" fmla="*/ 100 h 397"/>
                  <a:gd name="T18" fmla="*/ 382 w 456"/>
                  <a:gd name="T19"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397">
                    <a:moveTo>
                      <a:pt x="382" y="0"/>
                    </a:moveTo>
                    <a:cubicBezTo>
                      <a:pt x="353" y="16"/>
                      <a:pt x="319" y="24"/>
                      <a:pt x="286" y="33"/>
                    </a:cubicBezTo>
                    <a:cubicBezTo>
                      <a:pt x="251" y="42"/>
                      <a:pt x="214" y="52"/>
                      <a:pt x="180" y="68"/>
                    </a:cubicBezTo>
                    <a:cubicBezTo>
                      <a:pt x="146" y="84"/>
                      <a:pt x="116" y="106"/>
                      <a:pt x="87" y="127"/>
                    </a:cubicBezTo>
                    <a:cubicBezTo>
                      <a:pt x="58" y="148"/>
                      <a:pt x="30" y="168"/>
                      <a:pt x="0" y="180"/>
                    </a:cubicBezTo>
                    <a:lnTo>
                      <a:pt x="53" y="273"/>
                    </a:lnTo>
                    <a:cubicBezTo>
                      <a:pt x="104" y="362"/>
                      <a:pt x="214" y="397"/>
                      <a:pt x="307" y="353"/>
                    </a:cubicBezTo>
                    <a:lnTo>
                      <a:pt x="320" y="347"/>
                    </a:lnTo>
                    <a:cubicBezTo>
                      <a:pt x="413" y="303"/>
                      <a:pt x="456" y="196"/>
                      <a:pt x="419" y="100"/>
                    </a:cubicBezTo>
                    <a:lnTo>
                      <a:pt x="38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15" name="Freeform 9"/>
              <p:cNvSpPr/>
              <p:nvPr/>
            </p:nvSpPr>
            <p:spPr bwMode="auto">
              <a:xfrm>
                <a:off x="4079875" y="2106613"/>
                <a:ext cx="220662" cy="160338"/>
              </a:xfrm>
              <a:custGeom>
                <a:avLst/>
                <a:gdLst>
                  <a:gd name="T0" fmla="*/ 550 w 613"/>
                  <a:gd name="T1" fmla="*/ 155 h 443"/>
                  <a:gd name="T2" fmla="*/ 306 w 613"/>
                  <a:gd name="T3" fmla="*/ 0 h 443"/>
                  <a:gd name="T4" fmla="*/ 192 w 613"/>
                  <a:gd name="T5" fmla="*/ 26 h 443"/>
                  <a:gd name="T6" fmla="*/ 63 w 613"/>
                  <a:gd name="T7" fmla="*/ 384 h 443"/>
                  <a:gd name="T8" fmla="*/ 128 w 613"/>
                  <a:gd name="T9" fmla="*/ 443 h 443"/>
                  <a:gd name="T10" fmla="*/ 332 w 613"/>
                  <a:gd name="T11" fmla="*/ 325 h 443"/>
                  <a:gd name="T12" fmla="*/ 550 w 613"/>
                  <a:gd name="T13" fmla="*/ 155 h 443"/>
                </a:gdLst>
                <a:ahLst/>
                <a:cxnLst>
                  <a:cxn ang="0">
                    <a:pos x="T0" y="T1"/>
                  </a:cxn>
                  <a:cxn ang="0">
                    <a:pos x="T2" y="T3"/>
                  </a:cxn>
                  <a:cxn ang="0">
                    <a:pos x="T4" y="T5"/>
                  </a:cxn>
                  <a:cxn ang="0">
                    <a:pos x="T6" y="T7"/>
                  </a:cxn>
                  <a:cxn ang="0">
                    <a:pos x="T8" y="T9"/>
                  </a:cxn>
                  <a:cxn ang="0">
                    <a:pos x="T10" y="T11"/>
                  </a:cxn>
                  <a:cxn ang="0">
                    <a:pos x="T12" y="T13"/>
                  </a:cxn>
                </a:cxnLst>
                <a:rect l="0" t="0" r="r" b="b"/>
                <a:pathLst>
                  <a:path w="613" h="443">
                    <a:moveTo>
                      <a:pt x="550" y="155"/>
                    </a:moveTo>
                    <a:cubicBezTo>
                      <a:pt x="504" y="57"/>
                      <a:pt x="407" y="0"/>
                      <a:pt x="306" y="0"/>
                    </a:cubicBezTo>
                    <a:cubicBezTo>
                      <a:pt x="268" y="0"/>
                      <a:pt x="229" y="9"/>
                      <a:pt x="192" y="26"/>
                    </a:cubicBezTo>
                    <a:cubicBezTo>
                      <a:pt x="57" y="90"/>
                      <a:pt x="0" y="250"/>
                      <a:pt x="63" y="384"/>
                    </a:cubicBezTo>
                    <a:cubicBezTo>
                      <a:pt x="83" y="427"/>
                      <a:pt x="104" y="443"/>
                      <a:pt x="128" y="443"/>
                    </a:cubicBezTo>
                    <a:cubicBezTo>
                      <a:pt x="178" y="443"/>
                      <a:pt x="241" y="368"/>
                      <a:pt x="332" y="325"/>
                    </a:cubicBezTo>
                    <a:cubicBezTo>
                      <a:pt x="467" y="262"/>
                      <a:pt x="613" y="289"/>
                      <a:pt x="550"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grpSp>
        <p:sp>
          <p:nvSpPr>
            <p:cNvPr id="31" name="TextBox 30"/>
            <p:cNvSpPr txBox="1"/>
            <p:nvPr/>
          </p:nvSpPr>
          <p:spPr>
            <a:xfrm>
              <a:off x="3980426" y="2926543"/>
              <a:ext cx="1048057" cy="320793"/>
            </a:xfrm>
            <a:prstGeom prst="rect">
              <a:avLst/>
            </a:prstGeom>
            <a:noFill/>
          </p:spPr>
          <p:txBody>
            <a:bodyPr wrap="square" rtlCol="0" anchor="ctr">
              <a:spAutoFit/>
            </a:bodyPr>
            <a:lstStyle/>
            <a:p>
              <a:pPr>
                <a:lnSpc>
                  <a:spcPts val="1875"/>
                </a:lnSpc>
                <a:defRPr/>
              </a:pPr>
              <a:r>
                <a:rPr lang="zh-CN" altLang="en-US">
                  <a:solidFill>
                    <a:srgbClr val="0C0C0C"/>
                  </a:solidFill>
                  <a:latin typeface="微软雅黑" panose="020B0503020204020204" pitchFamily="34" charset="-122"/>
                  <a:ea typeface="微软雅黑" panose="020B0503020204020204" pitchFamily="34" charset="-122"/>
                </a:rPr>
                <a:t>关注公众号</a:t>
              </a:r>
              <a:endParaRPr lang="en-US" altLang="zh-CN" dirty="0">
                <a:solidFill>
                  <a:srgbClr val="0C0C0C"/>
                </a:solidFill>
                <a:latin typeface="微软雅黑" panose="020B0503020204020204" pitchFamily="34" charset="-122"/>
                <a:ea typeface="微软雅黑" panose="020B0503020204020204" pitchFamily="34" charset="-122"/>
              </a:endParaRPr>
            </a:p>
          </p:txBody>
        </p:sp>
      </p:grpSp>
      <p:grpSp>
        <p:nvGrpSpPr>
          <p:cNvPr id="5" name="组合 4">
            <a:extLst>
              <a:ext uri="{FF2B5EF4-FFF2-40B4-BE49-F238E27FC236}">
                <a16:creationId xmlns:a16="http://schemas.microsoft.com/office/drawing/2014/main" xmlns="" id="{FF7F0EBB-2640-4507-9636-0E02B867847A}"/>
              </a:ext>
            </a:extLst>
          </p:cNvPr>
          <p:cNvGrpSpPr/>
          <p:nvPr/>
        </p:nvGrpSpPr>
        <p:grpSpPr>
          <a:xfrm>
            <a:off x="6748860" y="2916836"/>
            <a:ext cx="1397471" cy="320793"/>
            <a:chOff x="6448186" y="2916836"/>
            <a:chExt cx="1397471" cy="320793"/>
          </a:xfrm>
        </p:grpSpPr>
        <p:sp>
          <p:nvSpPr>
            <p:cNvPr id="44" name="TextBox 43"/>
            <p:cNvSpPr txBox="1"/>
            <p:nvPr/>
          </p:nvSpPr>
          <p:spPr>
            <a:xfrm>
              <a:off x="6797600" y="2916836"/>
              <a:ext cx="1048057" cy="320793"/>
            </a:xfrm>
            <a:prstGeom prst="rect">
              <a:avLst/>
            </a:prstGeom>
            <a:noFill/>
          </p:spPr>
          <p:txBody>
            <a:bodyPr wrap="square" rtlCol="0" anchor="ctr">
              <a:spAutoFit/>
            </a:bodyPr>
            <a:lstStyle/>
            <a:p>
              <a:pPr>
                <a:lnSpc>
                  <a:spcPts val="1875"/>
                </a:lnSpc>
                <a:defRPr/>
              </a:pPr>
              <a:r>
                <a:rPr lang="zh-CN" altLang="en-US">
                  <a:solidFill>
                    <a:srgbClr val="0C0C0C"/>
                  </a:solidFill>
                  <a:latin typeface="微软雅黑" panose="020B0503020204020204" pitchFamily="34" charset="-122"/>
                  <a:ea typeface="微软雅黑" panose="020B0503020204020204" pitchFamily="34" charset="-122"/>
                </a:rPr>
                <a:t>关注公众号</a:t>
              </a:r>
              <a:endParaRPr lang="en-US" altLang="zh-CN" dirty="0">
                <a:solidFill>
                  <a:srgbClr val="0C0C0C"/>
                </a:solidFill>
                <a:latin typeface="微软雅黑" panose="020B0503020204020204" pitchFamily="34" charset="-122"/>
                <a:ea typeface="微软雅黑" panose="020B0503020204020204" pitchFamily="34" charset="-122"/>
              </a:endParaRPr>
            </a:p>
          </p:txBody>
        </p:sp>
        <p:grpSp>
          <p:nvGrpSpPr>
            <p:cNvPr id="58" name="Группа 57"/>
            <p:cNvGrpSpPr/>
            <p:nvPr/>
          </p:nvGrpSpPr>
          <p:grpSpPr>
            <a:xfrm>
              <a:off x="6448186" y="2917973"/>
              <a:ext cx="273992" cy="271013"/>
              <a:chOff x="7308850" y="1939925"/>
              <a:chExt cx="438150" cy="433388"/>
            </a:xfrm>
            <a:gradFill>
              <a:gsLst>
                <a:gs pos="0">
                  <a:schemeClr val="accent2"/>
                </a:gs>
                <a:gs pos="100000">
                  <a:schemeClr val="accent1"/>
                </a:gs>
              </a:gsLst>
              <a:lin ang="5400000" scaled="1"/>
            </a:gradFill>
          </p:grpSpPr>
          <p:sp>
            <p:nvSpPr>
              <p:cNvPr id="59" name="Freeform 27"/>
              <p:cNvSpPr/>
              <p:nvPr/>
            </p:nvSpPr>
            <p:spPr bwMode="auto">
              <a:xfrm>
                <a:off x="7605713" y="2276475"/>
                <a:ext cx="87312" cy="96838"/>
              </a:xfrm>
              <a:custGeom>
                <a:avLst/>
                <a:gdLst>
                  <a:gd name="T0" fmla="*/ 121 w 242"/>
                  <a:gd name="T1" fmla="*/ 0 h 266"/>
                  <a:gd name="T2" fmla="*/ 11 w 242"/>
                  <a:gd name="T3" fmla="*/ 24 h 266"/>
                  <a:gd name="T4" fmla="*/ 3 w 242"/>
                  <a:gd name="T5" fmla="*/ 139 h 266"/>
                  <a:gd name="T6" fmla="*/ 34 w 242"/>
                  <a:gd name="T7" fmla="*/ 229 h 266"/>
                  <a:gd name="T8" fmla="*/ 121 w 242"/>
                  <a:gd name="T9" fmla="*/ 266 h 266"/>
                  <a:gd name="T10" fmla="*/ 208 w 242"/>
                  <a:gd name="T11" fmla="*/ 229 h 266"/>
                  <a:gd name="T12" fmla="*/ 239 w 242"/>
                  <a:gd name="T13" fmla="*/ 139 h 266"/>
                  <a:gd name="T14" fmla="*/ 231 w 242"/>
                  <a:gd name="T15" fmla="*/ 24 h 266"/>
                  <a:gd name="T16" fmla="*/ 121 w 242"/>
                  <a:gd name="T1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2" h="266">
                    <a:moveTo>
                      <a:pt x="121" y="0"/>
                    </a:moveTo>
                    <a:cubicBezTo>
                      <a:pt x="84" y="0"/>
                      <a:pt x="46" y="12"/>
                      <a:pt x="11" y="24"/>
                    </a:cubicBezTo>
                    <a:lnTo>
                      <a:pt x="3" y="139"/>
                    </a:lnTo>
                    <a:cubicBezTo>
                      <a:pt x="0" y="172"/>
                      <a:pt x="12" y="205"/>
                      <a:pt x="34" y="229"/>
                    </a:cubicBezTo>
                    <a:cubicBezTo>
                      <a:pt x="57" y="253"/>
                      <a:pt x="88" y="266"/>
                      <a:pt x="121" y="266"/>
                    </a:cubicBezTo>
                    <a:cubicBezTo>
                      <a:pt x="154" y="266"/>
                      <a:pt x="185" y="253"/>
                      <a:pt x="208" y="229"/>
                    </a:cubicBezTo>
                    <a:cubicBezTo>
                      <a:pt x="230" y="205"/>
                      <a:pt x="242" y="172"/>
                      <a:pt x="239" y="139"/>
                    </a:cubicBezTo>
                    <a:lnTo>
                      <a:pt x="231" y="24"/>
                    </a:lnTo>
                    <a:cubicBezTo>
                      <a:pt x="196" y="12"/>
                      <a:pt x="158" y="0"/>
                      <a:pt x="12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60" name="Freeform 28"/>
              <p:cNvSpPr/>
              <p:nvPr/>
            </p:nvSpPr>
            <p:spPr bwMode="auto">
              <a:xfrm>
                <a:off x="7412038" y="2168525"/>
                <a:ext cx="161925" cy="204788"/>
              </a:xfrm>
              <a:custGeom>
                <a:avLst/>
                <a:gdLst>
                  <a:gd name="T0" fmla="*/ 303 w 449"/>
                  <a:gd name="T1" fmla="*/ 203 h 568"/>
                  <a:gd name="T2" fmla="*/ 356 w 449"/>
                  <a:gd name="T3" fmla="*/ 17 h 568"/>
                  <a:gd name="T4" fmla="*/ 227 w 449"/>
                  <a:gd name="T5" fmla="*/ 0 h 568"/>
                  <a:gd name="T6" fmla="*/ 25 w 449"/>
                  <a:gd name="T7" fmla="*/ 38 h 568"/>
                  <a:gd name="T8" fmla="*/ 4 w 449"/>
                  <a:gd name="T9" fmla="*/ 330 h 568"/>
                  <a:gd name="T10" fmla="*/ 64 w 449"/>
                  <a:gd name="T11" fmla="*/ 498 h 568"/>
                  <a:gd name="T12" fmla="*/ 226 w 449"/>
                  <a:gd name="T13" fmla="*/ 568 h 568"/>
                  <a:gd name="T14" fmla="*/ 389 w 449"/>
                  <a:gd name="T15" fmla="*/ 498 h 568"/>
                  <a:gd name="T16" fmla="*/ 449 w 449"/>
                  <a:gd name="T17" fmla="*/ 353 h 568"/>
                  <a:gd name="T18" fmla="*/ 427 w 449"/>
                  <a:gd name="T19" fmla="*/ 355 h 568"/>
                  <a:gd name="T20" fmla="*/ 303 w 449"/>
                  <a:gd name="T21" fmla="*/ 203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9" h="568">
                    <a:moveTo>
                      <a:pt x="303" y="203"/>
                    </a:moveTo>
                    <a:cubicBezTo>
                      <a:pt x="303" y="135"/>
                      <a:pt x="323" y="71"/>
                      <a:pt x="356" y="17"/>
                    </a:cubicBezTo>
                    <a:cubicBezTo>
                      <a:pt x="314" y="7"/>
                      <a:pt x="271" y="0"/>
                      <a:pt x="227" y="0"/>
                    </a:cubicBezTo>
                    <a:cubicBezTo>
                      <a:pt x="156" y="0"/>
                      <a:pt x="88" y="18"/>
                      <a:pt x="25" y="38"/>
                    </a:cubicBezTo>
                    <a:lnTo>
                      <a:pt x="4" y="330"/>
                    </a:lnTo>
                    <a:cubicBezTo>
                      <a:pt x="0" y="392"/>
                      <a:pt x="22" y="453"/>
                      <a:pt x="64" y="498"/>
                    </a:cubicBezTo>
                    <a:cubicBezTo>
                      <a:pt x="106" y="543"/>
                      <a:pt x="165" y="568"/>
                      <a:pt x="226" y="568"/>
                    </a:cubicBezTo>
                    <a:cubicBezTo>
                      <a:pt x="288" y="568"/>
                      <a:pt x="347" y="543"/>
                      <a:pt x="389" y="498"/>
                    </a:cubicBezTo>
                    <a:cubicBezTo>
                      <a:pt x="426" y="458"/>
                      <a:pt x="447" y="407"/>
                      <a:pt x="449" y="353"/>
                    </a:cubicBezTo>
                    <a:cubicBezTo>
                      <a:pt x="442" y="354"/>
                      <a:pt x="434" y="355"/>
                      <a:pt x="427" y="355"/>
                    </a:cubicBezTo>
                    <a:cubicBezTo>
                      <a:pt x="398" y="355"/>
                      <a:pt x="303" y="344"/>
                      <a:pt x="303" y="2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61" name="Freeform 29"/>
              <p:cNvSpPr/>
              <p:nvPr/>
            </p:nvSpPr>
            <p:spPr bwMode="auto">
              <a:xfrm>
                <a:off x="7308850" y="1939925"/>
                <a:ext cx="369887" cy="234950"/>
              </a:xfrm>
              <a:custGeom>
                <a:avLst/>
                <a:gdLst>
                  <a:gd name="T0" fmla="*/ 698 w 1028"/>
                  <a:gd name="T1" fmla="*/ 582 h 652"/>
                  <a:gd name="T2" fmla="*/ 945 w 1028"/>
                  <a:gd name="T3" fmla="*/ 481 h 652"/>
                  <a:gd name="T4" fmla="*/ 1028 w 1028"/>
                  <a:gd name="T5" fmla="*/ 491 h 652"/>
                  <a:gd name="T6" fmla="*/ 515 w 1028"/>
                  <a:gd name="T7" fmla="*/ 0 h 652"/>
                  <a:gd name="T8" fmla="*/ 0 w 1028"/>
                  <a:gd name="T9" fmla="*/ 515 h 652"/>
                  <a:gd name="T10" fmla="*/ 84 w 1028"/>
                  <a:gd name="T11" fmla="*/ 652 h 652"/>
                  <a:gd name="T12" fmla="*/ 515 w 1028"/>
                  <a:gd name="T13" fmla="*/ 552 h 652"/>
                  <a:gd name="T14" fmla="*/ 698 w 1028"/>
                  <a:gd name="T15" fmla="*/ 582 h 6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8" h="652">
                    <a:moveTo>
                      <a:pt x="698" y="582"/>
                    </a:moveTo>
                    <a:cubicBezTo>
                      <a:pt x="762" y="519"/>
                      <a:pt x="849" y="481"/>
                      <a:pt x="945" y="481"/>
                    </a:cubicBezTo>
                    <a:cubicBezTo>
                      <a:pt x="974" y="481"/>
                      <a:pt x="1001" y="485"/>
                      <a:pt x="1028" y="491"/>
                    </a:cubicBezTo>
                    <a:cubicBezTo>
                      <a:pt x="1016" y="218"/>
                      <a:pt x="791" y="0"/>
                      <a:pt x="515" y="0"/>
                    </a:cubicBezTo>
                    <a:cubicBezTo>
                      <a:pt x="230" y="0"/>
                      <a:pt x="0" y="230"/>
                      <a:pt x="0" y="515"/>
                    </a:cubicBezTo>
                    <a:cubicBezTo>
                      <a:pt x="0" y="619"/>
                      <a:pt x="31" y="652"/>
                      <a:pt x="84" y="652"/>
                    </a:cubicBezTo>
                    <a:cubicBezTo>
                      <a:pt x="175" y="652"/>
                      <a:pt x="334" y="552"/>
                      <a:pt x="515" y="552"/>
                    </a:cubicBezTo>
                    <a:cubicBezTo>
                      <a:pt x="579" y="552"/>
                      <a:pt x="641" y="565"/>
                      <a:pt x="698" y="5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62" name="Freeform 30"/>
              <p:cNvSpPr/>
              <p:nvPr/>
            </p:nvSpPr>
            <p:spPr bwMode="auto">
              <a:xfrm>
                <a:off x="7550150" y="2141538"/>
                <a:ext cx="196850" cy="127000"/>
              </a:xfrm>
              <a:custGeom>
                <a:avLst/>
                <a:gdLst>
                  <a:gd name="T0" fmla="*/ 274 w 548"/>
                  <a:gd name="T1" fmla="*/ 0 h 348"/>
                  <a:gd name="T2" fmla="*/ 0 w 548"/>
                  <a:gd name="T3" fmla="*/ 275 h 348"/>
                  <a:gd name="T4" fmla="*/ 44 w 548"/>
                  <a:gd name="T5" fmla="*/ 348 h 348"/>
                  <a:gd name="T6" fmla="*/ 274 w 548"/>
                  <a:gd name="T7" fmla="*/ 295 h 348"/>
                  <a:gd name="T8" fmla="*/ 504 w 548"/>
                  <a:gd name="T9" fmla="*/ 348 h 348"/>
                  <a:gd name="T10" fmla="*/ 548 w 548"/>
                  <a:gd name="T11" fmla="*/ 275 h 348"/>
                  <a:gd name="T12" fmla="*/ 274 w 548"/>
                  <a:gd name="T13" fmla="*/ 0 h 348"/>
                </a:gdLst>
                <a:ahLst/>
                <a:cxnLst>
                  <a:cxn ang="0">
                    <a:pos x="T0" y="T1"/>
                  </a:cxn>
                  <a:cxn ang="0">
                    <a:pos x="T2" y="T3"/>
                  </a:cxn>
                  <a:cxn ang="0">
                    <a:pos x="T4" y="T5"/>
                  </a:cxn>
                  <a:cxn ang="0">
                    <a:pos x="T6" y="T7"/>
                  </a:cxn>
                  <a:cxn ang="0">
                    <a:pos x="T8" y="T9"/>
                  </a:cxn>
                  <a:cxn ang="0">
                    <a:pos x="T10" y="T11"/>
                  </a:cxn>
                  <a:cxn ang="0">
                    <a:pos x="T12" y="T13"/>
                  </a:cxn>
                </a:cxnLst>
                <a:rect l="0" t="0" r="r" b="b"/>
                <a:pathLst>
                  <a:path w="548" h="348">
                    <a:moveTo>
                      <a:pt x="274" y="0"/>
                    </a:moveTo>
                    <a:cubicBezTo>
                      <a:pt x="122" y="0"/>
                      <a:pt x="0" y="123"/>
                      <a:pt x="0" y="275"/>
                    </a:cubicBezTo>
                    <a:cubicBezTo>
                      <a:pt x="0" y="330"/>
                      <a:pt x="16" y="348"/>
                      <a:pt x="44" y="348"/>
                    </a:cubicBezTo>
                    <a:cubicBezTo>
                      <a:pt x="93" y="348"/>
                      <a:pt x="178" y="295"/>
                      <a:pt x="274" y="295"/>
                    </a:cubicBezTo>
                    <a:cubicBezTo>
                      <a:pt x="370" y="295"/>
                      <a:pt x="455" y="348"/>
                      <a:pt x="504" y="348"/>
                    </a:cubicBezTo>
                    <a:cubicBezTo>
                      <a:pt x="532" y="348"/>
                      <a:pt x="548" y="330"/>
                      <a:pt x="548" y="275"/>
                    </a:cubicBezTo>
                    <a:cubicBezTo>
                      <a:pt x="548" y="123"/>
                      <a:pt x="426" y="0"/>
                      <a:pt x="27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en-US">
                  <a:solidFill>
                    <a:srgbClr val="0C0C0C"/>
                  </a:solidFill>
                  <a:latin typeface="微软雅黑" panose="020B0503020204020204" pitchFamily="34" charset="-122"/>
                  <a:ea typeface="微软雅黑" panose="020B0503020204020204" pitchFamily="34" charset="-122"/>
                </a:endParaRPr>
              </a:p>
            </p:txBody>
          </p:sp>
        </p:grpSp>
      </p:grpSp>
      <p:pic>
        <p:nvPicPr>
          <p:cNvPr id="9" name="图片占位符 8" descr="图片包含 人员, 室内, 笔记本电脑, 妇女&#10;&#10;已生成极高可信度的说明"/>
          <p:cNvPicPr>
            <a:picLocks noGrp="1" noChangeAspect="1"/>
          </p:cNvPicPr>
          <p:nvPr/>
        </p:nvPicPr>
        <p:blipFill>
          <a:blip r:embed="rId2" cstate="print">
            <a:extLst>
              <a:ext uri="{28A0092B-C50C-407E-A947-70E740481C1C}">
                <a14:useLocalDpi xmlns:a14="http://schemas.microsoft.com/office/drawing/2010/main" val="0"/>
              </a:ext>
            </a:extLst>
          </a:blip>
          <a:srcRect l="4903" r="4903"/>
          <a:stretch>
            <a:fillRect/>
          </a:stretch>
        </p:blipFill>
        <p:spPr>
          <a:xfrm>
            <a:off x="793263" y="1044135"/>
            <a:ext cx="2013290" cy="1490150"/>
          </a:xfrm>
          <a:custGeom>
            <a:avLst/>
            <a:gdLst>
              <a:gd name="connsiteX0" fmla="*/ 1512094 w 3024188"/>
              <a:gd name="connsiteY0" fmla="*/ 0 h 2238374"/>
              <a:gd name="connsiteX1" fmla="*/ 3024188 w 3024188"/>
              <a:gd name="connsiteY1" fmla="*/ 2238374 h 2238374"/>
              <a:gd name="connsiteX2" fmla="*/ 0 w 3024188"/>
              <a:gd name="connsiteY2" fmla="*/ 2238374 h 2238374"/>
            </a:gdLst>
            <a:ahLst/>
            <a:cxnLst>
              <a:cxn ang="0">
                <a:pos x="connsiteX0" y="connsiteY0"/>
              </a:cxn>
              <a:cxn ang="0">
                <a:pos x="connsiteX1" y="connsiteY1"/>
              </a:cxn>
              <a:cxn ang="0">
                <a:pos x="connsiteX2" y="connsiteY2"/>
              </a:cxn>
            </a:cxnLst>
            <a:rect l="l" t="t" r="r" b="b"/>
            <a:pathLst>
              <a:path w="3024188" h="2238374">
                <a:moveTo>
                  <a:pt x="1512094" y="0"/>
                </a:moveTo>
                <a:lnTo>
                  <a:pt x="3024188" y="2238374"/>
                </a:lnTo>
                <a:lnTo>
                  <a:pt x="0" y="2238374"/>
                </a:lnTo>
                <a:close/>
              </a:path>
            </a:pathLst>
          </a:custGeom>
          <a:pattFill prst="pct5">
            <a:fgClr>
              <a:schemeClr val="tx1"/>
            </a:fgClr>
            <a:bgClr>
              <a:schemeClr val="bg1"/>
            </a:bgClr>
          </a:pattFill>
        </p:spPr>
      </p:pic>
      <p:pic>
        <p:nvPicPr>
          <p:cNvPr id="27" name="图片占位符 26" descr="图片包含 人员, 男士, 户外&#10;&#10;已生成高可信度的说明"/>
          <p:cNvPicPr>
            <a:picLocks noGrp="1" noChangeAspect="1"/>
          </p:cNvPicPr>
          <p:nvPr/>
        </p:nvPicPr>
        <p:blipFill>
          <a:blip r:embed="rId3" cstate="print">
            <a:extLst>
              <a:ext uri="{28A0092B-C50C-407E-A947-70E740481C1C}">
                <a14:useLocalDpi xmlns:a14="http://schemas.microsoft.com/office/drawing/2010/main" val="0"/>
              </a:ext>
            </a:extLst>
          </a:blip>
          <a:srcRect l="4939" r="4939"/>
          <a:stretch>
            <a:fillRect/>
          </a:stretch>
        </p:blipFill>
        <p:spPr>
          <a:xfrm>
            <a:off x="3610556" y="1044135"/>
            <a:ext cx="2013290" cy="1490150"/>
          </a:xfrm>
          <a:custGeom>
            <a:avLst/>
            <a:gdLst>
              <a:gd name="connsiteX0" fmla="*/ 1512094 w 3024188"/>
              <a:gd name="connsiteY0" fmla="*/ 0 h 2238374"/>
              <a:gd name="connsiteX1" fmla="*/ 3024188 w 3024188"/>
              <a:gd name="connsiteY1" fmla="*/ 2238374 h 2238374"/>
              <a:gd name="connsiteX2" fmla="*/ 0 w 3024188"/>
              <a:gd name="connsiteY2" fmla="*/ 2238374 h 2238374"/>
            </a:gdLst>
            <a:ahLst/>
            <a:cxnLst>
              <a:cxn ang="0">
                <a:pos x="connsiteX0" y="connsiteY0"/>
              </a:cxn>
              <a:cxn ang="0">
                <a:pos x="connsiteX1" y="connsiteY1"/>
              </a:cxn>
              <a:cxn ang="0">
                <a:pos x="connsiteX2" y="connsiteY2"/>
              </a:cxn>
            </a:cxnLst>
            <a:rect l="l" t="t" r="r" b="b"/>
            <a:pathLst>
              <a:path w="3024188" h="2238374">
                <a:moveTo>
                  <a:pt x="1512094" y="0"/>
                </a:moveTo>
                <a:lnTo>
                  <a:pt x="3024188" y="2238374"/>
                </a:lnTo>
                <a:lnTo>
                  <a:pt x="0" y="2238374"/>
                </a:lnTo>
                <a:close/>
              </a:path>
            </a:pathLst>
          </a:custGeom>
          <a:pattFill prst="pct5">
            <a:fgClr>
              <a:schemeClr val="tx1"/>
            </a:fgClr>
            <a:bgClr>
              <a:schemeClr val="bg1"/>
            </a:bgClr>
          </a:pattFill>
        </p:spPr>
      </p:pic>
      <p:pic>
        <p:nvPicPr>
          <p:cNvPr id="29" name="图片占位符 28" descr="图片包含 室内, 笔记本电脑, 计算机, 办公桌&#10;&#10;已生成高可信度的说明"/>
          <p:cNvPicPr>
            <a:picLocks noGrp="1" noChangeAspect="1"/>
          </p:cNvPicPr>
          <p:nvPr/>
        </p:nvPicPr>
        <p:blipFill>
          <a:blip r:embed="rId4" cstate="print">
            <a:extLst>
              <a:ext uri="{28A0092B-C50C-407E-A947-70E740481C1C}">
                <a14:useLocalDpi xmlns:a14="http://schemas.microsoft.com/office/drawing/2010/main" val="0"/>
              </a:ext>
            </a:extLst>
          </a:blip>
          <a:srcRect l="4947" r="4947"/>
          <a:stretch>
            <a:fillRect/>
          </a:stretch>
        </p:blipFill>
        <p:spPr>
          <a:xfrm>
            <a:off x="6440950" y="1044135"/>
            <a:ext cx="2013290" cy="1490150"/>
          </a:xfrm>
          <a:custGeom>
            <a:avLst/>
            <a:gdLst>
              <a:gd name="connsiteX0" fmla="*/ 1512094 w 3024188"/>
              <a:gd name="connsiteY0" fmla="*/ 0 h 2238374"/>
              <a:gd name="connsiteX1" fmla="*/ 3024188 w 3024188"/>
              <a:gd name="connsiteY1" fmla="*/ 2238374 h 2238374"/>
              <a:gd name="connsiteX2" fmla="*/ 0 w 3024188"/>
              <a:gd name="connsiteY2" fmla="*/ 2238374 h 2238374"/>
            </a:gdLst>
            <a:ahLst/>
            <a:cxnLst>
              <a:cxn ang="0">
                <a:pos x="connsiteX0" y="connsiteY0"/>
              </a:cxn>
              <a:cxn ang="0">
                <a:pos x="connsiteX1" y="connsiteY1"/>
              </a:cxn>
              <a:cxn ang="0">
                <a:pos x="connsiteX2" y="connsiteY2"/>
              </a:cxn>
            </a:cxnLst>
            <a:rect l="l" t="t" r="r" b="b"/>
            <a:pathLst>
              <a:path w="3024188" h="2238374">
                <a:moveTo>
                  <a:pt x="1512094" y="0"/>
                </a:moveTo>
                <a:lnTo>
                  <a:pt x="3024188" y="2238374"/>
                </a:lnTo>
                <a:lnTo>
                  <a:pt x="0" y="2238374"/>
                </a:lnTo>
                <a:close/>
              </a:path>
            </a:pathLst>
          </a:custGeom>
          <a:pattFill prst="pct5">
            <a:fgClr>
              <a:schemeClr val="tx1"/>
            </a:fgClr>
            <a:bgClr>
              <a:schemeClr val="bg1"/>
            </a:bgClr>
          </a:pattFill>
        </p:spPr>
      </p:pic>
      <p:sp>
        <p:nvSpPr>
          <p:cNvPr id="33" name="矩形 32">
            <a:extLst>
              <a:ext uri="{FF2B5EF4-FFF2-40B4-BE49-F238E27FC236}">
                <a16:creationId xmlns:a16="http://schemas.microsoft.com/office/drawing/2014/main" xmlns="" id="{7A029A5C-08BB-42C2-9B0D-D919D7C4F0B3}"/>
              </a:ext>
            </a:extLst>
          </p:cNvPr>
          <p:cNvSpPr/>
          <p:nvPr/>
        </p:nvSpPr>
        <p:spPr>
          <a:xfrm>
            <a:off x="1250896" y="119669"/>
            <a:ext cx="1943789" cy="368300"/>
          </a:xfrm>
          <a:prstGeom prst="rect">
            <a:avLst/>
          </a:prstGeom>
        </p:spPr>
        <p:txBody>
          <a:bodyPr wrap="square">
            <a:spAutoFit/>
          </a:bodyPr>
          <a:lstStyle/>
          <a:p>
            <a:pPr marL="0" marR="0" lvl="0" indent="0" algn="dist" defTabSz="6858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schemeClr val="tx1">
                    <a:lumMod val="75000"/>
                  </a:scheme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工作完成情况</a:t>
            </a:r>
            <a:endParaRPr kumimoji="0" lang="zh-CN" altLang="en-US" sz="1800" b="0" i="0" u="none" strike="noStrike" kern="1200" cap="none" spc="0" normalizeH="0" baseline="0" noProof="0" dirty="0">
              <a:ln>
                <a:noFill/>
              </a:ln>
              <a:solidFill>
                <a:schemeClr val="tx1">
                  <a:lumMod val="75000"/>
                </a:scheme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36" name="TextBox 24">
            <a:extLst>
              <a:ext uri="{FF2B5EF4-FFF2-40B4-BE49-F238E27FC236}">
                <a16:creationId xmlns:a16="http://schemas.microsoft.com/office/drawing/2014/main" xmlns="" id="{4FF6DC0A-B506-4DEF-892A-B5343D8D55A1}"/>
              </a:ext>
            </a:extLst>
          </p:cNvPr>
          <p:cNvSpPr txBox="1"/>
          <p:nvPr/>
        </p:nvSpPr>
        <p:spPr>
          <a:xfrm>
            <a:off x="3553549" y="3248375"/>
            <a:ext cx="2127303" cy="1035796"/>
          </a:xfrm>
          <a:prstGeom prst="rect">
            <a:avLst/>
          </a:prstGeom>
          <a:noFill/>
        </p:spPr>
        <p:txBody>
          <a:bodyPr wrap="square" rtlCol="0">
            <a:spAutoFit/>
          </a:bodyPr>
          <a:lstStyle/>
          <a:p>
            <a:pPr algn="ctr">
              <a:lnSpc>
                <a:spcPts val="1875"/>
              </a:lnSpc>
              <a:defRPr/>
            </a:pPr>
            <a:r>
              <a:rPr lang="en-US" sz="900" dirty="0" err="1">
                <a:latin typeface="微软雅黑" panose="020B0503020204020204" pitchFamily="34" charset="-122"/>
                <a:ea typeface="微软雅黑" panose="020B0503020204020204" pitchFamily="34" charset="-122"/>
              </a:rPr>
              <a:t>Lorem</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ipsum</a:t>
            </a:r>
            <a:r>
              <a:rPr lang="en-US" sz="900" dirty="0">
                <a:latin typeface="微软雅黑" panose="020B0503020204020204" pitchFamily="34" charset="-122"/>
                <a:ea typeface="微软雅黑" panose="020B0503020204020204" pitchFamily="34" charset="-122"/>
              </a:rPr>
              <a:t> dolor sit </a:t>
            </a:r>
            <a:r>
              <a:rPr lang="en-US" sz="900" dirty="0" err="1">
                <a:latin typeface="微软雅黑" panose="020B0503020204020204" pitchFamily="34" charset="-122"/>
                <a:ea typeface="微软雅黑" panose="020B0503020204020204" pitchFamily="34" charset="-122"/>
              </a:rPr>
              <a:t>amet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consectetur</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adipiscing</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elit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sed</a:t>
            </a:r>
            <a:r>
              <a:rPr lang="en-US" sz="900" dirty="0">
                <a:latin typeface="微软雅黑" panose="020B0503020204020204" pitchFamily="34" charset="-122"/>
                <a:ea typeface="微软雅黑" panose="020B0503020204020204" pitchFamily="34" charset="-122"/>
              </a:rPr>
              <a:t> do </a:t>
            </a:r>
            <a:r>
              <a:rPr lang="en-US" sz="900" dirty="0" err="1">
                <a:latin typeface="微软雅黑" panose="020B0503020204020204" pitchFamily="34" charset="-122"/>
                <a:ea typeface="微软雅黑" panose="020B0503020204020204" pitchFamily="34" charset="-122"/>
              </a:rPr>
              <a:t>eiusmod</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tempor</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incididunt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ut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labore</a:t>
            </a:r>
            <a:r>
              <a:rPr lang="en-US" sz="900" dirty="0">
                <a:latin typeface="微软雅黑" panose="020B0503020204020204" pitchFamily="34" charset="-122"/>
                <a:ea typeface="微软雅黑" panose="020B0503020204020204" pitchFamily="34" charset="-122"/>
              </a:rPr>
              <a:t> et </a:t>
            </a:r>
            <a:r>
              <a:rPr lang="en-US" sz="900" dirty="0" err="1">
                <a:latin typeface="微软雅黑" panose="020B0503020204020204" pitchFamily="34" charset="-122"/>
                <a:ea typeface="微软雅黑" panose="020B0503020204020204" pitchFamily="34" charset="-122"/>
              </a:rPr>
              <a:t>dolore</a:t>
            </a:r>
            <a:r>
              <a:rPr lang="en-US" sz="900" dirty="0">
                <a:latin typeface="微软雅黑" panose="020B0503020204020204" pitchFamily="34" charset="-122"/>
                <a:ea typeface="微软雅黑" panose="020B0503020204020204" pitchFamily="34" charset="-122"/>
              </a:rPr>
              <a:t> magna </a:t>
            </a:r>
            <a:r>
              <a:rPr lang="en-US" sz="900" dirty="0" err="1">
                <a:latin typeface="微软雅黑" panose="020B0503020204020204" pitchFamily="34" charset="-122"/>
                <a:ea typeface="微软雅黑" panose="020B0503020204020204" pitchFamily="34" charset="-122"/>
              </a:rPr>
              <a:t>aliqua</a:t>
            </a:r>
            <a:r>
              <a:rPr lang="en-US" sz="900" dirty="0">
                <a:latin typeface="微软雅黑" panose="020B0503020204020204" pitchFamily="34" charset="-122"/>
                <a:ea typeface="微软雅黑" panose="020B0503020204020204" pitchFamily="34" charset="-122"/>
              </a:rPr>
              <a:t>. </a:t>
            </a:r>
          </a:p>
        </p:txBody>
      </p:sp>
      <p:sp>
        <p:nvSpPr>
          <p:cNvPr id="37" name="TextBox 24">
            <a:extLst>
              <a:ext uri="{FF2B5EF4-FFF2-40B4-BE49-F238E27FC236}">
                <a16:creationId xmlns:a16="http://schemas.microsoft.com/office/drawing/2014/main" xmlns="" id="{AE77169B-3E2D-41FE-B18B-40365B660FA4}"/>
              </a:ext>
            </a:extLst>
          </p:cNvPr>
          <p:cNvSpPr txBox="1"/>
          <p:nvPr/>
        </p:nvSpPr>
        <p:spPr>
          <a:xfrm>
            <a:off x="6370842" y="3248375"/>
            <a:ext cx="2127303" cy="1035796"/>
          </a:xfrm>
          <a:prstGeom prst="rect">
            <a:avLst/>
          </a:prstGeom>
          <a:noFill/>
        </p:spPr>
        <p:txBody>
          <a:bodyPr wrap="square" rtlCol="0">
            <a:spAutoFit/>
          </a:bodyPr>
          <a:lstStyle/>
          <a:p>
            <a:pPr algn="ctr">
              <a:lnSpc>
                <a:spcPts val="1875"/>
              </a:lnSpc>
              <a:defRPr/>
            </a:pPr>
            <a:r>
              <a:rPr lang="en-US" sz="900" dirty="0" err="1">
                <a:latin typeface="微软雅黑" panose="020B0503020204020204" pitchFamily="34" charset="-122"/>
                <a:ea typeface="微软雅黑" panose="020B0503020204020204" pitchFamily="34" charset="-122"/>
              </a:rPr>
              <a:t>Lorem</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ipsum</a:t>
            </a:r>
            <a:r>
              <a:rPr lang="en-US" sz="900" dirty="0">
                <a:latin typeface="微软雅黑" panose="020B0503020204020204" pitchFamily="34" charset="-122"/>
                <a:ea typeface="微软雅黑" panose="020B0503020204020204" pitchFamily="34" charset="-122"/>
              </a:rPr>
              <a:t> dolor sit </a:t>
            </a:r>
            <a:r>
              <a:rPr lang="en-US" sz="900" dirty="0" err="1">
                <a:latin typeface="微软雅黑" panose="020B0503020204020204" pitchFamily="34" charset="-122"/>
                <a:ea typeface="微软雅黑" panose="020B0503020204020204" pitchFamily="34" charset="-122"/>
              </a:rPr>
              <a:t>amet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consectetur</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adipiscing</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elit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sed</a:t>
            </a:r>
            <a:r>
              <a:rPr lang="en-US" sz="900" dirty="0">
                <a:latin typeface="微软雅黑" panose="020B0503020204020204" pitchFamily="34" charset="-122"/>
                <a:ea typeface="微软雅黑" panose="020B0503020204020204" pitchFamily="34" charset="-122"/>
              </a:rPr>
              <a:t> do </a:t>
            </a:r>
            <a:r>
              <a:rPr lang="en-US" sz="900" dirty="0" err="1">
                <a:latin typeface="微软雅黑" panose="020B0503020204020204" pitchFamily="34" charset="-122"/>
                <a:ea typeface="微软雅黑" panose="020B0503020204020204" pitchFamily="34" charset="-122"/>
              </a:rPr>
              <a:t>eiusmod</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tempor</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incididunt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ut</a:t>
            </a:r>
            <a:r>
              <a:rPr lang="en-US" sz="900" dirty="0">
                <a:latin typeface="微软雅黑" panose="020B0503020204020204" pitchFamily="34" charset="-122"/>
                <a:ea typeface="微软雅黑" panose="020B0503020204020204" pitchFamily="34" charset="-122"/>
              </a:rPr>
              <a:t> </a:t>
            </a:r>
            <a:r>
              <a:rPr lang="en-US" sz="900" dirty="0" err="1">
                <a:latin typeface="微软雅黑" panose="020B0503020204020204" pitchFamily="34" charset="-122"/>
                <a:ea typeface="微软雅黑" panose="020B0503020204020204" pitchFamily="34" charset="-122"/>
              </a:rPr>
              <a:t>labore</a:t>
            </a:r>
            <a:r>
              <a:rPr lang="en-US" sz="900" dirty="0">
                <a:latin typeface="微软雅黑" panose="020B0503020204020204" pitchFamily="34" charset="-122"/>
                <a:ea typeface="微软雅黑" panose="020B0503020204020204" pitchFamily="34" charset="-122"/>
              </a:rPr>
              <a:t> et </a:t>
            </a:r>
            <a:r>
              <a:rPr lang="en-US" sz="900" dirty="0" err="1">
                <a:latin typeface="微软雅黑" panose="020B0503020204020204" pitchFamily="34" charset="-122"/>
                <a:ea typeface="微软雅黑" panose="020B0503020204020204" pitchFamily="34" charset="-122"/>
              </a:rPr>
              <a:t>dolore</a:t>
            </a:r>
            <a:r>
              <a:rPr lang="en-US" sz="900" dirty="0">
                <a:latin typeface="微软雅黑" panose="020B0503020204020204" pitchFamily="34" charset="-122"/>
                <a:ea typeface="微软雅黑" panose="020B0503020204020204" pitchFamily="34" charset="-122"/>
              </a:rPr>
              <a:t> magna </a:t>
            </a:r>
            <a:r>
              <a:rPr lang="en-US" sz="900" dirty="0" err="1">
                <a:latin typeface="微软雅黑" panose="020B0503020204020204" pitchFamily="34" charset="-122"/>
                <a:ea typeface="微软雅黑" panose="020B0503020204020204" pitchFamily="34" charset="-122"/>
              </a:rPr>
              <a:t>aliqua</a:t>
            </a:r>
            <a:r>
              <a:rPr lang="en-US" sz="900" dirty="0">
                <a:latin typeface="微软雅黑" panose="020B0503020204020204" pitchFamily="34" charset="-122"/>
                <a:ea typeface="微软雅黑" panose="020B0503020204020204" pitchFamily="34" charset="-122"/>
              </a:rPr>
              <a:t>. </a:t>
            </a:r>
          </a:p>
        </p:txBody>
      </p:sp>
    </p:spTree>
  </p:cSld>
  <p:clrMapOvr>
    <a:masterClrMapping/>
  </p:clrMapOvr>
  <p:transition spd="slow">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0350" y="168910"/>
            <a:ext cx="1224280" cy="368300"/>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800" b="1" u="none" strike="noStrike" kern="1200" cap="none" spc="0" normalizeH="0" baseline="0" noProof="0" dirty="0">
                <a:ln>
                  <a:noFill/>
                </a:ln>
                <a:solidFill>
                  <a:srgbClr val="DBE1F0"/>
                </a:solidFill>
                <a:effectLst/>
                <a:uLnTx/>
                <a:uFillTx/>
                <a:latin typeface="微软雅黑" panose="020B0503020204020204" pitchFamily="34" charset="-122"/>
                <a:ea typeface="微软雅黑" panose="020B0503020204020204" pitchFamily="34" charset="-122"/>
                <a:cs typeface="+mn-ea"/>
                <a:sym typeface="Calibri" panose="020F0502020204030204" pitchFamily="34" charset="0"/>
              </a:rPr>
              <a:t>Sec 02</a:t>
            </a:r>
          </a:p>
        </p:txBody>
      </p:sp>
      <p:grpSp>
        <p:nvGrpSpPr>
          <p:cNvPr id="2" name="组合 1"/>
          <p:cNvGrpSpPr/>
          <p:nvPr/>
        </p:nvGrpSpPr>
        <p:grpSpPr>
          <a:xfrm>
            <a:off x="345440" y="1546225"/>
            <a:ext cx="3449955" cy="2159635"/>
            <a:chOff x="1174" y="3250"/>
            <a:chExt cx="8362" cy="5234"/>
          </a:xfrm>
        </p:grpSpPr>
        <p:grpSp>
          <p:nvGrpSpPr>
            <p:cNvPr id="12" name="组合 11"/>
            <p:cNvGrpSpPr/>
            <p:nvPr/>
          </p:nvGrpSpPr>
          <p:grpSpPr>
            <a:xfrm>
              <a:off x="1174" y="3250"/>
              <a:ext cx="8363" cy="5234"/>
              <a:chOff x="907268" y="2235200"/>
              <a:chExt cx="5310446" cy="3323771"/>
            </a:xfrm>
          </p:grpSpPr>
          <p:grpSp>
            <p:nvGrpSpPr>
              <p:cNvPr id="13" name="Group 78"/>
              <p:cNvGrpSpPr/>
              <p:nvPr/>
            </p:nvGrpSpPr>
            <p:grpSpPr>
              <a:xfrm>
                <a:off x="907268" y="2235200"/>
                <a:ext cx="5310446" cy="3323771"/>
                <a:chOff x="8440747" y="4796156"/>
                <a:chExt cx="2786063" cy="1603375"/>
              </a:xfrm>
            </p:grpSpPr>
            <p:sp>
              <p:nvSpPr>
                <p:cNvPr id="15" name="Freeform 45"/>
                <p:cNvSpPr/>
                <p:nvPr/>
              </p:nvSpPr>
              <p:spPr bwMode="auto">
                <a:xfrm>
                  <a:off x="8440747" y="6337618"/>
                  <a:ext cx="1403350" cy="61913"/>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endParaRPr>
                </a:p>
              </p:txBody>
            </p:sp>
            <p:sp>
              <p:nvSpPr>
                <p:cNvPr id="16" name="Freeform 46"/>
                <p:cNvSpPr/>
                <p:nvPr/>
              </p:nvSpPr>
              <p:spPr bwMode="auto">
                <a:xfrm>
                  <a:off x="9823459" y="6337618"/>
                  <a:ext cx="1403350" cy="61913"/>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endParaRPr>
                </a:p>
              </p:txBody>
            </p:sp>
            <p:sp>
              <p:nvSpPr>
                <p:cNvPr id="17" name="Freeform 47"/>
                <p:cNvSpPr/>
                <p:nvPr/>
              </p:nvSpPr>
              <p:spPr bwMode="auto">
                <a:xfrm>
                  <a:off x="8715384" y="4796156"/>
                  <a:ext cx="2257425" cy="1546225"/>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endParaRPr>
                </a:p>
              </p:txBody>
            </p:sp>
            <p:sp>
              <p:nvSpPr>
                <p:cNvPr id="18" name="Freeform 48"/>
                <p:cNvSpPr/>
                <p:nvPr/>
              </p:nvSpPr>
              <p:spPr bwMode="auto">
                <a:xfrm>
                  <a:off x="8723322" y="4804093"/>
                  <a:ext cx="2243138" cy="1530350"/>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endParaRPr>
                </a:p>
              </p:txBody>
            </p:sp>
            <p:sp>
              <p:nvSpPr>
                <p:cNvPr id="19" name="Freeform 49"/>
                <p:cNvSpPr/>
                <p:nvPr/>
              </p:nvSpPr>
              <p:spPr bwMode="auto">
                <a:xfrm>
                  <a:off x="8723322" y="6269356"/>
                  <a:ext cx="2243138" cy="65088"/>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rgbClr val="0C0D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endParaRPr>
                </a:p>
              </p:txBody>
            </p:sp>
            <p:sp>
              <p:nvSpPr>
                <p:cNvPr id="20" name="Rectangle 50"/>
                <p:cNvSpPr>
                  <a:spLocks noChangeArrowheads="1"/>
                </p:cNvSpPr>
                <p:nvPr/>
              </p:nvSpPr>
              <p:spPr bwMode="auto">
                <a:xfrm>
                  <a:off x="8440747" y="6312218"/>
                  <a:ext cx="2786063" cy="50800"/>
                </a:xfrm>
                <a:prstGeom prst="rect">
                  <a:avLst/>
                </a:prstGeom>
                <a:solidFill>
                  <a:srgbClr val="D2D6D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solidFill>
                      <a:schemeClr val="bg1"/>
                    </a:solidFill>
                  </a:endParaRPr>
                </a:p>
              </p:txBody>
            </p:sp>
            <p:sp>
              <p:nvSpPr>
                <p:cNvPr id="21" name="Freeform 51"/>
                <p:cNvSpPr/>
                <p:nvPr/>
              </p:nvSpPr>
              <p:spPr bwMode="auto">
                <a:xfrm>
                  <a:off x="9632959" y="6312218"/>
                  <a:ext cx="400050" cy="28575"/>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endParaRPr>
                </a:p>
              </p:txBody>
            </p:sp>
            <p:sp>
              <p:nvSpPr>
                <p:cNvPr id="22" name="Rectangle 52"/>
                <p:cNvSpPr>
                  <a:spLocks noChangeArrowheads="1"/>
                </p:cNvSpPr>
                <p:nvPr/>
              </p:nvSpPr>
              <p:spPr bwMode="auto">
                <a:xfrm>
                  <a:off x="8797934" y="4900931"/>
                  <a:ext cx="2093913" cy="1322388"/>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solidFill>
                      <a:schemeClr val="bg1"/>
                    </a:solidFill>
                  </a:endParaRPr>
                </a:p>
              </p:txBody>
            </p:sp>
            <p:sp>
              <p:nvSpPr>
                <p:cNvPr id="23" name="Rectangle 53"/>
                <p:cNvSpPr>
                  <a:spLocks noChangeArrowheads="1"/>
                </p:cNvSpPr>
                <p:nvPr/>
              </p:nvSpPr>
              <p:spPr bwMode="auto">
                <a:xfrm>
                  <a:off x="8804284" y="4908868"/>
                  <a:ext cx="2079625" cy="1308100"/>
                </a:xfrm>
                <a:prstGeom prst="rect">
                  <a:avLst/>
                </a:prstGeom>
                <a:solidFill>
                  <a:srgbClr val="C6C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solidFill>
                      <a:schemeClr val="bg1"/>
                    </a:solidFill>
                  </a:endParaRPr>
                </a:p>
              </p:txBody>
            </p:sp>
            <p:sp>
              <p:nvSpPr>
                <p:cNvPr id="24" name="Oval 54"/>
                <p:cNvSpPr>
                  <a:spLocks noChangeArrowheads="1"/>
                </p:cNvSpPr>
                <p:nvPr/>
              </p:nvSpPr>
              <p:spPr bwMode="auto">
                <a:xfrm>
                  <a:off x="9831397" y="4845368"/>
                  <a:ext cx="23813" cy="23813"/>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endParaRPr>
                </a:p>
              </p:txBody>
            </p:sp>
            <p:sp>
              <p:nvSpPr>
                <p:cNvPr id="25" name="Oval 55"/>
                <p:cNvSpPr>
                  <a:spLocks noChangeArrowheads="1"/>
                </p:cNvSpPr>
                <p:nvPr/>
              </p:nvSpPr>
              <p:spPr bwMode="auto">
                <a:xfrm>
                  <a:off x="9831397" y="4843781"/>
                  <a:ext cx="23813" cy="22225"/>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endParaRPr>
                </a:p>
              </p:txBody>
            </p:sp>
            <p:sp>
              <p:nvSpPr>
                <p:cNvPr id="26" name="Oval 56"/>
                <p:cNvSpPr>
                  <a:spLocks noChangeArrowheads="1"/>
                </p:cNvSpPr>
                <p:nvPr/>
              </p:nvSpPr>
              <p:spPr bwMode="auto">
                <a:xfrm>
                  <a:off x="9836159" y="4846956"/>
                  <a:ext cx="14288" cy="15875"/>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endParaRPr>
                </a:p>
              </p:txBody>
            </p:sp>
            <p:sp>
              <p:nvSpPr>
                <p:cNvPr id="27" name="Oval 57"/>
                <p:cNvSpPr>
                  <a:spLocks noChangeArrowheads="1"/>
                </p:cNvSpPr>
                <p:nvPr/>
              </p:nvSpPr>
              <p:spPr bwMode="auto">
                <a:xfrm>
                  <a:off x="9839334" y="4851718"/>
                  <a:ext cx="7938" cy="7938"/>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endParaRPr>
                </a:p>
              </p:txBody>
            </p:sp>
            <p:sp>
              <p:nvSpPr>
                <p:cNvPr id="31" name="Freeform 58"/>
                <p:cNvSpPr/>
                <p:nvPr/>
              </p:nvSpPr>
              <p:spPr bwMode="auto">
                <a:xfrm>
                  <a:off x="9842509" y="4853306"/>
                  <a:ext cx="1588" cy="3175"/>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endParaRPr>
                </a:p>
              </p:txBody>
            </p:sp>
          </p:gr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85067" y="2465559"/>
                <a:ext cx="3979052" cy="2714962"/>
              </a:xfrm>
              <a:prstGeom prst="rect">
                <a:avLst/>
              </a:prstGeom>
            </p:spPr>
          </p:pic>
        </p:grpSp>
        <p:pic>
          <p:nvPicPr>
            <p:cNvPr id="50" name="图片 49"/>
            <p:cNvPicPr>
              <a:picLocks noChangeAspect="1"/>
            </p:cNvPicPr>
            <p:nvPr/>
          </p:nvPicPr>
          <p:blipFill rotWithShape="1">
            <a:blip r:embed="rId3" cstate="print">
              <a:extLst>
                <a:ext uri="{28A0092B-C50C-407E-A947-70E740481C1C}">
                  <a14:useLocalDpi xmlns:a14="http://schemas.microsoft.com/office/drawing/2010/main" val="0"/>
                </a:ext>
              </a:extLst>
            </a:blip>
            <a:srcRect l="9495" r="44364"/>
            <a:stretch>
              <a:fillRect/>
            </a:stretch>
          </p:blipFill>
          <p:spPr>
            <a:xfrm>
              <a:off x="2206" y="3594"/>
              <a:ext cx="6320" cy="4286"/>
            </a:xfrm>
            <a:prstGeom prst="rect">
              <a:avLst/>
            </a:prstGeom>
          </p:spPr>
        </p:pic>
        <p:pic>
          <p:nvPicPr>
            <p:cNvPr id="51" name="图片 5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83" y="3592"/>
              <a:ext cx="6387" cy="4286"/>
            </a:xfrm>
            <a:prstGeom prst="rect">
              <a:avLst/>
            </a:prstGeom>
          </p:spPr>
        </p:pic>
      </p:grpSp>
      <p:grpSp>
        <p:nvGrpSpPr>
          <p:cNvPr id="7" name="组合 6"/>
          <p:cNvGrpSpPr/>
          <p:nvPr/>
        </p:nvGrpSpPr>
        <p:grpSpPr>
          <a:xfrm>
            <a:off x="4019461" y="855126"/>
            <a:ext cx="3747796" cy="1539591"/>
            <a:chOff x="5752" y="1113"/>
            <a:chExt cx="6899" cy="2835"/>
          </a:xfrm>
        </p:grpSpPr>
        <p:grpSp>
          <p:nvGrpSpPr>
            <p:cNvPr id="41" name="组合 40"/>
            <p:cNvGrpSpPr/>
            <p:nvPr/>
          </p:nvGrpSpPr>
          <p:grpSpPr>
            <a:xfrm>
              <a:off x="5752" y="1113"/>
              <a:ext cx="2834" cy="2835"/>
              <a:chOff x="998722" y="2077464"/>
              <a:chExt cx="1800000" cy="1800000"/>
            </a:xfrm>
          </p:grpSpPr>
          <p:sp>
            <p:nvSpPr>
              <p:cNvPr id="42" name="椭圆 41"/>
              <p:cNvSpPr/>
              <p:nvPr/>
            </p:nvSpPr>
            <p:spPr>
              <a:xfrm>
                <a:off x="998722" y="2077464"/>
                <a:ext cx="1800000" cy="1800000"/>
              </a:xfrm>
              <a:prstGeom prst="ellipse">
                <a:avLst/>
              </a:prstGeom>
              <a:noFill/>
              <a:ln w="19050" cap="flat" cmpd="sng" algn="ctr">
                <a:solidFill>
                  <a:schemeClr val="tx2">
                    <a:lumMod val="75000"/>
                    <a:lumOff val="2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43" name="弧形 42"/>
              <p:cNvSpPr/>
              <p:nvPr/>
            </p:nvSpPr>
            <p:spPr>
              <a:xfrm>
                <a:off x="998722" y="2077464"/>
                <a:ext cx="1800000" cy="1800000"/>
              </a:xfrm>
              <a:prstGeom prst="arc">
                <a:avLst>
                  <a:gd name="adj1" fmla="val 16200000"/>
                  <a:gd name="adj2" fmla="val 8851924"/>
                </a:avLst>
              </a:prstGeom>
              <a:noFill/>
              <a:ln w="127000" cap="rnd" cmpd="sng" algn="ctr">
                <a:solidFill>
                  <a:srgbClr val="A19AA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grpSp>
        <p:grpSp>
          <p:nvGrpSpPr>
            <p:cNvPr id="44" name="组合 43"/>
            <p:cNvGrpSpPr/>
            <p:nvPr/>
          </p:nvGrpSpPr>
          <p:grpSpPr>
            <a:xfrm>
              <a:off x="9817" y="1113"/>
              <a:ext cx="2834" cy="2835"/>
              <a:chOff x="3580187" y="2077464"/>
              <a:chExt cx="1800000" cy="1800000"/>
            </a:xfrm>
          </p:grpSpPr>
          <p:sp>
            <p:nvSpPr>
              <p:cNvPr id="45" name="椭圆 44"/>
              <p:cNvSpPr/>
              <p:nvPr/>
            </p:nvSpPr>
            <p:spPr>
              <a:xfrm>
                <a:off x="3580187" y="2077464"/>
                <a:ext cx="1800000" cy="1800000"/>
              </a:xfrm>
              <a:prstGeom prst="ellipse">
                <a:avLst/>
              </a:prstGeom>
              <a:noFill/>
              <a:ln w="19050" cap="flat" cmpd="sng" algn="ctr">
                <a:solidFill>
                  <a:schemeClr val="tx2">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46" name="弧形 45"/>
              <p:cNvSpPr/>
              <p:nvPr/>
            </p:nvSpPr>
            <p:spPr>
              <a:xfrm>
                <a:off x="3580187" y="2077464"/>
                <a:ext cx="1800000" cy="1800000"/>
              </a:xfrm>
              <a:prstGeom prst="arc">
                <a:avLst>
                  <a:gd name="adj1" fmla="val 16200000"/>
                  <a:gd name="adj2" fmla="val 11250901"/>
                </a:avLst>
              </a:prstGeom>
              <a:noFill/>
              <a:ln w="127000" cap="rnd" cmpd="sng" algn="ctr">
                <a:solidFill>
                  <a:srgbClr val="A19AA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grpSp>
        <p:grpSp>
          <p:nvGrpSpPr>
            <p:cNvPr id="47" name="组合 46"/>
            <p:cNvGrpSpPr/>
            <p:nvPr/>
          </p:nvGrpSpPr>
          <p:grpSpPr>
            <a:xfrm>
              <a:off x="6179" y="1540"/>
              <a:ext cx="1980" cy="1980"/>
              <a:chOff x="1269943" y="2348685"/>
              <a:chExt cx="1257558" cy="1257558"/>
            </a:xfrm>
          </p:grpSpPr>
          <p:sp>
            <p:nvSpPr>
              <p:cNvPr id="48" name="椭圆 47"/>
              <p:cNvSpPr/>
              <p:nvPr/>
            </p:nvSpPr>
            <p:spPr>
              <a:xfrm>
                <a:off x="1269943" y="2348685"/>
                <a:ext cx="1257558" cy="1257558"/>
              </a:xfrm>
              <a:prstGeom prst="ellipse">
                <a:avLst/>
              </a:prstGeom>
              <a:solidFill>
                <a:srgbClr val="A19AAC"/>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49" name="矩形 48"/>
              <p:cNvSpPr/>
              <p:nvPr/>
            </p:nvSpPr>
            <p:spPr>
              <a:xfrm>
                <a:off x="1344653" y="2672337"/>
                <a:ext cx="1108141" cy="610257"/>
              </a:xfrm>
              <a:prstGeom prst="rect">
                <a:avLst/>
              </a:prstGeom>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rPr>
                  <a:t>65%</a:t>
                </a:r>
              </a:p>
            </p:txBody>
          </p:sp>
        </p:grpSp>
        <p:grpSp>
          <p:nvGrpSpPr>
            <p:cNvPr id="3" name="组合 2"/>
            <p:cNvGrpSpPr/>
            <p:nvPr/>
          </p:nvGrpSpPr>
          <p:grpSpPr>
            <a:xfrm>
              <a:off x="10244" y="1540"/>
              <a:ext cx="1980" cy="1980"/>
              <a:chOff x="3862790" y="2348685"/>
              <a:chExt cx="1257558" cy="1257558"/>
            </a:xfrm>
          </p:grpSpPr>
          <p:sp>
            <p:nvSpPr>
              <p:cNvPr id="5" name="椭圆 4"/>
              <p:cNvSpPr/>
              <p:nvPr/>
            </p:nvSpPr>
            <p:spPr>
              <a:xfrm>
                <a:off x="3862790" y="2348685"/>
                <a:ext cx="1257558" cy="1257558"/>
              </a:xfrm>
              <a:prstGeom prst="ellipse">
                <a:avLst/>
              </a:prstGeom>
              <a:solidFill>
                <a:srgbClr val="A19AAC"/>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2" name="矩形 51"/>
              <p:cNvSpPr/>
              <p:nvPr/>
            </p:nvSpPr>
            <p:spPr>
              <a:xfrm>
                <a:off x="3914736" y="2695198"/>
                <a:ext cx="1108141" cy="610257"/>
              </a:xfrm>
              <a:prstGeom prst="rect">
                <a:avLst/>
              </a:prstGeom>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rPr>
                  <a:t>75%</a:t>
                </a:r>
              </a:p>
            </p:txBody>
          </p:sp>
        </p:grpSp>
      </p:grpSp>
      <p:sp>
        <p:nvSpPr>
          <p:cNvPr id="10" name="TextBox 76"/>
          <p:cNvSpPr txBox="1"/>
          <p:nvPr/>
        </p:nvSpPr>
        <p:spPr>
          <a:xfrm>
            <a:off x="4124062" y="2653324"/>
            <a:ext cx="2316196" cy="369332"/>
          </a:xfrm>
          <a:prstGeom prst="rect">
            <a:avLst/>
          </a:prstGeom>
          <a:noFill/>
        </p:spPr>
        <p:txBody>
          <a:bodyPr wrap="square" rtlCol="0">
            <a:spAutoFit/>
          </a:bodyPr>
          <a:lstStyle/>
          <a:p>
            <a:pPr algn="l"/>
            <a:r>
              <a:rPr lang="zh-CN" altLang="en-US" sz="1800">
                <a:solidFill>
                  <a:schemeClr val="bg2">
                    <a:lumMod val="25000"/>
                  </a:schemeClr>
                </a:solidFill>
                <a:latin typeface="微软雅黑" panose="020B0503020204020204" pitchFamily="34" charset="-122"/>
                <a:ea typeface="微软雅黑" panose="020B0503020204020204" pitchFamily="34" charset="-122"/>
              </a:rPr>
              <a:t>关注公众号</a:t>
            </a:r>
            <a:endParaRPr lang="zh-CN" altLang="en-US" sz="18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124325" y="3456305"/>
            <a:ext cx="4277360" cy="629920"/>
          </a:xfrm>
          <a:prstGeom prst="rect">
            <a:avLst/>
          </a:prstGeom>
          <a:noFill/>
        </p:spPr>
        <p:txBody>
          <a:bodyPr wrap="square" rtlCol="0">
            <a:spAutoFit/>
          </a:bodyPr>
          <a:lstStyle/>
          <a:p>
            <a:pPr algn="ctr">
              <a:lnSpc>
                <a:spcPct val="130000"/>
              </a:lnSpc>
            </a:pPr>
            <a:r>
              <a:rPr lang="en-US" altLang="zh-CN" sz="900" dirty="0">
                <a:solidFill>
                  <a:schemeClr val="bg2">
                    <a:lumMod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a:t>
            </a:r>
          </a:p>
        </p:txBody>
      </p:sp>
      <p:sp>
        <p:nvSpPr>
          <p:cNvPr id="9" name="矩形 8"/>
          <p:cNvSpPr/>
          <p:nvPr/>
        </p:nvSpPr>
        <p:spPr>
          <a:xfrm>
            <a:off x="4747260" y="3211195"/>
            <a:ext cx="3893185" cy="75565"/>
          </a:xfrm>
          <a:prstGeom prst="rect">
            <a:avLst/>
          </a:prstGeom>
          <a:solidFill>
            <a:srgbClr val="B7B9C5"/>
          </a:solidFill>
          <a:ln>
            <a:solidFill>
              <a:srgbClr val="B7B9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1" name="矩形 10"/>
          <p:cNvSpPr/>
          <p:nvPr/>
        </p:nvSpPr>
        <p:spPr>
          <a:xfrm>
            <a:off x="4124325" y="3144520"/>
            <a:ext cx="2379980" cy="177800"/>
          </a:xfrm>
          <a:prstGeom prst="rect">
            <a:avLst/>
          </a:prstGeom>
          <a:solidFill>
            <a:srgbClr val="999D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53" name="矩形 52">
            <a:extLst>
              <a:ext uri="{FF2B5EF4-FFF2-40B4-BE49-F238E27FC236}">
                <a16:creationId xmlns:a16="http://schemas.microsoft.com/office/drawing/2014/main" xmlns="" id="{FC38DE24-54B9-47FF-BFD7-1EC734171265}"/>
              </a:ext>
            </a:extLst>
          </p:cNvPr>
          <p:cNvSpPr/>
          <p:nvPr/>
        </p:nvSpPr>
        <p:spPr>
          <a:xfrm>
            <a:off x="1250896" y="119669"/>
            <a:ext cx="1943789" cy="368300"/>
          </a:xfrm>
          <a:prstGeom prst="rect">
            <a:avLst/>
          </a:prstGeom>
        </p:spPr>
        <p:txBody>
          <a:bodyPr wrap="square">
            <a:spAutoFit/>
          </a:bodyPr>
          <a:lstStyle/>
          <a:p>
            <a:pPr marL="0" marR="0" lvl="0" indent="0" algn="dist" defTabSz="6858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schemeClr val="tx1">
                    <a:lumMod val="75000"/>
                  </a:scheme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工作完成情况</a:t>
            </a:r>
            <a:endParaRPr kumimoji="0" lang="zh-CN" altLang="en-US" sz="1800" b="0" i="0" u="none" strike="noStrike" kern="1200" cap="none" spc="0" normalizeH="0" baseline="0" noProof="0" dirty="0">
              <a:ln>
                <a:noFill/>
              </a:ln>
              <a:solidFill>
                <a:schemeClr val="tx1">
                  <a:lumMod val="75000"/>
                </a:scheme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Tree>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3" presetClass="entr" presetSubtype="1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9" grpId="0" bldLvl="0" animBg="1"/>
      <p:bldP spid="11"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heme/theme1.xml><?xml version="1.0" encoding="utf-8"?>
<a:theme xmlns:a="http://schemas.openxmlformats.org/drawingml/2006/main" name="千图网海量PPT模板www.58pic.com">
  <a:themeElements>
    <a:clrScheme name="自定义 126">
      <a:dk1>
        <a:srgbClr val="898A8F"/>
      </a:dk1>
      <a:lt1>
        <a:sysClr val="window" lastClr="FFFFFF"/>
      </a:lt1>
      <a:dk2>
        <a:srgbClr val="000000"/>
      </a:dk2>
      <a:lt2>
        <a:srgbClr val="E7E6E6"/>
      </a:lt2>
      <a:accent1>
        <a:srgbClr val="AEAFB2"/>
      </a:accent1>
      <a:accent2>
        <a:srgbClr val="3A3838"/>
      </a:accent2>
      <a:accent3>
        <a:srgbClr val="AEAFB2"/>
      </a:accent3>
      <a:accent4>
        <a:srgbClr val="000000"/>
      </a:accent4>
      <a:accent5>
        <a:srgbClr val="AEAFB2"/>
      </a:accent5>
      <a:accent6>
        <a:srgbClr val="5F6161"/>
      </a:accent6>
      <a:hlink>
        <a:srgbClr val="0563C1"/>
      </a:hlink>
      <a:folHlink>
        <a:srgbClr val="954F72"/>
      </a:folHlink>
    </a:clrScheme>
    <a:fontScheme name="标准1">
      <a:majorFont>
        <a:latin typeface="Calibri Light"/>
        <a:ea typeface="微软雅黑"/>
        <a:cs typeface=""/>
      </a:majorFont>
      <a:minorFont>
        <a:latin typeface="Calibri"/>
        <a:ea typeface="微软雅黑"/>
        <a:cs typeface=""/>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TotalTime>
  <Words>721</Words>
  <Application>Microsoft Office PowerPoint</Application>
  <PresentationFormat>全屏显示(16:9)</PresentationFormat>
  <Paragraphs>88</Paragraphs>
  <Slides>20</Slides>
  <Notes>0</Notes>
  <HiddenSlides>0</HiddenSlides>
  <MMClips>2</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20</vt:i4>
      </vt:variant>
    </vt:vector>
  </HeadingPairs>
  <TitlesOfParts>
    <vt:vector size="32" baseType="lpstr">
      <vt:lpstr>Lato Light</vt:lpstr>
      <vt:lpstr>等线</vt:lpstr>
      <vt:lpstr>等线 Light</vt:lpstr>
      <vt:lpstr>宋体</vt:lpstr>
      <vt:lpstr>微软雅黑</vt:lpstr>
      <vt:lpstr>造字工房尚雅体演示版常规体</vt:lpstr>
      <vt:lpstr>Arial</vt:lpstr>
      <vt:lpstr>Calibri</vt:lpstr>
      <vt:lpstr>Calibri Light</vt:lpstr>
      <vt:lpstr>千图网海量PPT模板www.58pic.com</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小白</dc:creator>
  <cp:keywords>www.51pptmoban.com</cp:keywords>
  <cp:lastModifiedBy>YANGS</cp:lastModifiedBy>
  <cp:revision>101</cp:revision>
  <dcterms:created xsi:type="dcterms:W3CDTF">2017-05-02T06:39:00Z</dcterms:created>
  <dcterms:modified xsi:type="dcterms:W3CDTF">2018-06-13T14:51:22Z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y fmtid="{D5CDD505-2E9C-101B-9397-08002B2CF9AE}" pid="3" name="KSORubyTemplateID">
    <vt:lpwstr>2</vt:lpwstr>
  </property>
</Properties>
</file>