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85" r:id="rId3"/>
    <p:sldId id="259" r:id="rId4"/>
    <p:sldId id="295" r:id="rId5"/>
    <p:sldId id="276" r:id="rId6"/>
    <p:sldId id="275" r:id="rId7"/>
    <p:sldId id="267" r:id="rId8"/>
    <p:sldId id="278" r:id="rId9"/>
    <p:sldId id="296" r:id="rId10"/>
    <p:sldId id="273" r:id="rId11"/>
    <p:sldId id="268" r:id="rId12"/>
    <p:sldId id="287" r:id="rId13"/>
    <p:sldId id="282" r:id="rId14"/>
    <p:sldId id="288" r:id="rId15"/>
    <p:sldId id="269" r:id="rId16"/>
    <p:sldId id="292" r:id="rId17"/>
    <p:sldId id="281" r:id="rId18"/>
    <p:sldId id="280" r:id="rId19"/>
    <p:sldId id="283" r:id="rId20"/>
    <p:sldId id="284" r:id="rId21"/>
    <p:sldId id="294" r:id="rId22"/>
    <p:sldId id="291" r:id="rId23"/>
    <p:sldId id="262" r:id="rId24"/>
    <p:sldId id="264" r:id="rId25"/>
    <p:sldId id="265" r:id="rId26"/>
    <p:sldId id="266" r:id="rId27"/>
    <p:sldId id="297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C6BE"/>
    <a:srgbClr val="FEDB69"/>
    <a:srgbClr val="CC4B4A"/>
    <a:srgbClr val="4E5261"/>
    <a:srgbClr val="3E4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8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90BC-B506-4944-94E0-74770609E595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EF182-2FCB-4867-99A2-224514D135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c9f0e576-1dd4-4221-a186-e5085d4b0422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87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292a666d-1ac4-4613-b932-40f5b5c2b024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374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1f4b3fd9-0d1b-44b4-8c74-185439eea405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579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702471af-a901-4bf7-97da-854f4e1a3235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81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e36910f0-4b11-4658-84b1-4838a0456569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08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a3fa3320-50ef-47bd-810a-9d82c1a4c151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806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3da72e50-150c-47d9-8b4b-a1d1f13a0b78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60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06fc102f-21e0-454c-8189-ae154e2765d2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317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eacf4b33-c9b0-43dd-a96e-8c15a33ccada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93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1b090722-b783-4465-925f-0897f5cd2c84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59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36b9d02a-be76-45f8-a491-9c97162749c5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87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a34dd941-ca83-4f19-8ae5-7d009d43f085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892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c1a51dfb-180e-4fc5-82ba-5ad638132f31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450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e840221d-6b10-47e6-bb4f-08ff9ada7904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8034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5656ebdc-7a9c-49d6-a0af-7b077aa9484b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78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31639d5f-6204-4aa9-b4b4-1814c1491360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5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a7a7b2e2-94a4-401e-b86a-f43382692bfc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98eda28d-a2ca-464c-b733-5aaa43c21118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efc83e11-875a-4d99-9354-437ddb24c36d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765d68aa-e270-479c-b42b-e57b1a5dc817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11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25ad8336-1668-43d4-ac95-22fe6df3522f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58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7e029fa0-4e53-4ec4-ab61-213a69ef5e3f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39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160e6e2a-f154-4595-aa94-749ce335cdc5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3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596d09e9-5982-4ff7-b2be-9c61d54cf42f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04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f387734b-d222-4e5f-bdc0-6d3809cee90b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791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3c981182-fd83-4638-b3f9-b0ac381a07fa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4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7EF219F-6582-486A-B40F-DE2A0F70F1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41399" y="-992860"/>
            <a:ext cx="14465300" cy="7107124"/>
          </a:xfrm>
          <a:prstGeom prst="rect">
            <a:avLst/>
          </a:prstGeom>
        </p:spPr>
      </p:pic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12217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1750"/>
            <a:ext cx="12218988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9660CC6-667A-43CE-9CA8-4554BC5A1E6A}"/>
              </a:ext>
            </a:extLst>
          </p:cNvPr>
          <p:cNvGrpSpPr/>
          <p:nvPr userDrawn="1"/>
        </p:nvGrpSpPr>
        <p:grpSpPr>
          <a:xfrm>
            <a:off x="0" y="6791325"/>
            <a:ext cx="12193588" cy="85725"/>
            <a:chOff x="0" y="6791325"/>
            <a:chExt cx="12193588" cy="136526"/>
          </a:xfrm>
        </p:grpSpPr>
        <p:sp>
          <p:nvSpPr>
            <p:cNvPr id="18" name="AutoShape 3">
              <a:extLst>
                <a:ext uri="{FF2B5EF4-FFF2-40B4-BE49-F238E27FC236}">
                  <a16:creationId xmlns:a16="http://schemas.microsoft.com/office/drawing/2014/main" xmlns="" id="{A6020BDC-B955-44BA-B7C7-6B6F525ECE7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6791325"/>
              <a:ext cx="12192000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5">
              <a:extLst>
                <a:ext uri="{FF2B5EF4-FFF2-40B4-BE49-F238E27FC236}">
                  <a16:creationId xmlns:a16="http://schemas.microsoft.com/office/drawing/2014/main" xmlns="" id="{B7979697-CFF7-4454-B7F0-DCDC51F255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6792913"/>
              <a:ext cx="3048000" cy="134938"/>
            </a:xfrm>
            <a:prstGeom prst="rect">
              <a:avLst/>
            </a:prstGeom>
            <a:solidFill>
              <a:srgbClr val="74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xmlns="" id="{4EBA6BC7-938B-4778-A8E1-EF988FE91E1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8000" y="6792913"/>
              <a:ext cx="3049588" cy="134938"/>
            </a:xfrm>
            <a:prstGeom prst="rect">
              <a:avLst/>
            </a:prstGeom>
            <a:solidFill>
              <a:srgbClr val="F6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7">
              <a:extLst>
                <a:ext uri="{FF2B5EF4-FFF2-40B4-BE49-F238E27FC236}">
                  <a16:creationId xmlns:a16="http://schemas.microsoft.com/office/drawing/2014/main" xmlns="" id="{B9348818-1A0C-4A42-9B8D-9D8D9C5630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97588" y="6792913"/>
              <a:ext cx="3048000" cy="134938"/>
            </a:xfrm>
            <a:prstGeom prst="rect">
              <a:avLst/>
            </a:prstGeom>
            <a:solidFill>
              <a:srgbClr val="74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xmlns="" id="{161E333D-8C3B-4860-8D74-8E1BC4550A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45588" y="6792913"/>
              <a:ext cx="3048000" cy="134938"/>
            </a:xfrm>
            <a:prstGeom prst="rect">
              <a:avLst/>
            </a:prstGeom>
            <a:solidFill>
              <a:srgbClr val="F6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23" name="标题 1">
            <a:extLst>
              <a:ext uri="{FF2B5EF4-FFF2-40B4-BE49-F238E27FC236}">
                <a16:creationId xmlns:a16="http://schemas.microsoft.com/office/drawing/2014/main" xmlns="" id="{EB8A2C64-4687-4794-8CD4-65C86F8B83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6778" y="3928348"/>
            <a:ext cx="5550708" cy="758402"/>
          </a:xfrm>
        </p:spPr>
        <p:txBody>
          <a:bodyPr anchor="b">
            <a:normAutofit/>
          </a:bodyPr>
          <a:lstStyle>
            <a:lvl1pPr algn="r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4" name="文本占位符 2">
            <a:extLst>
              <a:ext uri="{FF2B5EF4-FFF2-40B4-BE49-F238E27FC236}">
                <a16:creationId xmlns:a16="http://schemas.microsoft.com/office/drawing/2014/main" xmlns="" id="{43C89D2F-E971-40B4-A59A-7E9E77256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6778" y="4728833"/>
            <a:ext cx="5550708" cy="656793"/>
          </a:xfrm>
        </p:spPr>
        <p:txBody>
          <a:bodyPr anchor="t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5" y="2349500"/>
            <a:ext cx="7374981" cy="625637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142297"/>
            <a:ext cx="7374981" cy="1095375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52D6578-0C16-440A-9C49-B282690E38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246564">
            <a:off x="7793160" y="1228385"/>
            <a:ext cx="4368672" cy="440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16B6CB-2F67-49BA-AE5C-8B6D1CC02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CB554FF-49C6-45ED-8EA0-523260E04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B9BFFD8-5BF0-4C1B-84A2-EF9922AC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78F3182-2C79-42A7-A0B3-9244DC790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26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xmlns="" id="{818101FA-77CF-4A05-9127-F4673B7E64A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5325" y="4636029"/>
            <a:ext cx="10801350" cy="655784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7" name="文本占位符 62">
            <a:extLst>
              <a:ext uri="{FF2B5EF4-FFF2-40B4-BE49-F238E27FC236}">
                <a16:creationId xmlns:a16="http://schemas.microsoft.com/office/drawing/2014/main" xmlns="" id="{1EBC57C5-172A-4174-AB5C-5990566F71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325" y="5574270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/>
              <a:t>署名</a:t>
            </a:r>
            <a:endParaRPr lang="en-US" altLang="zh-CN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2564565B-C83A-481A-A6BF-4BF0FE81EAB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5889904"/>
            <a:ext cx="1080135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CD40A7C-53ED-4A20-A888-D6C06761B7D5}"/>
              </a:ext>
            </a:extLst>
          </p:cNvPr>
          <p:cNvSpPr>
            <a:spLocks/>
          </p:cNvSpPr>
          <p:nvPr userDrawn="1"/>
        </p:nvSpPr>
        <p:spPr bwMode="auto">
          <a:xfrm>
            <a:off x="3296753" y="3683000"/>
            <a:ext cx="6379985" cy="1712169"/>
          </a:xfrm>
          <a:custGeom>
            <a:avLst/>
            <a:gdLst>
              <a:gd name="connsiteX0" fmla="*/ 5132895 w 6379985"/>
              <a:gd name="connsiteY0" fmla="*/ 435026 h 1712169"/>
              <a:gd name="connsiteX1" fmla="*/ 5445579 w 6379985"/>
              <a:gd name="connsiteY1" fmla="*/ 447929 h 1712169"/>
              <a:gd name="connsiteX2" fmla="*/ 5742145 w 6379985"/>
              <a:gd name="connsiteY2" fmla="*/ 526963 h 1712169"/>
              <a:gd name="connsiteX3" fmla="*/ 6098346 w 6379985"/>
              <a:gd name="connsiteY3" fmla="*/ 685029 h 1712169"/>
              <a:gd name="connsiteX4" fmla="*/ 6235346 w 6379985"/>
              <a:gd name="connsiteY4" fmla="*/ 802773 h 1712169"/>
              <a:gd name="connsiteX5" fmla="*/ 6328829 w 6379985"/>
              <a:gd name="connsiteY5" fmla="*/ 936645 h 1712169"/>
              <a:gd name="connsiteX6" fmla="*/ 6349782 w 6379985"/>
              <a:gd name="connsiteY6" fmla="*/ 1278585 h 1712169"/>
              <a:gd name="connsiteX7" fmla="*/ 6306264 w 6379985"/>
              <a:gd name="connsiteY7" fmla="*/ 1338263 h 1712169"/>
              <a:gd name="connsiteX8" fmla="*/ 6282087 w 6379985"/>
              <a:gd name="connsiteY8" fmla="*/ 970517 h 1712169"/>
              <a:gd name="connsiteX9" fmla="*/ 6296593 w 6379985"/>
              <a:gd name="connsiteY9" fmla="*/ 904387 h 1712169"/>
              <a:gd name="connsiteX10" fmla="*/ 6259523 w 6379985"/>
              <a:gd name="connsiteY10" fmla="*/ 926968 h 1712169"/>
              <a:gd name="connsiteX11" fmla="*/ 6251464 w 6379985"/>
              <a:gd name="connsiteY11" fmla="*/ 918903 h 1712169"/>
              <a:gd name="connsiteX12" fmla="*/ 6183769 w 6379985"/>
              <a:gd name="connsiteY12" fmla="*/ 812450 h 1712169"/>
              <a:gd name="connsiteX13" fmla="*/ 6122522 w 6379985"/>
              <a:gd name="connsiteY13" fmla="*/ 741482 h 1712169"/>
              <a:gd name="connsiteX14" fmla="*/ 6040322 w 6379985"/>
              <a:gd name="connsiteY14" fmla="*/ 715675 h 1712169"/>
              <a:gd name="connsiteX15" fmla="*/ 5835627 w 6379985"/>
              <a:gd name="connsiteY15" fmla="*/ 636641 h 1712169"/>
              <a:gd name="connsiteX16" fmla="*/ 5719580 w 6379985"/>
              <a:gd name="connsiteY16" fmla="*/ 585028 h 1712169"/>
              <a:gd name="connsiteX17" fmla="*/ 5695403 w 6379985"/>
              <a:gd name="connsiteY17" fmla="*/ 580189 h 1712169"/>
              <a:gd name="connsiteX18" fmla="*/ 5437520 w 6379985"/>
              <a:gd name="connsiteY18" fmla="*/ 539866 h 1712169"/>
              <a:gd name="connsiteX19" fmla="*/ 5178025 w 6379985"/>
              <a:gd name="connsiteY19" fmla="*/ 507608 h 1712169"/>
              <a:gd name="connsiteX20" fmla="*/ 5108719 w 6379985"/>
              <a:gd name="connsiteY20" fmla="*/ 505995 h 1712169"/>
              <a:gd name="connsiteX21" fmla="*/ 4949154 w 6379985"/>
              <a:gd name="connsiteY21" fmla="*/ 489865 h 1712169"/>
              <a:gd name="connsiteX22" fmla="*/ 4820212 w 6379985"/>
              <a:gd name="connsiteY22" fmla="*/ 504382 h 1712169"/>
              <a:gd name="connsiteX23" fmla="*/ 4846001 w 6379985"/>
              <a:gd name="connsiteY23" fmla="*/ 472123 h 1712169"/>
              <a:gd name="connsiteX24" fmla="*/ 4607459 w 6379985"/>
              <a:gd name="connsiteY24" fmla="*/ 485027 h 1712169"/>
              <a:gd name="connsiteX25" fmla="*/ 4604235 w 6379985"/>
              <a:gd name="connsiteY25" fmla="*/ 464059 h 1712169"/>
              <a:gd name="connsiteX26" fmla="*/ 4744459 w 6379985"/>
              <a:gd name="connsiteY26" fmla="*/ 441478 h 1712169"/>
              <a:gd name="connsiteX27" fmla="*/ 5132895 w 6379985"/>
              <a:gd name="connsiteY27" fmla="*/ 435026 h 1712169"/>
              <a:gd name="connsiteX28" fmla="*/ 1721987 w 6379985"/>
              <a:gd name="connsiteY28" fmla="*/ 0 h 1712169"/>
              <a:gd name="connsiteX29" fmla="*/ 1805795 w 6379985"/>
              <a:gd name="connsiteY29" fmla="*/ 193532 h 1712169"/>
              <a:gd name="connsiteX30" fmla="*/ 1668802 w 6379985"/>
              <a:gd name="connsiteY30" fmla="*/ 546729 h 1712169"/>
              <a:gd name="connsiteX31" fmla="*/ 1810630 w 6379985"/>
              <a:gd name="connsiteY31" fmla="*/ 532214 h 1712169"/>
              <a:gd name="connsiteX32" fmla="*/ 2097511 w 6379985"/>
              <a:gd name="connsiteY32" fmla="*/ 503184 h 1712169"/>
              <a:gd name="connsiteX33" fmla="*/ 2550396 w 6379985"/>
              <a:gd name="connsiteY33" fmla="*/ 445125 h 1712169"/>
              <a:gd name="connsiteX34" fmla="*/ 2959766 w 6379985"/>
              <a:gd name="connsiteY34" fmla="*/ 416094 h 1712169"/>
              <a:gd name="connsiteX35" fmla="*/ 3162839 w 6379985"/>
              <a:gd name="connsiteY35" fmla="*/ 399967 h 1712169"/>
              <a:gd name="connsiteX36" fmla="*/ 3269210 w 6379985"/>
              <a:gd name="connsiteY36" fmla="*/ 414482 h 1712169"/>
              <a:gd name="connsiteX37" fmla="*/ 3382029 w 6379985"/>
              <a:gd name="connsiteY37" fmla="*/ 401580 h 1712169"/>
              <a:gd name="connsiteX38" fmla="*/ 3375582 w 6379985"/>
              <a:gd name="connsiteY38" fmla="*/ 430609 h 1712169"/>
              <a:gd name="connsiteX39" fmla="*/ 3947732 w 6379985"/>
              <a:gd name="connsiteY39" fmla="*/ 430609 h 1712169"/>
              <a:gd name="connsiteX40" fmla="*/ 3950955 w 6379985"/>
              <a:gd name="connsiteY40" fmla="*/ 512861 h 1712169"/>
              <a:gd name="connsiteX41" fmla="*/ 3784951 w 6379985"/>
              <a:gd name="connsiteY41" fmla="*/ 475767 h 1712169"/>
              <a:gd name="connsiteX42" fmla="*/ 3773669 w 6379985"/>
              <a:gd name="connsiteY42" fmla="*/ 475767 h 1712169"/>
              <a:gd name="connsiteX43" fmla="*/ 3367523 w 6379985"/>
              <a:gd name="connsiteY43" fmla="*/ 482218 h 1712169"/>
              <a:gd name="connsiteX44" fmla="*/ 3290162 w 6379985"/>
              <a:gd name="connsiteY44" fmla="*/ 482218 h 1712169"/>
              <a:gd name="connsiteX45" fmla="*/ 3114488 w 6379985"/>
              <a:gd name="connsiteY45" fmla="*/ 482218 h 1712169"/>
              <a:gd name="connsiteX46" fmla="*/ 3066137 w 6379985"/>
              <a:gd name="connsiteY46" fmla="*/ 493508 h 1712169"/>
              <a:gd name="connsiteX47" fmla="*/ 2759916 w 6379985"/>
              <a:gd name="connsiteY47" fmla="*/ 517699 h 1712169"/>
              <a:gd name="connsiteX48" fmla="*/ 2474647 w 6379985"/>
              <a:gd name="connsiteY48" fmla="*/ 556406 h 1712169"/>
              <a:gd name="connsiteX49" fmla="*/ 1939566 w 6379985"/>
              <a:gd name="connsiteY49" fmla="*/ 619304 h 1712169"/>
              <a:gd name="connsiteX50" fmla="*/ 1809019 w 6379985"/>
              <a:gd name="connsiteY50" fmla="*/ 640270 h 1712169"/>
              <a:gd name="connsiteX51" fmla="*/ 1480234 w 6379985"/>
              <a:gd name="connsiteY51" fmla="*/ 916053 h 1712169"/>
              <a:gd name="connsiteX52" fmla="*/ 1757445 w 6379985"/>
              <a:gd name="connsiteY52" fmla="*/ 753164 h 1712169"/>
              <a:gd name="connsiteX53" fmla="*/ 1865428 w 6379985"/>
              <a:gd name="connsiteY53" fmla="*/ 730585 h 1712169"/>
              <a:gd name="connsiteX54" fmla="*/ 1929896 w 6379985"/>
              <a:gd name="connsiteY54" fmla="*/ 857994 h 1712169"/>
              <a:gd name="connsiteX55" fmla="*/ 1780008 w 6379985"/>
              <a:gd name="connsiteY55" fmla="*/ 1186999 h 1712169"/>
              <a:gd name="connsiteX56" fmla="*/ 1630121 w 6379985"/>
              <a:gd name="connsiteY56" fmla="*/ 1533744 h 1712169"/>
              <a:gd name="connsiteX57" fmla="*/ 1746163 w 6379985"/>
              <a:gd name="connsiteY57" fmla="*/ 1448267 h 1712169"/>
              <a:gd name="connsiteX58" fmla="*/ 1839641 w 6379985"/>
              <a:gd name="connsiteY58" fmla="*/ 1303118 h 1712169"/>
              <a:gd name="connsiteX59" fmla="*/ 2013703 w 6379985"/>
              <a:gd name="connsiteY59" fmla="*/ 1009594 h 1712169"/>
              <a:gd name="connsiteX60" fmla="*/ 2398898 w 6379985"/>
              <a:gd name="connsiteY60" fmla="*/ 791870 h 1712169"/>
              <a:gd name="connsiteX61" fmla="*/ 2489152 w 6379985"/>
              <a:gd name="connsiteY61" fmla="*/ 807998 h 1712169"/>
              <a:gd name="connsiteX62" fmla="*/ 2555231 w 6379985"/>
              <a:gd name="connsiteY62" fmla="*/ 888636 h 1712169"/>
              <a:gd name="connsiteX63" fmla="*/ 2561678 w 6379985"/>
              <a:gd name="connsiteY63" fmla="*/ 927343 h 1712169"/>
              <a:gd name="connsiteX64" fmla="*/ 2526221 w 6379985"/>
              <a:gd name="connsiteY64" fmla="*/ 945083 h 1712169"/>
              <a:gd name="connsiteX65" fmla="*/ 2421461 w 6379985"/>
              <a:gd name="connsiteY65" fmla="*/ 967662 h 1712169"/>
              <a:gd name="connsiteX66" fmla="*/ 2099123 w 6379985"/>
              <a:gd name="connsiteY66" fmla="*/ 1227318 h 1712169"/>
              <a:gd name="connsiteX67" fmla="*/ 2010480 w 6379985"/>
              <a:gd name="connsiteY67" fmla="*/ 1470846 h 1712169"/>
              <a:gd name="connsiteX68" fmla="*/ 2057219 w 6379985"/>
              <a:gd name="connsiteY68" fmla="*/ 1522455 h 1712169"/>
              <a:gd name="connsiteX69" fmla="*/ 2327983 w 6379985"/>
              <a:gd name="connsiteY69" fmla="*/ 1324084 h 1712169"/>
              <a:gd name="connsiteX70" fmla="*/ 2350547 w 6379985"/>
              <a:gd name="connsiteY70" fmla="*/ 1270863 h 1712169"/>
              <a:gd name="connsiteX71" fmla="*/ 2635816 w 6379985"/>
              <a:gd name="connsiteY71" fmla="*/ 883798 h 1712169"/>
              <a:gd name="connsiteX72" fmla="*/ 2679332 w 6379985"/>
              <a:gd name="connsiteY72" fmla="*/ 1051526 h 1712169"/>
              <a:gd name="connsiteX73" fmla="*/ 2539115 w 6379985"/>
              <a:gd name="connsiteY73" fmla="*/ 1385369 h 1712169"/>
              <a:gd name="connsiteX74" fmla="*/ 2500434 w 6379985"/>
              <a:gd name="connsiteY74" fmla="*/ 1495038 h 1712169"/>
              <a:gd name="connsiteX75" fmla="*/ 2732517 w 6379985"/>
              <a:gd name="connsiteY75" fmla="*/ 1333761 h 1712169"/>
              <a:gd name="connsiteX76" fmla="*/ 2771198 w 6379985"/>
              <a:gd name="connsiteY76" fmla="*/ 1277314 h 1712169"/>
              <a:gd name="connsiteX77" fmla="*/ 2996835 w 6379985"/>
              <a:gd name="connsiteY77" fmla="*/ 848317 h 1712169"/>
              <a:gd name="connsiteX78" fmla="*/ 3053244 w 6379985"/>
              <a:gd name="connsiteY78" fmla="*/ 801547 h 1712169"/>
              <a:gd name="connsiteX79" fmla="*/ 3111265 w 6379985"/>
              <a:gd name="connsiteY79" fmla="*/ 887024 h 1712169"/>
              <a:gd name="connsiteX80" fmla="*/ 3103206 w 6379985"/>
              <a:gd name="connsiteY80" fmla="*/ 977339 h 1712169"/>
              <a:gd name="connsiteX81" fmla="*/ 3286939 w 6379985"/>
              <a:gd name="connsiteY81" fmla="*/ 841866 h 1712169"/>
              <a:gd name="connsiteX82" fmla="*/ 3430379 w 6379985"/>
              <a:gd name="connsiteY82" fmla="*/ 859606 h 1712169"/>
              <a:gd name="connsiteX83" fmla="*/ 3446496 w 6379985"/>
              <a:gd name="connsiteY83" fmla="*/ 1025722 h 1712169"/>
              <a:gd name="connsiteX84" fmla="*/ 3327231 w 6379985"/>
              <a:gd name="connsiteY84" fmla="*/ 1298280 h 1712169"/>
              <a:gd name="connsiteX85" fmla="*/ 3245035 w 6379985"/>
              <a:gd name="connsiteY85" fmla="*/ 1522455 h 1712169"/>
              <a:gd name="connsiteX86" fmla="*/ 3267599 w 6379985"/>
              <a:gd name="connsiteY86" fmla="*/ 1545034 h 1712169"/>
              <a:gd name="connsiteX87" fmla="*/ 3525469 w 6379985"/>
              <a:gd name="connsiteY87" fmla="*/ 1454718 h 1712169"/>
              <a:gd name="connsiteX88" fmla="*/ 3551256 w 6379985"/>
              <a:gd name="connsiteY88" fmla="*/ 1427301 h 1712169"/>
              <a:gd name="connsiteX89" fmla="*/ 3802680 w 6379985"/>
              <a:gd name="connsiteY89" fmla="*/ 820900 h 1712169"/>
              <a:gd name="connsiteX90" fmla="*/ 3950955 w 6379985"/>
              <a:gd name="connsiteY90" fmla="*/ 512861 h 1712169"/>
              <a:gd name="connsiteX91" fmla="*/ 4065385 w 6379985"/>
              <a:gd name="connsiteY91" fmla="*/ 327392 h 1712169"/>
              <a:gd name="connsiteX92" fmla="*/ 4128241 w 6379985"/>
              <a:gd name="connsiteY92" fmla="*/ 320941 h 1712169"/>
              <a:gd name="connsiteX93" fmla="*/ 4340984 w 6379985"/>
              <a:gd name="connsiteY93" fmla="*/ 374162 h 1712169"/>
              <a:gd name="connsiteX94" fmla="*/ 4547281 w 6379985"/>
              <a:gd name="connsiteY94" fmla="*/ 396741 h 1712169"/>
              <a:gd name="connsiteX95" fmla="*/ 4434462 w 6379985"/>
              <a:gd name="connsiteY95" fmla="*/ 414482 h 1712169"/>
              <a:gd name="connsiteX96" fmla="*/ 4434462 w 6379985"/>
              <a:gd name="connsiteY96" fmla="*/ 425771 h 1712169"/>
              <a:gd name="connsiteX97" fmla="*/ 4494095 w 6379985"/>
              <a:gd name="connsiteY97" fmla="*/ 430609 h 1712169"/>
              <a:gd name="connsiteX98" fmla="*/ 4495707 w 6379985"/>
              <a:gd name="connsiteY98" fmla="*/ 443512 h 1712169"/>
              <a:gd name="connsiteX99" fmla="*/ 4382888 w 6379985"/>
              <a:gd name="connsiteY99" fmla="*/ 467703 h 1712169"/>
              <a:gd name="connsiteX100" fmla="*/ 4426404 w 6379985"/>
              <a:gd name="connsiteY100" fmla="*/ 495120 h 1712169"/>
              <a:gd name="connsiteX101" fmla="*/ 4215273 w 6379985"/>
              <a:gd name="connsiteY101" fmla="*/ 556406 h 1712169"/>
              <a:gd name="connsiteX102" fmla="*/ 4165310 w 6379985"/>
              <a:gd name="connsiteY102" fmla="*/ 604789 h 1712169"/>
              <a:gd name="connsiteX103" fmla="*/ 4039598 w 6379985"/>
              <a:gd name="connsiteY103" fmla="*/ 937019 h 1712169"/>
              <a:gd name="connsiteX104" fmla="*/ 4013811 w 6379985"/>
              <a:gd name="connsiteY104" fmla="*/ 1064428 h 1712169"/>
              <a:gd name="connsiteX105" fmla="*/ 4247506 w 6379985"/>
              <a:gd name="connsiteY105" fmla="*/ 935407 h 1712169"/>
              <a:gd name="connsiteX106" fmla="*/ 4332926 w 6379985"/>
              <a:gd name="connsiteY106" fmla="*/ 954760 h 1712169"/>
              <a:gd name="connsiteX107" fmla="*/ 4311974 w 6379985"/>
              <a:gd name="connsiteY107" fmla="*/ 1027334 h 1712169"/>
              <a:gd name="connsiteX108" fmla="*/ 3978354 w 6379985"/>
              <a:gd name="connsiteY108" fmla="*/ 1236995 h 1712169"/>
              <a:gd name="connsiteX109" fmla="*/ 3965461 w 6379985"/>
              <a:gd name="connsiteY109" fmla="*/ 1346663 h 1712169"/>
              <a:gd name="connsiteX110" fmla="*/ 4020258 w 6379985"/>
              <a:gd name="connsiteY110" fmla="*/ 1411174 h 1712169"/>
              <a:gd name="connsiteX111" fmla="*/ 4326479 w 6379985"/>
              <a:gd name="connsiteY111" fmla="*/ 1469233 h 1712169"/>
              <a:gd name="connsiteX112" fmla="*/ 4340984 w 6379985"/>
              <a:gd name="connsiteY112" fmla="*/ 1457944 h 1712169"/>
              <a:gd name="connsiteX113" fmla="*/ 4450579 w 6379985"/>
              <a:gd name="connsiteY113" fmla="*/ 1430527 h 1712169"/>
              <a:gd name="connsiteX114" fmla="*/ 4645594 w 6379985"/>
              <a:gd name="connsiteY114" fmla="*/ 1483748 h 1712169"/>
              <a:gd name="connsiteX115" fmla="*/ 4751966 w 6379985"/>
              <a:gd name="connsiteY115" fmla="*/ 1432140 h 1712169"/>
              <a:gd name="connsiteX116" fmla="*/ 4721344 w 6379985"/>
              <a:gd name="connsiteY116" fmla="*/ 1333761 h 1712169"/>
              <a:gd name="connsiteX117" fmla="*/ 4645594 w 6379985"/>
              <a:gd name="connsiteY117" fmla="*/ 1274088 h 1712169"/>
              <a:gd name="connsiteX118" fmla="*/ 4532776 w 6379985"/>
              <a:gd name="connsiteY118" fmla="*/ 1087007 h 1712169"/>
              <a:gd name="connsiteX119" fmla="*/ 4742296 w 6379985"/>
              <a:gd name="connsiteY119" fmla="*/ 896700 h 1712169"/>
              <a:gd name="connsiteX120" fmla="*/ 5056575 w 6379985"/>
              <a:gd name="connsiteY120" fmla="*/ 1091845 h 1712169"/>
              <a:gd name="connsiteX121" fmla="*/ 5058187 w 6379985"/>
              <a:gd name="connsiteY121" fmla="*/ 1141841 h 1712169"/>
              <a:gd name="connsiteX122" fmla="*/ 5008225 w 6379985"/>
              <a:gd name="connsiteY122" fmla="*/ 1133777 h 1712169"/>
              <a:gd name="connsiteX123" fmla="*/ 4751966 w 6379985"/>
              <a:gd name="connsiteY123" fmla="*/ 1067654 h 1712169"/>
              <a:gd name="connsiteX124" fmla="*/ 4674605 w 6379985"/>
              <a:gd name="connsiteY124" fmla="*/ 1132164 h 1712169"/>
              <a:gd name="connsiteX125" fmla="*/ 4724567 w 6379985"/>
              <a:gd name="connsiteY125" fmla="*/ 1193450 h 1712169"/>
              <a:gd name="connsiteX126" fmla="*/ 4917970 w 6379985"/>
              <a:gd name="connsiteY126" fmla="*/ 1404723 h 1712169"/>
              <a:gd name="connsiteX127" fmla="*/ 4856726 w 6379985"/>
              <a:gd name="connsiteY127" fmla="*/ 1624059 h 1712169"/>
              <a:gd name="connsiteX128" fmla="*/ 4486037 w 6379985"/>
              <a:gd name="connsiteY128" fmla="*/ 1606319 h 1712169"/>
              <a:gd name="connsiteX129" fmla="*/ 4276517 w 6379985"/>
              <a:gd name="connsiteY129" fmla="*/ 1583740 h 1712169"/>
              <a:gd name="connsiteX130" fmla="*/ 4013811 w 6379985"/>
              <a:gd name="connsiteY130" fmla="*/ 1562774 h 1712169"/>
              <a:gd name="connsiteX131" fmla="*/ 3939674 w 6379985"/>
              <a:gd name="connsiteY131" fmla="*/ 1490199 h 1712169"/>
              <a:gd name="connsiteX132" fmla="*/ 3863924 w 6379985"/>
              <a:gd name="connsiteY132" fmla="*/ 1409561 h 1712169"/>
              <a:gd name="connsiteX133" fmla="*/ 3818797 w 6379985"/>
              <a:gd name="connsiteY133" fmla="*/ 1485361 h 1712169"/>
              <a:gd name="connsiteX134" fmla="*/ 3673745 w 6379985"/>
              <a:gd name="connsiteY134" fmla="*/ 1665991 h 1712169"/>
              <a:gd name="connsiteX135" fmla="*/ 3523857 w 6379985"/>
              <a:gd name="connsiteY135" fmla="*/ 1595029 h 1712169"/>
              <a:gd name="connsiteX136" fmla="*/ 3510964 w 6379985"/>
              <a:gd name="connsiteY136" fmla="*/ 1527293 h 1712169"/>
              <a:gd name="connsiteX137" fmla="*/ 3293386 w 6379985"/>
              <a:gd name="connsiteY137" fmla="*/ 1627285 h 1712169"/>
              <a:gd name="connsiteX138" fmla="*/ 3067749 w 6379985"/>
              <a:gd name="connsiteY138" fmla="*/ 1517616 h 1712169"/>
              <a:gd name="connsiteX139" fmla="*/ 3117711 w 6379985"/>
              <a:gd name="connsiteY139" fmla="*/ 1254735 h 1712169"/>
              <a:gd name="connsiteX140" fmla="*/ 3224083 w 6379985"/>
              <a:gd name="connsiteY140" fmla="*/ 1054752 h 1712169"/>
              <a:gd name="connsiteX141" fmla="*/ 3251482 w 6379985"/>
              <a:gd name="connsiteY141" fmla="*/ 991854 h 1712169"/>
              <a:gd name="connsiteX142" fmla="*/ 2996835 w 6379985"/>
              <a:gd name="connsiteY142" fmla="*/ 1269250 h 1712169"/>
              <a:gd name="connsiteX143" fmla="*/ 2856618 w 6379985"/>
              <a:gd name="connsiteY143" fmla="*/ 1578902 h 1712169"/>
              <a:gd name="connsiteX144" fmla="*/ 2790538 w 6379985"/>
              <a:gd name="connsiteY144" fmla="*/ 1619221 h 1712169"/>
              <a:gd name="connsiteX145" fmla="*/ 2684167 w 6379985"/>
              <a:gd name="connsiteY145" fmla="*/ 1525680 h 1712169"/>
              <a:gd name="connsiteX146" fmla="*/ 2684167 w 6379985"/>
              <a:gd name="connsiteY146" fmla="*/ 1499876 h 1712169"/>
              <a:gd name="connsiteX147" fmla="*/ 2490764 w 6379985"/>
              <a:gd name="connsiteY147" fmla="*/ 1619221 h 1712169"/>
              <a:gd name="connsiteX148" fmla="*/ 2300584 w 6379985"/>
              <a:gd name="connsiteY148" fmla="*/ 1509553 h 1712169"/>
              <a:gd name="connsiteX149" fmla="*/ 2157144 w 6379985"/>
              <a:gd name="connsiteY149" fmla="*/ 1590191 h 1712169"/>
              <a:gd name="connsiteX150" fmla="*/ 1825136 w 6379985"/>
              <a:gd name="connsiteY150" fmla="*/ 1504714 h 1712169"/>
              <a:gd name="connsiteX151" fmla="*/ 1667190 w 6379985"/>
              <a:gd name="connsiteY151" fmla="*/ 1611157 h 1712169"/>
              <a:gd name="connsiteX152" fmla="*/ 1485069 w 6379985"/>
              <a:gd name="connsiteY152" fmla="*/ 1615995 h 1712169"/>
              <a:gd name="connsiteX153" fmla="*/ 1418990 w 6379985"/>
              <a:gd name="connsiteY153" fmla="*/ 1461170 h 1712169"/>
              <a:gd name="connsiteX154" fmla="*/ 1554372 w 6379985"/>
              <a:gd name="connsiteY154" fmla="*/ 1122488 h 1712169"/>
              <a:gd name="connsiteX155" fmla="*/ 1717152 w 6379985"/>
              <a:gd name="connsiteY155" fmla="*/ 867670 h 1712169"/>
              <a:gd name="connsiteX156" fmla="*/ 1554372 w 6379985"/>
              <a:gd name="connsiteY156" fmla="*/ 962824 h 1712169"/>
              <a:gd name="connsiteX157" fmla="*/ 1232034 w 6379985"/>
              <a:gd name="connsiteY157" fmla="*/ 1320859 h 1712169"/>
              <a:gd name="connsiteX158" fmla="*/ 1033796 w 6379985"/>
              <a:gd name="connsiteY158" fmla="*/ 1622446 h 1712169"/>
              <a:gd name="connsiteX159" fmla="*/ 990280 w 6379985"/>
              <a:gd name="connsiteY159" fmla="*/ 1640187 h 1712169"/>
              <a:gd name="connsiteX160" fmla="*/ 959658 w 6379985"/>
              <a:gd name="connsiteY160" fmla="*/ 1606319 h 1712169"/>
              <a:gd name="connsiteX161" fmla="*/ 970940 w 6379985"/>
              <a:gd name="connsiteY161" fmla="*/ 1430527 h 1712169"/>
              <a:gd name="connsiteX162" fmla="*/ 1309395 w 6379985"/>
              <a:gd name="connsiteY162" fmla="*/ 753164 h 1712169"/>
              <a:gd name="connsiteX163" fmla="*/ 1311006 w 6379985"/>
              <a:gd name="connsiteY163" fmla="*/ 740261 h 1712169"/>
              <a:gd name="connsiteX164" fmla="*/ 1294889 w 6379985"/>
              <a:gd name="connsiteY164" fmla="*/ 733810 h 1712169"/>
              <a:gd name="connsiteX165" fmla="*/ 962881 w 6379985"/>
              <a:gd name="connsiteY165" fmla="*/ 785419 h 1712169"/>
              <a:gd name="connsiteX166" fmla="*/ 832334 w 6379985"/>
              <a:gd name="connsiteY166" fmla="*/ 907990 h 1712169"/>
              <a:gd name="connsiteX167" fmla="*/ 637320 w 6379985"/>
              <a:gd name="connsiteY167" fmla="*/ 1259573 h 1712169"/>
              <a:gd name="connsiteX168" fmla="*/ 495491 w 6379985"/>
              <a:gd name="connsiteY168" fmla="*/ 1567612 h 1712169"/>
              <a:gd name="connsiteX169" fmla="*/ 558347 w 6379985"/>
              <a:gd name="connsiteY169" fmla="*/ 1640187 h 1712169"/>
              <a:gd name="connsiteX170" fmla="*/ 814606 w 6379985"/>
              <a:gd name="connsiteY170" fmla="*/ 1593417 h 1712169"/>
              <a:gd name="connsiteX171" fmla="*/ 685671 w 6379985"/>
              <a:gd name="connsiteY171" fmla="*/ 1688570 h 1712169"/>
              <a:gd name="connsiteX172" fmla="*/ 532560 w 6379985"/>
              <a:gd name="connsiteY172" fmla="*/ 1711149 h 1712169"/>
              <a:gd name="connsiteX173" fmla="*/ 342380 w 6379985"/>
              <a:gd name="connsiteY173" fmla="*/ 1535357 h 1712169"/>
              <a:gd name="connsiteX174" fmla="*/ 405236 w 6379985"/>
              <a:gd name="connsiteY174" fmla="*/ 1198288 h 1712169"/>
              <a:gd name="connsiteX175" fmla="*/ 609921 w 6379985"/>
              <a:gd name="connsiteY175" fmla="*/ 811223 h 1712169"/>
              <a:gd name="connsiteX176" fmla="*/ 464869 w 6379985"/>
              <a:gd name="connsiteY176" fmla="*/ 835415 h 1712169"/>
              <a:gd name="connsiteX177" fmla="*/ 58723 w 6379985"/>
              <a:gd name="connsiteY177" fmla="*/ 728972 h 1712169"/>
              <a:gd name="connsiteX178" fmla="*/ 8761 w 6379985"/>
              <a:gd name="connsiteY178" fmla="*/ 587048 h 1712169"/>
              <a:gd name="connsiteX179" fmla="*/ 110297 w 6379985"/>
              <a:gd name="connsiteY179" fmla="*/ 451576 h 1712169"/>
              <a:gd name="connsiteX180" fmla="*/ 244067 w 6379985"/>
              <a:gd name="connsiteY180" fmla="*/ 572533 h 1712169"/>
              <a:gd name="connsiteX181" fmla="*/ 223116 w 6379985"/>
              <a:gd name="connsiteY181" fmla="*/ 662848 h 1712169"/>
              <a:gd name="connsiteX182" fmla="*/ 343992 w 6379985"/>
              <a:gd name="connsiteY182" fmla="*/ 669300 h 1712169"/>
              <a:gd name="connsiteX183" fmla="*/ 498714 w 6379985"/>
              <a:gd name="connsiteY183" fmla="*/ 659623 h 1712169"/>
              <a:gd name="connsiteX184" fmla="*/ 792042 w 6379985"/>
              <a:gd name="connsiteY184" fmla="*/ 558018 h 1712169"/>
              <a:gd name="connsiteX185" fmla="*/ 966105 w 6379985"/>
              <a:gd name="connsiteY185" fmla="*/ 282235 h 1712169"/>
              <a:gd name="connsiteX186" fmla="*/ 993503 w 6379985"/>
              <a:gd name="connsiteY186" fmla="*/ 253205 h 1712169"/>
              <a:gd name="connsiteX187" fmla="*/ 1027349 w 6379985"/>
              <a:gd name="connsiteY187" fmla="*/ 270945 h 1712169"/>
              <a:gd name="connsiteX188" fmla="*/ 1048301 w 6379985"/>
              <a:gd name="connsiteY188" fmla="*/ 548342 h 1712169"/>
              <a:gd name="connsiteX189" fmla="*/ 1006397 w 6379985"/>
              <a:gd name="connsiteY189" fmla="*/ 637044 h 1712169"/>
              <a:gd name="connsiteX190" fmla="*/ 1174013 w 6379985"/>
              <a:gd name="connsiteY190" fmla="*/ 619304 h 1712169"/>
              <a:gd name="connsiteX191" fmla="*/ 1464117 w 6379985"/>
              <a:gd name="connsiteY191" fmla="*/ 438673 h 1712169"/>
              <a:gd name="connsiteX192" fmla="*/ 1721987 w 6379985"/>
              <a:gd name="connsiteY192" fmla="*/ 0 h 171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6379985" h="1712169">
                <a:moveTo>
                  <a:pt x="5132895" y="435026"/>
                </a:moveTo>
                <a:cubicBezTo>
                  <a:pt x="5237661" y="435026"/>
                  <a:pt x="5342426" y="431800"/>
                  <a:pt x="5445579" y="447929"/>
                </a:cubicBezTo>
                <a:cubicBezTo>
                  <a:pt x="5545509" y="464059"/>
                  <a:pt x="5642215" y="514059"/>
                  <a:pt x="5742145" y="526963"/>
                </a:cubicBezTo>
                <a:cubicBezTo>
                  <a:pt x="5879145" y="546318"/>
                  <a:pt x="5980686" y="633416"/>
                  <a:pt x="6098346" y="685029"/>
                </a:cubicBezTo>
                <a:cubicBezTo>
                  <a:pt x="6151534" y="707610"/>
                  <a:pt x="6195052" y="757611"/>
                  <a:pt x="6235346" y="802773"/>
                </a:cubicBezTo>
                <a:cubicBezTo>
                  <a:pt x="6272417" y="843096"/>
                  <a:pt x="6299817" y="891483"/>
                  <a:pt x="6328829" y="936645"/>
                </a:cubicBezTo>
                <a:cubicBezTo>
                  <a:pt x="6396523" y="1046324"/>
                  <a:pt x="6390076" y="1162455"/>
                  <a:pt x="6349782" y="1278585"/>
                </a:cubicBezTo>
                <a:cubicBezTo>
                  <a:pt x="6343335" y="1299553"/>
                  <a:pt x="6320770" y="1317295"/>
                  <a:pt x="6306264" y="1338263"/>
                </a:cubicBezTo>
                <a:cubicBezTo>
                  <a:pt x="6335276" y="1209229"/>
                  <a:pt x="6351393" y="1088260"/>
                  <a:pt x="6282087" y="970517"/>
                </a:cubicBezTo>
                <a:cubicBezTo>
                  <a:pt x="6275640" y="957613"/>
                  <a:pt x="6290146" y="933419"/>
                  <a:pt x="6296593" y="904387"/>
                </a:cubicBezTo>
                <a:cubicBezTo>
                  <a:pt x="6278864" y="915677"/>
                  <a:pt x="6269193" y="922129"/>
                  <a:pt x="6259523" y="926968"/>
                </a:cubicBezTo>
                <a:cubicBezTo>
                  <a:pt x="6256299" y="923742"/>
                  <a:pt x="6251464" y="920516"/>
                  <a:pt x="6251464" y="918903"/>
                </a:cubicBezTo>
                <a:cubicBezTo>
                  <a:pt x="6254687" y="865677"/>
                  <a:pt x="6230511" y="835031"/>
                  <a:pt x="6183769" y="812450"/>
                </a:cubicBezTo>
                <a:cubicBezTo>
                  <a:pt x="6161205" y="801160"/>
                  <a:pt x="6146699" y="770514"/>
                  <a:pt x="6122522" y="741482"/>
                </a:cubicBezTo>
                <a:cubicBezTo>
                  <a:pt x="6106405" y="736643"/>
                  <a:pt x="6072557" y="728578"/>
                  <a:pt x="6040322" y="715675"/>
                </a:cubicBezTo>
                <a:cubicBezTo>
                  <a:pt x="5972627" y="689868"/>
                  <a:pt x="5903321" y="664061"/>
                  <a:pt x="5835627" y="636641"/>
                </a:cubicBezTo>
                <a:cubicBezTo>
                  <a:pt x="5796945" y="620512"/>
                  <a:pt x="5758262" y="601157"/>
                  <a:pt x="5719580" y="585028"/>
                </a:cubicBezTo>
                <a:cubicBezTo>
                  <a:pt x="5713133" y="581802"/>
                  <a:pt x="5701850" y="578576"/>
                  <a:pt x="5695403" y="580189"/>
                </a:cubicBezTo>
                <a:cubicBezTo>
                  <a:pt x="5603532" y="602770"/>
                  <a:pt x="5522944" y="555995"/>
                  <a:pt x="5437520" y="539866"/>
                </a:cubicBezTo>
                <a:cubicBezTo>
                  <a:pt x="5352096" y="525350"/>
                  <a:pt x="5265061" y="517285"/>
                  <a:pt x="5178025" y="507608"/>
                </a:cubicBezTo>
                <a:cubicBezTo>
                  <a:pt x="5155460" y="505995"/>
                  <a:pt x="5131284" y="507608"/>
                  <a:pt x="5108719" y="505995"/>
                </a:cubicBezTo>
                <a:cubicBezTo>
                  <a:pt x="5055531" y="505995"/>
                  <a:pt x="5005566" y="530188"/>
                  <a:pt x="4949154" y="489865"/>
                </a:cubicBezTo>
                <a:cubicBezTo>
                  <a:pt x="4924977" y="472123"/>
                  <a:pt x="4868565" y="497930"/>
                  <a:pt x="4820212" y="504382"/>
                </a:cubicBezTo>
                <a:cubicBezTo>
                  <a:pt x="4828271" y="493091"/>
                  <a:pt x="4836330" y="485027"/>
                  <a:pt x="4846001" y="472123"/>
                </a:cubicBezTo>
                <a:cubicBezTo>
                  <a:pt x="4765412" y="476962"/>
                  <a:pt x="4686436" y="480188"/>
                  <a:pt x="4607459" y="485027"/>
                </a:cubicBezTo>
                <a:cubicBezTo>
                  <a:pt x="4605847" y="478575"/>
                  <a:pt x="4605847" y="470510"/>
                  <a:pt x="4604235" y="464059"/>
                </a:cubicBezTo>
                <a:cubicBezTo>
                  <a:pt x="4650977" y="455994"/>
                  <a:pt x="4697718" y="443091"/>
                  <a:pt x="4744459" y="441478"/>
                </a:cubicBezTo>
                <a:cubicBezTo>
                  <a:pt x="4873401" y="436639"/>
                  <a:pt x="5003954" y="433413"/>
                  <a:pt x="5132895" y="435026"/>
                </a:cubicBezTo>
                <a:close/>
                <a:moveTo>
                  <a:pt x="1721987" y="0"/>
                </a:moveTo>
                <a:cubicBezTo>
                  <a:pt x="1807407" y="29030"/>
                  <a:pt x="1839641" y="104830"/>
                  <a:pt x="1805795" y="193532"/>
                </a:cubicBezTo>
                <a:cubicBezTo>
                  <a:pt x="1762280" y="309652"/>
                  <a:pt x="1717152" y="422546"/>
                  <a:pt x="1668802" y="546729"/>
                </a:cubicBezTo>
                <a:cubicBezTo>
                  <a:pt x="1718764" y="541891"/>
                  <a:pt x="1763891" y="537052"/>
                  <a:pt x="1810630" y="532214"/>
                </a:cubicBezTo>
                <a:cubicBezTo>
                  <a:pt x="1905720" y="522538"/>
                  <a:pt x="2002422" y="514474"/>
                  <a:pt x="2097511" y="503184"/>
                </a:cubicBezTo>
                <a:cubicBezTo>
                  <a:pt x="2249010" y="483831"/>
                  <a:pt x="2398898" y="461252"/>
                  <a:pt x="2550396" y="445125"/>
                </a:cubicBezTo>
                <a:cubicBezTo>
                  <a:pt x="2685778" y="432222"/>
                  <a:pt x="2822772" y="425771"/>
                  <a:pt x="2959766" y="416094"/>
                </a:cubicBezTo>
                <a:cubicBezTo>
                  <a:pt x="3027457" y="411256"/>
                  <a:pt x="3095148" y="401580"/>
                  <a:pt x="3162839" y="399967"/>
                </a:cubicBezTo>
                <a:cubicBezTo>
                  <a:pt x="3196684" y="398354"/>
                  <a:pt x="3233753" y="414482"/>
                  <a:pt x="3269210" y="414482"/>
                </a:cubicBezTo>
                <a:cubicBezTo>
                  <a:pt x="3304668" y="416094"/>
                  <a:pt x="3341736" y="406418"/>
                  <a:pt x="3382029" y="401580"/>
                </a:cubicBezTo>
                <a:cubicBezTo>
                  <a:pt x="3382029" y="399967"/>
                  <a:pt x="3380417" y="408031"/>
                  <a:pt x="3375582" y="430609"/>
                </a:cubicBezTo>
                <a:cubicBezTo>
                  <a:pt x="3570596" y="430609"/>
                  <a:pt x="3762388" y="430609"/>
                  <a:pt x="3947732" y="430609"/>
                </a:cubicBezTo>
                <a:cubicBezTo>
                  <a:pt x="3949344" y="467703"/>
                  <a:pt x="3950955" y="490282"/>
                  <a:pt x="3950955" y="512861"/>
                </a:cubicBezTo>
                <a:cubicBezTo>
                  <a:pt x="3904216" y="461252"/>
                  <a:pt x="3851031" y="445125"/>
                  <a:pt x="3784951" y="475767"/>
                </a:cubicBezTo>
                <a:cubicBezTo>
                  <a:pt x="3781728" y="477380"/>
                  <a:pt x="3776893" y="477380"/>
                  <a:pt x="3773669" y="475767"/>
                </a:cubicBezTo>
                <a:cubicBezTo>
                  <a:pt x="3638287" y="433835"/>
                  <a:pt x="3501294" y="461252"/>
                  <a:pt x="3367523" y="482218"/>
                </a:cubicBezTo>
                <a:cubicBezTo>
                  <a:pt x="3340125" y="485444"/>
                  <a:pt x="3307891" y="491895"/>
                  <a:pt x="3290162" y="482218"/>
                </a:cubicBezTo>
                <a:cubicBezTo>
                  <a:pt x="3228918" y="448350"/>
                  <a:pt x="3172509" y="472542"/>
                  <a:pt x="3114488" y="482218"/>
                </a:cubicBezTo>
                <a:cubicBezTo>
                  <a:pt x="3098371" y="483831"/>
                  <a:pt x="3083866" y="491895"/>
                  <a:pt x="3066137" y="493508"/>
                </a:cubicBezTo>
                <a:cubicBezTo>
                  <a:pt x="2964601" y="501572"/>
                  <a:pt x="2861453" y="506410"/>
                  <a:pt x="2759916" y="517699"/>
                </a:cubicBezTo>
                <a:cubicBezTo>
                  <a:pt x="2664826" y="527376"/>
                  <a:pt x="2569737" y="545116"/>
                  <a:pt x="2474647" y="556406"/>
                </a:cubicBezTo>
                <a:cubicBezTo>
                  <a:pt x="2297361" y="578984"/>
                  <a:pt x="2118463" y="598338"/>
                  <a:pt x="1939566" y="619304"/>
                </a:cubicBezTo>
                <a:cubicBezTo>
                  <a:pt x="1896050" y="624142"/>
                  <a:pt x="1852534" y="640270"/>
                  <a:pt x="1809019" y="640270"/>
                </a:cubicBezTo>
                <a:cubicBezTo>
                  <a:pt x="1643015" y="638657"/>
                  <a:pt x="1517303" y="741874"/>
                  <a:pt x="1480234" y="916053"/>
                </a:cubicBezTo>
                <a:cubicBezTo>
                  <a:pt x="1573712" y="861219"/>
                  <a:pt x="1668802" y="811223"/>
                  <a:pt x="1757445" y="753164"/>
                </a:cubicBezTo>
                <a:cubicBezTo>
                  <a:pt x="1792902" y="728972"/>
                  <a:pt x="1821912" y="701555"/>
                  <a:pt x="1865428" y="730585"/>
                </a:cubicBezTo>
                <a:cubicBezTo>
                  <a:pt x="1910555" y="761227"/>
                  <a:pt x="1960518" y="790257"/>
                  <a:pt x="1929896" y="857994"/>
                </a:cubicBezTo>
                <a:cubicBezTo>
                  <a:pt x="1881545" y="969275"/>
                  <a:pt x="1834806" y="1080556"/>
                  <a:pt x="1780008" y="1186999"/>
                </a:cubicBezTo>
                <a:cubicBezTo>
                  <a:pt x="1725211" y="1295054"/>
                  <a:pt x="1660743" y="1396659"/>
                  <a:pt x="1630121" y="1533744"/>
                </a:cubicBezTo>
                <a:cubicBezTo>
                  <a:pt x="1676860" y="1498263"/>
                  <a:pt x="1710706" y="1469233"/>
                  <a:pt x="1746163" y="1448267"/>
                </a:cubicBezTo>
                <a:cubicBezTo>
                  <a:pt x="1802572" y="1414399"/>
                  <a:pt x="1833194" y="1369242"/>
                  <a:pt x="1839641" y="1303118"/>
                </a:cubicBezTo>
                <a:cubicBezTo>
                  <a:pt x="1852534" y="1180548"/>
                  <a:pt x="1926672" y="1090232"/>
                  <a:pt x="2013703" y="1009594"/>
                </a:cubicBezTo>
                <a:cubicBezTo>
                  <a:pt x="2124910" y="906377"/>
                  <a:pt x="2255457" y="840253"/>
                  <a:pt x="2398898" y="791870"/>
                </a:cubicBezTo>
                <a:cubicBezTo>
                  <a:pt x="2439190" y="778968"/>
                  <a:pt x="2464977" y="780581"/>
                  <a:pt x="2489152" y="807998"/>
                </a:cubicBezTo>
                <a:cubicBezTo>
                  <a:pt x="2513328" y="833802"/>
                  <a:pt x="2534280" y="859606"/>
                  <a:pt x="2555231" y="888636"/>
                </a:cubicBezTo>
                <a:cubicBezTo>
                  <a:pt x="2561678" y="898313"/>
                  <a:pt x="2566513" y="917666"/>
                  <a:pt x="2561678" y="927343"/>
                </a:cubicBezTo>
                <a:cubicBezTo>
                  <a:pt x="2558455" y="937019"/>
                  <a:pt x="2539115" y="941858"/>
                  <a:pt x="2526221" y="945083"/>
                </a:cubicBezTo>
                <a:cubicBezTo>
                  <a:pt x="2490764" y="953147"/>
                  <a:pt x="2455307" y="954760"/>
                  <a:pt x="2421461" y="967662"/>
                </a:cubicBezTo>
                <a:cubicBezTo>
                  <a:pt x="2284467" y="1016045"/>
                  <a:pt x="2187766" y="1119262"/>
                  <a:pt x="2099123" y="1227318"/>
                </a:cubicBezTo>
                <a:cubicBezTo>
                  <a:pt x="2041102" y="1295054"/>
                  <a:pt x="2007257" y="1377305"/>
                  <a:pt x="2010480" y="1470846"/>
                </a:cubicBezTo>
                <a:cubicBezTo>
                  <a:pt x="2010480" y="1504714"/>
                  <a:pt x="2024985" y="1535357"/>
                  <a:pt x="2057219" y="1522455"/>
                </a:cubicBezTo>
                <a:cubicBezTo>
                  <a:pt x="2161979" y="1478910"/>
                  <a:pt x="2303808" y="1480523"/>
                  <a:pt x="2327983" y="1324084"/>
                </a:cubicBezTo>
                <a:cubicBezTo>
                  <a:pt x="2331207" y="1304731"/>
                  <a:pt x="2344100" y="1288603"/>
                  <a:pt x="2350547" y="1270863"/>
                </a:cubicBezTo>
                <a:cubicBezTo>
                  <a:pt x="2411791" y="1116037"/>
                  <a:pt x="2527833" y="1003143"/>
                  <a:pt x="2635816" y="883798"/>
                </a:cubicBezTo>
                <a:cubicBezTo>
                  <a:pt x="2708342" y="922504"/>
                  <a:pt x="2716401" y="961211"/>
                  <a:pt x="2679332" y="1051526"/>
                </a:cubicBezTo>
                <a:cubicBezTo>
                  <a:pt x="2630981" y="1161194"/>
                  <a:pt x="2585854" y="1272475"/>
                  <a:pt x="2539115" y="1385369"/>
                </a:cubicBezTo>
                <a:cubicBezTo>
                  <a:pt x="2526221" y="1416012"/>
                  <a:pt x="2516551" y="1449880"/>
                  <a:pt x="2500434" y="1495038"/>
                </a:cubicBezTo>
                <a:cubicBezTo>
                  <a:pt x="2587465" y="1435365"/>
                  <a:pt x="2661603" y="1385369"/>
                  <a:pt x="2732517" y="1333761"/>
                </a:cubicBezTo>
                <a:cubicBezTo>
                  <a:pt x="2750246" y="1320859"/>
                  <a:pt x="2761528" y="1298280"/>
                  <a:pt x="2771198" y="1277314"/>
                </a:cubicBezTo>
                <a:cubicBezTo>
                  <a:pt x="2846947" y="1133777"/>
                  <a:pt x="2921085" y="990241"/>
                  <a:pt x="2996835" y="848317"/>
                </a:cubicBezTo>
                <a:cubicBezTo>
                  <a:pt x="3008117" y="828964"/>
                  <a:pt x="3033904" y="816062"/>
                  <a:pt x="3053244" y="801547"/>
                </a:cubicBezTo>
                <a:cubicBezTo>
                  <a:pt x="3072584" y="828964"/>
                  <a:pt x="3101595" y="854768"/>
                  <a:pt x="3111265" y="887024"/>
                </a:cubicBezTo>
                <a:cubicBezTo>
                  <a:pt x="3119323" y="912828"/>
                  <a:pt x="3106430" y="946696"/>
                  <a:pt x="3103206" y="977339"/>
                </a:cubicBezTo>
                <a:cubicBezTo>
                  <a:pt x="3166062" y="930568"/>
                  <a:pt x="3225695" y="887024"/>
                  <a:pt x="3286939" y="841866"/>
                </a:cubicBezTo>
                <a:cubicBezTo>
                  <a:pt x="3340125" y="803160"/>
                  <a:pt x="3385252" y="816062"/>
                  <a:pt x="3430379" y="859606"/>
                </a:cubicBezTo>
                <a:cubicBezTo>
                  <a:pt x="3485177" y="911215"/>
                  <a:pt x="3469060" y="969275"/>
                  <a:pt x="3446496" y="1025722"/>
                </a:cubicBezTo>
                <a:cubicBezTo>
                  <a:pt x="3407816" y="1117650"/>
                  <a:pt x="3364300" y="1206352"/>
                  <a:pt x="3327231" y="1298280"/>
                </a:cubicBezTo>
                <a:cubicBezTo>
                  <a:pt x="3296609" y="1372467"/>
                  <a:pt x="3272434" y="1448267"/>
                  <a:pt x="3245035" y="1522455"/>
                </a:cubicBezTo>
                <a:cubicBezTo>
                  <a:pt x="3253093" y="1530519"/>
                  <a:pt x="3261152" y="1536970"/>
                  <a:pt x="3267599" y="1545034"/>
                </a:cubicBezTo>
                <a:cubicBezTo>
                  <a:pt x="3354630" y="1516004"/>
                  <a:pt x="3440050" y="1486974"/>
                  <a:pt x="3525469" y="1454718"/>
                </a:cubicBezTo>
                <a:cubicBezTo>
                  <a:pt x="3536751" y="1451493"/>
                  <a:pt x="3546421" y="1438591"/>
                  <a:pt x="3551256" y="1427301"/>
                </a:cubicBezTo>
                <a:cubicBezTo>
                  <a:pt x="3635064" y="1225705"/>
                  <a:pt x="3717260" y="1020883"/>
                  <a:pt x="3802680" y="820900"/>
                </a:cubicBezTo>
                <a:cubicBezTo>
                  <a:pt x="3847807" y="716070"/>
                  <a:pt x="3900993" y="614465"/>
                  <a:pt x="3950955" y="512861"/>
                </a:cubicBezTo>
                <a:cubicBezTo>
                  <a:pt x="3988024" y="449963"/>
                  <a:pt x="4023482" y="387065"/>
                  <a:pt x="4065385" y="327392"/>
                </a:cubicBezTo>
                <a:cubicBezTo>
                  <a:pt x="4073444" y="316103"/>
                  <a:pt x="4107289" y="317715"/>
                  <a:pt x="4128241" y="320941"/>
                </a:cubicBezTo>
                <a:cubicBezTo>
                  <a:pt x="4199156" y="337069"/>
                  <a:pt x="4270070" y="359647"/>
                  <a:pt x="4340984" y="374162"/>
                </a:cubicBezTo>
                <a:cubicBezTo>
                  <a:pt x="4407064" y="385452"/>
                  <a:pt x="4474755" y="388677"/>
                  <a:pt x="4547281" y="396741"/>
                </a:cubicBezTo>
                <a:cubicBezTo>
                  <a:pt x="4505377" y="403192"/>
                  <a:pt x="4469920" y="408031"/>
                  <a:pt x="4434462" y="414482"/>
                </a:cubicBezTo>
                <a:cubicBezTo>
                  <a:pt x="4434462" y="417707"/>
                  <a:pt x="4434462" y="420933"/>
                  <a:pt x="4434462" y="425771"/>
                </a:cubicBezTo>
                <a:cubicBezTo>
                  <a:pt x="4453803" y="427384"/>
                  <a:pt x="4474755" y="428997"/>
                  <a:pt x="4494095" y="430609"/>
                </a:cubicBezTo>
                <a:cubicBezTo>
                  <a:pt x="4494095" y="433835"/>
                  <a:pt x="4495707" y="438673"/>
                  <a:pt x="4495707" y="443512"/>
                </a:cubicBezTo>
                <a:cubicBezTo>
                  <a:pt x="4461861" y="449963"/>
                  <a:pt x="4426404" y="458027"/>
                  <a:pt x="4382888" y="467703"/>
                </a:cubicBezTo>
                <a:cubicBezTo>
                  <a:pt x="4397394" y="477380"/>
                  <a:pt x="4407064" y="482218"/>
                  <a:pt x="4426404" y="495120"/>
                </a:cubicBezTo>
                <a:cubicBezTo>
                  <a:pt x="4350655" y="516086"/>
                  <a:pt x="4281352" y="533827"/>
                  <a:pt x="4215273" y="556406"/>
                </a:cubicBezTo>
                <a:cubicBezTo>
                  <a:pt x="4195932" y="564470"/>
                  <a:pt x="4173369" y="585436"/>
                  <a:pt x="4165310" y="604789"/>
                </a:cubicBezTo>
                <a:cubicBezTo>
                  <a:pt x="4120183" y="714457"/>
                  <a:pt x="4078279" y="825738"/>
                  <a:pt x="4039598" y="937019"/>
                </a:cubicBezTo>
                <a:cubicBezTo>
                  <a:pt x="4025093" y="977339"/>
                  <a:pt x="4021870" y="1022496"/>
                  <a:pt x="4013811" y="1064428"/>
                </a:cubicBezTo>
                <a:cubicBezTo>
                  <a:pt x="4091173" y="1022496"/>
                  <a:pt x="4170145" y="982177"/>
                  <a:pt x="4247506" y="935407"/>
                </a:cubicBezTo>
                <a:cubicBezTo>
                  <a:pt x="4286187" y="911215"/>
                  <a:pt x="4308751" y="920892"/>
                  <a:pt x="4332926" y="954760"/>
                </a:cubicBezTo>
                <a:cubicBezTo>
                  <a:pt x="4358713" y="990241"/>
                  <a:pt x="4340984" y="1009594"/>
                  <a:pt x="4311974" y="1027334"/>
                </a:cubicBezTo>
                <a:cubicBezTo>
                  <a:pt x="4200767" y="1096684"/>
                  <a:pt x="4089561" y="1166033"/>
                  <a:pt x="3978354" y="1236995"/>
                </a:cubicBezTo>
                <a:cubicBezTo>
                  <a:pt x="3920333" y="1274088"/>
                  <a:pt x="3918722" y="1295054"/>
                  <a:pt x="3965461" y="1346663"/>
                </a:cubicBezTo>
                <a:cubicBezTo>
                  <a:pt x="3984801" y="1367629"/>
                  <a:pt x="4002530" y="1390208"/>
                  <a:pt x="4020258" y="1411174"/>
                </a:cubicBezTo>
                <a:cubicBezTo>
                  <a:pt x="4113736" y="1524068"/>
                  <a:pt x="4200767" y="1541808"/>
                  <a:pt x="4326479" y="1469233"/>
                </a:cubicBezTo>
                <a:cubicBezTo>
                  <a:pt x="4331314" y="1466008"/>
                  <a:pt x="4340984" y="1462782"/>
                  <a:pt x="4340984" y="1457944"/>
                </a:cubicBezTo>
                <a:cubicBezTo>
                  <a:pt x="4357101" y="1369242"/>
                  <a:pt x="4407064" y="1416012"/>
                  <a:pt x="4450579" y="1430527"/>
                </a:cubicBezTo>
                <a:cubicBezTo>
                  <a:pt x="4515047" y="1451493"/>
                  <a:pt x="4579515" y="1477297"/>
                  <a:pt x="4645594" y="1483748"/>
                </a:cubicBezTo>
                <a:cubicBezTo>
                  <a:pt x="4681052" y="1486974"/>
                  <a:pt x="4731014" y="1461170"/>
                  <a:pt x="4751966" y="1432140"/>
                </a:cubicBezTo>
                <a:cubicBezTo>
                  <a:pt x="4764860" y="1416012"/>
                  <a:pt x="4739072" y="1362791"/>
                  <a:pt x="4721344" y="1333761"/>
                </a:cubicBezTo>
                <a:cubicBezTo>
                  <a:pt x="4703615" y="1307956"/>
                  <a:pt x="4672993" y="1291829"/>
                  <a:pt x="4645594" y="1274088"/>
                </a:cubicBezTo>
                <a:cubicBezTo>
                  <a:pt x="4579515" y="1227318"/>
                  <a:pt x="4540834" y="1166033"/>
                  <a:pt x="4532776" y="1087007"/>
                </a:cubicBezTo>
                <a:cubicBezTo>
                  <a:pt x="4521494" y="995079"/>
                  <a:pt x="4634313" y="903151"/>
                  <a:pt x="4742296" y="896700"/>
                </a:cubicBezTo>
                <a:cubicBezTo>
                  <a:pt x="4897018" y="887024"/>
                  <a:pt x="4992108" y="962824"/>
                  <a:pt x="5056575" y="1091845"/>
                </a:cubicBezTo>
                <a:cubicBezTo>
                  <a:pt x="5063022" y="1106360"/>
                  <a:pt x="5058187" y="1125713"/>
                  <a:pt x="5058187" y="1141841"/>
                </a:cubicBezTo>
                <a:cubicBezTo>
                  <a:pt x="5040459" y="1138616"/>
                  <a:pt x="5013060" y="1143454"/>
                  <a:pt x="5008225" y="1133777"/>
                </a:cubicBezTo>
                <a:cubicBezTo>
                  <a:pt x="4943757" y="1027334"/>
                  <a:pt x="4843832" y="1053139"/>
                  <a:pt x="4751966" y="1067654"/>
                </a:cubicBezTo>
                <a:cubicBezTo>
                  <a:pt x="4722956" y="1072492"/>
                  <a:pt x="4693945" y="1104747"/>
                  <a:pt x="4674605" y="1132164"/>
                </a:cubicBezTo>
                <a:cubicBezTo>
                  <a:pt x="4669770" y="1137003"/>
                  <a:pt x="4702004" y="1177322"/>
                  <a:pt x="4724567" y="1193450"/>
                </a:cubicBezTo>
                <a:cubicBezTo>
                  <a:pt x="4801928" y="1251509"/>
                  <a:pt x="4880901" y="1307956"/>
                  <a:pt x="4917970" y="1404723"/>
                </a:cubicBezTo>
                <a:cubicBezTo>
                  <a:pt x="4955039" y="1498263"/>
                  <a:pt x="4938922" y="1566000"/>
                  <a:pt x="4856726" y="1624059"/>
                </a:cubicBezTo>
                <a:cubicBezTo>
                  <a:pt x="4724567" y="1715987"/>
                  <a:pt x="4594020" y="1709536"/>
                  <a:pt x="4486037" y="1606319"/>
                </a:cubicBezTo>
                <a:cubicBezTo>
                  <a:pt x="4392559" y="1516004"/>
                  <a:pt x="4387723" y="1516004"/>
                  <a:pt x="4276517" y="1583740"/>
                </a:cubicBezTo>
                <a:cubicBezTo>
                  <a:pt x="4179815" y="1643412"/>
                  <a:pt x="4102454" y="1636961"/>
                  <a:pt x="4013811" y="1562774"/>
                </a:cubicBezTo>
                <a:cubicBezTo>
                  <a:pt x="3988024" y="1540195"/>
                  <a:pt x="3963849" y="1516004"/>
                  <a:pt x="3939674" y="1490199"/>
                </a:cubicBezTo>
                <a:cubicBezTo>
                  <a:pt x="3915498" y="1466008"/>
                  <a:pt x="3892935" y="1441816"/>
                  <a:pt x="3863924" y="1409561"/>
                </a:cubicBezTo>
                <a:cubicBezTo>
                  <a:pt x="3846196" y="1438591"/>
                  <a:pt x="3826855" y="1459557"/>
                  <a:pt x="3818797" y="1485361"/>
                </a:cubicBezTo>
                <a:cubicBezTo>
                  <a:pt x="3796233" y="1567612"/>
                  <a:pt x="3738212" y="1619221"/>
                  <a:pt x="3673745" y="1665991"/>
                </a:cubicBezTo>
                <a:cubicBezTo>
                  <a:pt x="3636676" y="1691796"/>
                  <a:pt x="3538363" y="1646638"/>
                  <a:pt x="3523857" y="1595029"/>
                </a:cubicBezTo>
                <a:cubicBezTo>
                  <a:pt x="3517411" y="1575676"/>
                  <a:pt x="3515799" y="1553097"/>
                  <a:pt x="3510964" y="1527293"/>
                </a:cubicBezTo>
                <a:cubicBezTo>
                  <a:pt x="3435214" y="1561161"/>
                  <a:pt x="3356242" y="1582127"/>
                  <a:pt x="3293386" y="1627285"/>
                </a:cubicBezTo>
                <a:cubicBezTo>
                  <a:pt x="3195073" y="1695021"/>
                  <a:pt x="3064526" y="1612770"/>
                  <a:pt x="3067749" y="1517616"/>
                </a:cubicBezTo>
                <a:cubicBezTo>
                  <a:pt x="3070972" y="1428914"/>
                  <a:pt x="3090313" y="1338599"/>
                  <a:pt x="3117711" y="1254735"/>
                </a:cubicBezTo>
                <a:cubicBezTo>
                  <a:pt x="3141887" y="1183773"/>
                  <a:pt x="3187014" y="1120875"/>
                  <a:pt x="3224083" y="1054752"/>
                </a:cubicBezTo>
                <a:cubicBezTo>
                  <a:pt x="3235365" y="1035398"/>
                  <a:pt x="3245035" y="1016045"/>
                  <a:pt x="3251482" y="991854"/>
                </a:cubicBezTo>
                <a:cubicBezTo>
                  <a:pt x="3148334" y="1069266"/>
                  <a:pt x="3041962" y="1135390"/>
                  <a:pt x="2996835" y="1269250"/>
                </a:cubicBezTo>
                <a:cubicBezTo>
                  <a:pt x="2962989" y="1377305"/>
                  <a:pt x="2906580" y="1477297"/>
                  <a:pt x="2856618" y="1578902"/>
                </a:cubicBezTo>
                <a:cubicBezTo>
                  <a:pt x="2845336" y="1599868"/>
                  <a:pt x="2806655" y="1625672"/>
                  <a:pt x="2790538" y="1619221"/>
                </a:cubicBezTo>
                <a:cubicBezTo>
                  <a:pt x="2745411" y="1604706"/>
                  <a:pt x="2684167" y="1596642"/>
                  <a:pt x="2684167" y="1525680"/>
                </a:cubicBezTo>
                <a:cubicBezTo>
                  <a:pt x="2684167" y="1516004"/>
                  <a:pt x="2684167" y="1506327"/>
                  <a:pt x="2684167" y="1499876"/>
                </a:cubicBezTo>
                <a:cubicBezTo>
                  <a:pt x="2619699" y="1541808"/>
                  <a:pt x="2560067" y="1598255"/>
                  <a:pt x="2490764" y="1619221"/>
                </a:cubicBezTo>
                <a:cubicBezTo>
                  <a:pt x="2408568" y="1643412"/>
                  <a:pt x="2345712" y="1585353"/>
                  <a:pt x="2300584" y="1509553"/>
                </a:cubicBezTo>
                <a:cubicBezTo>
                  <a:pt x="2249010" y="1538582"/>
                  <a:pt x="2202271" y="1562774"/>
                  <a:pt x="2157144" y="1590191"/>
                </a:cubicBezTo>
                <a:cubicBezTo>
                  <a:pt x="2029820" y="1665991"/>
                  <a:pt x="1910555" y="1632123"/>
                  <a:pt x="1825136" y="1504714"/>
                </a:cubicBezTo>
                <a:cubicBezTo>
                  <a:pt x="1773562" y="1538582"/>
                  <a:pt x="1720376" y="1574063"/>
                  <a:pt x="1667190" y="1611157"/>
                </a:cubicBezTo>
                <a:cubicBezTo>
                  <a:pt x="1607557" y="1651476"/>
                  <a:pt x="1544702" y="1648251"/>
                  <a:pt x="1485069" y="1615995"/>
                </a:cubicBezTo>
                <a:cubicBezTo>
                  <a:pt x="1422213" y="1582127"/>
                  <a:pt x="1410931" y="1525680"/>
                  <a:pt x="1418990" y="1461170"/>
                </a:cubicBezTo>
                <a:cubicBezTo>
                  <a:pt x="1433495" y="1335373"/>
                  <a:pt x="1481846" y="1224092"/>
                  <a:pt x="1554372" y="1122488"/>
                </a:cubicBezTo>
                <a:cubicBezTo>
                  <a:pt x="1610781" y="1040237"/>
                  <a:pt x="1668802" y="959598"/>
                  <a:pt x="1717152" y="867670"/>
                </a:cubicBezTo>
                <a:cubicBezTo>
                  <a:pt x="1662355" y="899926"/>
                  <a:pt x="1609169" y="932181"/>
                  <a:pt x="1554372" y="962824"/>
                </a:cubicBezTo>
                <a:cubicBezTo>
                  <a:pt x="1406096" y="1046688"/>
                  <a:pt x="1312618" y="1177322"/>
                  <a:pt x="1232034" y="1320859"/>
                </a:cubicBezTo>
                <a:cubicBezTo>
                  <a:pt x="1172401" y="1425689"/>
                  <a:pt x="1101487" y="1524068"/>
                  <a:pt x="1033796" y="1622446"/>
                </a:cubicBezTo>
                <a:cubicBezTo>
                  <a:pt x="1025737" y="1633736"/>
                  <a:pt x="1003173" y="1643412"/>
                  <a:pt x="990280" y="1640187"/>
                </a:cubicBezTo>
                <a:cubicBezTo>
                  <a:pt x="977386" y="1638574"/>
                  <a:pt x="959658" y="1619221"/>
                  <a:pt x="959658" y="1606319"/>
                </a:cubicBezTo>
                <a:cubicBezTo>
                  <a:pt x="959658" y="1548259"/>
                  <a:pt x="951599" y="1483748"/>
                  <a:pt x="970940" y="1430527"/>
                </a:cubicBezTo>
                <a:cubicBezTo>
                  <a:pt x="1061194" y="1193450"/>
                  <a:pt x="1175624" y="969275"/>
                  <a:pt x="1309395" y="753164"/>
                </a:cubicBezTo>
                <a:cubicBezTo>
                  <a:pt x="1311006" y="749938"/>
                  <a:pt x="1311006" y="745100"/>
                  <a:pt x="1311006" y="740261"/>
                </a:cubicBezTo>
                <a:cubicBezTo>
                  <a:pt x="1306171" y="737036"/>
                  <a:pt x="1301336" y="733810"/>
                  <a:pt x="1294889" y="733810"/>
                </a:cubicBezTo>
                <a:cubicBezTo>
                  <a:pt x="1183683" y="749938"/>
                  <a:pt x="1074088" y="767679"/>
                  <a:pt x="962881" y="785419"/>
                </a:cubicBezTo>
                <a:cubicBezTo>
                  <a:pt x="890356" y="796708"/>
                  <a:pt x="845228" y="851543"/>
                  <a:pt x="832334" y="907990"/>
                </a:cubicBezTo>
                <a:cubicBezTo>
                  <a:pt x="796877" y="1045075"/>
                  <a:pt x="695341" y="1138616"/>
                  <a:pt x="637320" y="1259573"/>
                </a:cubicBezTo>
                <a:cubicBezTo>
                  <a:pt x="587357" y="1361178"/>
                  <a:pt x="537395" y="1462782"/>
                  <a:pt x="495491" y="1567612"/>
                </a:cubicBezTo>
                <a:cubicBezTo>
                  <a:pt x="472927" y="1622446"/>
                  <a:pt x="498714" y="1649864"/>
                  <a:pt x="558347" y="1640187"/>
                </a:cubicBezTo>
                <a:cubicBezTo>
                  <a:pt x="645378" y="1627285"/>
                  <a:pt x="730798" y="1609544"/>
                  <a:pt x="814606" y="1593417"/>
                </a:cubicBezTo>
                <a:cubicBezTo>
                  <a:pt x="809771" y="1633736"/>
                  <a:pt x="764644" y="1672442"/>
                  <a:pt x="685671" y="1688570"/>
                </a:cubicBezTo>
                <a:cubicBezTo>
                  <a:pt x="635708" y="1698247"/>
                  <a:pt x="584134" y="1706310"/>
                  <a:pt x="532560" y="1711149"/>
                </a:cubicBezTo>
                <a:cubicBezTo>
                  <a:pt x="439082" y="1722438"/>
                  <a:pt x="352051" y="1638574"/>
                  <a:pt x="342380" y="1535357"/>
                </a:cubicBezTo>
                <a:cubicBezTo>
                  <a:pt x="331099" y="1416012"/>
                  <a:pt x="345604" y="1303118"/>
                  <a:pt x="405236" y="1198288"/>
                </a:cubicBezTo>
                <a:cubicBezTo>
                  <a:pt x="474539" y="1070879"/>
                  <a:pt x="540618" y="943470"/>
                  <a:pt x="609921" y="811223"/>
                </a:cubicBezTo>
                <a:cubicBezTo>
                  <a:pt x="559959" y="819287"/>
                  <a:pt x="511608" y="825738"/>
                  <a:pt x="464869" y="835415"/>
                </a:cubicBezTo>
                <a:cubicBezTo>
                  <a:pt x="311758" y="864445"/>
                  <a:pt x="179600" y="816062"/>
                  <a:pt x="58723" y="728972"/>
                </a:cubicBezTo>
                <a:cubicBezTo>
                  <a:pt x="8761" y="693491"/>
                  <a:pt x="-13803" y="640270"/>
                  <a:pt x="8761" y="587048"/>
                </a:cubicBezTo>
                <a:cubicBezTo>
                  <a:pt x="31324" y="535440"/>
                  <a:pt x="65170" y="482218"/>
                  <a:pt x="110297" y="451576"/>
                </a:cubicBezTo>
                <a:cubicBezTo>
                  <a:pt x="160259" y="417707"/>
                  <a:pt x="256961" y="509635"/>
                  <a:pt x="244067" y="572533"/>
                </a:cubicBezTo>
                <a:cubicBezTo>
                  <a:pt x="239232" y="599950"/>
                  <a:pt x="232786" y="625755"/>
                  <a:pt x="223116" y="662848"/>
                </a:cubicBezTo>
                <a:cubicBezTo>
                  <a:pt x="265019" y="666074"/>
                  <a:pt x="305312" y="669300"/>
                  <a:pt x="343992" y="669300"/>
                </a:cubicBezTo>
                <a:cubicBezTo>
                  <a:pt x="395566" y="669300"/>
                  <a:pt x="448752" y="666074"/>
                  <a:pt x="498714" y="659623"/>
                </a:cubicBezTo>
                <a:cubicBezTo>
                  <a:pt x="603475" y="648334"/>
                  <a:pt x="724351" y="695104"/>
                  <a:pt x="792042" y="558018"/>
                </a:cubicBezTo>
                <a:cubicBezTo>
                  <a:pt x="840393" y="461252"/>
                  <a:pt x="908084" y="372550"/>
                  <a:pt x="966105" y="282235"/>
                </a:cubicBezTo>
                <a:cubicBezTo>
                  <a:pt x="974163" y="270945"/>
                  <a:pt x="982221" y="254817"/>
                  <a:pt x="993503" y="253205"/>
                </a:cubicBezTo>
                <a:cubicBezTo>
                  <a:pt x="1003173" y="251592"/>
                  <a:pt x="1017679" y="262881"/>
                  <a:pt x="1027349" y="270945"/>
                </a:cubicBezTo>
                <a:cubicBezTo>
                  <a:pt x="1099875" y="330618"/>
                  <a:pt x="1088593" y="470929"/>
                  <a:pt x="1048301" y="548342"/>
                </a:cubicBezTo>
                <a:cubicBezTo>
                  <a:pt x="1035407" y="572533"/>
                  <a:pt x="1024125" y="596725"/>
                  <a:pt x="1006397" y="637044"/>
                </a:cubicBezTo>
                <a:cubicBezTo>
                  <a:pt x="1070865" y="628980"/>
                  <a:pt x="1122439" y="614465"/>
                  <a:pt x="1174013" y="619304"/>
                </a:cubicBezTo>
                <a:cubicBezTo>
                  <a:pt x="1317453" y="630593"/>
                  <a:pt x="1401261" y="567695"/>
                  <a:pt x="1464117" y="438673"/>
                </a:cubicBezTo>
                <a:cubicBezTo>
                  <a:pt x="1538255" y="287073"/>
                  <a:pt x="1634956" y="145149"/>
                  <a:pt x="17219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296370-2509-44AF-BFC7-73256A392C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222473">
            <a:off x="4282418" y="611884"/>
            <a:ext cx="3322362" cy="326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25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324" y="1"/>
            <a:ext cx="10801349" cy="10159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325" y="1125538"/>
            <a:ext cx="10801350" cy="5051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5151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95325" y="6515100"/>
            <a:ext cx="4114800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515100"/>
            <a:ext cx="288607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6D4A49E-81DA-4913-8B8D-B0E9B264B99E}"/>
              </a:ext>
            </a:extLst>
          </p:cNvPr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BDF38D2-CB1B-44D2-8FA8-AB3334BE2867}"/>
              </a:ext>
            </a:extLst>
          </p:cNvPr>
          <p:cNvSpPr/>
          <p:nvPr userDrawn="1"/>
        </p:nvSpPr>
        <p:spPr>
          <a:xfrm>
            <a:off x="669923" y="1028700"/>
            <a:ext cx="10850563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62" r:id="rId4"/>
    <p:sldLayoutId id="2147483655" r:id="rId5"/>
    <p:sldLayoutId id="2147483661" r:id="rId6"/>
    <p:sldLayoutId id="2147483663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13.jpg"/><Relationship Id="rId4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8CD5A81D-738E-4D83-9B47-A03C5054A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6778" y="4766132"/>
            <a:ext cx="5550708" cy="758402"/>
          </a:xfrm>
        </p:spPr>
        <p:txBody>
          <a:bodyPr/>
          <a:lstStyle/>
          <a:p>
            <a:r>
              <a:rPr lang="en-US" altLang="zh-CN" dirty="0" err="1"/>
              <a:t>iSlide</a:t>
            </a:r>
            <a:r>
              <a:rPr lang="zh-CN" altLang="en-US" dirty="0"/>
              <a:t>™</a:t>
            </a:r>
            <a:r>
              <a:rPr lang="en-US" altLang="zh-CN" dirty="0"/>
              <a:t> </a:t>
            </a:r>
            <a:r>
              <a:rPr lang="zh-CN" altLang="en-US" dirty="0"/>
              <a:t>商业幻灯片主题模板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6800376B-DD7A-499C-8D43-8958880A6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6778" y="5566617"/>
            <a:ext cx="5550708" cy="656793"/>
          </a:xfrm>
        </p:spPr>
        <p:txBody>
          <a:bodyPr/>
          <a:lstStyle/>
          <a:p>
            <a:r>
              <a:rPr lang="en-US" altLang="zh-CN" dirty="0"/>
              <a:t>DESIGNED BY ISLIDE</a:t>
            </a:r>
            <a:r>
              <a:rPr lang="zh-CN" altLang="en-US" dirty="0"/>
              <a:t>™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p14="http://schemas.microsoft.com/office/powerpoint/2010/main" xmlns:a16="http://schemas.microsoft.com/office/drawing/2014/main" id="{6DDD22D3-22D6-4C17-BC10-DCDDE4B3737A}"/>
              </a:ext>
            </a:extLst>
          </p:cNvPr>
          <p:cNvSpPr txBox="1"/>
          <p:nvPr/>
        </p:nvSpPr>
        <p:spPr>
          <a:xfrm>
            <a:off x="8582884" y="3798600"/>
            <a:ext cx="2785537" cy="60553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rgbClr val="74C6BE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rgbClr val="74C6BE"/>
              </a:solidFill>
              <a:latin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p14="http://schemas.microsoft.com/office/powerpoint/2010/main" xmlns:a16="http://schemas.microsoft.com/office/drawing/2014/main" id="{9C472F14-03DE-430F-9F1A-6E58C2708C9F}"/>
              </a:ext>
            </a:extLst>
          </p:cNvPr>
          <p:cNvSpPr/>
          <p:nvPr/>
        </p:nvSpPr>
        <p:spPr>
          <a:xfrm>
            <a:off x="8582883" y="3382610"/>
            <a:ext cx="2791521" cy="39824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bg1"/>
                </a:solidFill>
                <a:latin typeface="+mn-lt"/>
              </a:rPr>
              <a:t>BUSINESS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p14="http://schemas.microsoft.com/office/powerpoint/2010/main" xmlns:a16="http://schemas.microsoft.com/office/drawing/2014/main" id="{C5436973-34DD-47C3-BA7E-1F7A50A65219}"/>
              </a:ext>
            </a:extLst>
          </p:cNvPr>
          <p:cNvSpPr txBox="1"/>
          <p:nvPr userDrawn="1"/>
        </p:nvSpPr>
        <p:spPr>
          <a:xfrm>
            <a:off x="6326635" y="3382610"/>
            <a:ext cx="2137091" cy="102152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rgbClr val="74C6BE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rgbClr val="74C6BE"/>
              </a:solidFill>
              <a:latin typeface="Impact" panose="020B0806030902050204" pitchFamily="34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p14="http://schemas.microsoft.com/office/powerpoint/2010/main" xmlns:a16="http://schemas.microsoft.com/office/drawing/2014/main" id="{7925DD66-A3CE-452E-A703-B2DE6F902AC2}"/>
              </a:ext>
            </a:extLst>
          </p:cNvPr>
          <p:cNvCxnSpPr>
            <a:cxnSpLocks/>
          </p:cNvCxnSpPr>
          <p:nvPr userDrawn="1"/>
        </p:nvCxnSpPr>
        <p:spPr>
          <a:xfrm>
            <a:off x="6991428" y="3073566"/>
            <a:ext cx="436889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p14="http://schemas.microsoft.com/office/powerpoint/2010/main" xmlns:a16="http://schemas.microsoft.com/office/drawing/2014/main" id="{7921E106-40C0-4C14-B3A4-F6434F9752F8}"/>
              </a:ext>
            </a:extLst>
          </p:cNvPr>
          <p:cNvCxnSpPr/>
          <p:nvPr userDrawn="1"/>
        </p:nvCxnSpPr>
        <p:spPr>
          <a:xfrm>
            <a:off x="5528326" y="4652696"/>
            <a:ext cx="583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7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F1DD09-F5E9-4875-9C3B-5D3E85DD7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BC81C2D-9762-4AC1-A77D-4B6840B2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7B1315-B9AD-487C-86F9-E8D31DFD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6" name="ïṩḷ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FC0152-48D0-4C19-82D2-DB51650F7FFC}"/>
              </a:ext>
            </a:extLst>
          </p:cNvPr>
          <p:cNvSpPr/>
          <p:nvPr/>
        </p:nvSpPr>
        <p:spPr bwMode="auto">
          <a:xfrm>
            <a:off x="3658007" y="4826530"/>
            <a:ext cx="4875986" cy="1420219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en-US" sz="2399"/>
          </a:p>
        </p:txBody>
      </p:sp>
      <p:sp>
        <p:nvSpPr>
          <p:cNvPr id="7" name="îš1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24760F-D089-4769-B888-282A95CCF3F9}"/>
              </a:ext>
            </a:extLst>
          </p:cNvPr>
          <p:cNvSpPr/>
          <p:nvPr/>
        </p:nvSpPr>
        <p:spPr bwMode="auto">
          <a:xfrm>
            <a:off x="4718367" y="3655313"/>
            <a:ext cx="2728730" cy="2458297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en-US" sz="2399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A969E64-A32F-409D-94FA-0A77446339ED}"/>
              </a:ext>
            </a:extLst>
          </p:cNvPr>
          <p:cNvCxnSpPr/>
          <p:nvPr/>
        </p:nvCxnSpPr>
        <p:spPr>
          <a:xfrm flipH="1">
            <a:off x="669925" y="3639932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AC2429-C80D-4A85-BA01-4404A0385B9F}"/>
              </a:ext>
            </a:extLst>
          </p:cNvPr>
          <p:cNvCxnSpPr/>
          <p:nvPr/>
        </p:nvCxnSpPr>
        <p:spPr>
          <a:xfrm flipH="1">
            <a:off x="7740488" y="3639932"/>
            <a:ext cx="378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ŝḻi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C210989-FD09-4346-8820-0C7145028786}"/>
              </a:ext>
            </a:extLst>
          </p:cNvPr>
          <p:cNvSpPr txBox="1"/>
          <p:nvPr/>
        </p:nvSpPr>
        <p:spPr bwMode="auto">
          <a:xfrm>
            <a:off x="669924" y="1963765"/>
            <a:ext cx="28610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Q1</a:t>
            </a:r>
          </a:p>
        </p:txBody>
      </p:sp>
      <p:sp>
        <p:nvSpPr>
          <p:cNvPr id="11" name="iṧl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5BA7B65-3287-45FC-BA71-DD710D15E1A9}"/>
              </a:ext>
            </a:extLst>
          </p:cNvPr>
          <p:cNvSpPr/>
          <p:nvPr/>
        </p:nvSpPr>
        <p:spPr bwMode="auto">
          <a:xfrm>
            <a:off x="669924" y="2405571"/>
            <a:ext cx="2861075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2" name="íSḻ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03A17FC-7774-4FA4-9D3B-5790091B999C}"/>
              </a:ext>
            </a:extLst>
          </p:cNvPr>
          <p:cNvSpPr txBox="1"/>
          <p:nvPr/>
        </p:nvSpPr>
        <p:spPr bwMode="auto">
          <a:xfrm>
            <a:off x="8659413" y="1963765"/>
            <a:ext cx="28610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Q2</a:t>
            </a:r>
          </a:p>
        </p:txBody>
      </p:sp>
      <p:sp>
        <p:nvSpPr>
          <p:cNvPr id="13" name="iṣ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13DD5D-A7DD-469F-813C-265D6E7AA24A}"/>
              </a:ext>
            </a:extLst>
          </p:cNvPr>
          <p:cNvSpPr/>
          <p:nvPr/>
        </p:nvSpPr>
        <p:spPr bwMode="auto">
          <a:xfrm>
            <a:off x="8659413" y="2405571"/>
            <a:ext cx="2861075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4" name="ïšḷ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CDB334C-5623-4ABE-9442-3FCE98ECC498}"/>
              </a:ext>
            </a:extLst>
          </p:cNvPr>
          <p:cNvSpPr txBox="1"/>
          <p:nvPr/>
        </p:nvSpPr>
        <p:spPr bwMode="auto">
          <a:xfrm>
            <a:off x="669924" y="4007339"/>
            <a:ext cx="28610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Q3</a:t>
            </a:r>
          </a:p>
        </p:txBody>
      </p:sp>
      <p:sp>
        <p:nvSpPr>
          <p:cNvPr id="15" name="ís1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A18EB6-E5B1-4B60-9275-8661F4AAB99F}"/>
              </a:ext>
            </a:extLst>
          </p:cNvPr>
          <p:cNvSpPr/>
          <p:nvPr/>
        </p:nvSpPr>
        <p:spPr bwMode="auto">
          <a:xfrm>
            <a:off x="669924" y="4449145"/>
            <a:ext cx="2861075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6" name="iṧḷ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9649EE-CCFE-4048-9FAC-E4F26B82E68B}"/>
              </a:ext>
            </a:extLst>
          </p:cNvPr>
          <p:cNvSpPr txBox="1"/>
          <p:nvPr/>
        </p:nvSpPr>
        <p:spPr bwMode="auto">
          <a:xfrm>
            <a:off x="8659413" y="4007339"/>
            <a:ext cx="28610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Q4</a:t>
            </a:r>
          </a:p>
        </p:txBody>
      </p:sp>
      <p:sp>
        <p:nvSpPr>
          <p:cNvPr id="17" name="îśḻ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8CFCAA-2C2D-443C-89FD-DB45A3F51057}"/>
              </a:ext>
            </a:extLst>
          </p:cNvPr>
          <p:cNvSpPr/>
          <p:nvPr/>
        </p:nvSpPr>
        <p:spPr bwMode="auto">
          <a:xfrm>
            <a:off x="8659413" y="4449145"/>
            <a:ext cx="2861075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îšḷ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5FF160-587C-45F5-BC27-478BAEDB676A}"/>
              </a:ext>
            </a:extLst>
          </p:cNvPr>
          <p:cNvSpPr/>
          <p:nvPr/>
        </p:nvSpPr>
        <p:spPr bwMode="auto">
          <a:xfrm>
            <a:off x="4347217" y="1990044"/>
            <a:ext cx="3146336" cy="4133210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en-US" sz="2399"/>
          </a:p>
        </p:txBody>
      </p:sp>
      <p:sp>
        <p:nvSpPr>
          <p:cNvPr id="20" name="î$1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A315CE-59EE-409D-BED6-610B4EE4A651}"/>
              </a:ext>
            </a:extLst>
          </p:cNvPr>
          <p:cNvSpPr/>
          <p:nvPr/>
        </p:nvSpPr>
        <p:spPr bwMode="auto">
          <a:xfrm>
            <a:off x="7042611" y="1131861"/>
            <a:ext cx="609263" cy="1014163"/>
          </a:xfrm>
          <a:custGeom>
            <a:avLst/>
            <a:gdLst>
              <a:gd name="T0" fmla="*/ 150 w 255"/>
              <a:gd name="T1" fmla="*/ 243 h 425"/>
              <a:gd name="T2" fmla="*/ 161 w 255"/>
              <a:gd name="T3" fmla="*/ 243 h 425"/>
              <a:gd name="T4" fmla="*/ 161 w 255"/>
              <a:gd name="T5" fmla="*/ 229 h 425"/>
              <a:gd name="T6" fmla="*/ 149 w 255"/>
              <a:gd name="T7" fmla="*/ 229 h 425"/>
              <a:gd name="T8" fmla="*/ 149 w 255"/>
              <a:gd name="T9" fmla="*/ 212 h 425"/>
              <a:gd name="T10" fmla="*/ 206 w 255"/>
              <a:gd name="T11" fmla="*/ 243 h 425"/>
              <a:gd name="T12" fmla="*/ 195 w 255"/>
              <a:gd name="T13" fmla="*/ 154 h 425"/>
              <a:gd name="T14" fmla="*/ 255 w 255"/>
              <a:gd name="T15" fmla="*/ 93 h 425"/>
              <a:gd name="T16" fmla="*/ 169 w 255"/>
              <a:gd name="T17" fmla="*/ 81 h 425"/>
              <a:gd name="T18" fmla="*/ 128 w 255"/>
              <a:gd name="T19" fmla="*/ 1 h 425"/>
              <a:gd name="T20" fmla="*/ 127 w 255"/>
              <a:gd name="T21" fmla="*/ 0 h 425"/>
              <a:gd name="T22" fmla="*/ 127 w 255"/>
              <a:gd name="T23" fmla="*/ 0 h 425"/>
              <a:gd name="T24" fmla="*/ 85 w 255"/>
              <a:gd name="T25" fmla="*/ 81 h 425"/>
              <a:gd name="T26" fmla="*/ 0 w 255"/>
              <a:gd name="T27" fmla="*/ 93 h 425"/>
              <a:gd name="T28" fmla="*/ 59 w 255"/>
              <a:gd name="T29" fmla="*/ 154 h 425"/>
              <a:gd name="T30" fmla="*/ 48 w 255"/>
              <a:gd name="T31" fmla="*/ 243 h 425"/>
              <a:gd name="T32" fmla="*/ 106 w 255"/>
              <a:gd name="T33" fmla="*/ 212 h 425"/>
              <a:gd name="T34" fmla="*/ 105 w 255"/>
              <a:gd name="T35" fmla="*/ 229 h 425"/>
              <a:gd name="T36" fmla="*/ 94 w 255"/>
              <a:gd name="T37" fmla="*/ 229 h 425"/>
              <a:gd name="T38" fmla="*/ 94 w 255"/>
              <a:gd name="T39" fmla="*/ 243 h 425"/>
              <a:gd name="T40" fmla="*/ 105 w 255"/>
              <a:gd name="T41" fmla="*/ 243 h 425"/>
              <a:gd name="T42" fmla="*/ 73 w 255"/>
              <a:gd name="T43" fmla="*/ 326 h 425"/>
              <a:gd name="T44" fmla="*/ 40 w 255"/>
              <a:gd name="T45" fmla="*/ 326 h 425"/>
              <a:gd name="T46" fmla="*/ 40 w 255"/>
              <a:gd name="T47" fmla="*/ 425 h 425"/>
              <a:gd name="T48" fmla="*/ 127 w 255"/>
              <a:gd name="T49" fmla="*/ 425 h 425"/>
              <a:gd name="T50" fmla="*/ 127 w 255"/>
              <a:gd name="T51" fmla="*/ 425 h 425"/>
              <a:gd name="T52" fmla="*/ 215 w 255"/>
              <a:gd name="T53" fmla="*/ 425 h 425"/>
              <a:gd name="T54" fmla="*/ 215 w 255"/>
              <a:gd name="T55" fmla="*/ 326 h 425"/>
              <a:gd name="T56" fmla="*/ 182 w 255"/>
              <a:gd name="T57" fmla="*/ 326 h 425"/>
              <a:gd name="T58" fmla="*/ 150 w 255"/>
              <a:gd name="T59" fmla="*/ 24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5" h="425">
                <a:moveTo>
                  <a:pt x="150" y="243"/>
                </a:moveTo>
                <a:lnTo>
                  <a:pt x="161" y="243"/>
                </a:lnTo>
                <a:lnTo>
                  <a:pt x="161" y="229"/>
                </a:lnTo>
                <a:lnTo>
                  <a:pt x="149" y="229"/>
                </a:lnTo>
                <a:cubicBezTo>
                  <a:pt x="149" y="222"/>
                  <a:pt x="149" y="216"/>
                  <a:pt x="149" y="212"/>
                </a:cubicBezTo>
                <a:lnTo>
                  <a:pt x="206" y="243"/>
                </a:lnTo>
                <a:lnTo>
                  <a:pt x="195" y="154"/>
                </a:lnTo>
                <a:lnTo>
                  <a:pt x="255" y="93"/>
                </a:lnTo>
                <a:lnTo>
                  <a:pt x="169" y="81"/>
                </a:lnTo>
                <a:lnTo>
                  <a:pt x="128" y="1"/>
                </a:lnTo>
                <a:lnTo>
                  <a:pt x="127" y="0"/>
                </a:lnTo>
                <a:lnTo>
                  <a:pt x="127" y="0"/>
                </a:lnTo>
                <a:lnTo>
                  <a:pt x="85" y="81"/>
                </a:lnTo>
                <a:lnTo>
                  <a:pt x="0" y="93"/>
                </a:lnTo>
                <a:lnTo>
                  <a:pt x="59" y="154"/>
                </a:lnTo>
                <a:lnTo>
                  <a:pt x="48" y="243"/>
                </a:lnTo>
                <a:lnTo>
                  <a:pt x="106" y="212"/>
                </a:lnTo>
                <a:cubicBezTo>
                  <a:pt x="106" y="216"/>
                  <a:pt x="106" y="222"/>
                  <a:pt x="105" y="229"/>
                </a:cubicBezTo>
                <a:lnTo>
                  <a:pt x="94" y="229"/>
                </a:lnTo>
                <a:lnTo>
                  <a:pt x="94" y="243"/>
                </a:lnTo>
                <a:lnTo>
                  <a:pt x="105" y="243"/>
                </a:lnTo>
                <a:cubicBezTo>
                  <a:pt x="102" y="279"/>
                  <a:pt x="94" y="326"/>
                  <a:pt x="73" y="326"/>
                </a:cubicBezTo>
                <a:lnTo>
                  <a:pt x="40" y="326"/>
                </a:lnTo>
                <a:lnTo>
                  <a:pt x="40" y="425"/>
                </a:lnTo>
                <a:lnTo>
                  <a:pt x="127" y="425"/>
                </a:lnTo>
                <a:lnTo>
                  <a:pt x="127" y="425"/>
                </a:lnTo>
                <a:lnTo>
                  <a:pt x="215" y="425"/>
                </a:lnTo>
                <a:lnTo>
                  <a:pt x="215" y="326"/>
                </a:lnTo>
                <a:lnTo>
                  <a:pt x="182" y="326"/>
                </a:lnTo>
                <a:cubicBezTo>
                  <a:pt x="161" y="326"/>
                  <a:pt x="153" y="279"/>
                  <a:pt x="150" y="2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ïṧ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B660422-D773-45EE-B038-658F4D0F8965}"/>
              </a:ext>
            </a:extLst>
          </p:cNvPr>
          <p:cNvSpPr txBox="1"/>
          <p:nvPr/>
        </p:nvSpPr>
        <p:spPr>
          <a:xfrm>
            <a:off x="7197608" y="1382446"/>
            <a:ext cx="91541" cy="1098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alpha val="31000"/>
                  </a:schemeClr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chemeClr val="bg1">
                  <a:alpha val="31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iSḷ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37771A-3CB6-4C55-A6FA-2CDBB677B8B0}"/>
              </a:ext>
            </a:extLst>
          </p:cNvPr>
          <p:cNvSpPr txBox="1"/>
          <p:nvPr/>
        </p:nvSpPr>
        <p:spPr>
          <a:xfrm>
            <a:off x="7266850" y="1382446"/>
            <a:ext cx="91541" cy="1098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alpha val="31000"/>
                  </a:schemeClr>
                </a:solidFill>
                <a:latin typeface="Impact" panose="020B0806030902050204" pitchFamily="34" charset="0"/>
              </a:rPr>
              <a:t>0</a:t>
            </a:r>
            <a:endParaRPr lang="zh-CN" altLang="en-US" sz="9600" dirty="0">
              <a:solidFill>
                <a:schemeClr val="bg1">
                  <a:alpha val="31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4" name="iş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1532AC-131F-4FB5-8BDC-B169081AF06D}"/>
              </a:ext>
            </a:extLst>
          </p:cNvPr>
          <p:cNvSpPr txBox="1"/>
          <p:nvPr/>
        </p:nvSpPr>
        <p:spPr>
          <a:xfrm>
            <a:off x="7336092" y="1382446"/>
            <a:ext cx="91541" cy="1098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alpha val="31000"/>
                  </a:schemeClr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chemeClr val="bg1">
                  <a:alpha val="31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5" name="îś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30B017-336F-483D-BAFD-F35E45F6D708}"/>
              </a:ext>
            </a:extLst>
          </p:cNvPr>
          <p:cNvSpPr txBox="1"/>
          <p:nvPr/>
        </p:nvSpPr>
        <p:spPr>
          <a:xfrm>
            <a:off x="7405334" y="1382446"/>
            <a:ext cx="91541" cy="1098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>
                    <a:alpha val="31000"/>
                  </a:schemeClr>
                </a:solidFill>
                <a:latin typeface="Impact" panose="020B0806030902050204" pitchFamily="34" charset="0"/>
              </a:rPr>
              <a:t>8</a:t>
            </a:r>
            <a:endParaRPr lang="zh-CN" altLang="en-US" sz="9600" dirty="0">
              <a:solidFill>
                <a:schemeClr val="bg1">
                  <a:alpha val="31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本章节内容介绍文字</a:t>
            </a:r>
            <a:endParaRPr lang="en-US" altLang="zh-CN"/>
          </a:p>
          <a:p>
            <a:r>
              <a:rPr lang="en-US" altLang="zh-CN"/>
              <a:t>PPT</a:t>
            </a:r>
            <a:r>
              <a:rPr lang="zh-CN" altLang="en-US"/>
              <a:t>中的节标题可以帮助观众更有效的阅读和理解报告内容</a:t>
            </a:r>
            <a:endParaRPr lang="en-US" altLang="zh-CN"/>
          </a:p>
          <a:p>
            <a:r>
              <a:rPr lang="zh-CN" altLang="en-US"/>
              <a:t>您可以在幻灯片母版中对本页样式进行修改</a:t>
            </a:r>
            <a:endParaRPr lang="en-US" altLang="zh-CN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B61F2F2A-D0BB-4AE4-A0D2-E8069CEF2370}"/>
              </a:ext>
            </a:extLst>
          </p:cNvPr>
          <p:cNvCxnSpPr>
            <a:cxnSpLocks/>
          </p:cNvCxnSpPr>
          <p:nvPr/>
        </p:nvCxnSpPr>
        <p:spPr>
          <a:xfrm>
            <a:off x="762778" y="3053054"/>
            <a:ext cx="742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p14="http://schemas.microsoft.com/office/powerpoint/2010/main" xmlns:a16="http://schemas.microsoft.com/office/drawing/2014/main" id="{D1562237-ABE2-4572-A687-CBABBF19B57D}"/>
              </a:ext>
            </a:extLst>
          </p:cNvPr>
          <p:cNvSpPr/>
          <p:nvPr/>
        </p:nvSpPr>
        <p:spPr>
          <a:xfrm flipH="1">
            <a:off x="5347226" y="1471926"/>
            <a:ext cx="1497548" cy="1497548"/>
          </a:xfrm>
          <a:prstGeom prst="wedgeEllipseCallout">
            <a:avLst>
              <a:gd name="adj1" fmla="val 54041"/>
              <a:gd name="adj2" fmla="val 43746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第三章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The fist chapter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25EB1E2-BEBC-4B1B-8AC5-8642EC35E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F363AD-11A6-49B2-AE6B-1F0C76BC9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D80BA8-EC1A-4F5A-9ED3-B458DE54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8" name="îṥľ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8F78AC-FEA6-4AC1-9DB8-3BE4A4FDD212}"/>
              </a:ext>
            </a:extLst>
          </p:cNvPr>
          <p:cNvSpPr/>
          <p:nvPr/>
        </p:nvSpPr>
        <p:spPr bwMode="auto">
          <a:xfrm>
            <a:off x="4109695" y="2135917"/>
            <a:ext cx="3954570" cy="3243391"/>
          </a:xfrm>
          <a:custGeom>
            <a:avLst/>
            <a:gdLst>
              <a:gd name="T0" fmla="*/ 1735 w 1847"/>
              <a:gd name="T1" fmla="*/ 757 h 1514"/>
              <a:gd name="T2" fmla="*/ 721 w 1847"/>
              <a:gd name="T3" fmla="*/ 1514 h 1514"/>
              <a:gd name="T4" fmla="*/ 112 w 1847"/>
              <a:gd name="T5" fmla="*/ 757 h 1514"/>
              <a:gd name="T6" fmla="*/ 1127 w 1847"/>
              <a:gd name="T7" fmla="*/ 0 h 1514"/>
              <a:gd name="T8" fmla="*/ 1735 w 1847"/>
              <a:gd name="T9" fmla="*/ 757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9" y="0"/>
                  <a:pt x="1127" y="0"/>
                </a:cubicBezTo>
                <a:cubicBezTo>
                  <a:pt x="1575" y="0"/>
                  <a:pt x="1847" y="339"/>
                  <a:pt x="1735" y="757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9" name="îṣl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EAAF35-79A3-46A3-A0AC-A1B6F3649FFE}"/>
              </a:ext>
            </a:extLst>
          </p:cNvPr>
          <p:cNvSpPr/>
          <p:nvPr/>
        </p:nvSpPr>
        <p:spPr bwMode="auto">
          <a:xfrm>
            <a:off x="4068983" y="2085239"/>
            <a:ext cx="3954570" cy="3243391"/>
          </a:xfrm>
          <a:custGeom>
            <a:avLst/>
            <a:gdLst>
              <a:gd name="T0" fmla="*/ 1735 w 1847"/>
              <a:gd name="T1" fmla="*/ 757 h 1514"/>
              <a:gd name="T2" fmla="*/ 721 w 1847"/>
              <a:gd name="T3" fmla="*/ 1514 h 1514"/>
              <a:gd name="T4" fmla="*/ 112 w 1847"/>
              <a:gd name="T5" fmla="*/ 757 h 1514"/>
              <a:gd name="T6" fmla="*/ 1126 w 1847"/>
              <a:gd name="T7" fmla="*/ 0 h 1514"/>
              <a:gd name="T8" fmla="*/ 1735 w 1847"/>
              <a:gd name="T9" fmla="*/ 757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0" name="iṥḻ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9CC7E4-1980-44CF-98B9-ED5162EAEA13}"/>
              </a:ext>
            </a:extLst>
          </p:cNvPr>
          <p:cNvSpPr/>
          <p:nvPr/>
        </p:nvSpPr>
        <p:spPr bwMode="auto">
          <a:xfrm>
            <a:off x="4017414" y="2020986"/>
            <a:ext cx="3954568" cy="3243391"/>
          </a:xfrm>
          <a:custGeom>
            <a:avLst/>
            <a:gdLst>
              <a:gd name="T0" fmla="*/ 1735 w 1847"/>
              <a:gd name="T1" fmla="*/ 757 h 1514"/>
              <a:gd name="T2" fmla="*/ 721 w 1847"/>
              <a:gd name="T3" fmla="*/ 1514 h 1514"/>
              <a:gd name="T4" fmla="*/ 112 w 1847"/>
              <a:gd name="T5" fmla="*/ 757 h 1514"/>
              <a:gd name="T6" fmla="*/ 1126 w 1847"/>
              <a:gd name="T7" fmla="*/ 0 h 1514"/>
              <a:gd name="T8" fmla="*/ 1735 w 1847"/>
              <a:gd name="T9" fmla="*/ 757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1" name="iṥ1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2DD9C6-8FD8-4CB4-BF70-82B55C4EEBE7}"/>
              </a:ext>
            </a:extLst>
          </p:cNvPr>
          <p:cNvSpPr/>
          <p:nvPr/>
        </p:nvSpPr>
        <p:spPr bwMode="auto">
          <a:xfrm>
            <a:off x="4391971" y="2328674"/>
            <a:ext cx="3205455" cy="2628922"/>
          </a:xfrm>
          <a:custGeom>
            <a:avLst/>
            <a:gdLst>
              <a:gd name="T0" fmla="*/ 1406 w 1497"/>
              <a:gd name="T1" fmla="*/ 613 h 1227"/>
              <a:gd name="T2" fmla="*/ 584 w 1497"/>
              <a:gd name="T3" fmla="*/ 1227 h 1227"/>
              <a:gd name="T4" fmla="*/ 91 w 1497"/>
              <a:gd name="T5" fmla="*/ 613 h 1227"/>
              <a:gd name="T6" fmla="*/ 913 w 1497"/>
              <a:gd name="T7" fmla="*/ 0 h 1227"/>
              <a:gd name="T8" fmla="*/ 1406 w 1497"/>
              <a:gd name="T9" fmla="*/ 613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1227">
                <a:moveTo>
                  <a:pt x="1406" y="613"/>
                </a:moveTo>
                <a:cubicBezTo>
                  <a:pt x="1315" y="952"/>
                  <a:pt x="947" y="1227"/>
                  <a:pt x="584" y="1227"/>
                </a:cubicBezTo>
                <a:cubicBezTo>
                  <a:pt x="221" y="1227"/>
                  <a:pt x="0" y="952"/>
                  <a:pt x="91" y="613"/>
                </a:cubicBezTo>
                <a:cubicBezTo>
                  <a:pt x="182" y="274"/>
                  <a:pt x="550" y="0"/>
                  <a:pt x="913" y="0"/>
                </a:cubicBezTo>
                <a:cubicBezTo>
                  <a:pt x="1276" y="0"/>
                  <a:pt x="1497" y="274"/>
                  <a:pt x="1406" y="6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2" name="îš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D04ED51-7535-4DB9-86B4-036FA1967A0B}"/>
              </a:ext>
            </a:extLst>
          </p:cNvPr>
          <p:cNvSpPr/>
          <p:nvPr/>
        </p:nvSpPr>
        <p:spPr bwMode="auto">
          <a:xfrm>
            <a:off x="4601870" y="2500618"/>
            <a:ext cx="2785660" cy="2283224"/>
          </a:xfrm>
          <a:custGeom>
            <a:avLst/>
            <a:gdLst>
              <a:gd name="T0" fmla="*/ 1222 w 1301"/>
              <a:gd name="T1" fmla="*/ 533 h 1066"/>
              <a:gd name="T2" fmla="*/ 508 w 1301"/>
              <a:gd name="T3" fmla="*/ 1066 h 1066"/>
              <a:gd name="T4" fmla="*/ 79 w 1301"/>
              <a:gd name="T5" fmla="*/ 533 h 1066"/>
              <a:gd name="T6" fmla="*/ 793 w 1301"/>
              <a:gd name="T7" fmla="*/ 0 h 1066"/>
              <a:gd name="T8" fmla="*/ 1222 w 1301"/>
              <a:gd name="T9" fmla="*/ 533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3" name="i$1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CF99976-4261-42CC-A01F-7689741372C4}"/>
              </a:ext>
            </a:extLst>
          </p:cNvPr>
          <p:cNvSpPr/>
          <p:nvPr/>
        </p:nvSpPr>
        <p:spPr bwMode="auto">
          <a:xfrm>
            <a:off x="4890478" y="2734098"/>
            <a:ext cx="2207538" cy="1816263"/>
          </a:xfrm>
          <a:custGeom>
            <a:avLst/>
            <a:gdLst>
              <a:gd name="T0" fmla="*/ 968 w 1031"/>
              <a:gd name="T1" fmla="*/ 424 h 848"/>
              <a:gd name="T2" fmla="*/ 402 w 1031"/>
              <a:gd name="T3" fmla="*/ 848 h 848"/>
              <a:gd name="T4" fmla="*/ 63 w 1031"/>
              <a:gd name="T5" fmla="*/ 424 h 848"/>
              <a:gd name="T6" fmla="*/ 629 w 1031"/>
              <a:gd name="T7" fmla="*/ 0 h 848"/>
              <a:gd name="T8" fmla="*/ 968 w 1031"/>
              <a:gd name="T9" fmla="*/ 424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4" name="ïṩľ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4B5571-FB9C-4234-8978-CAD0B0181122}"/>
              </a:ext>
            </a:extLst>
          </p:cNvPr>
          <p:cNvSpPr/>
          <p:nvPr/>
        </p:nvSpPr>
        <p:spPr bwMode="auto">
          <a:xfrm>
            <a:off x="5128419" y="2925045"/>
            <a:ext cx="1732556" cy="1435274"/>
          </a:xfrm>
          <a:custGeom>
            <a:avLst/>
            <a:gdLst>
              <a:gd name="T0" fmla="*/ 759 w 809"/>
              <a:gd name="T1" fmla="*/ 335 h 670"/>
              <a:gd name="T2" fmla="*/ 315 w 809"/>
              <a:gd name="T3" fmla="*/ 670 h 670"/>
              <a:gd name="T4" fmla="*/ 50 w 809"/>
              <a:gd name="T5" fmla="*/ 335 h 670"/>
              <a:gd name="T6" fmla="*/ 494 w 809"/>
              <a:gd name="T7" fmla="*/ 0 h 670"/>
              <a:gd name="T8" fmla="*/ 759 w 809"/>
              <a:gd name="T9" fmla="*/ 33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5" name="ïṩ1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614DAFE-BA2A-4FFD-861C-0FBE402E66AC}"/>
              </a:ext>
            </a:extLst>
          </p:cNvPr>
          <p:cNvSpPr/>
          <p:nvPr/>
        </p:nvSpPr>
        <p:spPr bwMode="auto">
          <a:xfrm>
            <a:off x="5361837" y="3111468"/>
            <a:ext cx="1265715" cy="1062427"/>
          </a:xfrm>
          <a:custGeom>
            <a:avLst/>
            <a:gdLst>
              <a:gd name="T0" fmla="*/ 555 w 591"/>
              <a:gd name="T1" fmla="*/ 248 h 496"/>
              <a:gd name="T2" fmla="*/ 229 w 591"/>
              <a:gd name="T3" fmla="*/ 496 h 496"/>
              <a:gd name="T4" fmla="*/ 36 w 591"/>
              <a:gd name="T5" fmla="*/ 248 h 496"/>
              <a:gd name="T6" fmla="*/ 362 w 591"/>
              <a:gd name="T7" fmla="*/ 0 h 496"/>
              <a:gd name="T8" fmla="*/ 555 w 591"/>
              <a:gd name="T9" fmla="*/ 248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46" name="îšļ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C9B575-3DD6-49FC-9192-E050801F5655}"/>
              </a:ext>
            </a:extLst>
          </p:cNvPr>
          <p:cNvSpPr/>
          <p:nvPr/>
        </p:nvSpPr>
        <p:spPr bwMode="auto">
          <a:xfrm>
            <a:off x="5691162" y="3393817"/>
            <a:ext cx="608883" cy="499540"/>
          </a:xfrm>
          <a:custGeom>
            <a:avLst/>
            <a:gdLst>
              <a:gd name="T0" fmla="*/ 266 w 284"/>
              <a:gd name="T1" fmla="*/ 116 h 233"/>
              <a:gd name="T2" fmla="*/ 110 w 284"/>
              <a:gd name="T3" fmla="*/ 233 h 233"/>
              <a:gd name="T4" fmla="*/ 17 w 284"/>
              <a:gd name="T5" fmla="*/ 116 h 233"/>
              <a:gd name="T6" fmla="*/ 173 w 284"/>
              <a:gd name="T7" fmla="*/ 0 h 233"/>
              <a:gd name="T8" fmla="*/ 266 w 284"/>
              <a:gd name="T9" fmla="*/ 11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D8574A"/>
          </a:solidFill>
          <a:ln>
            <a:noFill/>
          </a:ln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1" name="îṩ1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840727-E638-4B74-A6ED-46C28040D29D}"/>
              </a:ext>
            </a:extLst>
          </p:cNvPr>
          <p:cNvSpPr/>
          <p:nvPr/>
        </p:nvSpPr>
        <p:spPr bwMode="auto">
          <a:xfrm>
            <a:off x="5523335" y="3152899"/>
            <a:ext cx="185659" cy="192307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2" name="iṥḻ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95A159D-272A-44DF-845B-B4675E6A1350}"/>
              </a:ext>
            </a:extLst>
          </p:cNvPr>
          <p:cNvSpPr/>
          <p:nvPr/>
        </p:nvSpPr>
        <p:spPr bwMode="auto">
          <a:xfrm>
            <a:off x="5101125" y="2696642"/>
            <a:ext cx="464619" cy="536385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3" name="ï$l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DFA745-DB34-49CD-A2FE-8705EF5A7934}"/>
              </a:ext>
            </a:extLst>
          </p:cNvPr>
          <p:cNvSpPr/>
          <p:nvPr/>
        </p:nvSpPr>
        <p:spPr bwMode="auto">
          <a:xfrm>
            <a:off x="3882558" y="1881223"/>
            <a:ext cx="447657" cy="384613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4" name="íş1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9E8F18-8A78-4A1B-A3CE-62AEEC357AB2}"/>
              </a:ext>
            </a:extLst>
          </p:cNvPr>
          <p:cNvSpPr/>
          <p:nvPr/>
        </p:nvSpPr>
        <p:spPr bwMode="auto">
          <a:xfrm>
            <a:off x="4213352" y="1527717"/>
            <a:ext cx="165868" cy="433633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5" name="íś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DC8EB7-964F-4BC9-835F-040F21EB96A1}"/>
              </a:ext>
            </a:extLst>
          </p:cNvPr>
          <p:cNvSpPr/>
          <p:nvPr/>
        </p:nvSpPr>
        <p:spPr bwMode="auto">
          <a:xfrm>
            <a:off x="4009786" y="1930242"/>
            <a:ext cx="476871" cy="578805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6" name="iŝ1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D22F08-0060-449B-97B5-EDCFD7CF3462}"/>
              </a:ext>
            </a:extLst>
          </p:cNvPr>
          <p:cNvSpPr/>
          <p:nvPr/>
        </p:nvSpPr>
        <p:spPr bwMode="auto">
          <a:xfrm>
            <a:off x="4253877" y="1478698"/>
            <a:ext cx="453310" cy="632539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7" name="îšḻ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1E44369-0600-438F-9C05-E8805EAD9AF4}"/>
              </a:ext>
            </a:extLst>
          </p:cNvPr>
          <p:cNvSpPr/>
          <p:nvPr/>
        </p:nvSpPr>
        <p:spPr bwMode="auto">
          <a:xfrm>
            <a:off x="4327387" y="1961350"/>
            <a:ext cx="853845" cy="876693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3" name="iśľ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E87382-0860-4EF7-8C11-82C39FFEE7EA}"/>
              </a:ext>
            </a:extLst>
          </p:cNvPr>
          <p:cNvSpPr/>
          <p:nvPr/>
        </p:nvSpPr>
        <p:spPr bwMode="auto">
          <a:xfrm>
            <a:off x="5662584" y="3879513"/>
            <a:ext cx="176931" cy="183264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4" name="íśľ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5D18C5-1940-4DB0-8350-69C7D155FAE7}"/>
              </a:ext>
            </a:extLst>
          </p:cNvPr>
          <p:cNvSpPr/>
          <p:nvPr/>
        </p:nvSpPr>
        <p:spPr bwMode="auto">
          <a:xfrm>
            <a:off x="5260226" y="3444708"/>
            <a:ext cx="442775" cy="511165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5" name="ïŝḻ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28222D-4AFB-4272-8BE6-3D132B9FB2D7}"/>
              </a:ext>
            </a:extLst>
          </p:cNvPr>
          <p:cNvSpPr/>
          <p:nvPr/>
        </p:nvSpPr>
        <p:spPr bwMode="auto">
          <a:xfrm>
            <a:off x="5251245" y="3436623"/>
            <a:ext cx="123941" cy="197638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6" name="iS1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CCEB27-8D96-4C0F-A27B-9CAA03B155BA}"/>
              </a:ext>
            </a:extLst>
          </p:cNvPr>
          <p:cNvSpPr/>
          <p:nvPr/>
        </p:nvSpPr>
        <p:spPr bwMode="auto">
          <a:xfrm>
            <a:off x="4098950" y="2667629"/>
            <a:ext cx="426609" cy="366530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7" name="îş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9FFF3D-DEBB-4F1D-8582-CE94DB92B235}"/>
              </a:ext>
            </a:extLst>
          </p:cNvPr>
          <p:cNvSpPr/>
          <p:nvPr/>
        </p:nvSpPr>
        <p:spPr bwMode="auto">
          <a:xfrm>
            <a:off x="4414192" y="2330744"/>
            <a:ext cx="158070" cy="413245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8" name="ïš1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597EAE-B6F9-4C08-A4C3-14BB4D1D1F40}"/>
              </a:ext>
            </a:extLst>
          </p:cNvPr>
          <p:cNvSpPr/>
          <p:nvPr/>
        </p:nvSpPr>
        <p:spPr bwMode="auto">
          <a:xfrm>
            <a:off x="4220198" y="2702886"/>
            <a:ext cx="454451" cy="551591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29" name="îšḻ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11DECF-B16B-4077-A597-30A9B1A1843E}"/>
              </a:ext>
            </a:extLst>
          </p:cNvPr>
          <p:cNvSpPr/>
          <p:nvPr/>
        </p:nvSpPr>
        <p:spPr bwMode="auto">
          <a:xfrm>
            <a:off x="4447084" y="2289760"/>
            <a:ext cx="431998" cy="602798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30" name="íṩḷ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C953BF-55D7-4CAA-A89E-4667CA642AE3}"/>
              </a:ext>
            </a:extLst>
          </p:cNvPr>
          <p:cNvSpPr/>
          <p:nvPr/>
        </p:nvSpPr>
        <p:spPr bwMode="auto">
          <a:xfrm>
            <a:off x="4522865" y="2743989"/>
            <a:ext cx="813700" cy="835473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 dirty="0"/>
          </a:p>
        </p:txBody>
      </p:sp>
      <p:sp>
        <p:nvSpPr>
          <p:cNvPr id="18" name="ïṩ1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3DA5764-94DC-4A83-90D4-F069318BF7BB}"/>
              </a:ext>
            </a:extLst>
          </p:cNvPr>
          <p:cNvSpPr/>
          <p:nvPr/>
        </p:nvSpPr>
        <p:spPr bwMode="auto">
          <a:xfrm>
            <a:off x="719137" y="1625428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9" name="ïšḻ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CDFD5D9-3D94-4CDE-93FD-A11B714AADC1}"/>
              </a:ext>
            </a:extLst>
          </p:cNvPr>
          <p:cNvSpPr txBox="1"/>
          <p:nvPr/>
        </p:nvSpPr>
        <p:spPr bwMode="auto">
          <a:xfrm>
            <a:off x="719137" y="1183624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0A6731-FF64-4689-AC5C-CB7510843A86}"/>
              </a:ext>
            </a:extLst>
          </p:cNvPr>
          <p:cNvCxnSpPr>
            <a:cxnSpLocks/>
          </p:cNvCxnSpPr>
          <p:nvPr/>
        </p:nvCxnSpPr>
        <p:spPr>
          <a:xfrm>
            <a:off x="669925" y="2667632"/>
            <a:ext cx="300848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AE44F2-F808-4880-A53F-88F9E63D2C3B}"/>
              </a:ext>
            </a:extLst>
          </p:cNvPr>
          <p:cNvCxnSpPr>
            <a:stCxn id="35" idx="3"/>
          </p:cNvCxnSpPr>
          <p:nvPr/>
        </p:nvCxnSpPr>
        <p:spPr>
          <a:xfrm flipH="1">
            <a:off x="3678406" y="2265452"/>
            <a:ext cx="344802" cy="40218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şļï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692D6C1-8135-4A55-84E0-376F4102B626}"/>
              </a:ext>
            </a:extLst>
          </p:cNvPr>
          <p:cNvSpPr/>
          <p:nvPr/>
        </p:nvSpPr>
        <p:spPr bwMode="auto">
          <a:xfrm>
            <a:off x="719137" y="4112940"/>
            <a:ext cx="3176146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7" name="iŝḷ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C0552CA-18F4-4C5F-BFC0-5FEC9BC3ECA9}"/>
              </a:ext>
            </a:extLst>
          </p:cNvPr>
          <p:cNvSpPr txBox="1"/>
          <p:nvPr/>
        </p:nvSpPr>
        <p:spPr bwMode="auto">
          <a:xfrm>
            <a:off x="719137" y="3671136"/>
            <a:ext cx="31761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391690-EF38-4B6B-B0AA-EF394E5DAE59}"/>
              </a:ext>
            </a:extLst>
          </p:cNvPr>
          <p:cNvCxnSpPr>
            <a:cxnSpLocks/>
          </p:cNvCxnSpPr>
          <p:nvPr/>
        </p:nvCxnSpPr>
        <p:spPr>
          <a:xfrm>
            <a:off x="669925" y="4869002"/>
            <a:ext cx="300848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B7066C-4098-47C6-95FA-6FA03AECDDF9}"/>
              </a:ext>
            </a:extLst>
          </p:cNvPr>
          <p:cNvCxnSpPr>
            <a:stCxn id="26" idx="5"/>
          </p:cNvCxnSpPr>
          <p:nvPr/>
        </p:nvCxnSpPr>
        <p:spPr>
          <a:xfrm flipH="1">
            <a:off x="3678406" y="3034163"/>
            <a:ext cx="554918" cy="183483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ľ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AB7C921-10F7-4C25-B2E6-178530119B6B}"/>
              </a:ext>
            </a:extLst>
          </p:cNvPr>
          <p:cNvSpPr/>
          <p:nvPr/>
        </p:nvSpPr>
        <p:spPr>
          <a:xfrm>
            <a:off x="7971982" y="2985287"/>
            <a:ext cx="3548507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5" name="íṣḻ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FD03CCB-C64F-4754-AFA3-E8758A033558}"/>
              </a:ext>
            </a:extLst>
          </p:cNvPr>
          <p:cNvSpPr txBox="1"/>
          <p:nvPr/>
        </p:nvSpPr>
        <p:spPr bwMode="auto">
          <a:xfrm>
            <a:off x="7971982" y="2543482"/>
            <a:ext cx="354850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80098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0479346-7DC3-4798-89AF-683B2AC5E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94355B-1CEF-4C74-9DCE-35D5E7AFB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79CEF8-48F1-4484-B4FA-1FFB18B12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28" name="iṩľ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0FBAC4-DDB0-44F0-85C6-7BA509DABA74}"/>
              </a:ext>
            </a:extLst>
          </p:cNvPr>
          <p:cNvSpPr/>
          <p:nvPr/>
        </p:nvSpPr>
        <p:spPr bwMode="auto">
          <a:xfrm rot="10800000">
            <a:off x="5284349" y="2458113"/>
            <a:ext cx="926174" cy="1056339"/>
          </a:xfrm>
          <a:custGeom>
            <a:avLst/>
            <a:gdLst>
              <a:gd name="T0" fmla="*/ 336 w 423"/>
              <a:gd name="T1" fmla="*/ 0 h 483"/>
              <a:gd name="T2" fmla="*/ 313 w 423"/>
              <a:gd name="T3" fmla="*/ 42 h 483"/>
              <a:gd name="T4" fmla="*/ 262 w 423"/>
              <a:gd name="T5" fmla="*/ 62 h 483"/>
              <a:gd name="T6" fmla="*/ 210 w 423"/>
              <a:gd name="T7" fmla="*/ 42 h 483"/>
              <a:gd name="T8" fmla="*/ 187 w 423"/>
              <a:gd name="T9" fmla="*/ 0 h 483"/>
              <a:gd name="T10" fmla="*/ 63 w 423"/>
              <a:gd name="T11" fmla="*/ 0 h 483"/>
              <a:gd name="T12" fmla="*/ 63 w 423"/>
              <a:gd name="T13" fmla="*/ 190 h 483"/>
              <a:gd name="T14" fmla="*/ 55 w 423"/>
              <a:gd name="T15" fmla="*/ 190 h 483"/>
              <a:gd name="T16" fmla="*/ 0 w 423"/>
              <a:gd name="T17" fmla="*/ 250 h 483"/>
              <a:gd name="T18" fmla="*/ 55 w 423"/>
              <a:gd name="T19" fmla="*/ 309 h 483"/>
              <a:gd name="T20" fmla="*/ 63 w 423"/>
              <a:gd name="T21" fmla="*/ 310 h 483"/>
              <a:gd name="T22" fmla="*/ 63 w 423"/>
              <a:gd name="T23" fmla="*/ 483 h 483"/>
              <a:gd name="T24" fmla="*/ 216 w 423"/>
              <a:gd name="T25" fmla="*/ 483 h 483"/>
              <a:gd name="T26" fmla="*/ 319 w 423"/>
              <a:gd name="T27" fmla="*/ 195 h 483"/>
              <a:gd name="T28" fmla="*/ 356 w 423"/>
              <a:gd name="T29" fmla="*/ 127 h 483"/>
              <a:gd name="T30" fmla="*/ 423 w 423"/>
              <a:gd name="T31" fmla="*/ 0 h 483"/>
              <a:gd name="T32" fmla="*/ 336 w 423"/>
              <a:gd name="T3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3" h="483">
                <a:moveTo>
                  <a:pt x="336" y="0"/>
                </a:moveTo>
                <a:cubicBezTo>
                  <a:pt x="334" y="16"/>
                  <a:pt x="326" y="31"/>
                  <a:pt x="313" y="42"/>
                </a:cubicBezTo>
                <a:cubicBezTo>
                  <a:pt x="299" y="55"/>
                  <a:pt x="281" y="62"/>
                  <a:pt x="262" y="62"/>
                </a:cubicBezTo>
                <a:cubicBezTo>
                  <a:pt x="242" y="62"/>
                  <a:pt x="224" y="55"/>
                  <a:pt x="210" y="42"/>
                </a:cubicBezTo>
                <a:cubicBezTo>
                  <a:pt x="198" y="31"/>
                  <a:pt x="190" y="16"/>
                  <a:pt x="187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90"/>
                  <a:pt x="63" y="190"/>
                  <a:pt x="63" y="190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24" y="193"/>
                  <a:pt x="0" y="219"/>
                  <a:pt x="0" y="250"/>
                </a:cubicBezTo>
                <a:cubicBezTo>
                  <a:pt x="0" y="281"/>
                  <a:pt x="24" y="307"/>
                  <a:pt x="55" y="309"/>
                </a:cubicBezTo>
                <a:cubicBezTo>
                  <a:pt x="63" y="310"/>
                  <a:pt x="63" y="310"/>
                  <a:pt x="63" y="310"/>
                </a:cubicBezTo>
                <a:cubicBezTo>
                  <a:pt x="63" y="483"/>
                  <a:pt x="63" y="483"/>
                  <a:pt x="63" y="483"/>
                </a:cubicBezTo>
                <a:cubicBezTo>
                  <a:pt x="216" y="483"/>
                  <a:pt x="216" y="483"/>
                  <a:pt x="216" y="483"/>
                </a:cubicBezTo>
                <a:cubicBezTo>
                  <a:pt x="231" y="419"/>
                  <a:pt x="260" y="321"/>
                  <a:pt x="319" y="195"/>
                </a:cubicBezTo>
                <a:cubicBezTo>
                  <a:pt x="328" y="175"/>
                  <a:pt x="341" y="153"/>
                  <a:pt x="356" y="127"/>
                </a:cubicBezTo>
                <a:cubicBezTo>
                  <a:pt x="378" y="90"/>
                  <a:pt x="404" y="45"/>
                  <a:pt x="423" y="0"/>
                </a:cubicBezTo>
                <a:lnTo>
                  <a:pt x="3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śl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FD6BAD6-118B-4D98-90A6-2EBDF99B382E}"/>
              </a:ext>
            </a:extLst>
          </p:cNvPr>
          <p:cNvSpPr txBox="1"/>
          <p:nvPr/>
        </p:nvSpPr>
        <p:spPr>
          <a:xfrm>
            <a:off x="5628869" y="2950728"/>
            <a:ext cx="347800" cy="2911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0" name="îṣl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352829-1DF0-42D6-98C2-B86DA0CD2266}"/>
              </a:ext>
            </a:extLst>
          </p:cNvPr>
          <p:cNvSpPr/>
          <p:nvPr/>
        </p:nvSpPr>
        <p:spPr bwMode="auto">
          <a:xfrm rot="10800000">
            <a:off x="6109144" y="2458115"/>
            <a:ext cx="798512" cy="1191509"/>
          </a:xfrm>
          <a:custGeom>
            <a:avLst/>
            <a:gdLst>
              <a:gd name="T0" fmla="*/ 365 w 365"/>
              <a:gd name="T1" fmla="*/ 387 h 545"/>
              <a:gd name="T2" fmla="*/ 323 w 365"/>
              <a:gd name="T3" fmla="*/ 363 h 545"/>
              <a:gd name="T4" fmla="*/ 303 w 365"/>
              <a:gd name="T5" fmla="*/ 312 h 545"/>
              <a:gd name="T6" fmla="*/ 323 w 365"/>
              <a:gd name="T7" fmla="*/ 260 h 545"/>
              <a:gd name="T8" fmla="*/ 365 w 365"/>
              <a:gd name="T9" fmla="*/ 237 h 545"/>
              <a:gd name="T10" fmla="*/ 365 w 365"/>
              <a:gd name="T11" fmla="*/ 62 h 545"/>
              <a:gd name="T12" fmla="*/ 231 w 365"/>
              <a:gd name="T13" fmla="*/ 62 h 545"/>
              <a:gd name="T14" fmla="*/ 230 w 365"/>
              <a:gd name="T15" fmla="*/ 55 h 545"/>
              <a:gd name="T16" fmla="*/ 170 w 365"/>
              <a:gd name="T17" fmla="*/ 0 h 545"/>
              <a:gd name="T18" fmla="*/ 111 w 365"/>
              <a:gd name="T19" fmla="*/ 55 h 545"/>
              <a:gd name="T20" fmla="*/ 110 w 365"/>
              <a:gd name="T21" fmla="*/ 62 h 545"/>
              <a:gd name="T22" fmla="*/ 0 w 365"/>
              <a:gd name="T23" fmla="*/ 62 h 545"/>
              <a:gd name="T24" fmla="*/ 66 w 365"/>
              <a:gd name="T25" fmla="*/ 189 h 545"/>
              <a:gd name="T26" fmla="*/ 103 w 365"/>
              <a:gd name="T27" fmla="*/ 257 h 545"/>
              <a:gd name="T28" fmla="*/ 206 w 365"/>
              <a:gd name="T29" fmla="*/ 545 h 545"/>
              <a:gd name="T30" fmla="*/ 365 w 365"/>
              <a:gd name="T31" fmla="*/ 545 h 545"/>
              <a:gd name="T32" fmla="*/ 365 w 365"/>
              <a:gd name="T33" fmla="*/ 38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5" h="545">
                <a:moveTo>
                  <a:pt x="365" y="387"/>
                </a:moveTo>
                <a:cubicBezTo>
                  <a:pt x="349" y="384"/>
                  <a:pt x="335" y="376"/>
                  <a:pt x="323" y="363"/>
                </a:cubicBezTo>
                <a:cubicBezTo>
                  <a:pt x="310" y="349"/>
                  <a:pt x="303" y="331"/>
                  <a:pt x="303" y="312"/>
                </a:cubicBezTo>
                <a:cubicBezTo>
                  <a:pt x="303" y="293"/>
                  <a:pt x="310" y="274"/>
                  <a:pt x="323" y="260"/>
                </a:cubicBezTo>
                <a:cubicBezTo>
                  <a:pt x="335" y="248"/>
                  <a:pt x="349" y="240"/>
                  <a:pt x="365" y="237"/>
                </a:cubicBezTo>
                <a:cubicBezTo>
                  <a:pt x="365" y="62"/>
                  <a:pt x="365" y="62"/>
                  <a:pt x="365" y="62"/>
                </a:cubicBezTo>
                <a:cubicBezTo>
                  <a:pt x="231" y="62"/>
                  <a:pt x="231" y="62"/>
                  <a:pt x="231" y="62"/>
                </a:cubicBezTo>
                <a:cubicBezTo>
                  <a:pt x="230" y="55"/>
                  <a:pt x="230" y="55"/>
                  <a:pt x="230" y="55"/>
                </a:cubicBezTo>
                <a:cubicBezTo>
                  <a:pt x="228" y="24"/>
                  <a:pt x="201" y="0"/>
                  <a:pt x="170" y="0"/>
                </a:cubicBezTo>
                <a:cubicBezTo>
                  <a:pt x="140" y="0"/>
                  <a:pt x="113" y="24"/>
                  <a:pt x="111" y="55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9" y="107"/>
                  <a:pt x="45" y="152"/>
                  <a:pt x="66" y="189"/>
                </a:cubicBezTo>
                <a:cubicBezTo>
                  <a:pt x="81" y="215"/>
                  <a:pt x="94" y="237"/>
                  <a:pt x="103" y="257"/>
                </a:cubicBezTo>
                <a:cubicBezTo>
                  <a:pt x="162" y="383"/>
                  <a:pt x="192" y="481"/>
                  <a:pt x="206" y="545"/>
                </a:cubicBezTo>
                <a:cubicBezTo>
                  <a:pt x="365" y="545"/>
                  <a:pt x="365" y="545"/>
                  <a:pt x="365" y="545"/>
                </a:cubicBezTo>
                <a:lnTo>
                  <a:pt x="365" y="3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ṧḻ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F02EA6-D217-423A-8B49-6D2B8E56E229}"/>
              </a:ext>
            </a:extLst>
          </p:cNvPr>
          <p:cNvSpPr txBox="1"/>
          <p:nvPr/>
        </p:nvSpPr>
        <p:spPr>
          <a:xfrm>
            <a:off x="6275780" y="2950729"/>
            <a:ext cx="347800" cy="2911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" name="ïs1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62C4C9-4D2B-43F7-9B98-20B1FC3D9D5F}"/>
              </a:ext>
            </a:extLst>
          </p:cNvPr>
          <p:cNvSpPr/>
          <p:nvPr/>
        </p:nvSpPr>
        <p:spPr bwMode="auto">
          <a:xfrm rot="10800000">
            <a:off x="5228028" y="3413075"/>
            <a:ext cx="843569" cy="1204025"/>
          </a:xfrm>
          <a:custGeom>
            <a:avLst/>
            <a:gdLst>
              <a:gd name="T0" fmla="*/ 0 w 386"/>
              <a:gd name="T1" fmla="*/ 164 h 551"/>
              <a:gd name="T2" fmla="*/ 42 w 386"/>
              <a:gd name="T3" fmla="*/ 187 h 551"/>
              <a:gd name="T4" fmla="*/ 62 w 386"/>
              <a:gd name="T5" fmla="*/ 239 h 551"/>
              <a:gd name="T6" fmla="*/ 42 w 386"/>
              <a:gd name="T7" fmla="*/ 291 h 551"/>
              <a:gd name="T8" fmla="*/ 0 w 386"/>
              <a:gd name="T9" fmla="*/ 314 h 551"/>
              <a:gd name="T10" fmla="*/ 0 w 386"/>
              <a:gd name="T11" fmla="*/ 488 h 551"/>
              <a:gd name="T12" fmla="*/ 139 w 386"/>
              <a:gd name="T13" fmla="*/ 488 h 551"/>
              <a:gd name="T14" fmla="*/ 139 w 386"/>
              <a:gd name="T15" fmla="*/ 496 h 551"/>
              <a:gd name="T16" fmla="*/ 199 w 386"/>
              <a:gd name="T17" fmla="*/ 551 h 551"/>
              <a:gd name="T18" fmla="*/ 258 w 386"/>
              <a:gd name="T19" fmla="*/ 496 h 551"/>
              <a:gd name="T20" fmla="*/ 259 w 386"/>
              <a:gd name="T21" fmla="*/ 488 h 551"/>
              <a:gd name="T22" fmla="*/ 366 w 386"/>
              <a:gd name="T23" fmla="*/ 488 h 551"/>
              <a:gd name="T24" fmla="*/ 386 w 386"/>
              <a:gd name="T25" fmla="*/ 397 h 551"/>
              <a:gd name="T26" fmla="*/ 0 w 386"/>
              <a:gd name="T27" fmla="*/ 0 h 551"/>
              <a:gd name="T28" fmla="*/ 0 w 386"/>
              <a:gd name="T29" fmla="*/ 164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6" h="551">
                <a:moveTo>
                  <a:pt x="0" y="164"/>
                </a:moveTo>
                <a:cubicBezTo>
                  <a:pt x="16" y="167"/>
                  <a:pt x="31" y="175"/>
                  <a:pt x="42" y="187"/>
                </a:cubicBezTo>
                <a:cubicBezTo>
                  <a:pt x="55" y="201"/>
                  <a:pt x="62" y="220"/>
                  <a:pt x="62" y="239"/>
                </a:cubicBezTo>
                <a:cubicBezTo>
                  <a:pt x="62" y="258"/>
                  <a:pt x="55" y="276"/>
                  <a:pt x="42" y="291"/>
                </a:cubicBezTo>
                <a:cubicBezTo>
                  <a:pt x="31" y="303"/>
                  <a:pt x="16" y="311"/>
                  <a:pt x="0" y="314"/>
                </a:cubicBezTo>
                <a:cubicBezTo>
                  <a:pt x="0" y="488"/>
                  <a:pt x="0" y="488"/>
                  <a:pt x="0" y="488"/>
                </a:cubicBezTo>
                <a:cubicBezTo>
                  <a:pt x="139" y="488"/>
                  <a:pt x="139" y="488"/>
                  <a:pt x="139" y="488"/>
                </a:cubicBezTo>
                <a:cubicBezTo>
                  <a:pt x="139" y="496"/>
                  <a:pt x="139" y="496"/>
                  <a:pt x="139" y="496"/>
                </a:cubicBezTo>
                <a:cubicBezTo>
                  <a:pt x="142" y="527"/>
                  <a:pt x="168" y="551"/>
                  <a:pt x="199" y="551"/>
                </a:cubicBezTo>
                <a:cubicBezTo>
                  <a:pt x="230" y="551"/>
                  <a:pt x="256" y="527"/>
                  <a:pt x="258" y="496"/>
                </a:cubicBezTo>
                <a:cubicBezTo>
                  <a:pt x="259" y="488"/>
                  <a:pt x="259" y="488"/>
                  <a:pt x="259" y="488"/>
                </a:cubicBezTo>
                <a:cubicBezTo>
                  <a:pt x="366" y="488"/>
                  <a:pt x="366" y="488"/>
                  <a:pt x="366" y="488"/>
                </a:cubicBezTo>
                <a:cubicBezTo>
                  <a:pt x="378" y="457"/>
                  <a:pt x="386" y="426"/>
                  <a:pt x="386" y="397"/>
                </a:cubicBezTo>
                <a:cubicBezTo>
                  <a:pt x="386" y="182"/>
                  <a:pt x="214" y="6"/>
                  <a:pt x="0" y="0"/>
                </a:cubicBezTo>
                <a:lnTo>
                  <a:pt x="0" y="1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ş1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79266A-9ECB-46C2-8DCE-7144E8FE5805}"/>
              </a:ext>
            </a:extLst>
          </p:cNvPr>
          <p:cNvSpPr txBox="1"/>
          <p:nvPr/>
        </p:nvSpPr>
        <p:spPr>
          <a:xfrm>
            <a:off x="5421668" y="3842180"/>
            <a:ext cx="347800" cy="2911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4" name="iṣḻ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062596-F570-4856-AA1D-AE2FC585EA45}"/>
              </a:ext>
            </a:extLst>
          </p:cNvPr>
          <p:cNvSpPr/>
          <p:nvPr/>
        </p:nvSpPr>
        <p:spPr bwMode="auto">
          <a:xfrm rot="10800000">
            <a:off x="5971470" y="3549496"/>
            <a:ext cx="993759" cy="1067604"/>
          </a:xfrm>
          <a:custGeom>
            <a:avLst/>
            <a:gdLst>
              <a:gd name="T0" fmla="*/ 122 w 454"/>
              <a:gd name="T1" fmla="*/ 489 h 489"/>
              <a:gd name="T2" fmla="*/ 145 w 454"/>
              <a:gd name="T3" fmla="*/ 447 h 489"/>
              <a:gd name="T4" fmla="*/ 196 w 454"/>
              <a:gd name="T5" fmla="*/ 426 h 489"/>
              <a:gd name="T6" fmla="*/ 248 w 454"/>
              <a:gd name="T7" fmla="*/ 447 h 489"/>
              <a:gd name="T8" fmla="*/ 271 w 454"/>
              <a:gd name="T9" fmla="*/ 489 h 489"/>
              <a:gd name="T10" fmla="*/ 391 w 454"/>
              <a:gd name="T11" fmla="*/ 489 h 489"/>
              <a:gd name="T12" fmla="*/ 391 w 454"/>
              <a:gd name="T13" fmla="*/ 299 h 489"/>
              <a:gd name="T14" fmla="*/ 399 w 454"/>
              <a:gd name="T15" fmla="*/ 298 h 489"/>
              <a:gd name="T16" fmla="*/ 454 w 454"/>
              <a:gd name="T17" fmla="*/ 239 h 489"/>
              <a:gd name="T18" fmla="*/ 399 w 454"/>
              <a:gd name="T19" fmla="*/ 179 h 489"/>
              <a:gd name="T20" fmla="*/ 391 w 454"/>
              <a:gd name="T21" fmla="*/ 179 h 489"/>
              <a:gd name="T22" fmla="*/ 391 w 454"/>
              <a:gd name="T23" fmla="*/ 0 h 489"/>
              <a:gd name="T24" fmla="*/ 0 w 454"/>
              <a:gd name="T25" fmla="*/ 397 h 489"/>
              <a:gd name="T26" fmla="*/ 19 w 454"/>
              <a:gd name="T27" fmla="*/ 489 h 489"/>
              <a:gd name="T28" fmla="*/ 122 w 454"/>
              <a:gd name="T2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4" h="489">
                <a:moveTo>
                  <a:pt x="122" y="489"/>
                </a:moveTo>
                <a:cubicBezTo>
                  <a:pt x="125" y="473"/>
                  <a:pt x="133" y="458"/>
                  <a:pt x="145" y="447"/>
                </a:cubicBezTo>
                <a:cubicBezTo>
                  <a:pt x="159" y="434"/>
                  <a:pt x="177" y="426"/>
                  <a:pt x="196" y="426"/>
                </a:cubicBezTo>
                <a:cubicBezTo>
                  <a:pt x="216" y="426"/>
                  <a:pt x="234" y="434"/>
                  <a:pt x="248" y="447"/>
                </a:cubicBezTo>
                <a:cubicBezTo>
                  <a:pt x="260" y="458"/>
                  <a:pt x="268" y="473"/>
                  <a:pt x="271" y="489"/>
                </a:cubicBezTo>
                <a:cubicBezTo>
                  <a:pt x="391" y="489"/>
                  <a:pt x="391" y="489"/>
                  <a:pt x="391" y="489"/>
                </a:cubicBezTo>
                <a:cubicBezTo>
                  <a:pt x="391" y="299"/>
                  <a:pt x="391" y="299"/>
                  <a:pt x="391" y="299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30" y="296"/>
                  <a:pt x="454" y="270"/>
                  <a:pt x="454" y="239"/>
                </a:cubicBezTo>
                <a:cubicBezTo>
                  <a:pt x="454" y="208"/>
                  <a:pt x="430" y="182"/>
                  <a:pt x="399" y="179"/>
                </a:cubicBezTo>
                <a:cubicBezTo>
                  <a:pt x="391" y="179"/>
                  <a:pt x="391" y="179"/>
                  <a:pt x="391" y="179"/>
                </a:cubicBezTo>
                <a:cubicBezTo>
                  <a:pt x="391" y="0"/>
                  <a:pt x="391" y="0"/>
                  <a:pt x="391" y="0"/>
                </a:cubicBezTo>
                <a:cubicBezTo>
                  <a:pt x="175" y="3"/>
                  <a:pt x="0" y="180"/>
                  <a:pt x="0" y="397"/>
                </a:cubicBezTo>
                <a:cubicBezTo>
                  <a:pt x="0" y="426"/>
                  <a:pt x="7" y="457"/>
                  <a:pt x="19" y="489"/>
                </a:cubicBezTo>
                <a:lnTo>
                  <a:pt x="122" y="4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šl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1E2AB0-238F-4CCE-B907-3ADEFB1E9CF8}"/>
              </a:ext>
            </a:extLst>
          </p:cNvPr>
          <p:cNvSpPr txBox="1"/>
          <p:nvPr/>
        </p:nvSpPr>
        <p:spPr>
          <a:xfrm>
            <a:off x="6395509" y="3842180"/>
            <a:ext cx="347800" cy="29118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9" name="îsļ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DAA02A-8E7A-4E8A-AAB3-0D05EE23A95A}"/>
              </a:ext>
            </a:extLst>
          </p:cNvPr>
          <p:cNvSpPr/>
          <p:nvPr/>
        </p:nvSpPr>
        <p:spPr bwMode="auto">
          <a:xfrm rot="10800000">
            <a:off x="4938912" y="2170249"/>
            <a:ext cx="2314182" cy="2735966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Sl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E00364-1F1F-4F98-A554-C7D734D80964}"/>
              </a:ext>
            </a:extLst>
          </p:cNvPr>
          <p:cNvSpPr/>
          <p:nvPr/>
        </p:nvSpPr>
        <p:spPr bwMode="auto">
          <a:xfrm rot="10800000">
            <a:off x="5488359" y="1146452"/>
            <a:ext cx="1182748" cy="948702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6518F9-A727-46BD-8454-5D2FB3341B0A}"/>
              </a:ext>
            </a:extLst>
          </p:cNvPr>
          <p:cNvCxnSpPr/>
          <p:nvPr/>
        </p:nvCxnSpPr>
        <p:spPr>
          <a:xfrm>
            <a:off x="6065965" y="0"/>
            <a:ext cx="0" cy="1313642"/>
          </a:xfrm>
          <a:prstGeom prst="line">
            <a:avLst/>
          </a:prstGeom>
          <a:ln w="165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ṧļ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9B0B446-1C41-4AE2-9D53-993BD91FFE2E}"/>
              </a:ext>
            </a:extLst>
          </p:cNvPr>
          <p:cNvSpPr txBox="1"/>
          <p:nvPr/>
        </p:nvSpPr>
        <p:spPr bwMode="auto">
          <a:xfrm>
            <a:off x="0" y="5715259"/>
            <a:ext cx="12192000" cy="4418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conclusion</a:t>
            </a:r>
          </a:p>
        </p:txBody>
      </p:sp>
      <p:sp>
        <p:nvSpPr>
          <p:cNvPr id="26" name="í$ḻ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500FAF9-E147-4BB9-9E83-F1F23DAB906A}"/>
              </a:ext>
            </a:extLst>
          </p:cNvPr>
          <p:cNvSpPr/>
          <p:nvPr/>
        </p:nvSpPr>
        <p:spPr>
          <a:xfrm>
            <a:off x="727728" y="1547489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7" name="ïsḻ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2C6253-4CB0-4A23-B4A6-A7B7D4E11F3A}"/>
              </a:ext>
            </a:extLst>
          </p:cNvPr>
          <p:cNvSpPr/>
          <p:nvPr/>
        </p:nvSpPr>
        <p:spPr>
          <a:xfrm>
            <a:off x="876799" y="1695512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9" name="ïṣḷ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D5854E-81CD-449B-9EE4-90A72CECAB56}"/>
              </a:ext>
            </a:extLst>
          </p:cNvPr>
          <p:cNvSpPr/>
          <p:nvPr/>
        </p:nvSpPr>
        <p:spPr bwMode="auto">
          <a:xfrm>
            <a:off x="1420537" y="1764155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ïşľ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631EEB-046D-405F-B35B-24927F182AEF}"/>
              </a:ext>
            </a:extLst>
          </p:cNvPr>
          <p:cNvSpPr txBox="1"/>
          <p:nvPr/>
        </p:nvSpPr>
        <p:spPr bwMode="auto">
          <a:xfrm>
            <a:off x="1420537" y="1351275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îsḷ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9F56214-7586-489F-BC72-A36B6E55BDD5}"/>
              </a:ext>
            </a:extLst>
          </p:cNvPr>
          <p:cNvSpPr/>
          <p:nvPr/>
        </p:nvSpPr>
        <p:spPr>
          <a:xfrm>
            <a:off x="727728" y="372015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5" name="îṡļ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675FC2-278A-48E1-8BBD-66C42F29BDF2}"/>
              </a:ext>
            </a:extLst>
          </p:cNvPr>
          <p:cNvSpPr/>
          <p:nvPr/>
        </p:nvSpPr>
        <p:spPr>
          <a:xfrm>
            <a:off x="876799" y="386817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2" name="iṡľ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F842322-0392-4BDE-8F00-0F92840087D0}"/>
              </a:ext>
            </a:extLst>
          </p:cNvPr>
          <p:cNvSpPr/>
          <p:nvPr/>
        </p:nvSpPr>
        <p:spPr bwMode="auto">
          <a:xfrm>
            <a:off x="1420537" y="3936821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3" name="îṧl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17D2C5E-A4FA-4535-ABFC-468050EBBEEF}"/>
              </a:ext>
            </a:extLst>
          </p:cNvPr>
          <p:cNvSpPr txBox="1"/>
          <p:nvPr/>
        </p:nvSpPr>
        <p:spPr bwMode="auto">
          <a:xfrm>
            <a:off x="1420537" y="3523941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2" name="íṥľ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7D74599-58B4-4735-AE5C-2ADB68A31429}"/>
              </a:ext>
            </a:extLst>
          </p:cNvPr>
          <p:cNvSpPr/>
          <p:nvPr/>
        </p:nvSpPr>
        <p:spPr>
          <a:xfrm>
            <a:off x="7304344" y="1547489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3" name="ïSl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ECEFD6-57B3-4F8C-8310-0617B8ECABC2}"/>
              </a:ext>
            </a:extLst>
          </p:cNvPr>
          <p:cNvSpPr/>
          <p:nvPr/>
        </p:nvSpPr>
        <p:spPr>
          <a:xfrm>
            <a:off x="7453415" y="1695512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5" name="îS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BB7FEAC-B944-4A27-A604-3BBF281332B3}"/>
              </a:ext>
            </a:extLst>
          </p:cNvPr>
          <p:cNvSpPr/>
          <p:nvPr/>
        </p:nvSpPr>
        <p:spPr bwMode="auto">
          <a:xfrm>
            <a:off x="7997153" y="1764155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6" name="îşḻ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91BF54-286A-4733-8660-07CC778F3CC3}"/>
              </a:ext>
            </a:extLst>
          </p:cNvPr>
          <p:cNvSpPr txBox="1"/>
          <p:nvPr/>
        </p:nvSpPr>
        <p:spPr bwMode="auto">
          <a:xfrm>
            <a:off x="7997153" y="1351275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0" name="iŝľ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16DC9F7-710B-472D-AA51-CED40C90C563}"/>
              </a:ext>
            </a:extLst>
          </p:cNvPr>
          <p:cNvSpPr/>
          <p:nvPr/>
        </p:nvSpPr>
        <p:spPr>
          <a:xfrm>
            <a:off x="7304344" y="372015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1" name="íŝḻ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15EC0AA-5165-427D-A24C-3C4DFA268A41}"/>
              </a:ext>
            </a:extLst>
          </p:cNvPr>
          <p:cNvSpPr/>
          <p:nvPr/>
        </p:nvSpPr>
        <p:spPr>
          <a:xfrm>
            <a:off x="7453415" y="386817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8" name="ïṩl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018FF4B-DF24-4351-B703-400A1E0F72B7}"/>
              </a:ext>
            </a:extLst>
          </p:cNvPr>
          <p:cNvSpPr/>
          <p:nvPr/>
        </p:nvSpPr>
        <p:spPr bwMode="auto">
          <a:xfrm>
            <a:off x="7997153" y="3936821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9" name="ïŝḻï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5163E8-7589-401F-A9E9-42F195808EAD}"/>
              </a:ext>
            </a:extLst>
          </p:cNvPr>
          <p:cNvSpPr txBox="1"/>
          <p:nvPr/>
        </p:nvSpPr>
        <p:spPr bwMode="auto">
          <a:xfrm>
            <a:off x="7997153" y="3523941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077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D401E77-4AC0-4014-AD71-222178B6C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68EA95-E155-4B67-8BE8-BD71688D2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D4E108-26B0-4758-8599-ACCF0843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6" name="ïṣ1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2C07FF-6B35-4A50-995D-E657BA63473D}"/>
              </a:ext>
            </a:extLst>
          </p:cNvPr>
          <p:cNvSpPr/>
          <p:nvPr/>
        </p:nvSpPr>
        <p:spPr bwMode="auto">
          <a:xfrm>
            <a:off x="1271556" y="1674000"/>
            <a:ext cx="9648889" cy="2683201"/>
          </a:xfrm>
          <a:custGeom>
            <a:avLst/>
            <a:gdLst>
              <a:gd name="T0" fmla="+- 0 10799 137"/>
              <a:gd name="T1" fmla="*/ T0 w 21325"/>
              <a:gd name="T2" fmla="*/ 10297 h 20595"/>
              <a:gd name="T3" fmla="+- 0 10799 137"/>
              <a:gd name="T4" fmla="*/ T3 w 21325"/>
              <a:gd name="T5" fmla="*/ 10297 h 20595"/>
              <a:gd name="T6" fmla="+- 0 10799 137"/>
              <a:gd name="T7" fmla="*/ T6 w 21325"/>
              <a:gd name="T8" fmla="*/ 10297 h 20595"/>
              <a:gd name="T9" fmla="+- 0 10799 137"/>
              <a:gd name="T10" fmla="*/ T9 w 21325"/>
              <a:gd name="T11" fmla="*/ 10297 h 20595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25" h="20595">
                <a:moveTo>
                  <a:pt x="7460" y="0"/>
                </a:moveTo>
                <a:cubicBezTo>
                  <a:pt x="6701" y="0"/>
                  <a:pt x="5943" y="1004"/>
                  <a:pt x="5364" y="3015"/>
                </a:cubicBezTo>
                <a:cubicBezTo>
                  <a:pt x="5216" y="3528"/>
                  <a:pt x="5088" y="4082"/>
                  <a:pt x="4978" y="4666"/>
                </a:cubicBezTo>
                <a:cubicBezTo>
                  <a:pt x="4802" y="5522"/>
                  <a:pt x="4623" y="6511"/>
                  <a:pt x="4433" y="7355"/>
                </a:cubicBezTo>
                <a:cubicBezTo>
                  <a:pt x="4291" y="7986"/>
                  <a:pt x="4091" y="8422"/>
                  <a:pt x="3868" y="8636"/>
                </a:cubicBezTo>
                <a:cubicBezTo>
                  <a:pt x="3543" y="8949"/>
                  <a:pt x="3237" y="8788"/>
                  <a:pt x="2957" y="8196"/>
                </a:cubicBezTo>
                <a:cubicBezTo>
                  <a:pt x="2717" y="7690"/>
                  <a:pt x="2519" y="6882"/>
                  <a:pt x="2273" y="6452"/>
                </a:cubicBezTo>
                <a:cubicBezTo>
                  <a:pt x="1721" y="4949"/>
                  <a:pt x="920" y="5076"/>
                  <a:pt x="412" y="6842"/>
                </a:cubicBezTo>
                <a:cubicBezTo>
                  <a:pt x="-137" y="8749"/>
                  <a:pt x="-137" y="11844"/>
                  <a:pt x="412" y="13751"/>
                </a:cubicBezTo>
                <a:cubicBezTo>
                  <a:pt x="961" y="15659"/>
                  <a:pt x="1852" y="15659"/>
                  <a:pt x="2401" y="13751"/>
                </a:cubicBezTo>
                <a:cubicBezTo>
                  <a:pt x="2424" y="13672"/>
                  <a:pt x="2444" y="13587"/>
                  <a:pt x="2465" y="13503"/>
                </a:cubicBezTo>
                <a:cubicBezTo>
                  <a:pt x="2512" y="13392"/>
                  <a:pt x="2559" y="13278"/>
                  <a:pt x="2605" y="13164"/>
                </a:cubicBezTo>
                <a:cubicBezTo>
                  <a:pt x="2877" y="12500"/>
                  <a:pt x="3169" y="11842"/>
                  <a:pt x="3508" y="11816"/>
                </a:cubicBezTo>
                <a:cubicBezTo>
                  <a:pt x="4045" y="11775"/>
                  <a:pt x="4450" y="13254"/>
                  <a:pt x="4790" y="14750"/>
                </a:cubicBezTo>
                <a:cubicBezTo>
                  <a:pt x="4931" y="15771"/>
                  <a:pt x="5120" y="16732"/>
                  <a:pt x="5364" y="17578"/>
                </a:cubicBezTo>
                <a:cubicBezTo>
                  <a:pt x="6521" y="21599"/>
                  <a:pt x="8399" y="21599"/>
                  <a:pt x="9557" y="17578"/>
                </a:cubicBezTo>
                <a:cubicBezTo>
                  <a:pt x="9601" y="17424"/>
                  <a:pt x="9643" y="17265"/>
                  <a:pt x="9684" y="17104"/>
                </a:cubicBezTo>
                <a:cubicBezTo>
                  <a:pt x="10226" y="15788"/>
                  <a:pt x="10609" y="13433"/>
                  <a:pt x="11267" y="12762"/>
                </a:cubicBezTo>
                <a:cubicBezTo>
                  <a:pt x="11933" y="12084"/>
                  <a:pt x="12577" y="13243"/>
                  <a:pt x="13119" y="14575"/>
                </a:cubicBezTo>
                <a:cubicBezTo>
                  <a:pt x="13319" y="15068"/>
                  <a:pt x="13514" y="15594"/>
                  <a:pt x="13724" y="16048"/>
                </a:cubicBezTo>
                <a:cubicBezTo>
                  <a:pt x="14395" y="17738"/>
                  <a:pt x="15294" y="17839"/>
                  <a:pt x="15993" y="16344"/>
                </a:cubicBezTo>
                <a:lnTo>
                  <a:pt x="15993" y="16388"/>
                </a:lnTo>
                <a:cubicBezTo>
                  <a:pt x="16008" y="16345"/>
                  <a:pt x="16022" y="16299"/>
                  <a:pt x="16036" y="16255"/>
                </a:cubicBezTo>
                <a:cubicBezTo>
                  <a:pt x="16154" y="15989"/>
                  <a:pt x="16265" y="15679"/>
                  <a:pt x="16368" y="15321"/>
                </a:cubicBezTo>
                <a:cubicBezTo>
                  <a:pt x="16431" y="15103"/>
                  <a:pt x="16487" y="14870"/>
                  <a:pt x="16540" y="14632"/>
                </a:cubicBezTo>
                <a:cubicBezTo>
                  <a:pt x="16575" y="14515"/>
                  <a:pt x="16611" y="14401"/>
                  <a:pt x="16645" y="14282"/>
                </a:cubicBezTo>
                <a:cubicBezTo>
                  <a:pt x="16984" y="13107"/>
                  <a:pt x="17343" y="11817"/>
                  <a:pt x="17817" y="11816"/>
                </a:cubicBezTo>
                <a:cubicBezTo>
                  <a:pt x="18157" y="11815"/>
                  <a:pt x="18449" y="12494"/>
                  <a:pt x="18720" y="13164"/>
                </a:cubicBezTo>
                <a:cubicBezTo>
                  <a:pt x="18767" y="13280"/>
                  <a:pt x="18813" y="13395"/>
                  <a:pt x="18861" y="13508"/>
                </a:cubicBezTo>
                <a:cubicBezTo>
                  <a:pt x="18881" y="13590"/>
                  <a:pt x="18902" y="13673"/>
                  <a:pt x="18924" y="13751"/>
                </a:cubicBezTo>
                <a:cubicBezTo>
                  <a:pt x="19473" y="15659"/>
                  <a:pt x="20364" y="15659"/>
                  <a:pt x="20913" y="13751"/>
                </a:cubicBezTo>
                <a:cubicBezTo>
                  <a:pt x="21463" y="11844"/>
                  <a:pt x="21463" y="8749"/>
                  <a:pt x="20913" y="6842"/>
                </a:cubicBezTo>
                <a:cubicBezTo>
                  <a:pt x="20405" y="5076"/>
                  <a:pt x="19604" y="4949"/>
                  <a:pt x="19052" y="6452"/>
                </a:cubicBezTo>
                <a:cubicBezTo>
                  <a:pt x="18805" y="6879"/>
                  <a:pt x="18606" y="7682"/>
                  <a:pt x="18368" y="8196"/>
                </a:cubicBezTo>
                <a:cubicBezTo>
                  <a:pt x="18088" y="8801"/>
                  <a:pt x="17781" y="8993"/>
                  <a:pt x="17457" y="8636"/>
                </a:cubicBezTo>
                <a:cubicBezTo>
                  <a:pt x="17243" y="8400"/>
                  <a:pt x="17054" y="7922"/>
                  <a:pt x="16892" y="7355"/>
                </a:cubicBezTo>
                <a:cubicBezTo>
                  <a:pt x="16806" y="7055"/>
                  <a:pt x="16727" y="6740"/>
                  <a:pt x="16642" y="6456"/>
                </a:cubicBezTo>
                <a:cubicBezTo>
                  <a:pt x="16564" y="6037"/>
                  <a:pt x="16474" y="5639"/>
                  <a:pt x="16368" y="5272"/>
                </a:cubicBezTo>
                <a:cubicBezTo>
                  <a:pt x="15619" y="2669"/>
                  <a:pt x="14432" y="2508"/>
                  <a:pt x="13628" y="4789"/>
                </a:cubicBezTo>
                <a:cubicBezTo>
                  <a:pt x="13546" y="4942"/>
                  <a:pt x="13465" y="5101"/>
                  <a:pt x="13386" y="5272"/>
                </a:cubicBezTo>
                <a:cubicBezTo>
                  <a:pt x="12852" y="6421"/>
                  <a:pt x="12348" y="8048"/>
                  <a:pt x="11685" y="8121"/>
                </a:cubicBezTo>
                <a:cubicBezTo>
                  <a:pt x="11111" y="8184"/>
                  <a:pt x="10652" y="7089"/>
                  <a:pt x="10263" y="5658"/>
                </a:cubicBezTo>
                <a:cubicBezTo>
                  <a:pt x="10080" y="4985"/>
                  <a:pt x="9913" y="4244"/>
                  <a:pt x="9722" y="3643"/>
                </a:cubicBezTo>
                <a:cubicBezTo>
                  <a:pt x="9670" y="3428"/>
                  <a:pt x="9615" y="3217"/>
                  <a:pt x="9557" y="3015"/>
                </a:cubicBezTo>
                <a:cubicBezTo>
                  <a:pt x="8978" y="1004"/>
                  <a:pt x="8219" y="0"/>
                  <a:pt x="7460" y="0"/>
                </a:cubicBezTo>
                <a:close/>
                <a:moveTo>
                  <a:pt x="7460" y="2478"/>
                </a:moveTo>
                <a:cubicBezTo>
                  <a:pt x="8043" y="2478"/>
                  <a:pt x="8625" y="3248"/>
                  <a:pt x="9070" y="4792"/>
                </a:cubicBezTo>
                <a:cubicBezTo>
                  <a:pt x="9959" y="7878"/>
                  <a:pt x="9959" y="12884"/>
                  <a:pt x="9070" y="15971"/>
                </a:cubicBezTo>
                <a:cubicBezTo>
                  <a:pt x="8181" y="19058"/>
                  <a:pt x="6740" y="19058"/>
                  <a:pt x="5851" y="15971"/>
                </a:cubicBezTo>
                <a:cubicBezTo>
                  <a:pt x="4962" y="12884"/>
                  <a:pt x="4962" y="7878"/>
                  <a:pt x="5851" y="4792"/>
                </a:cubicBezTo>
                <a:cubicBezTo>
                  <a:pt x="6295" y="3248"/>
                  <a:pt x="6878" y="2478"/>
                  <a:pt x="7460" y="2478"/>
                </a:cubicBezTo>
                <a:close/>
                <a:moveTo>
                  <a:pt x="14921" y="5071"/>
                </a:moveTo>
                <a:cubicBezTo>
                  <a:pt x="15307" y="5071"/>
                  <a:pt x="15692" y="5581"/>
                  <a:pt x="15985" y="6602"/>
                </a:cubicBezTo>
                <a:cubicBezTo>
                  <a:pt x="16573" y="8642"/>
                  <a:pt x="16573" y="11951"/>
                  <a:pt x="15985" y="13992"/>
                </a:cubicBezTo>
                <a:cubicBezTo>
                  <a:pt x="15398" y="16032"/>
                  <a:pt x="14445" y="16032"/>
                  <a:pt x="13857" y="13992"/>
                </a:cubicBezTo>
                <a:cubicBezTo>
                  <a:pt x="13270" y="11951"/>
                  <a:pt x="13270" y="8642"/>
                  <a:pt x="13857" y="6602"/>
                </a:cubicBezTo>
                <a:cubicBezTo>
                  <a:pt x="14151" y="5581"/>
                  <a:pt x="14536" y="5071"/>
                  <a:pt x="14921" y="5071"/>
                </a:cubicBezTo>
                <a:close/>
                <a:moveTo>
                  <a:pt x="1407" y="6850"/>
                </a:moveTo>
                <a:cubicBezTo>
                  <a:pt x="1667" y="6850"/>
                  <a:pt x="1927" y="7194"/>
                  <a:pt x="2126" y="7884"/>
                </a:cubicBezTo>
                <a:cubicBezTo>
                  <a:pt x="2523" y="9264"/>
                  <a:pt x="2523" y="11502"/>
                  <a:pt x="2126" y="12882"/>
                </a:cubicBezTo>
                <a:cubicBezTo>
                  <a:pt x="1729" y="14262"/>
                  <a:pt x="1084" y="14262"/>
                  <a:pt x="687" y="12882"/>
                </a:cubicBezTo>
                <a:cubicBezTo>
                  <a:pt x="290" y="11502"/>
                  <a:pt x="290" y="9264"/>
                  <a:pt x="687" y="7884"/>
                </a:cubicBezTo>
                <a:cubicBezTo>
                  <a:pt x="886" y="7194"/>
                  <a:pt x="1146" y="6850"/>
                  <a:pt x="1407" y="6850"/>
                </a:cubicBezTo>
                <a:close/>
                <a:moveTo>
                  <a:pt x="19918" y="6850"/>
                </a:moveTo>
                <a:cubicBezTo>
                  <a:pt x="20179" y="6850"/>
                  <a:pt x="20439" y="7194"/>
                  <a:pt x="20638" y="7884"/>
                </a:cubicBezTo>
                <a:cubicBezTo>
                  <a:pt x="21035" y="9264"/>
                  <a:pt x="21035" y="11502"/>
                  <a:pt x="20638" y="12882"/>
                </a:cubicBezTo>
                <a:cubicBezTo>
                  <a:pt x="20241" y="14262"/>
                  <a:pt x="19596" y="14262"/>
                  <a:pt x="19199" y="12882"/>
                </a:cubicBezTo>
                <a:cubicBezTo>
                  <a:pt x="18802" y="11502"/>
                  <a:pt x="18802" y="9264"/>
                  <a:pt x="19199" y="7884"/>
                </a:cubicBezTo>
                <a:cubicBezTo>
                  <a:pt x="19398" y="7194"/>
                  <a:pt x="19658" y="6850"/>
                  <a:pt x="19918" y="6850"/>
                </a:cubicBezTo>
                <a:close/>
              </a:path>
            </a:pathLst>
          </a:custGeom>
          <a:solidFill>
            <a:srgbClr val="D7D5D6">
              <a:alpha val="616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ŝḷ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F6FABF-3278-455E-B0BA-94754C02D5D9}"/>
              </a:ext>
            </a:extLst>
          </p:cNvPr>
          <p:cNvSpPr/>
          <p:nvPr/>
        </p:nvSpPr>
        <p:spPr bwMode="auto">
          <a:xfrm flipH="1">
            <a:off x="1573416" y="2692471"/>
            <a:ext cx="668346" cy="66834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$ľi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01132FF-6489-49DC-8B76-C8755E770C42}"/>
              </a:ext>
            </a:extLst>
          </p:cNvPr>
          <p:cNvSpPr/>
          <p:nvPr/>
        </p:nvSpPr>
        <p:spPr bwMode="auto">
          <a:xfrm>
            <a:off x="3842684" y="2222093"/>
            <a:ext cx="1608284" cy="16082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ṡḷ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427883-9901-43FD-89D4-851A3C61576E}"/>
              </a:ext>
            </a:extLst>
          </p:cNvPr>
          <p:cNvSpPr/>
          <p:nvPr/>
        </p:nvSpPr>
        <p:spPr bwMode="auto">
          <a:xfrm>
            <a:off x="7511634" y="2504320"/>
            <a:ext cx="1022561" cy="102174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ṥḻ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65CF925-AE1A-402B-8FA9-F4DE1B56A8A9}"/>
              </a:ext>
            </a:extLst>
          </p:cNvPr>
          <p:cNvSpPr/>
          <p:nvPr/>
        </p:nvSpPr>
        <p:spPr bwMode="auto">
          <a:xfrm>
            <a:off x="9950239" y="2692471"/>
            <a:ext cx="668346" cy="66834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şļ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033A9AA-6D82-49C7-BA6D-38CA5424D4ED}"/>
              </a:ext>
            </a:extLst>
          </p:cNvPr>
          <p:cNvSpPr/>
          <p:nvPr/>
        </p:nvSpPr>
        <p:spPr bwMode="auto">
          <a:xfrm>
            <a:off x="1794290" y="2890439"/>
            <a:ext cx="227418" cy="2495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íŝḻ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39C878-5DC4-42BF-935B-C418E9379C5A}"/>
              </a:ext>
            </a:extLst>
          </p:cNvPr>
          <p:cNvSpPr/>
          <p:nvPr/>
        </p:nvSpPr>
        <p:spPr bwMode="auto">
          <a:xfrm>
            <a:off x="7855215" y="2847901"/>
            <a:ext cx="335400" cy="335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599" y="4151"/>
                  <a:pt x="21599" y="9322"/>
                </a:cubicBezTo>
                <a:cubicBezTo>
                  <a:pt x="21599" y="9357"/>
                  <a:pt x="21599" y="9392"/>
                  <a:pt x="21599" y="9428"/>
                </a:cubicBezTo>
                <a:cubicBezTo>
                  <a:pt x="21599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599"/>
                  <a:pt x="9322" y="21599"/>
                </a:cubicBezTo>
                <a:cubicBezTo>
                  <a:pt x="4151" y="21599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Sľï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C1AAA2E-8732-4658-964F-BF433494A3B8}"/>
              </a:ext>
            </a:extLst>
          </p:cNvPr>
          <p:cNvSpPr/>
          <p:nvPr/>
        </p:nvSpPr>
        <p:spPr bwMode="auto">
          <a:xfrm>
            <a:off x="4388323" y="2785729"/>
            <a:ext cx="517007" cy="4810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ṣľ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113A89C-8E62-405F-9F11-E6653D9D19CA}"/>
              </a:ext>
            </a:extLst>
          </p:cNvPr>
          <p:cNvSpPr/>
          <p:nvPr/>
        </p:nvSpPr>
        <p:spPr bwMode="auto">
          <a:xfrm>
            <a:off x="10157205" y="2937068"/>
            <a:ext cx="254414" cy="1783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303"/>
                </a:moveTo>
                <a:lnTo>
                  <a:pt x="21599" y="19991"/>
                </a:lnTo>
                <a:lnTo>
                  <a:pt x="15324" y="10736"/>
                </a:lnTo>
                <a:cubicBezTo>
                  <a:pt x="15324" y="10736"/>
                  <a:pt x="21599" y="2303"/>
                  <a:pt x="21599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şļ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53557" y="416695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6" name="ïśļ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53557" y="375407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ïṣḷ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3592794" y="499271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íşļ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3592794" y="457983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iśḷ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968882" y="457983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0" name="íšľ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968882" y="416695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îS1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9230381" y="416695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2" name="íṡľ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9230381" y="3754071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4160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本章节内容介绍文字</a:t>
            </a:r>
            <a:endParaRPr lang="en-US" altLang="zh-CN"/>
          </a:p>
          <a:p>
            <a:r>
              <a:rPr lang="en-US" altLang="zh-CN"/>
              <a:t>PPT</a:t>
            </a:r>
            <a:r>
              <a:rPr lang="zh-CN" altLang="en-US"/>
              <a:t>中的节标题可以帮助观众更有效的阅读和理解报告内容</a:t>
            </a:r>
            <a:endParaRPr lang="en-US" altLang="zh-CN"/>
          </a:p>
          <a:p>
            <a:r>
              <a:rPr lang="zh-CN" altLang="en-US"/>
              <a:t>您可以在幻灯片母版中对本页样式进行修改</a:t>
            </a:r>
            <a:endParaRPr lang="en-US" altLang="zh-CN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B61F2F2A-D0BB-4AE4-A0D2-E8069CEF2370}"/>
              </a:ext>
            </a:extLst>
          </p:cNvPr>
          <p:cNvCxnSpPr>
            <a:cxnSpLocks/>
          </p:cNvCxnSpPr>
          <p:nvPr/>
        </p:nvCxnSpPr>
        <p:spPr>
          <a:xfrm>
            <a:off x="762778" y="3053054"/>
            <a:ext cx="742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p14="http://schemas.microsoft.com/office/powerpoint/2010/main" xmlns:a16="http://schemas.microsoft.com/office/drawing/2014/main" id="{D1562237-ABE2-4572-A687-CBABBF19B57D}"/>
              </a:ext>
            </a:extLst>
          </p:cNvPr>
          <p:cNvSpPr/>
          <p:nvPr/>
        </p:nvSpPr>
        <p:spPr>
          <a:xfrm flipH="1">
            <a:off x="5347226" y="1471926"/>
            <a:ext cx="1497548" cy="1497548"/>
          </a:xfrm>
          <a:prstGeom prst="wedgeEllipseCallout">
            <a:avLst>
              <a:gd name="adj1" fmla="val 54041"/>
              <a:gd name="adj2" fmla="val 43746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第四章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The fist chapter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22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4E059067-D40C-4A29-AB96-07139284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5E893249-BEB7-4BAC-A600-032B3A308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6710C6C-1AF5-4D1E-926F-423836CFC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iṩľîḍe">
            <a:extLst>
              <a:ext uri="{FF2B5EF4-FFF2-40B4-BE49-F238E27FC236}">
                <a16:creationId xmlns="" xmlns:p14="http://schemas.microsoft.com/office/powerpoint/2010/main" xmlns:a16="http://schemas.microsoft.com/office/drawing/2014/main" id="{15085357-E0C1-4D75-A047-0C30B7423F68}"/>
              </a:ext>
            </a:extLst>
          </p:cNvPr>
          <p:cNvSpPr txBox="1"/>
          <p:nvPr/>
        </p:nvSpPr>
        <p:spPr bwMode="auto">
          <a:xfrm>
            <a:off x="679575" y="3216360"/>
            <a:ext cx="2538262" cy="360493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0">
            <a:normAutofit/>
          </a:bodyPr>
          <a:lstStyle/>
          <a:p>
            <a:pPr algn="r"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7" name="îśḻiďé">
            <a:extLst>
              <a:ext uri="{FF2B5EF4-FFF2-40B4-BE49-F238E27FC236}">
                <a16:creationId xmlns="" xmlns:p14="http://schemas.microsoft.com/office/powerpoint/2010/main" xmlns:a16="http://schemas.microsoft.com/office/drawing/2014/main" id="{2185C5CD-B349-4E32-9EC5-BEAF7406D8C5}"/>
              </a:ext>
            </a:extLst>
          </p:cNvPr>
          <p:cNvSpPr txBox="1"/>
          <p:nvPr/>
        </p:nvSpPr>
        <p:spPr bwMode="auto">
          <a:xfrm>
            <a:off x="679575" y="3576853"/>
            <a:ext cx="2538262" cy="524447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8" name="îS1ïdè">
            <a:extLst>
              <a:ext uri="{FF2B5EF4-FFF2-40B4-BE49-F238E27FC236}">
                <a16:creationId xmlns="" xmlns:p14="http://schemas.microsoft.com/office/powerpoint/2010/main" xmlns:a16="http://schemas.microsoft.com/office/drawing/2014/main" id="{8FDC67A3-3173-45EC-9844-07AD3612A86B}"/>
              </a:ext>
            </a:extLst>
          </p:cNvPr>
          <p:cNvSpPr txBox="1"/>
          <p:nvPr/>
        </p:nvSpPr>
        <p:spPr bwMode="auto">
          <a:xfrm>
            <a:off x="9030525" y="4007824"/>
            <a:ext cx="2498150" cy="360493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0">
            <a:normAutofit/>
          </a:bodyPr>
          <a:lstStyle/>
          <a:p>
            <a:pPr algn="l"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9" name="îŝl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D0F47B3F-1EDB-418C-AFA0-DC967C518982}"/>
              </a:ext>
            </a:extLst>
          </p:cNvPr>
          <p:cNvSpPr txBox="1"/>
          <p:nvPr/>
        </p:nvSpPr>
        <p:spPr bwMode="auto">
          <a:xfrm>
            <a:off x="9030525" y="4368317"/>
            <a:ext cx="2498150" cy="524447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0" name="îśḻíḑê">
            <a:extLst>
              <a:ext uri="{FF2B5EF4-FFF2-40B4-BE49-F238E27FC236}">
                <a16:creationId xmlns="" xmlns:p14="http://schemas.microsoft.com/office/powerpoint/2010/main" xmlns:a16="http://schemas.microsoft.com/office/drawing/2014/main" id="{3841A957-5EBB-4B62-84A7-CF1F89A42A6B}"/>
              </a:ext>
            </a:extLst>
          </p:cNvPr>
          <p:cNvSpPr txBox="1"/>
          <p:nvPr/>
        </p:nvSpPr>
        <p:spPr bwMode="auto">
          <a:xfrm>
            <a:off x="9030525" y="1719000"/>
            <a:ext cx="2498150" cy="360493"/>
          </a:xfrm>
          <a:prstGeom prst="rect">
            <a:avLst/>
          </a:prstGeom>
          <a:noFill/>
          <a:extLst/>
        </p:spPr>
        <p:txBody>
          <a:bodyPr wrap="none" lIns="90000" tIns="46800" rIns="90000" bIns="46800" anchor="b" anchorCtr="0">
            <a:normAutofit/>
          </a:bodyPr>
          <a:lstStyle/>
          <a:p>
            <a:pPr algn="l" latinLnBrk="0"/>
            <a:r>
              <a:rPr lang="en-US" altLang="zh-CN" sz="1600" b="1" dirty="0">
                <a:effectLst/>
              </a:rPr>
              <a:t>Text Here</a:t>
            </a:r>
            <a:endParaRPr lang="zh-CN" altLang="en-US" sz="1600" b="1" dirty="0">
              <a:effectLst/>
            </a:endParaRPr>
          </a:p>
        </p:txBody>
      </p:sp>
      <p:sp>
        <p:nvSpPr>
          <p:cNvPr id="11" name="íṩlîḋè">
            <a:extLst>
              <a:ext uri="{FF2B5EF4-FFF2-40B4-BE49-F238E27FC236}">
                <a16:creationId xmlns="" xmlns:p14="http://schemas.microsoft.com/office/powerpoint/2010/main" xmlns:a16="http://schemas.microsoft.com/office/drawing/2014/main" id="{3DABA9B2-71AF-4175-9F4F-0164CBCCA623}"/>
              </a:ext>
            </a:extLst>
          </p:cNvPr>
          <p:cNvSpPr txBox="1"/>
          <p:nvPr/>
        </p:nvSpPr>
        <p:spPr bwMode="auto">
          <a:xfrm>
            <a:off x="9030525" y="2079493"/>
            <a:ext cx="2498150" cy="524447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2" name="iSļiḋe">
            <a:extLst>
              <a:ext uri="{FF2B5EF4-FFF2-40B4-BE49-F238E27FC236}">
                <a16:creationId xmlns="" xmlns:p14="http://schemas.microsoft.com/office/powerpoint/2010/main" xmlns:a16="http://schemas.microsoft.com/office/drawing/2014/main" id="{915DF551-3E06-4FA1-8D8C-1DB14BAFAFD8}"/>
              </a:ext>
            </a:extLst>
          </p:cNvPr>
          <p:cNvSpPr/>
          <p:nvPr/>
        </p:nvSpPr>
        <p:spPr>
          <a:xfrm>
            <a:off x="4790251" y="2866727"/>
            <a:ext cx="2848563" cy="2848563"/>
          </a:xfrm>
          <a:prstGeom prst="round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îŝ1íḑe">
            <a:extLst>
              <a:ext uri="{FF2B5EF4-FFF2-40B4-BE49-F238E27FC236}">
                <a16:creationId xmlns="" xmlns:p14="http://schemas.microsoft.com/office/powerpoint/2010/main" xmlns:a16="http://schemas.microsoft.com/office/drawing/2014/main" id="{A2E6F397-0985-465D-8895-5135A4629C55}"/>
              </a:ext>
            </a:extLst>
          </p:cNvPr>
          <p:cNvSpPr/>
          <p:nvPr/>
        </p:nvSpPr>
        <p:spPr>
          <a:xfrm>
            <a:off x="4790251" y="2208208"/>
            <a:ext cx="2848563" cy="28485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ṩḻîḓe">
            <a:extLst>
              <a:ext uri="{FF2B5EF4-FFF2-40B4-BE49-F238E27FC236}">
                <a16:creationId xmlns="" xmlns:p14="http://schemas.microsoft.com/office/powerpoint/2010/main" xmlns:a16="http://schemas.microsoft.com/office/drawing/2014/main" id="{31320B9C-2C36-4513-A64D-30FF85DF4D3E}"/>
              </a:ext>
            </a:extLst>
          </p:cNvPr>
          <p:cNvSpPr/>
          <p:nvPr/>
        </p:nvSpPr>
        <p:spPr>
          <a:xfrm>
            <a:off x="4790251" y="1549689"/>
            <a:ext cx="2848563" cy="2848563"/>
          </a:xfrm>
          <a:prstGeom prst="round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  <a:scene3d>
            <a:camera prst="perspectiveRelaxed" fov="2400000">
              <a:rot lat="19626000" lon="960000" rev="19092000"/>
            </a:camera>
            <a:lightRig rig="threePt" dir="t"/>
          </a:scene3d>
          <a:sp3d prstMaterial="matte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ŝḻiďe">
            <a:extLst>
              <a:ext uri="{FF2B5EF4-FFF2-40B4-BE49-F238E27FC236}">
                <a16:creationId xmlns="" xmlns:p14="http://schemas.microsoft.com/office/powerpoint/2010/main" xmlns:a16="http://schemas.microsoft.com/office/drawing/2014/main" id="{C3E3ADDB-7D2F-43D3-8F5E-CA7579DE29C4}"/>
              </a:ext>
            </a:extLst>
          </p:cNvPr>
          <p:cNvSpPr/>
          <p:nvPr/>
        </p:nvSpPr>
        <p:spPr bwMode="auto">
          <a:xfrm>
            <a:off x="3185987" y="3309836"/>
            <a:ext cx="791464" cy="791464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p14="http://schemas.microsoft.com/office/powerpoint/2010/main" xmlns:a16="http://schemas.microsoft.com/office/drawing/2014/main" id="{C591A2A0-F50E-4EA9-9455-94A8749D3E06}"/>
              </a:ext>
            </a:extLst>
          </p:cNvPr>
          <p:cNvCxnSpPr/>
          <p:nvPr/>
        </p:nvCxnSpPr>
        <p:spPr>
          <a:xfrm flipH="1">
            <a:off x="7094678" y="2209292"/>
            <a:ext cx="1475859" cy="0"/>
          </a:xfrm>
          <a:prstGeom prst="line">
            <a:avLst/>
          </a:prstGeom>
          <a:ln w="635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p14="http://schemas.microsoft.com/office/powerpoint/2010/main" xmlns:a16="http://schemas.microsoft.com/office/drawing/2014/main" id="{7FDC3584-1415-4790-A1A4-ADEA70B6674F}"/>
              </a:ext>
            </a:extLst>
          </p:cNvPr>
          <p:cNvCxnSpPr/>
          <p:nvPr/>
        </p:nvCxnSpPr>
        <p:spPr>
          <a:xfrm flipH="1">
            <a:off x="3977452" y="3696383"/>
            <a:ext cx="416197" cy="0"/>
          </a:xfrm>
          <a:prstGeom prst="line">
            <a:avLst/>
          </a:prstGeom>
          <a:ln w="635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p14="http://schemas.microsoft.com/office/powerpoint/2010/main" xmlns:a16="http://schemas.microsoft.com/office/drawing/2014/main" id="{AC0FAD70-DA31-474D-839D-D4C89AFA2473}"/>
              </a:ext>
            </a:extLst>
          </p:cNvPr>
          <p:cNvCxnSpPr/>
          <p:nvPr/>
        </p:nvCxnSpPr>
        <p:spPr>
          <a:xfrm flipH="1">
            <a:off x="7805878" y="4497032"/>
            <a:ext cx="764659" cy="0"/>
          </a:xfrm>
          <a:prstGeom prst="line">
            <a:avLst/>
          </a:prstGeom>
          <a:ln w="63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iśļiḑè">
            <a:extLst>
              <a:ext uri="{FF2B5EF4-FFF2-40B4-BE49-F238E27FC236}">
                <a16:creationId xmlns="" xmlns:p14="http://schemas.microsoft.com/office/powerpoint/2010/main" xmlns:a16="http://schemas.microsoft.com/office/drawing/2014/main" id="{EF1A5C6A-0650-4932-9B44-55DB5A15DEAE}"/>
              </a:ext>
            </a:extLst>
          </p:cNvPr>
          <p:cNvSpPr/>
          <p:nvPr/>
        </p:nvSpPr>
        <p:spPr bwMode="auto">
          <a:xfrm>
            <a:off x="8214549" y="1812476"/>
            <a:ext cx="791464" cy="791464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şḷîḓê">
            <a:extLst>
              <a:ext uri="{FF2B5EF4-FFF2-40B4-BE49-F238E27FC236}">
                <a16:creationId xmlns="" xmlns:p14="http://schemas.microsoft.com/office/powerpoint/2010/main" xmlns:a16="http://schemas.microsoft.com/office/drawing/2014/main" id="{0DD776B2-B748-4B40-AB8D-E773BFF54180}"/>
              </a:ext>
            </a:extLst>
          </p:cNvPr>
          <p:cNvSpPr/>
          <p:nvPr/>
        </p:nvSpPr>
        <p:spPr bwMode="auto">
          <a:xfrm>
            <a:off x="8214549" y="4101300"/>
            <a:ext cx="791464" cy="791464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ṩľiďê">
            <a:extLst>
              <a:ext uri="{FF2B5EF4-FFF2-40B4-BE49-F238E27FC236}">
                <a16:creationId xmlns="" xmlns:p14="http://schemas.microsoft.com/office/powerpoint/2010/main" xmlns:a16="http://schemas.microsoft.com/office/drawing/2014/main" id="{27BA4AB6-00AB-4E0A-89AE-D78A07282924}"/>
              </a:ext>
            </a:extLst>
          </p:cNvPr>
          <p:cNvSpPr/>
          <p:nvPr/>
        </p:nvSpPr>
        <p:spPr>
          <a:xfrm>
            <a:off x="3409583" y="3477833"/>
            <a:ext cx="342534" cy="437100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Sḷîde">
            <a:extLst>
              <a:ext uri="{FF2B5EF4-FFF2-40B4-BE49-F238E27FC236}">
                <a16:creationId xmlns="" xmlns:p14="http://schemas.microsoft.com/office/powerpoint/2010/main" xmlns:a16="http://schemas.microsoft.com/office/drawing/2014/main" id="{5B1A5852-7A93-4CC9-852E-C64D25836D5F}"/>
              </a:ext>
            </a:extLst>
          </p:cNvPr>
          <p:cNvSpPr/>
          <p:nvPr/>
        </p:nvSpPr>
        <p:spPr>
          <a:xfrm>
            <a:off x="8433088" y="1989658"/>
            <a:ext cx="342534" cy="437100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ïšḷ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AD98549E-437B-4C85-9F3F-2D10EAFEF5BB}"/>
              </a:ext>
            </a:extLst>
          </p:cNvPr>
          <p:cNvSpPr/>
          <p:nvPr/>
        </p:nvSpPr>
        <p:spPr>
          <a:xfrm>
            <a:off x="8433088" y="4278482"/>
            <a:ext cx="342534" cy="437100"/>
          </a:xfrm>
          <a:custGeom>
            <a:avLst/>
            <a:gdLst>
              <a:gd name="connsiteX0" fmla="*/ 43815 w 258763"/>
              <a:gd name="connsiteY0" fmla="*/ 130175 h 330201"/>
              <a:gd name="connsiteX1" fmla="*/ 28575 w 258763"/>
              <a:gd name="connsiteY1" fmla="*/ 147060 h 330201"/>
              <a:gd name="connsiteX2" fmla="*/ 28575 w 258763"/>
              <a:gd name="connsiteY2" fmla="*/ 227590 h 330201"/>
              <a:gd name="connsiteX3" fmla="*/ 43815 w 258763"/>
              <a:gd name="connsiteY3" fmla="*/ 244475 h 330201"/>
              <a:gd name="connsiteX4" fmla="*/ 60325 w 258763"/>
              <a:gd name="connsiteY4" fmla="*/ 227590 h 330201"/>
              <a:gd name="connsiteX5" fmla="*/ 60325 w 258763"/>
              <a:gd name="connsiteY5" fmla="*/ 147060 h 330201"/>
              <a:gd name="connsiteX6" fmla="*/ 43815 w 258763"/>
              <a:gd name="connsiteY6" fmla="*/ 130175 h 330201"/>
              <a:gd name="connsiteX7" fmla="*/ 221457 w 258763"/>
              <a:gd name="connsiteY7" fmla="*/ 98425 h 330201"/>
              <a:gd name="connsiteX8" fmla="*/ 211138 w 258763"/>
              <a:gd name="connsiteY8" fmla="*/ 110021 h 330201"/>
              <a:gd name="connsiteX9" fmla="*/ 211138 w 258763"/>
              <a:gd name="connsiteY9" fmla="*/ 265918 h 330201"/>
              <a:gd name="connsiteX10" fmla="*/ 221457 w 258763"/>
              <a:gd name="connsiteY10" fmla="*/ 276225 h 330201"/>
              <a:gd name="connsiteX11" fmla="*/ 231776 w 258763"/>
              <a:gd name="connsiteY11" fmla="*/ 265918 h 330201"/>
              <a:gd name="connsiteX12" fmla="*/ 231776 w 258763"/>
              <a:gd name="connsiteY12" fmla="*/ 110021 h 330201"/>
              <a:gd name="connsiteX13" fmla="*/ 221457 w 258763"/>
              <a:gd name="connsiteY13" fmla="*/ 98425 h 330201"/>
              <a:gd name="connsiteX14" fmla="*/ 80216 w 258763"/>
              <a:gd name="connsiteY14" fmla="*/ 71438 h 330201"/>
              <a:gd name="connsiteX15" fmla="*/ 236768 w 258763"/>
              <a:gd name="connsiteY15" fmla="*/ 71438 h 330201"/>
              <a:gd name="connsiteX16" fmla="*/ 258763 w 258763"/>
              <a:gd name="connsiteY16" fmla="*/ 93324 h 330201"/>
              <a:gd name="connsiteX17" fmla="*/ 258763 w 258763"/>
              <a:gd name="connsiteY17" fmla="*/ 274844 h 330201"/>
              <a:gd name="connsiteX18" fmla="*/ 204423 w 258763"/>
              <a:gd name="connsiteY18" fmla="*/ 330201 h 330201"/>
              <a:gd name="connsiteX19" fmla="*/ 113856 w 258763"/>
              <a:gd name="connsiteY19" fmla="*/ 330201 h 330201"/>
              <a:gd name="connsiteX20" fmla="*/ 59515 w 258763"/>
              <a:gd name="connsiteY20" fmla="*/ 274844 h 330201"/>
              <a:gd name="connsiteX21" fmla="*/ 59515 w 258763"/>
              <a:gd name="connsiteY21" fmla="*/ 267120 h 330201"/>
              <a:gd name="connsiteX22" fmla="*/ 42696 w 258763"/>
              <a:gd name="connsiteY22" fmla="*/ 270982 h 330201"/>
              <a:gd name="connsiteX23" fmla="*/ 0 w 258763"/>
              <a:gd name="connsiteY23" fmla="*/ 227211 h 330201"/>
              <a:gd name="connsiteX24" fmla="*/ 0 w 258763"/>
              <a:gd name="connsiteY24" fmla="*/ 147394 h 330201"/>
              <a:gd name="connsiteX25" fmla="*/ 42696 w 258763"/>
              <a:gd name="connsiteY25" fmla="*/ 103623 h 330201"/>
              <a:gd name="connsiteX26" fmla="*/ 59515 w 258763"/>
              <a:gd name="connsiteY26" fmla="*/ 107485 h 330201"/>
              <a:gd name="connsiteX27" fmla="*/ 59515 w 258763"/>
              <a:gd name="connsiteY27" fmla="*/ 93324 h 330201"/>
              <a:gd name="connsiteX28" fmla="*/ 80216 w 258763"/>
              <a:gd name="connsiteY28" fmla="*/ 71438 h 330201"/>
              <a:gd name="connsiteX29" fmla="*/ 107950 w 258763"/>
              <a:gd name="connsiteY29" fmla="*/ 0 h 330201"/>
              <a:gd name="connsiteX30" fmla="*/ 109247 w 258763"/>
              <a:gd name="connsiteY30" fmla="*/ 1290 h 330201"/>
              <a:gd name="connsiteX31" fmla="*/ 113139 w 258763"/>
              <a:gd name="connsiteY31" fmla="*/ 2580 h 330201"/>
              <a:gd name="connsiteX32" fmla="*/ 119624 w 258763"/>
              <a:gd name="connsiteY32" fmla="*/ 5160 h 330201"/>
              <a:gd name="connsiteX33" fmla="*/ 126110 w 258763"/>
              <a:gd name="connsiteY33" fmla="*/ 7739 h 330201"/>
              <a:gd name="connsiteX34" fmla="*/ 144269 w 258763"/>
              <a:gd name="connsiteY34" fmla="*/ 12899 h 330201"/>
              <a:gd name="connsiteX35" fmla="*/ 145566 w 258763"/>
              <a:gd name="connsiteY35" fmla="*/ 12899 h 330201"/>
              <a:gd name="connsiteX36" fmla="*/ 146863 w 258763"/>
              <a:gd name="connsiteY36" fmla="*/ 14189 h 330201"/>
              <a:gd name="connsiteX37" fmla="*/ 148161 w 258763"/>
              <a:gd name="connsiteY37" fmla="*/ 14189 h 330201"/>
              <a:gd name="connsiteX38" fmla="*/ 149458 w 258763"/>
              <a:gd name="connsiteY38" fmla="*/ 14189 h 330201"/>
              <a:gd name="connsiteX39" fmla="*/ 152052 w 258763"/>
              <a:gd name="connsiteY39" fmla="*/ 14189 h 330201"/>
              <a:gd name="connsiteX40" fmla="*/ 154646 w 258763"/>
              <a:gd name="connsiteY40" fmla="*/ 15478 h 330201"/>
              <a:gd name="connsiteX41" fmla="*/ 155943 w 258763"/>
              <a:gd name="connsiteY41" fmla="*/ 15478 h 330201"/>
              <a:gd name="connsiteX42" fmla="*/ 157240 w 258763"/>
              <a:gd name="connsiteY42" fmla="*/ 15478 h 330201"/>
              <a:gd name="connsiteX43" fmla="*/ 158537 w 258763"/>
              <a:gd name="connsiteY43" fmla="*/ 16768 h 330201"/>
              <a:gd name="connsiteX44" fmla="*/ 159835 w 258763"/>
              <a:gd name="connsiteY44" fmla="*/ 16768 h 330201"/>
              <a:gd name="connsiteX45" fmla="*/ 162429 w 258763"/>
              <a:gd name="connsiteY45" fmla="*/ 16768 h 330201"/>
              <a:gd name="connsiteX46" fmla="*/ 165023 w 258763"/>
              <a:gd name="connsiteY46" fmla="*/ 18058 h 330201"/>
              <a:gd name="connsiteX47" fmla="*/ 166320 w 258763"/>
              <a:gd name="connsiteY47" fmla="*/ 18058 h 330201"/>
              <a:gd name="connsiteX48" fmla="*/ 167617 w 258763"/>
              <a:gd name="connsiteY48" fmla="*/ 18058 h 330201"/>
              <a:gd name="connsiteX49" fmla="*/ 168914 w 258763"/>
              <a:gd name="connsiteY49" fmla="*/ 18058 h 330201"/>
              <a:gd name="connsiteX50" fmla="*/ 170211 w 258763"/>
              <a:gd name="connsiteY50" fmla="*/ 18058 h 330201"/>
              <a:gd name="connsiteX51" fmla="*/ 176697 w 258763"/>
              <a:gd name="connsiteY51" fmla="*/ 20638 h 330201"/>
              <a:gd name="connsiteX52" fmla="*/ 188371 w 258763"/>
              <a:gd name="connsiteY52" fmla="*/ 24507 h 330201"/>
              <a:gd name="connsiteX53" fmla="*/ 193559 w 258763"/>
              <a:gd name="connsiteY53" fmla="*/ 27087 h 330201"/>
              <a:gd name="connsiteX54" fmla="*/ 194856 w 258763"/>
              <a:gd name="connsiteY54" fmla="*/ 28377 h 330201"/>
              <a:gd name="connsiteX55" fmla="*/ 196154 w 258763"/>
              <a:gd name="connsiteY55" fmla="*/ 29667 h 330201"/>
              <a:gd name="connsiteX56" fmla="*/ 197451 w 258763"/>
              <a:gd name="connsiteY56" fmla="*/ 29667 h 330201"/>
              <a:gd name="connsiteX57" fmla="*/ 198748 w 258763"/>
              <a:gd name="connsiteY57" fmla="*/ 30957 h 330201"/>
              <a:gd name="connsiteX58" fmla="*/ 207828 w 258763"/>
              <a:gd name="connsiteY58" fmla="*/ 38696 h 330201"/>
              <a:gd name="connsiteX59" fmla="*/ 213016 w 258763"/>
              <a:gd name="connsiteY59" fmla="*/ 47725 h 330201"/>
              <a:gd name="connsiteX60" fmla="*/ 214313 w 258763"/>
              <a:gd name="connsiteY60" fmla="*/ 55464 h 330201"/>
              <a:gd name="connsiteX61" fmla="*/ 214313 w 258763"/>
              <a:gd name="connsiteY61" fmla="*/ 58044 h 330201"/>
              <a:gd name="connsiteX62" fmla="*/ 213016 w 258763"/>
              <a:gd name="connsiteY62" fmla="*/ 59334 h 330201"/>
              <a:gd name="connsiteX63" fmla="*/ 213016 w 258763"/>
              <a:gd name="connsiteY63" fmla="*/ 60623 h 330201"/>
              <a:gd name="connsiteX64" fmla="*/ 213016 w 258763"/>
              <a:gd name="connsiteY64" fmla="*/ 61913 h 330201"/>
              <a:gd name="connsiteX65" fmla="*/ 211719 w 258763"/>
              <a:gd name="connsiteY65" fmla="*/ 60623 h 330201"/>
              <a:gd name="connsiteX66" fmla="*/ 210422 w 258763"/>
              <a:gd name="connsiteY66" fmla="*/ 59334 h 330201"/>
              <a:gd name="connsiteX67" fmla="*/ 209125 w 258763"/>
              <a:gd name="connsiteY67" fmla="*/ 58044 h 330201"/>
              <a:gd name="connsiteX68" fmla="*/ 203936 w 258763"/>
              <a:gd name="connsiteY68" fmla="*/ 54174 h 330201"/>
              <a:gd name="connsiteX69" fmla="*/ 197451 w 258763"/>
              <a:gd name="connsiteY69" fmla="*/ 51594 h 330201"/>
              <a:gd name="connsiteX70" fmla="*/ 189668 w 258763"/>
              <a:gd name="connsiteY70" fmla="*/ 50305 h 330201"/>
              <a:gd name="connsiteX71" fmla="*/ 187074 w 258763"/>
              <a:gd name="connsiteY71" fmla="*/ 50305 h 330201"/>
              <a:gd name="connsiteX72" fmla="*/ 184480 w 258763"/>
              <a:gd name="connsiteY72" fmla="*/ 49015 h 330201"/>
              <a:gd name="connsiteX73" fmla="*/ 180588 w 258763"/>
              <a:gd name="connsiteY73" fmla="*/ 47725 h 330201"/>
              <a:gd name="connsiteX74" fmla="*/ 170211 w 258763"/>
              <a:gd name="connsiteY74" fmla="*/ 46435 h 330201"/>
              <a:gd name="connsiteX75" fmla="*/ 165023 w 258763"/>
              <a:gd name="connsiteY75" fmla="*/ 45145 h 330201"/>
              <a:gd name="connsiteX76" fmla="*/ 163726 w 258763"/>
              <a:gd name="connsiteY76" fmla="*/ 45145 h 330201"/>
              <a:gd name="connsiteX77" fmla="*/ 162429 w 258763"/>
              <a:gd name="connsiteY77" fmla="*/ 45145 h 330201"/>
              <a:gd name="connsiteX78" fmla="*/ 159835 w 258763"/>
              <a:gd name="connsiteY78" fmla="*/ 43855 h 330201"/>
              <a:gd name="connsiteX79" fmla="*/ 158537 w 258763"/>
              <a:gd name="connsiteY79" fmla="*/ 43855 h 330201"/>
              <a:gd name="connsiteX80" fmla="*/ 155943 w 258763"/>
              <a:gd name="connsiteY80" fmla="*/ 42565 h 330201"/>
              <a:gd name="connsiteX81" fmla="*/ 152052 w 258763"/>
              <a:gd name="connsiteY81" fmla="*/ 42565 h 330201"/>
              <a:gd name="connsiteX82" fmla="*/ 149458 w 258763"/>
              <a:gd name="connsiteY82" fmla="*/ 41276 h 330201"/>
              <a:gd name="connsiteX83" fmla="*/ 146863 w 258763"/>
              <a:gd name="connsiteY83" fmla="*/ 39986 h 330201"/>
              <a:gd name="connsiteX84" fmla="*/ 135189 w 258763"/>
              <a:gd name="connsiteY84" fmla="*/ 34826 h 330201"/>
              <a:gd name="connsiteX85" fmla="*/ 124813 w 258763"/>
              <a:gd name="connsiteY85" fmla="*/ 27087 h 330201"/>
              <a:gd name="connsiteX86" fmla="*/ 117030 w 258763"/>
              <a:gd name="connsiteY86" fmla="*/ 19348 h 330201"/>
              <a:gd name="connsiteX87" fmla="*/ 111841 w 258763"/>
              <a:gd name="connsiteY87" fmla="*/ 12899 h 330201"/>
              <a:gd name="connsiteX88" fmla="*/ 109247 w 258763"/>
              <a:gd name="connsiteY88" fmla="*/ 6450 h 330201"/>
              <a:gd name="connsiteX89" fmla="*/ 107950 w 258763"/>
              <a:gd name="connsiteY89" fmla="*/ 1290 h 330201"/>
              <a:gd name="connsiteX90" fmla="*/ 107950 w 258763"/>
              <a:gd name="connsiteY90" fmla="*/ 0 h 330201"/>
              <a:gd name="connsiteX91" fmla="*/ 9525 w 258763"/>
              <a:gd name="connsiteY91" fmla="*/ 0 h 330201"/>
              <a:gd name="connsiteX92" fmla="*/ 10822 w 258763"/>
              <a:gd name="connsiteY92" fmla="*/ 1290 h 330201"/>
              <a:gd name="connsiteX93" fmla="*/ 14713 w 258763"/>
              <a:gd name="connsiteY93" fmla="*/ 2580 h 330201"/>
              <a:gd name="connsiteX94" fmla="*/ 19902 w 258763"/>
              <a:gd name="connsiteY94" fmla="*/ 5160 h 330201"/>
              <a:gd name="connsiteX95" fmla="*/ 27684 w 258763"/>
              <a:gd name="connsiteY95" fmla="*/ 7739 h 330201"/>
              <a:gd name="connsiteX96" fmla="*/ 45844 w 258763"/>
              <a:gd name="connsiteY96" fmla="*/ 12899 h 330201"/>
              <a:gd name="connsiteX97" fmla="*/ 47141 w 258763"/>
              <a:gd name="connsiteY97" fmla="*/ 12899 h 330201"/>
              <a:gd name="connsiteX98" fmla="*/ 48438 w 258763"/>
              <a:gd name="connsiteY98" fmla="*/ 12899 h 330201"/>
              <a:gd name="connsiteX99" fmla="*/ 48438 w 258763"/>
              <a:gd name="connsiteY99" fmla="*/ 14189 h 330201"/>
              <a:gd name="connsiteX100" fmla="*/ 49735 w 258763"/>
              <a:gd name="connsiteY100" fmla="*/ 14189 h 330201"/>
              <a:gd name="connsiteX101" fmla="*/ 52329 w 258763"/>
              <a:gd name="connsiteY101" fmla="*/ 14189 h 330201"/>
              <a:gd name="connsiteX102" fmla="*/ 54924 w 258763"/>
              <a:gd name="connsiteY102" fmla="*/ 15478 h 330201"/>
              <a:gd name="connsiteX103" fmla="*/ 56221 w 258763"/>
              <a:gd name="connsiteY103" fmla="*/ 15478 h 330201"/>
              <a:gd name="connsiteX104" fmla="*/ 57518 w 258763"/>
              <a:gd name="connsiteY104" fmla="*/ 15478 h 330201"/>
              <a:gd name="connsiteX105" fmla="*/ 58815 w 258763"/>
              <a:gd name="connsiteY105" fmla="*/ 15478 h 330201"/>
              <a:gd name="connsiteX106" fmla="*/ 60112 w 258763"/>
              <a:gd name="connsiteY106" fmla="*/ 16768 h 330201"/>
              <a:gd name="connsiteX107" fmla="*/ 62706 w 258763"/>
              <a:gd name="connsiteY107" fmla="*/ 16768 h 330201"/>
              <a:gd name="connsiteX108" fmla="*/ 65301 w 258763"/>
              <a:gd name="connsiteY108" fmla="*/ 18058 h 330201"/>
              <a:gd name="connsiteX109" fmla="*/ 66598 w 258763"/>
              <a:gd name="connsiteY109" fmla="*/ 18058 h 330201"/>
              <a:gd name="connsiteX110" fmla="*/ 69192 w 258763"/>
              <a:gd name="connsiteY110" fmla="*/ 18058 h 330201"/>
              <a:gd name="connsiteX111" fmla="*/ 70489 w 258763"/>
              <a:gd name="connsiteY111" fmla="*/ 18058 h 330201"/>
              <a:gd name="connsiteX112" fmla="*/ 71786 w 258763"/>
              <a:gd name="connsiteY112" fmla="*/ 18058 h 330201"/>
              <a:gd name="connsiteX113" fmla="*/ 76975 w 258763"/>
              <a:gd name="connsiteY113" fmla="*/ 20638 h 330201"/>
              <a:gd name="connsiteX114" fmla="*/ 89946 w 258763"/>
              <a:gd name="connsiteY114" fmla="*/ 24507 h 330201"/>
              <a:gd name="connsiteX115" fmla="*/ 95134 w 258763"/>
              <a:gd name="connsiteY115" fmla="*/ 27087 h 330201"/>
              <a:gd name="connsiteX116" fmla="*/ 96431 w 258763"/>
              <a:gd name="connsiteY116" fmla="*/ 28377 h 330201"/>
              <a:gd name="connsiteX117" fmla="*/ 97728 w 258763"/>
              <a:gd name="connsiteY117" fmla="*/ 28377 h 330201"/>
              <a:gd name="connsiteX118" fmla="*/ 99025 w 258763"/>
              <a:gd name="connsiteY118" fmla="*/ 29667 h 330201"/>
              <a:gd name="connsiteX119" fmla="*/ 100323 w 258763"/>
              <a:gd name="connsiteY119" fmla="*/ 30957 h 330201"/>
              <a:gd name="connsiteX120" fmla="*/ 108105 w 258763"/>
              <a:gd name="connsiteY120" fmla="*/ 38696 h 330201"/>
              <a:gd name="connsiteX121" fmla="*/ 113294 w 258763"/>
              <a:gd name="connsiteY121" fmla="*/ 47725 h 330201"/>
              <a:gd name="connsiteX122" fmla="*/ 114591 w 258763"/>
              <a:gd name="connsiteY122" fmla="*/ 55464 h 330201"/>
              <a:gd name="connsiteX123" fmla="*/ 114591 w 258763"/>
              <a:gd name="connsiteY123" fmla="*/ 58044 h 330201"/>
              <a:gd name="connsiteX124" fmla="*/ 114591 w 258763"/>
              <a:gd name="connsiteY124" fmla="*/ 59334 h 330201"/>
              <a:gd name="connsiteX125" fmla="*/ 114591 w 258763"/>
              <a:gd name="connsiteY125" fmla="*/ 60623 h 330201"/>
              <a:gd name="connsiteX126" fmla="*/ 113294 w 258763"/>
              <a:gd name="connsiteY126" fmla="*/ 61913 h 330201"/>
              <a:gd name="connsiteX127" fmla="*/ 111997 w 258763"/>
              <a:gd name="connsiteY127" fmla="*/ 60623 h 330201"/>
              <a:gd name="connsiteX128" fmla="*/ 111997 w 258763"/>
              <a:gd name="connsiteY128" fmla="*/ 59334 h 330201"/>
              <a:gd name="connsiteX129" fmla="*/ 110700 w 258763"/>
              <a:gd name="connsiteY129" fmla="*/ 58044 h 330201"/>
              <a:gd name="connsiteX130" fmla="*/ 109403 w 258763"/>
              <a:gd name="connsiteY130" fmla="*/ 58044 h 330201"/>
              <a:gd name="connsiteX131" fmla="*/ 104214 w 258763"/>
              <a:gd name="connsiteY131" fmla="*/ 54174 h 330201"/>
              <a:gd name="connsiteX132" fmla="*/ 97728 w 258763"/>
              <a:gd name="connsiteY132" fmla="*/ 51594 h 330201"/>
              <a:gd name="connsiteX133" fmla="*/ 89946 w 258763"/>
              <a:gd name="connsiteY133" fmla="*/ 50305 h 330201"/>
              <a:gd name="connsiteX134" fmla="*/ 88649 w 258763"/>
              <a:gd name="connsiteY134" fmla="*/ 50305 h 330201"/>
              <a:gd name="connsiteX135" fmla="*/ 86054 w 258763"/>
              <a:gd name="connsiteY135" fmla="*/ 49015 h 330201"/>
              <a:gd name="connsiteX136" fmla="*/ 80866 w 258763"/>
              <a:gd name="connsiteY136" fmla="*/ 47725 h 330201"/>
              <a:gd name="connsiteX137" fmla="*/ 71786 w 258763"/>
              <a:gd name="connsiteY137" fmla="*/ 46435 h 330201"/>
              <a:gd name="connsiteX138" fmla="*/ 66598 w 258763"/>
              <a:gd name="connsiteY138" fmla="*/ 45145 h 330201"/>
              <a:gd name="connsiteX139" fmla="*/ 65301 w 258763"/>
              <a:gd name="connsiteY139" fmla="*/ 45145 h 330201"/>
              <a:gd name="connsiteX140" fmla="*/ 64003 w 258763"/>
              <a:gd name="connsiteY140" fmla="*/ 45145 h 330201"/>
              <a:gd name="connsiteX141" fmla="*/ 62706 w 258763"/>
              <a:gd name="connsiteY141" fmla="*/ 45145 h 330201"/>
              <a:gd name="connsiteX142" fmla="*/ 61409 w 258763"/>
              <a:gd name="connsiteY142" fmla="*/ 43855 h 330201"/>
              <a:gd name="connsiteX143" fmla="*/ 60112 w 258763"/>
              <a:gd name="connsiteY143" fmla="*/ 43855 h 330201"/>
              <a:gd name="connsiteX144" fmla="*/ 56221 w 258763"/>
              <a:gd name="connsiteY144" fmla="*/ 42565 h 330201"/>
              <a:gd name="connsiteX145" fmla="*/ 53627 w 258763"/>
              <a:gd name="connsiteY145" fmla="*/ 42565 h 330201"/>
              <a:gd name="connsiteX146" fmla="*/ 51032 w 258763"/>
              <a:gd name="connsiteY146" fmla="*/ 41276 h 330201"/>
              <a:gd name="connsiteX147" fmla="*/ 47141 w 258763"/>
              <a:gd name="connsiteY147" fmla="*/ 39986 h 330201"/>
              <a:gd name="connsiteX148" fmla="*/ 36764 w 258763"/>
              <a:gd name="connsiteY148" fmla="*/ 34826 h 330201"/>
              <a:gd name="connsiteX149" fmla="*/ 26387 w 258763"/>
              <a:gd name="connsiteY149" fmla="*/ 27087 h 330201"/>
              <a:gd name="connsiteX150" fmla="*/ 18605 w 258763"/>
              <a:gd name="connsiteY150" fmla="*/ 19348 h 330201"/>
              <a:gd name="connsiteX151" fmla="*/ 13416 w 258763"/>
              <a:gd name="connsiteY151" fmla="*/ 12899 h 330201"/>
              <a:gd name="connsiteX152" fmla="*/ 10822 w 258763"/>
              <a:gd name="connsiteY152" fmla="*/ 6450 h 330201"/>
              <a:gd name="connsiteX153" fmla="*/ 9525 w 258763"/>
              <a:gd name="connsiteY153" fmla="*/ 1290 h 330201"/>
              <a:gd name="connsiteX154" fmla="*/ 9525 w 258763"/>
              <a:gd name="connsiteY154" fmla="*/ 0 h 33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58763" h="330201">
                <a:moveTo>
                  <a:pt x="43815" y="130175"/>
                </a:moveTo>
                <a:cubicBezTo>
                  <a:pt x="34925" y="130175"/>
                  <a:pt x="28575" y="137968"/>
                  <a:pt x="28575" y="147060"/>
                </a:cubicBezTo>
                <a:cubicBezTo>
                  <a:pt x="28575" y="147060"/>
                  <a:pt x="28575" y="147060"/>
                  <a:pt x="28575" y="227590"/>
                </a:cubicBezTo>
                <a:cubicBezTo>
                  <a:pt x="28575" y="236682"/>
                  <a:pt x="34925" y="244475"/>
                  <a:pt x="43815" y="244475"/>
                </a:cubicBezTo>
                <a:cubicBezTo>
                  <a:pt x="52705" y="244475"/>
                  <a:pt x="60325" y="236682"/>
                  <a:pt x="60325" y="227590"/>
                </a:cubicBezTo>
                <a:cubicBezTo>
                  <a:pt x="60325" y="227590"/>
                  <a:pt x="60325" y="227590"/>
                  <a:pt x="60325" y="147060"/>
                </a:cubicBezTo>
                <a:cubicBezTo>
                  <a:pt x="60325" y="137968"/>
                  <a:pt x="52705" y="130175"/>
                  <a:pt x="43815" y="130175"/>
                </a:cubicBezTo>
                <a:close/>
                <a:moveTo>
                  <a:pt x="221457" y="98425"/>
                </a:moveTo>
                <a:cubicBezTo>
                  <a:pt x="215008" y="98425"/>
                  <a:pt x="211138" y="103579"/>
                  <a:pt x="211138" y="110021"/>
                </a:cubicBezTo>
                <a:lnTo>
                  <a:pt x="211138" y="265918"/>
                </a:lnTo>
                <a:cubicBezTo>
                  <a:pt x="211138" y="271072"/>
                  <a:pt x="215008" y="276225"/>
                  <a:pt x="221457" y="276225"/>
                </a:cubicBezTo>
                <a:cubicBezTo>
                  <a:pt x="227907" y="276225"/>
                  <a:pt x="231776" y="271072"/>
                  <a:pt x="231776" y="265918"/>
                </a:cubicBezTo>
                <a:cubicBezTo>
                  <a:pt x="231776" y="265918"/>
                  <a:pt x="231776" y="265918"/>
                  <a:pt x="231776" y="110021"/>
                </a:cubicBezTo>
                <a:cubicBezTo>
                  <a:pt x="231776" y="103579"/>
                  <a:pt x="227907" y="98425"/>
                  <a:pt x="221457" y="98425"/>
                </a:cubicBezTo>
                <a:close/>
                <a:moveTo>
                  <a:pt x="80216" y="71438"/>
                </a:moveTo>
                <a:cubicBezTo>
                  <a:pt x="80216" y="71438"/>
                  <a:pt x="80216" y="71438"/>
                  <a:pt x="236768" y="71438"/>
                </a:cubicBezTo>
                <a:cubicBezTo>
                  <a:pt x="258763" y="71438"/>
                  <a:pt x="258763" y="71438"/>
                  <a:pt x="258763" y="93324"/>
                </a:cubicBezTo>
                <a:cubicBezTo>
                  <a:pt x="258763" y="93324"/>
                  <a:pt x="258763" y="93324"/>
                  <a:pt x="258763" y="274844"/>
                </a:cubicBezTo>
                <a:cubicBezTo>
                  <a:pt x="258763" y="330201"/>
                  <a:pt x="258763" y="330201"/>
                  <a:pt x="204423" y="330201"/>
                </a:cubicBezTo>
                <a:cubicBezTo>
                  <a:pt x="204423" y="330201"/>
                  <a:pt x="204423" y="330201"/>
                  <a:pt x="113856" y="330201"/>
                </a:cubicBezTo>
                <a:cubicBezTo>
                  <a:pt x="59515" y="330201"/>
                  <a:pt x="59515" y="330201"/>
                  <a:pt x="59515" y="274844"/>
                </a:cubicBezTo>
                <a:cubicBezTo>
                  <a:pt x="59515" y="274844"/>
                  <a:pt x="59515" y="274844"/>
                  <a:pt x="59515" y="267120"/>
                </a:cubicBezTo>
                <a:cubicBezTo>
                  <a:pt x="54340" y="269694"/>
                  <a:pt x="49165" y="270982"/>
                  <a:pt x="42696" y="270982"/>
                </a:cubicBezTo>
                <a:cubicBezTo>
                  <a:pt x="19407" y="270982"/>
                  <a:pt x="0" y="251671"/>
                  <a:pt x="0" y="227211"/>
                </a:cubicBezTo>
                <a:cubicBezTo>
                  <a:pt x="0" y="227211"/>
                  <a:pt x="0" y="227211"/>
                  <a:pt x="0" y="147394"/>
                </a:cubicBezTo>
                <a:cubicBezTo>
                  <a:pt x="0" y="122933"/>
                  <a:pt x="19407" y="103623"/>
                  <a:pt x="42696" y="103623"/>
                </a:cubicBezTo>
                <a:cubicBezTo>
                  <a:pt x="49165" y="103623"/>
                  <a:pt x="54340" y="104910"/>
                  <a:pt x="59515" y="107485"/>
                </a:cubicBezTo>
                <a:cubicBezTo>
                  <a:pt x="59515" y="107485"/>
                  <a:pt x="59515" y="107485"/>
                  <a:pt x="59515" y="93324"/>
                </a:cubicBezTo>
                <a:cubicBezTo>
                  <a:pt x="59515" y="71438"/>
                  <a:pt x="59515" y="71438"/>
                  <a:pt x="80216" y="71438"/>
                </a:cubicBezTo>
                <a:close/>
                <a:moveTo>
                  <a:pt x="107950" y="0"/>
                </a:moveTo>
                <a:cubicBezTo>
                  <a:pt x="107950" y="0"/>
                  <a:pt x="107950" y="0"/>
                  <a:pt x="109247" y="1290"/>
                </a:cubicBezTo>
                <a:cubicBezTo>
                  <a:pt x="110544" y="1290"/>
                  <a:pt x="111841" y="2580"/>
                  <a:pt x="113139" y="2580"/>
                </a:cubicBezTo>
                <a:cubicBezTo>
                  <a:pt x="114436" y="3870"/>
                  <a:pt x="117030" y="3870"/>
                  <a:pt x="119624" y="5160"/>
                </a:cubicBezTo>
                <a:cubicBezTo>
                  <a:pt x="120921" y="6450"/>
                  <a:pt x="123515" y="6450"/>
                  <a:pt x="126110" y="7739"/>
                </a:cubicBezTo>
                <a:cubicBezTo>
                  <a:pt x="131298" y="10319"/>
                  <a:pt x="137784" y="11609"/>
                  <a:pt x="144269" y="12899"/>
                </a:cubicBezTo>
                <a:cubicBezTo>
                  <a:pt x="144269" y="12899"/>
                  <a:pt x="144269" y="12899"/>
                  <a:pt x="145566" y="12899"/>
                </a:cubicBezTo>
                <a:cubicBezTo>
                  <a:pt x="145566" y="12899"/>
                  <a:pt x="146863" y="12899"/>
                  <a:pt x="146863" y="14189"/>
                </a:cubicBezTo>
                <a:cubicBezTo>
                  <a:pt x="146863" y="14189"/>
                  <a:pt x="146863" y="14189"/>
                  <a:pt x="148161" y="14189"/>
                </a:cubicBezTo>
                <a:cubicBezTo>
                  <a:pt x="148161" y="14189"/>
                  <a:pt x="149458" y="14189"/>
                  <a:pt x="149458" y="14189"/>
                </a:cubicBezTo>
                <a:cubicBezTo>
                  <a:pt x="149458" y="14189"/>
                  <a:pt x="150755" y="14189"/>
                  <a:pt x="152052" y="14189"/>
                </a:cubicBezTo>
                <a:cubicBezTo>
                  <a:pt x="152052" y="15478"/>
                  <a:pt x="153349" y="15478"/>
                  <a:pt x="154646" y="15478"/>
                </a:cubicBezTo>
                <a:cubicBezTo>
                  <a:pt x="154646" y="15478"/>
                  <a:pt x="154646" y="15478"/>
                  <a:pt x="155943" y="15478"/>
                </a:cubicBezTo>
                <a:cubicBezTo>
                  <a:pt x="155943" y="15478"/>
                  <a:pt x="155943" y="15478"/>
                  <a:pt x="157240" y="15478"/>
                </a:cubicBezTo>
                <a:cubicBezTo>
                  <a:pt x="157240" y="15478"/>
                  <a:pt x="157240" y="15478"/>
                  <a:pt x="158537" y="16768"/>
                </a:cubicBezTo>
                <a:cubicBezTo>
                  <a:pt x="158537" y="16768"/>
                  <a:pt x="158537" y="16768"/>
                  <a:pt x="159835" y="16768"/>
                </a:cubicBezTo>
                <a:cubicBezTo>
                  <a:pt x="161132" y="16768"/>
                  <a:pt x="161132" y="16768"/>
                  <a:pt x="162429" y="16768"/>
                </a:cubicBezTo>
                <a:cubicBezTo>
                  <a:pt x="163726" y="16768"/>
                  <a:pt x="163726" y="16768"/>
                  <a:pt x="165023" y="18058"/>
                </a:cubicBezTo>
                <a:cubicBezTo>
                  <a:pt x="165023" y="18058"/>
                  <a:pt x="165023" y="18058"/>
                  <a:pt x="166320" y="18058"/>
                </a:cubicBezTo>
                <a:cubicBezTo>
                  <a:pt x="166320" y="18058"/>
                  <a:pt x="166320" y="18058"/>
                  <a:pt x="167617" y="18058"/>
                </a:cubicBezTo>
                <a:cubicBezTo>
                  <a:pt x="167617" y="18058"/>
                  <a:pt x="167617" y="18058"/>
                  <a:pt x="168914" y="18058"/>
                </a:cubicBezTo>
                <a:cubicBezTo>
                  <a:pt x="168914" y="18058"/>
                  <a:pt x="168914" y="18058"/>
                  <a:pt x="170211" y="18058"/>
                </a:cubicBezTo>
                <a:cubicBezTo>
                  <a:pt x="172806" y="19348"/>
                  <a:pt x="174103" y="19348"/>
                  <a:pt x="176697" y="20638"/>
                </a:cubicBezTo>
                <a:cubicBezTo>
                  <a:pt x="180588" y="21928"/>
                  <a:pt x="184480" y="23218"/>
                  <a:pt x="188371" y="24507"/>
                </a:cubicBezTo>
                <a:cubicBezTo>
                  <a:pt x="190965" y="25797"/>
                  <a:pt x="192262" y="25797"/>
                  <a:pt x="193559" y="27087"/>
                </a:cubicBezTo>
                <a:cubicBezTo>
                  <a:pt x="194856" y="28377"/>
                  <a:pt x="194856" y="28377"/>
                  <a:pt x="194856" y="28377"/>
                </a:cubicBezTo>
                <a:cubicBezTo>
                  <a:pt x="196154" y="28377"/>
                  <a:pt x="196154" y="28377"/>
                  <a:pt x="196154" y="29667"/>
                </a:cubicBezTo>
                <a:cubicBezTo>
                  <a:pt x="197451" y="29667"/>
                  <a:pt x="197451" y="29667"/>
                  <a:pt x="197451" y="29667"/>
                </a:cubicBezTo>
                <a:cubicBezTo>
                  <a:pt x="198748" y="29667"/>
                  <a:pt x="198748" y="30957"/>
                  <a:pt x="198748" y="30957"/>
                </a:cubicBezTo>
                <a:cubicBezTo>
                  <a:pt x="202639" y="33536"/>
                  <a:pt x="205233" y="36116"/>
                  <a:pt x="207828" y="38696"/>
                </a:cubicBezTo>
                <a:cubicBezTo>
                  <a:pt x="210422" y="41276"/>
                  <a:pt x="211719" y="45145"/>
                  <a:pt x="213016" y="47725"/>
                </a:cubicBezTo>
                <a:cubicBezTo>
                  <a:pt x="214313" y="50305"/>
                  <a:pt x="214313" y="52884"/>
                  <a:pt x="214313" y="55464"/>
                </a:cubicBezTo>
                <a:cubicBezTo>
                  <a:pt x="214313" y="56754"/>
                  <a:pt x="214313" y="56754"/>
                  <a:pt x="214313" y="58044"/>
                </a:cubicBezTo>
                <a:cubicBezTo>
                  <a:pt x="214313" y="58044"/>
                  <a:pt x="214313" y="59334"/>
                  <a:pt x="213016" y="59334"/>
                </a:cubicBezTo>
                <a:cubicBezTo>
                  <a:pt x="213016" y="59334"/>
                  <a:pt x="213016" y="59334"/>
                  <a:pt x="213016" y="60623"/>
                </a:cubicBezTo>
                <a:cubicBezTo>
                  <a:pt x="213016" y="61913"/>
                  <a:pt x="213016" y="61913"/>
                  <a:pt x="213016" y="61913"/>
                </a:cubicBezTo>
                <a:cubicBezTo>
                  <a:pt x="213016" y="61913"/>
                  <a:pt x="213016" y="61913"/>
                  <a:pt x="211719" y="60623"/>
                </a:cubicBezTo>
                <a:cubicBezTo>
                  <a:pt x="211719" y="60623"/>
                  <a:pt x="211719" y="59334"/>
                  <a:pt x="210422" y="59334"/>
                </a:cubicBezTo>
                <a:cubicBezTo>
                  <a:pt x="210422" y="59334"/>
                  <a:pt x="210422" y="58044"/>
                  <a:pt x="209125" y="58044"/>
                </a:cubicBezTo>
                <a:cubicBezTo>
                  <a:pt x="207828" y="56754"/>
                  <a:pt x="205233" y="55464"/>
                  <a:pt x="203936" y="54174"/>
                </a:cubicBezTo>
                <a:cubicBezTo>
                  <a:pt x="201342" y="54174"/>
                  <a:pt x="200045" y="52884"/>
                  <a:pt x="197451" y="51594"/>
                </a:cubicBezTo>
                <a:cubicBezTo>
                  <a:pt x="194856" y="51594"/>
                  <a:pt x="192262" y="50305"/>
                  <a:pt x="189668" y="50305"/>
                </a:cubicBezTo>
                <a:cubicBezTo>
                  <a:pt x="188371" y="50305"/>
                  <a:pt x="188371" y="50305"/>
                  <a:pt x="187074" y="50305"/>
                </a:cubicBezTo>
                <a:cubicBezTo>
                  <a:pt x="187074" y="49015"/>
                  <a:pt x="185777" y="49015"/>
                  <a:pt x="184480" y="49015"/>
                </a:cubicBezTo>
                <a:cubicBezTo>
                  <a:pt x="183182" y="49015"/>
                  <a:pt x="181885" y="49015"/>
                  <a:pt x="180588" y="47725"/>
                </a:cubicBezTo>
                <a:cubicBezTo>
                  <a:pt x="176697" y="47725"/>
                  <a:pt x="174103" y="47725"/>
                  <a:pt x="170211" y="46435"/>
                </a:cubicBezTo>
                <a:cubicBezTo>
                  <a:pt x="168914" y="46435"/>
                  <a:pt x="166320" y="45145"/>
                  <a:pt x="165023" y="45145"/>
                </a:cubicBezTo>
                <a:cubicBezTo>
                  <a:pt x="165023" y="45145"/>
                  <a:pt x="165023" y="45145"/>
                  <a:pt x="163726" y="45145"/>
                </a:cubicBezTo>
                <a:cubicBezTo>
                  <a:pt x="163726" y="45145"/>
                  <a:pt x="163726" y="45145"/>
                  <a:pt x="162429" y="45145"/>
                </a:cubicBezTo>
                <a:cubicBezTo>
                  <a:pt x="162429" y="45145"/>
                  <a:pt x="162429" y="45145"/>
                  <a:pt x="159835" y="43855"/>
                </a:cubicBezTo>
                <a:cubicBezTo>
                  <a:pt x="159835" y="43855"/>
                  <a:pt x="159835" y="43855"/>
                  <a:pt x="158537" y="43855"/>
                </a:cubicBezTo>
                <a:cubicBezTo>
                  <a:pt x="157240" y="43855"/>
                  <a:pt x="157240" y="43855"/>
                  <a:pt x="155943" y="42565"/>
                </a:cubicBezTo>
                <a:cubicBezTo>
                  <a:pt x="154646" y="42565"/>
                  <a:pt x="153349" y="42565"/>
                  <a:pt x="152052" y="42565"/>
                </a:cubicBezTo>
                <a:cubicBezTo>
                  <a:pt x="152052" y="41276"/>
                  <a:pt x="150755" y="41276"/>
                  <a:pt x="149458" y="41276"/>
                </a:cubicBezTo>
                <a:cubicBezTo>
                  <a:pt x="148161" y="41276"/>
                  <a:pt x="146863" y="39986"/>
                  <a:pt x="146863" y="39986"/>
                </a:cubicBezTo>
                <a:cubicBezTo>
                  <a:pt x="142972" y="38696"/>
                  <a:pt x="139081" y="36116"/>
                  <a:pt x="135189" y="34826"/>
                </a:cubicBezTo>
                <a:cubicBezTo>
                  <a:pt x="131298" y="32247"/>
                  <a:pt x="128704" y="29667"/>
                  <a:pt x="124813" y="27087"/>
                </a:cubicBezTo>
                <a:cubicBezTo>
                  <a:pt x="122218" y="24507"/>
                  <a:pt x="119624" y="21928"/>
                  <a:pt x="117030" y="19348"/>
                </a:cubicBezTo>
                <a:cubicBezTo>
                  <a:pt x="115733" y="16768"/>
                  <a:pt x="113139" y="15478"/>
                  <a:pt x="111841" y="12899"/>
                </a:cubicBezTo>
                <a:cubicBezTo>
                  <a:pt x="110544" y="10319"/>
                  <a:pt x="110544" y="7739"/>
                  <a:pt x="109247" y="6450"/>
                </a:cubicBezTo>
                <a:cubicBezTo>
                  <a:pt x="109247" y="3870"/>
                  <a:pt x="107950" y="2580"/>
                  <a:pt x="107950" y="1290"/>
                </a:cubicBezTo>
                <a:cubicBezTo>
                  <a:pt x="107950" y="1290"/>
                  <a:pt x="107950" y="0"/>
                  <a:pt x="107950" y="0"/>
                </a:cubicBezTo>
                <a:close/>
                <a:moveTo>
                  <a:pt x="9525" y="0"/>
                </a:moveTo>
                <a:cubicBezTo>
                  <a:pt x="9525" y="0"/>
                  <a:pt x="9525" y="0"/>
                  <a:pt x="10822" y="1290"/>
                </a:cubicBezTo>
                <a:cubicBezTo>
                  <a:pt x="12119" y="1290"/>
                  <a:pt x="12119" y="2580"/>
                  <a:pt x="14713" y="2580"/>
                </a:cubicBezTo>
                <a:cubicBezTo>
                  <a:pt x="16010" y="3870"/>
                  <a:pt x="17308" y="3870"/>
                  <a:pt x="19902" y="5160"/>
                </a:cubicBezTo>
                <a:cubicBezTo>
                  <a:pt x="22496" y="6450"/>
                  <a:pt x="25090" y="6450"/>
                  <a:pt x="27684" y="7739"/>
                </a:cubicBezTo>
                <a:cubicBezTo>
                  <a:pt x="32873" y="9029"/>
                  <a:pt x="39358" y="11609"/>
                  <a:pt x="45844" y="12899"/>
                </a:cubicBezTo>
                <a:cubicBezTo>
                  <a:pt x="45844" y="12899"/>
                  <a:pt x="45844" y="12899"/>
                  <a:pt x="47141" y="12899"/>
                </a:cubicBezTo>
                <a:cubicBezTo>
                  <a:pt x="47141" y="12899"/>
                  <a:pt x="47141" y="12899"/>
                  <a:pt x="48438" y="12899"/>
                </a:cubicBezTo>
                <a:cubicBezTo>
                  <a:pt x="48438" y="12899"/>
                  <a:pt x="48438" y="12899"/>
                  <a:pt x="48438" y="14189"/>
                </a:cubicBezTo>
                <a:cubicBezTo>
                  <a:pt x="49735" y="14189"/>
                  <a:pt x="49735" y="14189"/>
                  <a:pt x="49735" y="14189"/>
                </a:cubicBezTo>
                <a:cubicBezTo>
                  <a:pt x="51032" y="14189"/>
                  <a:pt x="52329" y="14189"/>
                  <a:pt x="52329" y="14189"/>
                </a:cubicBezTo>
                <a:cubicBezTo>
                  <a:pt x="53627" y="15478"/>
                  <a:pt x="54924" y="15478"/>
                  <a:pt x="54924" y="15478"/>
                </a:cubicBezTo>
                <a:cubicBezTo>
                  <a:pt x="56221" y="15478"/>
                  <a:pt x="56221" y="15478"/>
                  <a:pt x="56221" y="15478"/>
                </a:cubicBezTo>
                <a:cubicBezTo>
                  <a:pt x="57518" y="15478"/>
                  <a:pt x="57518" y="15478"/>
                  <a:pt x="57518" y="15478"/>
                </a:cubicBezTo>
                <a:cubicBezTo>
                  <a:pt x="58815" y="15478"/>
                  <a:pt x="58815" y="15478"/>
                  <a:pt x="58815" y="15478"/>
                </a:cubicBezTo>
                <a:cubicBezTo>
                  <a:pt x="60112" y="16768"/>
                  <a:pt x="60112" y="16768"/>
                  <a:pt x="60112" y="16768"/>
                </a:cubicBezTo>
                <a:cubicBezTo>
                  <a:pt x="61409" y="16768"/>
                  <a:pt x="62706" y="16768"/>
                  <a:pt x="62706" y="16768"/>
                </a:cubicBezTo>
                <a:cubicBezTo>
                  <a:pt x="64003" y="16768"/>
                  <a:pt x="65301" y="16768"/>
                  <a:pt x="65301" y="18058"/>
                </a:cubicBezTo>
                <a:cubicBezTo>
                  <a:pt x="65301" y="18058"/>
                  <a:pt x="65301" y="18058"/>
                  <a:pt x="66598" y="18058"/>
                </a:cubicBezTo>
                <a:cubicBezTo>
                  <a:pt x="66598" y="18058"/>
                  <a:pt x="66598" y="18058"/>
                  <a:pt x="69192" y="18058"/>
                </a:cubicBezTo>
                <a:cubicBezTo>
                  <a:pt x="69192" y="18058"/>
                  <a:pt x="69192" y="18058"/>
                  <a:pt x="70489" y="18058"/>
                </a:cubicBezTo>
                <a:cubicBezTo>
                  <a:pt x="70489" y="18058"/>
                  <a:pt x="70489" y="18058"/>
                  <a:pt x="71786" y="18058"/>
                </a:cubicBezTo>
                <a:cubicBezTo>
                  <a:pt x="73083" y="19348"/>
                  <a:pt x="75677" y="19348"/>
                  <a:pt x="76975" y="20638"/>
                </a:cubicBezTo>
                <a:cubicBezTo>
                  <a:pt x="82163" y="20638"/>
                  <a:pt x="86054" y="23218"/>
                  <a:pt x="89946" y="24507"/>
                </a:cubicBezTo>
                <a:cubicBezTo>
                  <a:pt x="91243" y="25797"/>
                  <a:pt x="93837" y="25797"/>
                  <a:pt x="95134" y="27087"/>
                </a:cubicBezTo>
                <a:cubicBezTo>
                  <a:pt x="95134" y="27087"/>
                  <a:pt x="96431" y="28377"/>
                  <a:pt x="96431" y="28377"/>
                </a:cubicBezTo>
                <a:cubicBezTo>
                  <a:pt x="96431" y="28377"/>
                  <a:pt x="97728" y="28377"/>
                  <a:pt x="97728" y="28377"/>
                </a:cubicBezTo>
                <a:cubicBezTo>
                  <a:pt x="97728" y="29667"/>
                  <a:pt x="99025" y="29667"/>
                  <a:pt x="99025" y="29667"/>
                </a:cubicBezTo>
                <a:cubicBezTo>
                  <a:pt x="99025" y="29667"/>
                  <a:pt x="100323" y="30957"/>
                  <a:pt x="100323" y="30957"/>
                </a:cubicBezTo>
                <a:cubicBezTo>
                  <a:pt x="102917" y="33536"/>
                  <a:pt x="106808" y="36116"/>
                  <a:pt x="108105" y="38696"/>
                </a:cubicBezTo>
                <a:cubicBezTo>
                  <a:pt x="110700" y="41276"/>
                  <a:pt x="111997" y="45145"/>
                  <a:pt x="113294" y="47725"/>
                </a:cubicBezTo>
                <a:cubicBezTo>
                  <a:pt x="114591" y="50305"/>
                  <a:pt x="115888" y="52884"/>
                  <a:pt x="114591" y="55464"/>
                </a:cubicBezTo>
                <a:cubicBezTo>
                  <a:pt x="114591" y="56754"/>
                  <a:pt x="114591" y="56754"/>
                  <a:pt x="114591" y="58044"/>
                </a:cubicBezTo>
                <a:cubicBezTo>
                  <a:pt x="114591" y="58044"/>
                  <a:pt x="114591" y="59334"/>
                  <a:pt x="114591" y="59334"/>
                </a:cubicBezTo>
                <a:cubicBezTo>
                  <a:pt x="114591" y="59334"/>
                  <a:pt x="114591" y="59334"/>
                  <a:pt x="114591" y="60623"/>
                </a:cubicBezTo>
                <a:cubicBezTo>
                  <a:pt x="114591" y="60623"/>
                  <a:pt x="113294" y="60623"/>
                  <a:pt x="113294" y="61913"/>
                </a:cubicBezTo>
                <a:cubicBezTo>
                  <a:pt x="113294" y="60623"/>
                  <a:pt x="113294" y="60623"/>
                  <a:pt x="111997" y="60623"/>
                </a:cubicBezTo>
                <a:cubicBezTo>
                  <a:pt x="111997" y="60623"/>
                  <a:pt x="111997" y="59334"/>
                  <a:pt x="111997" y="59334"/>
                </a:cubicBezTo>
                <a:cubicBezTo>
                  <a:pt x="110700" y="59334"/>
                  <a:pt x="110700" y="58044"/>
                  <a:pt x="110700" y="58044"/>
                </a:cubicBezTo>
                <a:cubicBezTo>
                  <a:pt x="110700" y="58044"/>
                  <a:pt x="110700" y="58044"/>
                  <a:pt x="109403" y="58044"/>
                </a:cubicBezTo>
                <a:cubicBezTo>
                  <a:pt x="108105" y="56754"/>
                  <a:pt x="106808" y="55464"/>
                  <a:pt x="104214" y="54174"/>
                </a:cubicBezTo>
                <a:cubicBezTo>
                  <a:pt x="102917" y="54174"/>
                  <a:pt x="100323" y="52884"/>
                  <a:pt x="97728" y="51594"/>
                </a:cubicBezTo>
                <a:cubicBezTo>
                  <a:pt x="96431" y="51594"/>
                  <a:pt x="93837" y="50305"/>
                  <a:pt x="89946" y="50305"/>
                </a:cubicBezTo>
                <a:cubicBezTo>
                  <a:pt x="89946" y="50305"/>
                  <a:pt x="88649" y="50305"/>
                  <a:pt x="88649" y="50305"/>
                </a:cubicBezTo>
                <a:cubicBezTo>
                  <a:pt x="87351" y="49015"/>
                  <a:pt x="87351" y="49015"/>
                  <a:pt x="86054" y="49015"/>
                </a:cubicBezTo>
                <a:cubicBezTo>
                  <a:pt x="84757" y="49015"/>
                  <a:pt x="83460" y="49015"/>
                  <a:pt x="80866" y="47725"/>
                </a:cubicBezTo>
                <a:cubicBezTo>
                  <a:pt x="78272" y="47725"/>
                  <a:pt x="74380" y="47725"/>
                  <a:pt x="71786" y="46435"/>
                </a:cubicBezTo>
                <a:cubicBezTo>
                  <a:pt x="69192" y="46435"/>
                  <a:pt x="67895" y="45145"/>
                  <a:pt x="66598" y="45145"/>
                </a:cubicBezTo>
                <a:cubicBezTo>
                  <a:pt x="66598" y="45145"/>
                  <a:pt x="66598" y="45145"/>
                  <a:pt x="65301" y="45145"/>
                </a:cubicBezTo>
                <a:cubicBezTo>
                  <a:pt x="65301" y="45145"/>
                  <a:pt x="65301" y="45145"/>
                  <a:pt x="64003" y="45145"/>
                </a:cubicBezTo>
                <a:cubicBezTo>
                  <a:pt x="64003" y="45145"/>
                  <a:pt x="64003" y="45145"/>
                  <a:pt x="62706" y="45145"/>
                </a:cubicBezTo>
                <a:cubicBezTo>
                  <a:pt x="62706" y="45145"/>
                  <a:pt x="62706" y="45145"/>
                  <a:pt x="61409" y="43855"/>
                </a:cubicBezTo>
                <a:cubicBezTo>
                  <a:pt x="61409" y="43855"/>
                  <a:pt x="61409" y="43855"/>
                  <a:pt x="60112" y="43855"/>
                </a:cubicBezTo>
                <a:cubicBezTo>
                  <a:pt x="58815" y="43855"/>
                  <a:pt x="57518" y="43855"/>
                  <a:pt x="56221" y="42565"/>
                </a:cubicBezTo>
                <a:cubicBezTo>
                  <a:pt x="56221" y="42565"/>
                  <a:pt x="54924" y="42565"/>
                  <a:pt x="53627" y="42565"/>
                </a:cubicBezTo>
                <a:cubicBezTo>
                  <a:pt x="52329" y="41276"/>
                  <a:pt x="51032" y="41276"/>
                  <a:pt x="51032" y="41276"/>
                </a:cubicBezTo>
                <a:cubicBezTo>
                  <a:pt x="49735" y="41276"/>
                  <a:pt x="48438" y="39986"/>
                  <a:pt x="47141" y="39986"/>
                </a:cubicBezTo>
                <a:cubicBezTo>
                  <a:pt x="43250" y="38696"/>
                  <a:pt x="39358" y="36116"/>
                  <a:pt x="36764" y="34826"/>
                </a:cubicBezTo>
                <a:cubicBezTo>
                  <a:pt x="32873" y="32247"/>
                  <a:pt x="28982" y="29667"/>
                  <a:pt x="26387" y="27087"/>
                </a:cubicBezTo>
                <a:cubicBezTo>
                  <a:pt x="23793" y="24507"/>
                  <a:pt x="21199" y="21928"/>
                  <a:pt x="18605" y="19348"/>
                </a:cubicBezTo>
                <a:cubicBezTo>
                  <a:pt x="16010" y="18058"/>
                  <a:pt x="14713" y="15478"/>
                  <a:pt x="13416" y="12899"/>
                </a:cubicBezTo>
                <a:cubicBezTo>
                  <a:pt x="12119" y="10319"/>
                  <a:pt x="10822" y="7739"/>
                  <a:pt x="10822" y="6450"/>
                </a:cubicBezTo>
                <a:cubicBezTo>
                  <a:pt x="9525" y="3870"/>
                  <a:pt x="9525" y="2580"/>
                  <a:pt x="9525" y="1290"/>
                </a:cubicBezTo>
                <a:cubicBezTo>
                  <a:pt x="9525" y="0"/>
                  <a:pt x="9525" y="0"/>
                  <a:pt x="95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ş1îdê">
            <a:extLst>
              <a:ext uri="{FF2B5EF4-FFF2-40B4-BE49-F238E27FC236}">
                <a16:creationId xmlns="" xmlns:p14="http://schemas.microsoft.com/office/powerpoint/2010/main" xmlns:a16="http://schemas.microsoft.com/office/drawing/2014/main" id="{3118FCEA-F800-4390-BE4F-ADC0943ECC3A}"/>
              </a:ext>
            </a:extLst>
          </p:cNvPr>
          <p:cNvSpPr/>
          <p:nvPr/>
        </p:nvSpPr>
        <p:spPr>
          <a:xfrm>
            <a:off x="5743770" y="2661007"/>
            <a:ext cx="941524" cy="896474"/>
          </a:xfrm>
          <a:custGeom>
            <a:avLst/>
            <a:gdLst>
              <a:gd name="connsiteX0" fmla="*/ 101402 w 331788"/>
              <a:gd name="connsiteY0" fmla="*/ 200025 h 315913"/>
              <a:gd name="connsiteX1" fmla="*/ 93663 w 331788"/>
              <a:gd name="connsiteY1" fmla="*/ 207840 h 315913"/>
              <a:gd name="connsiteX2" fmla="*/ 93663 w 331788"/>
              <a:gd name="connsiteY2" fmla="*/ 301625 h 315913"/>
              <a:gd name="connsiteX3" fmla="*/ 137518 w 331788"/>
              <a:gd name="connsiteY3" fmla="*/ 301625 h 315913"/>
              <a:gd name="connsiteX4" fmla="*/ 137518 w 331788"/>
              <a:gd name="connsiteY4" fmla="*/ 250825 h 315913"/>
              <a:gd name="connsiteX5" fmla="*/ 143967 w 331788"/>
              <a:gd name="connsiteY5" fmla="*/ 244312 h 315913"/>
              <a:gd name="connsiteX6" fmla="*/ 187822 w 331788"/>
              <a:gd name="connsiteY6" fmla="*/ 244312 h 315913"/>
              <a:gd name="connsiteX7" fmla="*/ 194271 w 331788"/>
              <a:gd name="connsiteY7" fmla="*/ 250825 h 315913"/>
              <a:gd name="connsiteX8" fmla="*/ 194271 w 331788"/>
              <a:gd name="connsiteY8" fmla="*/ 301625 h 315913"/>
              <a:gd name="connsiteX9" fmla="*/ 230387 w 331788"/>
              <a:gd name="connsiteY9" fmla="*/ 301625 h 315913"/>
              <a:gd name="connsiteX10" fmla="*/ 238126 w 331788"/>
              <a:gd name="connsiteY10" fmla="*/ 295112 h 315913"/>
              <a:gd name="connsiteX11" fmla="*/ 238126 w 331788"/>
              <a:gd name="connsiteY11" fmla="*/ 207840 h 315913"/>
              <a:gd name="connsiteX12" fmla="*/ 230387 w 331788"/>
              <a:gd name="connsiteY12" fmla="*/ 200025 h 315913"/>
              <a:gd name="connsiteX13" fmla="*/ 101402 w 331788"/>
              <a:gd name="connsiteY13" fmla="*/ 200025 h 315913"/>
              <a:gd name="connsiteX14" fmla="*/ 258908 w 331788"/>
              <a:gd name="connsiteY14" fmla="*/ 122237 h 315913"/>
              <a:gd name="connsiteX15" fmla="*/ 252413 w 331788"/>
              <a:gd name="connsiteY15" fmla="*/ 129801 h 315913"/>
              <a:gd name="connsiteX16" fmla="*/ 252413 w 331788"/>
              <a:gd name="connsiteY16" fmla="*/ 157536 h 315913"/>
              <a:gd name="connsiteX17" fmla="*/ 258908 w 331788"/>
              <a:gd name="connsiteY17" fmla="*/ 165100 h 315913"/>
              <a:gd name="connsiteX18" fmla="*/ 266701 w 331788"/>
              <a:gd name="connsiteY18" fmla="*/ 157536 h 315913"/>
              <a:gd name="connsiteX19" fmla="*/ 266701 w 331788"/>
              <a:gd name="connsiteY19" fmla="*/ 129801 h 315913"/>
              <a:gd name="connsiteX20" fmla="*/ 258908 w 331788"/>
              <a:gd name="connsiteY20" fmla="*/ 122237 h 315913"/>
              <a:gd name="connsiteX21" fmla="*/ 230332 w 331788"/>
              <a:gd name="connsiteY21" fmla="*/ 122237 h 315913"/>
              <a:gd name="connsiteX22" fmla="*/ 223838 w 331788"/>
              <a:gd name="connsiteY22" fmla="*/ 129801 h 315913"/>
              <a:gd name="connsiteX23" fmla="*/ 223838 w 331788"/>
              <a:gd name="connsiteY23" fmla="*/ 157536 h 315913"/>
              <a:gd name="connsiteX24" fmla="*/ 230332 w 331788"/>
              <a:gd name="connsiteY24" fmla="*/ 165100 h 315913"/>
              <a:gd name="connsiteX25" fmla="*/ 238126 w 331788"/>
              <a:gd name="connsiteY25" fmla="*/ 157536 h 315913"/>
              <a:gd name="connsiteX26" fmla="*/ 238126 w 331788"/>
              <a:gd name="connsiteY26" fmla="*/ 129801 h 315913"/>
              <a:gd name="connsiteX27" fmla="*/ 230332 w 331788"/>
              <a:gd name="connsiteY27" fmla="*/ 122237 h 315913"/>
              <a:gd name="connsiteX28" fmla="*/ 201468 w 331788"/>
              <a:gd name="connsiteY28" fmla="*/ 122237 h 315913"/>
              <a:gd name="connsiteX29" fmla="*/ 193675 w 331788"/>
              <a:gd name="connsiteY29" fmla="*/ 129801 h 315913"/>
              <a:gd name="connsiteX30" fmla="*/ 193675 w 331788"/>
              <a:gd name="connsiteY30" fmla="*/ 157536 h 315913"/>
              <a:gd name="connsiteX31" fmla="*/ 201468 w 331788"/>
              <a:gd name="connsiteY31" fmla="*/ 165100 h 315913"/>
              <a:gd name="connsiteX32" fmla="*/ 207963 w 331788"/>
              <a:gd name="connsiteY32" fmla="*/ 157536 h 315913"/>
              <a:gd name="connsiteX33" fmla="*/ 207963 w 331788"/>
              <a:gd name="connsiteY33" fmla="*/ 129801 h 315913"/>
              <a:gd name="connsiteX34" fmla="*/ 201468 w 331788"/>
              <a:gd name="connsiteY34" fmla="*/ 122237 h 315913"/>
              <a:gd name="connsiteX35" fmla="*/ 128732 w 331788"/>
              <a:gd name="connsiteY35" fmla="*/ 122237 h 315913"/>
              <a:gd name="connsiteX36" fmla="*/ 122238 w 331788"/>
              <a:gd name="connsiteY36" fmla="*/ 129801 h 315913"/>
              <a:gd name="connsiteX37" fmla="*/ 122238 w 331788"/>
              <a:gd name="connsiteY37" fmla="*/ 157536 h 315913"/>
              <a:gd name="connsiteX38" fmla="*/ 128732 w 331788"/>
              <a:gd name="connsiteY38" fmla="*/ 165100 h 315913"/>
              <a:gd name="connsiteX39" fmla="*/ 136526 w 331788"/>
              <a:gd name="connsiteY39" fmla="*/ 157536 h 315913"/>
              <a:gd name="connsiteX40" fmla="*/ 136526 w 331788"/>
              <a:gd name="connsiteY40" fmla="*/ 129801 h 315913"/>
              <a:gd name="connsiteX41" fmla="*/ 128732 w 331788"/>
              <a:gd name="connsiteY41" fmla="*/ 122237 h 315913"/>
              <a:gd name="connsiteX42" fmla="*/ 101456 w 331788"/>
              <a:gd name="connsiteY42" fmla="*/ 122237 h 315913"/>
              <a:gd name="connsiteX43" fmla="*/ 93663 w 331788"/>
              <a:gd name="connsiteY43" fmla="*/ 129801 h 315913"/>
              <a:gd name="connsiteX44" fmla="*/ 93663 w 331788"/>
              <a:gd name="connsiteY44" fmla="*/ 157536 h 315913"/>
              <a:gd name="connsiteX45" fmla="*/ 101456 w 331788"/>
              <a:gd name="connsiteY45" fmla="*/ 165100 h 315913"/>
              <a:gd name="connsiteX46" fmla="*/ 107951 w 331788"/>
              <a:gd name="connsiteY46" fmla="*/ 157536 h 315913"/>
              <a:gd name="connsiteX47" fmla="*/ 107951 w 331788"/>
              <a:gd name="connsiteY47" fmla="*/ 129801 h 315913"/>
              <a:gd name="connsiteX48" fmla="*/ 101456 w 331788"/>
              <a:gd name="connsiteY48" fmla="*/ 122237 h 315913"/>
              <a:gd name="connsiteX49" fmla="*/ 72881 w 331788"/>
              <a:gd name="connsiteY49" fmla="*/ 122237 h 315913"/>
              <a:gd name="connsiteX50" fmla="*/ 65088 w 331788"/>
              <a:gd name="connsiteY50" fmla="*/ 129801 h 315913"/>
              <a:gd name="connsiteX51" fmla="*/ 65088 w 331788"/>
              <a:gd name="connsiteY51" fmla="*/ 157536 h 315913"/>
              <a:gd name="connsiteX52" fmla="*/ 72881 w 331788"/>
              <a:gd name="connsiteY52" fmla="*/ 165100 h 315913"/>
              <a:gd name="connsiteX53" fmla="*/ 79376 w 331788"/>
              <a:gd name="connsiteY53" fmla="*/ 157536 h 315913"/>
              <a:gd name="connsiteX54" fmla="*/ 79376 w 331788"/>
              <a:gd name="connsiteY54" fmla="*/ 129801 h 315913"/>
              <a:gd name="connsiteX55" fmla="*/ 72881 w 331788"/>
              <a:gd name="connsiteY55" fmla="*/ 122237 h 315913"/>
              <a:gd name="connsiteX56" fmla="*/ 258908 w 331788"/>
              <a:gd name="connsiteY56" fmla="*/ 65087 h 315913"/>
              <a:gd name="connsiteX57" fmla="*/ 252413 w 331788"/>
              <a:gd name="connsiteY57" fmla="*/ 71581 h 315913"/>
              <a:gd name="connsiteX58" fmla="*/ 252413 w 331788"/>
              <a:gd name="connsiteY58" fmla="*/ 100157 h 315913"/>
              <a:gd name="connsiteX59" fmla="*/ 258908 w 331788"/>
              <a:gd name="connsiteY59" fmla="*/ 107950 h 315913"/>
              <a:gd name="connsiteX60" fmla="*/ 266701 w 331788"/>
              <a:gd name="connsiteY60" fmla="*/ 100157 h 315913"/>
              <a:gd name="connsiteX61" fmla="*/ 266701 w 331788"/>
              <a:gd name="connsiteY61" fmla="*/ 71581 h 315913"/>
              <a:gd name="connsiteX62" fmla="*/ 258908 w 331788"/>
              <a:gd name="connsiteY62" fmla="*/ 65087 h 315913"/>
              <a:gd name="connsiteX63" fmla="*/ 230332 w 331788"/>
              <a:gd name="connsiteY63" fmla="*/ 65087 h 315913"/>
              <a:gd name="connsiteX64" fmla="*/ 223838 w 331788"/>
              <a:gd name="connsiteY64" fmla="*/ 71581 h 315913"/>
              <a:gd name="connsiteX65" fmla="*/ 223838 w 331788"/>
              <a:gd name="connsiteY65" fmla="*/ 100157 h 315913"/>
              <a:gd name="connsiteX66" fmla="*/ 230332 w 331788"/>
              <a:gd name="connsiteY66" fmla="*/ 107950 h 315913"/>
              <a:gd name="connsiteX67" fmla="*/ 238126 w 331788"/>
              <a:gd name="connsiteY67" fmla="*/ 100157 h 315913"/>
              <a:gd name="connsiteX68" fmla="*/ 238126 w 331788"/>
              <a:gd name="connsiteY68" fmla="*/ 71581 h 315913"/>
              <a:gd name="connsiteX69" fmla="*/ 230332 w 331788"/>
              <a:gd name="connsiteY69" fmla="*/ 65087 h 315913"/>
              <a:gd name="connsiteX70" fmla="*/ 201468 w 331788"/>
              <a:gd name="connsiteY70" fmla="*/ 65087 h 315913"/>
              <a:gd name="connsiteX71" fmla="*/ 193675 w 331788"/>
              <a:gd name="connsiteY71" fmla="*/ 71581 h 315913"/>
              <a:gd name="connsiteX72" fmla="*/ 193675 w 331788"/>
              <a:gd name="connsiteY72" fmla="*/ 100157 h 315913"/>
              <a:gd name="connsiteX73" fmla="*/ 201468 w 331788"/>
              <a:gd name="connsiteY73" fmla="*/ 107950 h 315913"/>
              <a:gd name="connsiteX74" fmla="*/ 207963 w 331788"/>
              <a:gd name="connsiteY74" fmla="*/ 100157 h 315913"/>
              <a:gd name="connsiteX75" fmla="*/ 207963 w 331788"/>
              <a:gd name="connsiteY75" fmla="*/ 71581 h 315913"/>
              <a:gd name="connsiteX76" fmla="*/ 201468 w 331788"/>
              <a:gd name="connsiteY76" fmla="*/ 65087 h 315913"/>
              <a:gd name="connsiteX77" fmla="*/ 128732 w 331788"/>
              <a:gd name="connsiteY77" fmla="*/ 65087 h 315913"/>
              <a:gd name="connsiteX78" fmla="*/ 122238 w 331788"/>
              <a:gd name="connsiteY78" fmla="*/ 71581 h 315913"/>
              <a:gd name="connsiteX79" fmla="*/ 122238 w 331788"/>
              <a:gd name="connsiteY79" fmla="*/ 100157 h 315913"/>
              <a:gd name="connsiteX80" fmla="*/ 128732 w 331788"/>
              <a:gd name="connsiteY80" fmla="*/ 107950 h 315913"/>
              <a:gd name="connsiteX81" fmla="*/ 136526 w 331788"/>
              <a:gd name="connsiteY81" fmla="*/ 100157 h 315913"/>
              <a:gd name="connsiteX82" fmla="*/ 136526 w 331788"/>
              <a:gd name="connsiteY82" fmla="*/ 71581 h 315913"/>
              <a:gd name="connsiteX83" fmla="*/ 128732 w 331788"/>
              <a:gd name="connsiteY83" fmla="*/ 65087 h 315913"/>
              <a:gd name="connsiteX84" fmla="*/ 101456 w 331788"/>
              <a:gd name="connsiteY84" fmla="*/ 65087 h 315913"/>
              <a:gd name="connsiteX85" fmla="*/ 93663 w 331788"/>
              <a:gd name="connsiteY85" fmla="*/ 71581 h 315913"/>
              <a:gd name="connsiteX86" fmla="*/ 93663 w 331788"/>
              <a:gd name="connsiteY86" fmla="*/ 100157 h 315913"/>
              <a:gd name="connsiteX87" fmla="*/ 101456 w 331788"/>
              <a:gd name="connsiteY87" fmla="*/ 107950 h 315913"/>
              <a:gd name="connsiteX88" fmla="*/ 107951 w 331788"/>
              <a:gd name="connsiteY88" fmla="*/ 100157 h 315913"/>
              <a:gd name="connsiteX89" fmla="*/ 107951 w 331788"/>
              <a:gd name="connsiteY89" fmla="*/ 71581 h 315913"/>
              <a:gd name="connsiteX90" fmla="*/ 101456 w 331788"/>
              <a:gd name="connsiteY90" fmla="*/ 65087 h 315913"/>
              <a:gd name="connsiteX91" fmla="*/ 72881 w 331788"/>
              <a:gd name="connsiteY91" fmla="*/ 65087 h 315913"/>
              <a:gd name="connsiteX92" fmla="*/ 65088 w 331788"/>
              <a:gd name="connsiteY92" fmla="*/ 71581 h 315913"/>
              <a:gd name="connsiteX93" fmla="*/ 65088 w 331788"/>
              <a:gd name="connsiteY93" fmla="*/ 100157 h 315913"/>
              <a:gd name="connsiteX94" fmla="*/ 72881 w 331788"/>
              <a:gd name="connsiteY94" fmla="*/ 107950 h 315913"/>
              <a:gd name="connsiteX95" fmla="*/ 79376 w 331788"/>
              <a:gd name="connsiteY95" fmla="*/ 100157 h 315913"/>
              <a:gd name="connsiteX96" fmla="*/ 79376 w 331788"/>
              <a:gd name="connsiteY96" fmla="*/ 71581 h 315913"/>
              <a:gd name="connsiteX97" fmla="*/ 72881 w 331788"/>
              <a:gd name="connsiteY97" fmla="*/ 65087 h 315913"/>
              <a:gd name="connsiteX98" fmla="*/ 107950 w 331788"/>
              <a:gd name="connsiteY98" fmla="*/ 14287 h 315913"/>
              <a:gd name="connsiteX99" fmla="*/ 107950 w 331788"/>
              <a:gd name="connsiteY99" fmla="*/ 28575 h 315913"/>
              <a:gd name="connsiteX100" fmla="*/ 223838 w 331788"/>
              <a:gd name="connsiteY100" fmla="*/ 28575 h 315913"/>
              <a:gd name="connsiteX101" fmla="*/ 223838 w 331788"/>
              <a:gd name="connsiteY101" fmla="*/ 14287 h 315913"/>
              <a:gd name="connsiteX102" fmla="*/ 64802 w 331788"/>
              <a:gd name="connsiteY102" fmla="*/ 0 h 315913"/>
              <a:gd name="connsiteX103" fmla="*/ 266986 w 331788"/>
              <a:gd name="connsiteY103" fmla="*/ 0 h 315913"/>
              <a:gd name="connsiteX104" fmla="*/ 273466 w 331788"/>
              <a:gd name="connsiteY104" fmla="*/ 6474 h 315913"/>
              <a:gd name="connsiteX105" fmla="*/ 266986 w 331788"/>
              <a:gd name="connsiteY105" fmla="*/ 14242 h 315913"/>
              <a:gd name="connsiteX106" fmla="*/ 238472 w 331788"/>
              <a:gd name="connsiteY106" fmla="*/ 14242 h 315913"/>
              <a:gd name="connsiteX107" fmla="*/ 238472 w 331788"/>
              <a:gd name="connsiteY107" fmla="*/ 28484 h 315913"/>
              <a:gd name="connsiteX108" fmla="*/ 303275 w 331788"/>
              <a:gd name="connsiteY108" fmla="*/ 28484 h 315913"/>
              <a:gd name="connsiteX109" fmla="*/ 309755 w 331788"/>
              <a:gd name="connsiteY109" fmla="*/ 34958 h 315913"/>
              <a:gd name="connsiteX110" fmla="*/ 309755 w 331788"/>
              <a:gd name="connsiteY110" fmla="*/ 301671 h 315913"/>
              <a:gd name="connsiteX111" fmla="*/ 324012 w 331788"/>
              <a:gd name="connsiteY111" fmla="*/ 301671 h 315913"/>
              <a:gd name="connsiteX112" fmla="*/ 331788 w 331788"/>
              <a:gd name="connsiteY112" fmla="*/ 309439 h 315913"/>
              <a:gd name="connsiteX113" fmla="*/ 324012 w 331788"/>
              <a:gd name="connsiteY113" fmla="*/ 315913 h 315913"/>
              <a:gd name="connsiteX114" fmla="*/ 7776 w 331788"/>
              <a:gd name="connsiteY114" fmla="*/ 315913 h 315913"/>
              <a:gd name="connsiteX115" fmla="*/ 0 w 331788"/>
              <a:gd name="connsiteY115" fmla="*/ 309439 h 315913"/>
              <a:gd name="connsiteX116" fmla="*/ 7776 w 331788"/>
              <a:gd name="connsiteY116" fmla="*/ 301671 h 315913"/>
              <a:gd name="connsiteX117" fmla="*/ 22033 w 331788"/>
              <a:gd name="connsiteY117" fmla="*/ 301671 h 315913"/>
              <a:gd name="connsiteX118" fmla="*/ 22033 w 331788"/>
              <a:gd name="connsiteY118" fmla="*/ 34958 h 315913"/>
              <a:gd name="connsiteX119" fmla="*/ 28513 w 331788"/>
              <a:gd name="connsiteY119" fmla="*/ 28484 h 315913"/>
              <a:gd name="connsiteX120" fmla="*/ 93315 w 331788"/>
              <a:gd name="connsiteY120" fmla="*/ 28484 h 315913"/>
              <a:gd name="connsiteX121" fmla="*/ 93315 w 331788"/>
              <a:gd name="connsiteY121" fmla="*/ 14242 h 315913"/>
              <a:gd name="connsiteX122" fmla="*/ 64802 w 331788"/>
              <a:gd name="connsiteY122" fmla="*/ 14242 h 315913"/>
              <a:gd name="connsiteX123" fmla="*/ 58322 w 331788"/>
              <a:gd name="connsiteY123" fmla="*/ 6474 h 315913"/>
              <a:gd name="connsiteX124" fmla="*/ 64802 w 331788"/>
              <a:gd name="connsiteY124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31788" h="315913">
                <a:moveTo>
                  <a:pt x="101402" y="200025"/>
                </a:moveTo>
                <a:cubicBezTo>
                  <a:pt x="97532" y="200025"/>
                  <a:pt x="93663" y="203933"/>
                  <a:pt x="93663" y="207840"/>
                </a:cubicBezTo>
                <a:cubicBezTo>
                  <a:pt x="93663" y="207840"/>
                  <a:pt x="93663" y="207840"/>
                  <a:pt x="93663" y="301625"/>
                </a:cubicBezTo>
                <a:cubicBezTo>
                  <a:pt x="93663" y="301625"/>
                  <a:pt x="93663" y="301625"/>
                  <a:pt x="137518" y="301625"/>
                </a:cubicBezTo>
                <a:cubicBezTo>
                  <a:pt x="137518" y="301625"/>
                  <a:pt x="137518" y="301625"/>
                  <a:pt x="137518" y="250825"/>
                </a:cubicBezTo>
                <a:cubicBezTo>
                  <a:pt x="137518" y="246917"/>
                  <a:pt x="140097" y="244312"/>
                  <a:pt x="143967" y="244312"/>
                </a:cubicBezTo>
                <a:cubicBezTo>
                  <a:pt x="143967" y="244312"/>
                  <a:pt x="143967" y="244312"/>
                  <a:pt x="187822" y="244312"/>
                </a:cubicBezTo>
                <a:cubicBezTo>
                  <a:pt x="191691" y="244312"/>
                  <a:pt x="194271" y="246917"/>
                  <a:pt x="194271" y="250825"/>
                </a:cubicBezTo>
                <a:cubicBezTo>
                  <a:pt x="194271" y="250825"/>
                  <a:pt x="194271" y="250825"/>
                  <a:pt x="194271" y="301625"/>
                </a:cubicBezTo>
                <a:cubicBezTo>
                  <a:pt x="194271" y="301625"/>
                  <a:pt x="194271" y="301625"/>
                  <a:pt x="230387" y="301625"/>
                </a:cubicBezTo>
                <a:cubicBezTo>
                  <a:pt x="234256" y="301625"/>
                  <a:pt x="238126" y="299020"/>
                  <a:pt x="238126" y="295112"/>
                </a:cubicBezTo>
                <a:lnTo>
                  <a:pt x="238126" y="207840"/>
                </a:lnTo>
                <a:cubicBezTo>
                  <a:pt x="238126" y="203933"/>
                  <a:pt x="234256" y="200025"/>
                  <a:pt x="230387" y="200025"/>
                </a:cubicBezTo>
                <a:cubicBezTo>
                  <a:pt x="230387" y="200025"/>
                  <a:pt x="230387" y="200025"/>
                  <a:pt x="101402" y="200025"/>
                </a:cubicBezTo>
                <a:close/>
                <a:moveTo>
                  <a:pt x="258908" y="122237"/>
                </a:moveTo>
                <a:cubicBezTo>
                  <a:pt x="255011" y="122237"/>
                  <a:pt x="252413" y="124758"/>
                  <a:pt x="252413" y="129801"/>
                </a:cubicBezTo>
                <a:cubicBezTo>
                  <a:pt x="252413" y="129801"/>
                  <a:pt x="252413" y="129801"/>
                  <a:pt x="252413" y="157536"/>
                </a:cubicBezTo>
                <a:cubicBezTo>
                  <a:pt x="252413" y="161318"/>
                  <a:pt x="255011" y="165100"/>
                  <a:pt x="258908" y="165100"/>
                </a:cubicBezTo>
                <a:cubicBezTo>
                  <a:pt x="264103" y="165100"/>
                  <a:pt x="266701" y="161318"/>
                  <a:pt x="266701" y="157536"/>
                </a:cubicBezTo>
                <a:lnTo>
                  <a:pt x="266701" y="129801"/>
                </a:lnTo>
                <a:cubicBezTo>
                  <a:pt x="266701" y="124758"/>
                  <a:pt x="264103" y="122237"/>
                  <a:pt x="258908" y="122237"/>
                </a:cubicBezTo>
                <a:close/>
                <a:moveTo>
                  <a:pt x="230332" y="122237"/>
                </a:moveTo>
                <a:cubicBezTo>
                  <a:pt x="226436" y="122237"/>
                  <a:pt x="223838" y="124758"/>
                  <a:pt x="223838" y="129801"/>
                </a:cubicBezTo>
                <a:cubicBezTo>
                  <a:pt x="223838" y="129801"/>
                  <a:pt x="223838" y="129801"/>
                  <a:pt x="223838" y="157536"/>
                </a:cubicBezTo>
                <a:cubicBezTo>
                  <a:pt x="223838" y="161318"/>
                  <a:pt x="226436" y="165100"/>
                  <a:pt x="230332" y="165100"/>
                </a:cubicBezTo>
                <a:cubicBezTo>
                  <a:pt x="234229" y="165100"/>
                  <a:pt x="238126" y="161318"/>
                  <a:pt x="238126" y="157536"/>
                </a:cubicBezTo>
                <a:lnTo>
                  <a:pt x="238126" y="129801"/>
                </a:lnTo>
                <a:cubicBezTo>
                  <a:pt x="238126" y="124758"/>
                  <a:pt x="234229" y="122237"/>
                  <a:pt x="230332" y="122237"/>
                </a:cubicBezTo>
                <a:close/>
                <a:moveTo>
                  <a:pt x="201468" y="122237"/>
                </a:moveTo>
                <a:cubicBezTo>
                  <a:pt x="196273" y="122237"/>
                  <a:pt x="193675" y="124758"/>
                  <a:pt x="193675" y="129801"/>
                </a:cubicBezTo>
                <a:cubicBezTo>
                  <a:pt x="193675" y="129801"/>
                  <a:pt x="193675" y="129801"/>
                  <a:pt x="193675" y="157536"/>
                </a:cubicBezTo>
                <a:cubicBezTo>
                  <a:pt x="193675" y="161318"/>
                  <a:pt x="196273" y="165100"/>
                  <a:pt x="201468" y="165100"/>
                </a:cubicBezTo>
                <a:cubicBezTo>
                  <a:pt x="205365" y="165100"/>
                  <a:pt x="207963" y="161318"/>
                  <a:pt x="207963" y="157536"/>
                </a:cubicBezTo>
                <a:cubicBezTo>
                  <a:pt x="207963" y="157536"/>
                  <a:pt x="207963" y="157536"/>
                  <a:pt x="207963" y="129801"/>
                </a:cubicBezTo>
                <a:cubicBezTo>
                  <a:pt x="207963" y="124758"/>
                  <a:pt x="205365" y="122237"/>
                  <a:pt x="201468" y="122237"/>
                </a:cubicBezTo>
                <a:close/>
                <a:moveTo>
                  <a:pt x="128732" y="122237"/>
                </a:moveTo>
                <a:cubicBezTo>
                  <a:pt x="124836" y="122237"/>
                  <a:pt x="122238" y="124758"/>
                  <a:pt x="122238" y="129801"/>
                </a:cubicBezTo>
                <a:cubicBezTo>
                  <a:pt x="122238" y="129801"/>
                  <a:pt x="122238" y="129801"/>
                  <a:pt x="122238" y="157536"/>
                </a:cubicBezTo>
                <a:cubicBezTo>
                  <a:pt x="122238" y="161318"/>
                  <a:pt x="124836" y="165100"/>
                  <a:pt x="128732" y="165100"/>
                </a:cubicBezTo>
                <a:cubicBezTo>
                  <a:pt x="133928" y="165100"/>
                  <a:pt x="136526" y="161318"/>
                  <a:pt x="136526" y="157536"/>
                </a:cubicBezTo>
                <a:cubicBezTo>
                  <a:pt x="136526" y="157536"/>
                  <a:pt x="136526" y="157536"/>
                  <a:pt x="136526" y="129801"/>
                </a:cubicBezTo>
                <a:cubicBezTo>
                  <a:pt x="136526" y="124758"/>
                  <a:pt x="133928" y="122237"/>
                  <a:pt x="128732" y="122237"/>
                </a:cubicBezTo>
                <a:close/>
                <a:moveTo>
                  <a:pt x="101456" y="122237"/>
                </a:moveTo>
                <a:cubicBezTo>
                  <a:pt x="97559" y="122237"/>
                  <a:pt x="93663" y="124758"/>
                  <a:pt x="93663" y="129801"/>
                </a:cubicBezTo>
                <a:lnTo>
                  <a:pt x="93663" y="157536"/>
                </a:lnTo>
                <a:cubicBezTo>
                  <a:pt x="93663" y="161318"/>
                  <a:pt x="97559" y="165100"/>
                  <a:pt x="101456" y="165100"/>
                </a:cubicBezTo>
                <a:cubicBezTo>
                  <a:pt x="105353" y="165100"/>
                  <a:pt x="107951" y="161318"/>
                  <a:pt x="107951" y="157536"/>
                </a:cubicBezTo>
                <a:cubicBezTo>
                  <a:pt x="107951" y="157536"/>
                  <a:pt x="107951" y="157536"/>
                  <a:pt x="107951" y="129801"/>
                </a:cubicBezTo>
                <a:cubicBezTo>
                  <a:pt x="107951" y="124758"/>
                  <a:pt x="105353" y="122237"/>
                  <a:pt x="101456" y="122237"/>
                </a:cubicBezTo>
                <a:close/>
                <a:moveTo>
                  <a:pt x="72881" y="122237"/>
                </a:moveTo>
                <a:cubicBezTo>
                  <a:pt x="67686" y="122237"/>
                  <a:pt x="65088" y="124758"/>
                  <a:pt x="65088" y="129801"/>
                </a:cubicBezTo>
                <a:cubicBezTo>
                  <a:pt x="65088" y="129801"/>
                  <a:pt x="65088" y="129801"/>
                  <a:pt x="65088" y="157536"/>
                </a:cubicBezTo>
                <a:cubicBezTo>
                  <a:pt x="65088" y="161318"/>
                  <a:pt x="67686" y="165100"/>
                  <a:pt x="72881" y="165100"/>
                </a:cubicBezTo>
                <a:cubicBezTo>
                  <a:pt x="76778" y="165100"/>
                  <a:pt x="79376" y="161318"/>
                  <a:pt x="79376" y="157536"/>
                </a:cubicBezTo>
                <a:lnTo>
                  <a:pt x="79376" y="129801"/>
                </a:lnTo>
                <a:cubicBezTo>
                  <a:pt x="79376" y="124758"/>
                  <a:pt x="76778" y="122237"/>
                  <a:pt x="72881" y="122237"/>
                </a:cubicBezTo>
                <a:close/>
                <a:moveTo>
                  <a:pt x="258908" y="65087"/>
                </a:moveTo>
                <a:cubicBezTo>
                  <a:pt x="255011" y="65087"/>
                  <a:pt x="252413" y="67685"/>
                  <a:pt x="252413" y="71581"/>
                </a:cubicBezTo>
                <a:cubicBezTo>
                  <a:pt x="252413" y="71581"/>
                  <a:pt x="252413" y="71581"/>
                  <a:pt x="252413" y="100157"/>
                </a:cubicBezTo>
                <a:cubicBezTo>
                  <a:pt x="252413" y="105352"/>
                  <a:pt x="255011" y="107950"/>
                  <a:pt x="258908" y="107950"/>
                </a:cubicBezTo>
                <a:cubicBezTo>
                  <a:pt x="264103" y="107950"/>
                  <a:pt x="266701" y="105352"/>
                  <a:pt x="266701" y="100157"/>
                </a:cubicBezTo>
                <a:lnTo>
                  <a:pt x="266701" y="71581"/>
                </a:lnTo>
                <a:cubicBezTo>
                  <a:pt x="266701" y="67685"/>
                  <a:pt x="264103" y="65087"/>
                  <a:pt x="258908" y="65087"/>
                </a:cubicBezTo>
                <a:close/>
                <a:moveTo>
                  <a:pt x="230332" y="65087"/>
                </a:moveTo>
                <a:cubicBezTo>
                  <a:pt x="226436" y="65087"/>
                  <a:pt x="223838" y="67685"/>
                  <a:pt x="223838" y="71581"/>
                </a:cubicBezTo>
                <a:cubicBezTo>
                  <a:pt x="223838" y="71581"/>
                  <a:pt x="223838" y="71581"/>
                  <a:pt x="223838" y="100157"/>
                </a:cubicBezTo>
                <a:cubicBezTo>
                  <a:pt x="223838" y="105352"/>
                  <a:pt x="226436" y="107950"/>
                  <a:pt x="230332" y="107950"/>
                </a:cubicBezTo>
                <a:cubicBezTo>
                  <a:pt x="234229" y="107950"/>
                  <a:pt x="238126" y="105352"/>
                  <a:pt x="238126" y="100157"/>
                </a:cubicBezTo>
                <a:lnTo>
                  <a:pt x="238126" y="71581"/>
                </a:lnTo>
                <a:cubicBezTo>
                  <a:pt x="238126" y="67685"/>
                  <a:pt x="234229" y="65087"/>
                  <a:pt x="230332" y="65087"/>
                </a:cubicBezTo>
                <a:close/>
                <a:moveTo>
                  <a:pt x="201468" y="65087"/>
                </a:moveTo>
                <a:cubicBezTo>
                  <a:pt x="196273" y="65087"/>
                  <a:pt x="193675" y="67685"/>
                  <a:pt x="193675" y="71581"/>
                </a:cubicBezTo>
                <a:cubicBezTo>
                  <a:pt x="193675" y="71581"/>
                  <a:pt x="193675" y="71581"/>
                  <a:pt x="193675" y="100157"/>
                </a:cubicBezTo>
                <a:cubicBezTo>
                  <a:pt x="193675" y="105352"/>
                  <a:pt x="196273" y="107950"/>
                  <a:pt x="201468" y="107950"/>
                </a:cubicBezTo>
                <a:cubicBezTo>
                  <a:pt x="205365" y="107950"/>
                  <a:pt x="207963" y="105352"/>
                  <a:pt x="207963" y="100157"/>
                </a:cubicBezTo>
                <a:cubicBezTo>
                  <a:pt x="207963" y="100157"/>
                  <a:pt x="207963" y="100157"/>
                  <a:pt x="207963" y="71581"/>
                </a:cubicBezTo>
                <a:cubicBezTo>
                  <a:pt x="207963" y="67685"/>
                  <a:pt x="205365" y="65087"/>
                  <a:pt x="201468" y="65087"/>
                </a:cubicBezTo>
                <a:close/>
                <a:moveTo>
                  <a:pt x="128732" y="65087"/>
                </a:moveTo>
                <a:cubicBezTo>
                  <a:pt x="124836" y="65087"/>
                  <a:pt x="122238" y="67685"/>
                  <a:pt x="122238" y="71581"/>
                </a:cubicBezTo>
                <a:cubicBezTo>
                  <a:pt x="122238" y="71581"/>
                  <a:pt x="122238" y="71581"/>
                  <a:pt x="122238" y="100157"/>
                </a:cubicBezTo>
                <a:cubicBezTo>
                  <a:pt x="122238" y="105352"/>
                  <a:pt x="124836" y="107950"/>
                  <a:pt x="128732" y="107950"/>
                </a:cubicBezTo>
                <a:cubicBezTo>
                  <a:pt x="133928" y="107950"/>
                  <a:pt x="136526" y="105352"/>
                  <a:pt x="136526" y="100157"/>
                </a:cubicBezTo>
                <a:cubicBezTo>
                  <a:pt x="136526" y="100157"/>
                  <a:pt x="136526" y="100157"/>
                  <a:pt x="136526" y="71581"/>
                </a:cubicBezTo>
                <a:cubicBezTo>
                  <a:pt x="136526" y="67685"/>
                  <a:pt x="133928" y="65087"/>
                  <a:pt x="128732" y="65087"/>
                </a:cubicBezTo>
                <a:close/>
                <a:moveTo>
                  <a:pt x="101456" y="65087"/>
                </a:moveTo>
                <a:cubicBezTo>
                  <a:pt x="97559" y="65087"/>
                  <a:pt x="93663" y="67685"/>
                  <a:pt x="93663" y="71581"/>
                </a:cubicBezTo>
                <a:lnTo>
                  <a:pt x="93663" y="100157"/>
                </a:lnTo>
                <a:cubicBezTo>
                  <a:pt x="93663" y="105352"/>
                  <a:pt x="97559" y="107950"/>
                  <a:pt x="101456" y="107950"/>
                </a:cubicBezTo>
                <a:cubicBezTo>
                  <a:pt x="105353" y="107950"/>
                  <a:pt x="107951" y="105352"/>
                  <a:pt x="107951" y="100157"/>
                </a:cubicBezTo>
                <a:cubicBezTo>
                  <a:pt x="107951" y="100157"/>
                  <a:pt x="107951" y="100157"/>
                  <a:pt x="107951" y="71581"/>
                </a:cubicBezTo>
                <a:cubicBezTo>
                  <a:pt x="107951" y="67685"/>
                  <a:pt x="105353" y="65087"/>
                  <a:pt x="101456" y="65087"/>
                </a:cubicBezTo>
                <a:close/>
                <a:moveTo>
                  <a:pt x="72881" y="65087"/>
                </a:moveTo>
                <a:cubicBezTo>
                  <a:pt x="67686" y="65087"/>
                  <a:pt x="65088" y="67685"/>
                  <a:pt x="65088" y="71581"/>
                </a:cubicBezTo>
                <a:cubicBezTo>
                  <a:pt x="65088" y="71581"/>
                  <a:pt x="65088" y="71581"/>
                  <a:pt x="65088" y="100157"/>
                </a:cubicBezTo>
                <a:cubicBezTo>
                  <a:pt x="65088" y="105352"/>
                  <a:pt x="67686" y="107950"/>
                  <a:pt x="72881" y="107950"/>
                </a:cubicBezTo>
                <a:cubicBezTo>
                  <a:pt x="76778" y="107950"/>
                  <a:pt x="79376" y="105352"/>
                  <a:pt x="79376" y="100157"/>
                </a:cubicBezTo>
                <a:lnTo>
                  <a:pt x="79376" y="71581"/>
                </a:lnTo>
                <a:cubicBezTo>
                  <a:pt x="79376" y="67685"/>
                  <a:pt x="76778" y="65087"/>
                  <a:pt x="72881" y="65087"/>
                </a:cubicBezTo>
                <a:close/>
                <a:moveTo>
                  <a:pt x="107950" y="14287"/>
                </a:moveTo>
                <a:lnTo>
                  <a:pt x="107950" y="28575"/>
                </a:lnTo>
                <a:lnTo>
                  <a:pt x="223838" y="28575"/>
                </a:lnTo>
                <a:lnTo>
                  <a:pt x="223838" y="14287"/>
                </a:lnTo>
                <a:close/>
                <a:moveTo>
                  <a:pt x="64802" y="0"/>
                </a:moveTo>
                <a:cubicBezTo>
                  <a:pt x="64802" y="0"/>
                  <a:pt x="64802" y="0"/>
                  <a:pt x="266986" y="0"/>
                </a:cubicBezTo>
                <a:cubicBezTo>
                  <a:pt x="270874" y="0"/>
                  <a:pt x="273466" y="2589"/>
                  <a:pt x="273466" y="6474"/>
                </a:cubicBezTo>
                <a:cubicBezTo>
                  <a:pt x="273466" y="10358"/>
                  <a:pt x="270874" y="14242"/>
                  <a:pt x="266986" y="14242"/>
                </a:cubicBezTo>
                <a:cubicBezTo>
                  <a:pt x="266986" y="14242"/>
                  <a:pt x="266986" y="14242"/>
                  <a:pt x="238472" y="14242"/>
                </a:cubicBezTo>
                <a:cubicBezTo>
                  <a:pt x="238472" y="14242"/>
                  <a:pt x="238472" y="14242"/>
                  <a:pt x="238472" y="28484"/>
                </a:cubicBezTo>
                <a:cubicBezTo>
                  <a:pt x="238472" y="28484"/>
                  <a:pt x="238472" y="28484"/>
                  <a:pt x="303275" y="28484"/>
                </a:cubicBezTo>
                <a:cubicBezTo>
                  <a:pt x="307163" y="28484"/>
                  <a:pt x="309755" y="31073"/>
                  <a:pt x="309755" y="34958"/>
                </a:cubicBezTo>
                <a:cubicBezTo>
                  <a:pt x="309755" y="34958"/>
                  <a:pt x="309755" y="34958"/>
                  <a:pt x="309755" y="301671"/>
                </a:cubicBezTo>
                <a:cubicBezTo>
                  <a:pt x="309755" y="301671"/>
                  <a:pt x="309755" y="301671"/>
                  <a:pt x="324012" y="301671"/>
                </a:cubicBezTo>
                <a:cubicBezTo>
                  <a:pt x="329196" y="301671"/>
                  <a:pt x="331788" y="305555"/>
                  <a:pt x="331788" y="309439"/>
                </a:cubicBezTo>
                <a:cubicBezTo>
                  <a:pt x="331788" y="313324"/>
                  <a:pt x="329196" y="315913"/>
                  <a:pt x="324012" y="315913"/>
                </a:cubicBezTo>
                <a:cubicBezTo>
                  <a:pt x="324012" y="315913"/>
                  <a:pt x="324012" y="315913"/>
                  <a:pt x="7776" y="315913"/>
                </a:cubicBezTo>
                <a:cubicBezTo>
                  <a:pt x="2592" y="315913"/>
                  <a:pt x="0" y="313324"/>
                  <a:pt x="0" y="309439"/>
                </a:cubicBezTo>
                <a:cubicBezTo>
                  <a:pt x="0" y="305555"/>
                  <a:pt x="2592" y="301671"/>
                  <a:pt x="7776" y="301671"/>
                </a:cubicBezTo>
                <a:cubicBezTo>
                  <a:pt x="7776" y="301671"/>
                  <a:pt x="7776" y="301671"/>
                  <a:pt x="22033" y="301671"/>
                </a:cubicBezTo>
                <a:cubicBezTo>
                  <a:pt x="22033" y="301671"/>
                  <a:pt x="22033" y="301671"/>
                  <a:pt x="22033" y="34958"/>
                </a:cubicBezTo>
                <a:cubicBezTo>
                  <a:pt x="22033" y="31073"/>
                  <a:pt x="24625" y="28484"/>
                  <a:pt x="28513" y="28484"/>
                </a:cubicBezTo>
                <a:cubicBezTo>
                  <a:pt x="28513" y="28484"/>
                  <a:pt x="28513" y="28484"/>
                  <a:pt x="93315" y="28484"/>
                </a:cubicBezTo>
                <a:cubicBezTo>
                  <a:pt x="93315" y="28484"/>
                  <a:pt x="93315" y="28484"/>
                  <a:pt x="93315" y="14242"/>
                </a:cubicBezTo>
                <a:cubicBezTo>
                  <a:pt x="93315" y="14242"/>
                  <a:pt x="93315" y="14242"/>
                  <a:pt x="64802" y="14242"/>
                </a:cubicBezTo>
                <a:cubicBezTo>
                  <a:pt x="60914" y="14242"/>
                  <a:pt x="58322" y="10358"/>
                  <a:pt x="58322" y="6474"/>
                </a:cubicBezTo>
                <a:cubicBezTo>
                  <a:pt x="58322" y="2589"/>
                  <a:pt x="60914" y="0"/>
                  <a:pt x="648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0997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10DC20-4E1D-4F00-8AA1-BA6071D36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F0BB7D-E49C-450E-AFEA-2B8ECFCB7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DC2088-61B9-410F-9FE5-4BE1221BA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6" name="ïsl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30C0321-FDB4-4989-A082-C2D67F67676D}"/>
              </a:ext>
            </a:extLst>
          </p:cNvPr>
          <p:cNvSpPr/>
          <p:nvPr/>
        </p:nvSpPr>
        <p:spPr>
          <a:xfrm>
            <a:off x="4730731" y="5393282"/>
            <a:ext cx="2730538" cy="44058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$ḻ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7BBB8C-72DD-42F9-8856-83124C01D00E}"/>
              </a:ext>
            </a:extLst>
          </p:cNvPr>
          <p:cNvSpPr/>
          <p:nvPr/>
        </p:nvSpPr>
        <p:spPr bwMode="auto">
          <a:xfrm rot="16200000">
            <a:off x="5166597" y="1738151"/>
            <a:ext cx="1867412" cy="3664933"/>
          </a:xfrm>
          <a:custGeom>
            <a:avLst/>
            <a:gdLst>
              <a:gd name="T0" fmla="*/ 0 w 21600"/>
              <a:gd name="T1" fmla="*/ 681 h 21600"/>
              <a:gd name="T2" fmla="*/ 177 w 21600"/>
              <a:gd name="T3" fmla="*/ 34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11925" y="21600"/>
                  <a:pt x="21600" y="16767"/>
                  <a:pt x="21600" y="10804"/>
                </a:cubicBezTo>
                <a:cubicBezTo>
                  <a:pt x="21600" y="4840"/>
                  <a:pt x="11925" y="0"/>
                  <a:pt x="0" y="0"/>
                </a:cubicBezTo>
              </a:path>
            </a:pathLst>
          </a:custGeom>
          <a:noFill/>
          <a:ln w="19050" cap="flat">
            <a:solidFill>
              <a:srgbClr val="546E7A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iṧḻ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C157D7-C11B-4361-AD4D-995876495728}"/>
              </a:ext>
            </a:extLst>
          </p:cNvPr>
          <p:cNvSpPr/>
          <p:nvPr/>
        </p:nvSpPr>
        <p:spPr bwMode="auto">
          <a:xfrm>
            <a:off x="4954996" y="3372963"/>
            <a:ext cx="2231882" cy="2228520"/>
          </a:xfrm>
          <a:custGeom>
            <a:avLst/>
            <a:gdLst>
              <a:gd name="T0" fmla="*/ 9608 w 10667"/>
              <a:gd name="T1" fmla="*/ 4056 h 10667"/>
              <a:gd name="T2" fmla="*/ 9642 w 10667"/>
              <a:gd name="T3" fmla="*/ 4561 h 10667"/>
              <a:gd name="T4" fmla="*/ 9398 w 10667"/>
              <a:gd name="T5" fmla="*/ 5365 h 10667"/>
              <a:gd name="T6" fmla="*/ 9237 w 10667"/>
              <a:gd name="T7" fmla="*/ 4433 h 10667"/>
              <a:gd name="T8" fmla="*/ 8869 w 10667"/>
              <a:gd name="T9" fmla="*/ 4582 h 10667"/>
              <a:gd name="T10" fmla="*/ 8709 w 10667"/>
              <a:gd name="T11" fmla="*/ 5514 h 10667"/>
              <a:gd name="T12" fmla="*/ 8952 w 10667"/>
              <a:gd name="T13" fmla="*/ 5395 h 10667"/>
              <a:gd name="T14" fmla="*/ 8998 w 10667"/>
              <a:gd name="T15" fmla="*/ 6944 h 10667"/>
              <a:gd name="T16" fmla="*/ 9239 w 10667"/>
              <a:gd name="T17" fmla="*/ 5720 h 10667"/>
              <a:gd name="T18" fmla="*/ 9377 w 10667"/>
              <a:gd name="T19" fmla="*/ 6807 h 10667"/>
              <a:gd name="T20" fmla="*/ 9687 w 10667"/>
              <a:gd name="T21" fmla="*/ 6787 h 10667"/>
              <a:gd name="T22" fmla="*/ 9559 w 10667"/>
              <a:gd name="T23" fmla="*/ 4821 h 10667"/>
              <a:gd name="T24" fmla="*/ 9939 w 10667"/>
              <a:gd name="T25" fmla="*/ 5391 h 10667"/>
              <a:gd name="T26" fmla="*/ 6566 w 10667"/>
              <a:gd name="T27" fmla="*/ 1130 h 10667"/>
              <a:gd name="T28" fmla="*/ 5448 w 10667"/>
              <a:gd name="T29" fmla="*/ 2261 h 10667"/>
              <a:gd name="T30" fmla="*/ 7197 w 10667"/>
              <a:gd name="T31" fmla="*/ 8282 h 10667"/>
              <a:gd name="T32" fmla="*/ 6553 w 10667"/>
              <a:gd name="T33" fmla="*/ 5860 h 10667"/>
              <a:gd name="T34" fmla="*/ 6867 w 10667"/>
              <a:gd name="T35" fmla="*/ 5540 h 10667"/>
              <a:gd name="T36" fmla="*/ 6677 w 10667"/>
              <a:gd name="T37" fmla="*/ 2794 h 10667"/>
              <a:gd name="T38" fmla="*/ 5875 w 10667"/>
              <a:gd name="T39" fmla="*/ 5440 h 10667"/>
              <a:gd name="T40" fmla="*/ 5344 w 10667"/>
              <a:gd name="T41" fmla="*/ 2372 h 10667"/>
              <a:gd name="T42" fmla="*/ 4134 w 10667"/>
              <a:gd name="T43" fmla="*/ 2863 h 10667"/>
              <a:gd name="T44" fmla="*/ 3606 w 10667"/>
              <a:gd name="T45" fmla="*/ 5931 h 10667"/>
              <a:gd name="T46" fmla="*/ 4406 w 10667"/>
              <a:gd name="T47" fmla="*/ 5536 h 10667"/>
              <a:gd name="T48" fmla="*/ 3036 w 10667"/>
              <a:gd name="T49" fmla="*/ 8836 h 10667"/>
              <a:gd name="T50" fmla="*/ 1301 w 10667"/>
              <a:gd name="T51" fmla="*/ 9187 h 10667"/>
              <a:gd name="T52" fmla="*/ 3942 w 10667"/>
              <a:gd name="T53" fmla="*/ 10566 h 10667"/>
              <a:gd name="T54" fmla="*/ 8368 w 10667"/>
              <a:gd name="T55" fmla="*/ 10227 h 10667"/>
              <a:gd name="T56" fmla="*/ 5409 w 10667"/>
              <a:gd name="T57" fmla="*/ 9687 h 10667"/>
              <a:gd name="T58" fmla="*/ 5462 w 10667"/>
              <a:gd name="T59" fmla="*/ 6588 h 10667"/>
              <a:gd name="T60" fmla="*/ 5409 w 10667"/>
              <a:gd name="T61" fmla="*/ 9687 h 10667"/>
              <a:gd name="T62" fmla="*/ 9674 w 10667"/>
              <a:gd name="T63" fmla="*/ 7185 h 10667"/>
              <a:gd name="T64" fmla="*/ 9255 w 10667"/>
              <a:gd name="T65" fmla="*/ 7228 h 10667"/>
              <a:gd name="T66" fmla="*/ 8691 w 10667"/>
              <a:gd name="T67" fmla="*/ 6602 h 10667"/>
              <a:gd name="T68" fmla="*/ 10667 w 10667"/>
              <a:gd name="T69" fmla="*/ 7058 h 10667"/>
              <a:gd name="T70" fmla="*/ 1068 w 10667"/>
              <a:gd name="T71" fmla="*/ 4056 h 10667"/>
              <a:gd name="T72" fmla="*/ 1407 w 10667"/>
              <a:gd name="T73" fmla="*/ 4399 h 10667"/>
              <a:gd name="T74" fmla="*/ 1620 w 10667"/>
              <a:gd name="T75" fmla="*/ 4469 h 10667"/>
              <a:gd name="T76" fmla="*/ 1410 w 10667"/>
              <a:gd name="T77" fmla="*/ 5515 h 10667"/>
              <a:gd name="T78" fmla="*/ 1189 w 10667"/>
              <a:gd name="T79" fmla="*/ 4467 h 10667"/>
              <a:gd name="T80" fmla="*/ 728 w 10667"/>
              <a:gd name="T81" fmla="*/ 5387 h 10667"/>
              <a:gd name="T82" fmla="*/ 967 w 10667"/>
              <a:gd name="T83" fmla="*/ 5399 h 10667"/>
              <a:gd name="T84" fmla="*/ 1088 w 10667"/>
              <a:gd name="T85" fmla="*/ 5407 h 10667"/>
              <a:gd name="T86" fmla="*/ 1148 w 10667"/>
              <a:gd name="T87" fmla="*/ 6944 h 10667"/>
              <a:gd name="T88" fmla="*/ 1411 w 10667"/>
              <a:gd name="T89" fmla="*/ 5714 h 10667"/>
              <a:gd name="T90" fmla="*/ 1671 w 10667"/>
              <a:gd name="T91" fmla="*/ 6954 h 10667"/>
              <a:gd name="T92" fmla="*/ 1743 w 10667"/>
              <a:gd name="T93" fmla="*/ 5493 h 10667"/>
              <a:gd name="T94" fmla="*/ 1838 w 10667"/>
              <a:gd name="T95" fmla="*/ 5396 h 10667"/>
              <a:gd name="T96" fmla="*/ 1780 w 10667"/>
              <a:gd name="T97" fmla="*/ 4561 h 10667"/>
              <a:gd name="T98" fmla="*/ 1813 w 10667"/>
              <a:gd name="T99" fmla="*/ 7185 h 10667"/>
              <a:gd name="T100" fmla="*/ 1394 w 10667"/>
              <a:gd name="T101" fmla="*/ 7228 h 10667"/>
              <a:gd name="T102" fmla="*/ 830 w 10667"/>
              <a:gd name="T103" fmla="*/ 6602 h 10667"/>
              <a:gd name="T104" fmla="*/ 2805 w 10667"/>
              <a:gd name="T105" fmla="*/ 7058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667" h="10667">
                <a:moveTo>
                  <a:pt x="8929" y="4056"/>
                </a:moveTo>
                <a:cubicBezTo>
                  <a:pt x="8929" y="3866"/>
                  <a:pt x="9081" y="3713"/>
                  <a:pt x="9268" y="3713"/>
                </a:cubicBezTo>
                <a:cubicBezTo>
                  <a:pt x="9456" y="3713"/>
                  <a:pt x="9608" y="3866"/>
                  <a:pt x="9608" y="4056"/>
                </a:cubicBezTo>
                <a:cubicBezTo>
                  <a:pt x="9608" y="4246"/>
                  <a:pt x="9456" y="4399"/>
                  <a:pt x="9268" y="4399"/>
                </a:cubicBezTo>
                <a:cubicBezTo>
                  <a:pt x="9081" y="4399"/>
                  <a:pt x="8929" y="4246"/>
                  <a:pt x="8929" y="4056"/>
                </a:cubicBezTo>
                <a:close/>
                <a:moveTo>
                  <a:pt x="9642" y="4561"/>
                </a:moveTo>
                <a:cubicBezTo>
                  <a:pt x="9592" y="4523"/>
                  <a:pt x="9541" y="4489"/>
                  <a:pt x="9482" y="4469"/>
                </a:cubicBezTo>
                <a:cubicBezTo>
                  <a:pt x="9427" y="4449"/>
                  <a:pt x="9369" y="4439"/>
                  <a:pt x="9310" y="4434"/>
                </a:cubicBezTo>
                <a:lnTo>
                  <a:pt x="9398" y="5365"/>
                </a:lnTo>
                <a:lnTo>
                  <a:pt x="9272" y="5515"/>
                </a:lnTo>
                <a:lnTo>
                  <a:pt x="9127" y="5365"/>
                </a:lnTo>
                <a:lnTo>
                  <a:pt x="9237" y="4433"/>
                </a:lnTo>
                <a:cubicBezTo>
                  <a:pt x="9173" y="4435"/>
                  <a:pt x="9110" y="4446"/>
                  <a:pt x="9050" y="4467"/>
                </a:cubicBezTo>
                <a:cubicBezTo>
                  <a:pt x="9025" y="4476"/>
                  <a:pt x="9002" y="4487"/>
                  <a:pt x="8979" y="4500"/>
                </a:cubicBezTo>
                <a:cubicBezTo>
                  <a:pt x="8940" y="4523"/>
                  <a:pt x="8903" y="4551"/>
                  <a:pt x="8869" y="4582"/>
                </a:cubicBezTo>
                <a:cubicBezTo>
                  <a:pt x="8700" y="4734"/>
                  <a:pt x="8609" y="4997"/>
                  <a:pt x="8589" y="5387"/>
                </a:cubicBezTo>
                <a:cubicBezTo>
                  <a:pt x="8586" y="5454"/>
                  <a:pt x="8637" y="5511"/>
                  <a:pt x="8703" y="5514"/>
                </a:cubicBezTo>
                <a:cubicBezTo>
                  <a:pt x="8705" y="5514"/>
                  <a:pt x="8707" y="5514"/>
                  <a:pt x="8709" y="5514"/>
                </a:cubicBezTo>
                <a:cubicBezTo>
                  <a:pt x="8772" y="5514"/>
                  <a:pt x="8825" y="5464"/>
                  <a:pt x="8828" y="5399"/>
                </a:cubicBezTo>
                <a:cubicBezTo>
                  <a:pt x="8842" y="5135"/>
                  <a:pt x="8893" y="4938"/>
                  <a:pt x="8978" y="4821"/>
                </a:cubicBezTo>
                <a:cubicBezTo>
                  <a:pt x="8972" y="4944"/>
                  <a:pt x="8961" y="5167"/>
                  <a:pt x="8952" y="5395"/>
                </a:cubicBezTo>
                <a:cubicBezTo>
                  <a:pt x="8951" y="5399"/>
                  <a:pt x="8950" y="5403"/>
                  <a:pt x="8950" y="5407"/>
                </a:cubicBezTo>
                <a:lnTo>
                  <a:pt x="8854" y="6776"/>
                </a:lnTo>
                <a:cubicBezTo>
                  <a:pt x="8848" y="6863"/>
                  <a:pt x="8912" y="6938"/>
                  <a:pt x="8998" y="6944"/>
                </a:cubicBezTo>
                <a:cubicBezTo>
                  <a:pt x="9002" y="6944"/>
                  <a:pt x="9005" y="6944"/>
                  <a:pt x="9009" y="6944"/>
                </a:cubicBezTo>
                <a:cubicBezTo>
                  <a:pt x="9090" y="6944"/>
                  <a:pt x="9158" y="6881"/>
                  <a:pt x="9163" y="6798"/>
                </a:cubicBezTo>
                <a:lnTo>
                  <a:pt x="9239" y="5720"/>
                </a:lnTo>
                <a:cubicBezTo>
                  <a:pt x="9251" y="5717"/>
                  <a:pt x="9262" y="5714"/>
                  <a:pt x="9273" y="5714"/>
                </a:cubicBezTo>
                <a:cubicBezTo>
                  <a:pt x="9284" y="5714"/>
                  <a:pt x="9296" y="5716"/>
                  <a:pt x="9307" y="5717"/>
                </a:cubicBezTo>
                <a:lnTo>
                  <a:pt x="9377" y="6807"/>
                </a:lnTo>
                <a:cubicBezTo>
                  <a:pt x="9382" y="6890"/>
                  <a:pt x="9451" y="6954"/>
                  <a:pt x="9532" y="6954"/>
                </a:cubicBezTo>
                <a:cubicBezTo>
                  <a:pt x="9535" y="6954"/>
                  <a:pt x="9539" y="6954"/>
                  <a:pt x="9542" y="6954"/>
                </a:cubicBezTo>
                <a:cubicBezTo>
                  <a:pt x="9628" y="6948"/>
                  <a:pt x="9692" y="6873"/>
                  <a:pt x="9687" y="6787"/>
                </a:cubicBezTo>
                <a:lnTo>
                  <a:pt x="9604" y="5493"/>
                </a:lnTo>
                <a:cubicBezTo>
                  <a:pt x="9604" y="5486"/>
                  <a:pt x="9602" y="5479"/>
                  <a:pt x="9601" y="5472"/>
                </a:cubicBezTo>
                <a:cubicBezTo>
                  <a:pt x="9594" y="5274"/>
                  <a:pt x="9571" y="4981"/>
                  <a:pt x="9559" y="4821"/>
                </a:cubicBezTo>
                <a:cubicBezTo>
                  <a:pt x="9645" y="4939"/>
                  <a:pt x="9694" y="5134"/>
                  <a:pt x="9700" y="5396"/>
                </a:cubicBezTo>
                <a:cubicBezTo>
                  <a:pt x="9701" y="5462"/>
                  <a:pt x="9754" y="5514"/>
                  <a:pt x="9822" y="5514"/>
                </a:cubicBezTo>
                <a:cubicBezTo>
                  <a:pt x="9888" y="5513"/>
                  <a:pt x="9940" y="5458"/>
                  <a:pt x="9939" y="5391"/>
                </a:cubicBezTo>
                <a:cubicBezTo>
                  <a:pt x="9931" y="4988"/>
                  <a:pt x="9831" y="4709"/>
                  <a:pt x="9642" y="4561"/>
                </a:cubicBezTo>
                <a:close/>
                <a:moveTo>
                  <a:pt x="5448" y="2261"/>
                </a:moveTo>
                <a:cubicBezTo>
                  <a:pt x="6065" y="2261"/>
                  <a:pt x="6566" y="1755"/>
                  <a:pt x="6566" y="1130"/>
                </a:cubicBezTo>
                <a:cubicBezTo>
                  <a:pt x="6566" y="506"/>
                  <a:pt x="6065" y="0"/>
                  <a:pt x="5448" y="0"/>
                </a:cubicBezTo>
                <a:cubicBezTo>
                  <a:pt x="4832" y="0"/>
                  <a:pt x="4332" y="506"/>
                  <a:pt x="4332" y="1130"/>
                </a:cubicBezTo>
                <a:cubicBezTo>
                  <a:pt x="4332" y="1755"/>
                  <a:pt x="4832" y="2261"/>
                  <a:pt x="5448" y="2261"/>
                </a:cubicBezTo>
                <a:close/>
                <a:moveTo>
                  <a:pt x="9566" y="9187"/>
                </a:moveTo>
                <a:cubicBezTo>
                  <a:pt x="9566" y="8589"/>
                  <a:pt x="8569" y="8079"/>
                  <a:pt x="7146" y="7846"/>
                </a:cubicBezTo>
                <a:lnTo>
                  <a:pt x="7197" y="8282"/>
                </a:lnTo>
                <a:cubicBezTo>
                  <a:pt x="7559" y="8431"/>
                  <a:pt x="7781" y="8624"/>
                  <a:pt x="7781" y="8836"/>
                </a:cubicBezTo>
                <a:cubicBezTo>
                  <a:pt x="7781" y="9120"/>
                  <a:pt x="7386" y="9369"/>
                  <a:pt x="6788" y="9523"/>
                </a:cubicBezTo>
                <a:lnTo>
                  <a:pt x="6553" y="5860"/>
                </a:lnTo>
                <a:cubicBezTo>
                  <a:pt x="6552" y="5836"/>
                  <a:pt x="6547" y="5814"/>
                  <a:pt x="6542" y="5791"/>
                </a:cubicBezTo>
                <a:cubicBezTo>
                  <a:pt x="6519" y="5139"/>
                  <a:pt x="6446" y="4174"/>
                  <a:pt x="6403" y="3649"/>
                </a:cubicBezTo>
                <a:cubicBezTo>
                  <a:pt x="6689" y="4036"/>
                  <a:pt x="6850" y="4677"/>
                  <a:pt x="6867" y="5540"/>
                </a:cubicBezTo>
                <a:cubicBezTo>
                  <a:pt x="6872" y="5758"/>
                  <a:pt x="7047" y="5931"/>
                  <a:pt x="7269" y="5931"/>
                </a:cubicBezTo>
                <a:cubicBezTo>
                  <a:pt x="7487" y="5926"/>
                  <a:pt x="7660" y="5744"/>
                  <a:pt x="7655" y="5524"/>
                </a:cubicBezTo>
                <a:cubicBezTo>
                  <a:pt x="7628" y="4200"/>
                  <a:pt x="7299" y="3281"/>
                  <a:pt x="6677" y="2794"/>
                </a:cubicBezTo>
                <a:cubicBezTo>
                  <a:pt x="6515" y="2666"/>
                  <a:pt x="6346" y="2557"/>
                  <a:pt x="6150" y="2489"/>
                </a:cubicBezTo>
                <a:cubicBezTo>
                  <a:pt x="5969" y="2425"/>
                  <a:pt x="5778" y="2390"/>
                  <a:pt x="5587" y="2376"/>
                </a:cubicBezTo>
                <a:lnTo>
                  <a:pt x="5875" y="5440"/>
                </a:lnTo>
                <a:lnTo>
                  <a:pt x="5459" y="5934"/>
                </a:lnTo>
                <a:lnTo>
                  <a:pt x="4983" y="5440"/>
                </a:lnTo>
                <a:lnTo>
                  <a:pt x="5344" y="2372"/>
                </a:lnTo>
                <a:cubicBezTo>
                  <a:pt x="5135" y="2379"/>
                  <a:pt x="4926" y="2413"/>
                  <a:pt x="4729" y="2484"/>
                </a:cubicBezTo>
                <a:cubicBezTo>
                  <a:pt x="4648" y="2513"/>
                  <a:pt x="4570" y="2548"/>
                  <a:pt x="4496" y="2592"/>
                </a:cubicBezTo>
                <a:cubicBezTo>
                  <a:pt x="4366" y="2669"/>
                  <a:pt x="4247" y="2762"/>
                  <a:pt x="4134" y="2863"/>
                </a:cubicBezTo>
                <a:cubicBezTo>
                  <a:pt x="3578" y="3362"/>
                  <a:pt x="3276" y="4228"/>
                  <a:pt x="3213" y="5512"/>
                </a:cubicBezTo>
                <a:cubicBezTo>
                  <a:pt x="3202" y="5732"/>
                  <a:pt x="3369" y="5919"/>
                  <a:pt x="3586" y="5930"/>
                </a:cubicBezTo>
                <a:cubicBezTo>
                  <a:pt x="3593" y="5931"/>
                  <a:pt x="3600" y="5931"/>
                  <a:pt x="3606" y="5931"/>
                </a:cubicBezTo>
                <a:cubicBezTo>
                  <a:pt x="3815" y="5931"/>
                  <a:pt x="3989" y="5765"/>
                  <a:pt x="4000" y="5552"/>
                </a:cubicBezTo>
                <a:cubicBezTo>
                  <a:pt x="4043" y="4683"/>
                  <a:pt x="4213" y="4034"/>
                  <a:pt x="4493" y="3649"/>
                </a:cubicBezTo>
                <a:cubicBezTo>
                  <a:pt x="4473" y="4053"/>
                  <a:pt x="4437" y="4787"/>
                  <a:pt x="4406" y="5536"/>
                </a:cubicBezTo>
                <a:cubicBezTo>
                  <a:pt x="4404" y="5550"/>
                  <a:pt x="4400" y="5563"/>
                  <a:pt x="4399" y="5577"/>
                </a:cubicBezTo>
                <a:lnTo>
                  <a:pt x="4121" y="9550"/>
                </a:lnTo>
                <a:cubicBezTo>
                  <a:pt x="3469" y="9398"/>
                  <a:pt x="3036" y="9136"/>
                  <a:pt x="3036" y="8836"/>
                </a:cubicBezTo>
                <a:cubicBezTo>
                  <a:pt x="3036" y="8606"/>
                  <a:pt x="3298" y="8398"/>
                  <a:pt x="3715" y="8245"/>
                </a:cubicBezTo>
                <a:lnTo>
                  <a:pt x="3745" y="7843"/>
                </a:lnTo>
                <a:cubicBezTo>
                  <a:pt x="2309" y="8075"/>
                  <a:pt x="1301" y="8586"/>
                  <a:pt x="1301" y="9187"/>
                </a:cubicBezTo>
                <a:cubicBezTo>
                  <a:pt x="1301" y="9666"/>
                  <a:pt x="1867" y="9963"/>
                  <a:pt x="2241" y="10125"/>
                </a:cubicBezTo>
                <a:cubicBezTo>
                  <a:pt x="2579" y="10272"/>
                  <a:pt x="2936" y="10374"/>
                  <a:pt x="3295" y="10452"/>
                </a:cubicBezTo>
                <a:cubicBezTo>
                  <a:pt x="3509" y="10498"/>
                  <a:pt x="3725" y="10536"/>
                  <a:pt x="3942" y="10566"/>
                </a:cubicBezTo>
                <a:cubicBezTo>
                  <a:pt x="4438" y="10635"/>
                  <a:pt x="4931" y="10667"/>
                  <a:pt x="5434" y="10667"/>
                </a:cubicBezTo>
                <a:cubicBezTo>
                  <a:pt x="5609" y="10667"/>
                  <a:pt x="5784" y="10662"/>
                  <a:pt x="5959" y="10654"/>
                </a:cubicBezTo>
                <a:cubicBezTo>
                  <a:pt x="6767" y="10615"/>
                  <a:pt x="7596" y="10506"/>
                  <a:pt x="8368" y="10227"/>
                </a:cubicBezTo>
                <a:cubicBezTo>
                  <a:pt x="8794" y="10073"/>
                  <a:pt x="9463" y="9799"/>
                  <a:pt x="9557" y="9286"/>
                </a:cubicBezTo>
                <a:cubicBezTo>
                  <a:pt x="9563" y="9253"/>
                  <a:pt x="9566" y="9220"/>
                  <a:pt x="9566" y="9187"/>
                </a:cubicBezTo>
                <a:close/>
                <a:moveTo>
                  <a:pt x="5409" y="9687"/>
                </a:moveTo>
                <a:cubicBezTo>
                  <a:pt x="5316" y="9687"/>
                  <a:pt x="5226" y="9685"/>
                  <a:pt x="5136" y="9681"/>
                </a:cubicBezTo>
                <a:lnTo>
                  <a:pt x="5351" y="6608"/>
                </a:lnTo>
                <a:cubicBezTo>
                  <a:pt x="5390" y="6597"/>
                  <a:pt x="5429" y="6588"/>
                  <a:pt x="5462" y="6588"/>
                </a:cubicBezTo>
                <a:cubicBezTo>
                  <a:pt x="5501" y="6588"/>
                  <a:pt x="5539" y="6595"/>
                  <a:pt x="5577" y="6599"/>
                </a:cubicBezTo>
                <a:lnTo>
                  <a:pt x="5773" y="9671"/>
                </a:lnTo>
                <a:cubicBezTo>
                  <a:pt x="5653" y="9678"/>
                  <a:pt x="5535" y="9687"/>
                  <a:pt x="5409" y="9687"/>
                </a:cubicBezTo>
                <a:close/>
                <a:moveTo>
                  <a:pt x="9863" y="6751"/>
                </a:moveTo>
                <a:cubicBezTo>
                  <a:pt x="9985" y="6801"/>
                  <a:pt x="10061" y="6867"/>
                  <a:pt x="10061" y="6939"/>
                </a:cubicBezTo>
                <a:cubicBezTo>
                  <a:pt x="10061" y="7043"/>
                  <a:pt x="9905" y="7134"/>
                  <a:pt x="9674" y="7185"/>
                </a:cubicBezTo>
                <a:cubicBezTo>
                  <a:pt x="9657" y="7190"/>
                  <a:pt x="9638" y="7195"/>
                  <a:pt x="9619" y="7197"/>
                </a:cubicBezTo>
                <a:cubicBezTo>
                  <a:pt x="9614" y="7198"/>
                  <a:pt x="9609" y="7198"/>
                  <a:pt x="9605" y="7198"/>
                </a:cubicBezTo>
                <a:cubicBezTo>
                  <a:pt x="9499" y="7217"/>
                  <a:pt x="9382" y="7228"/>
                  <a:pt x="9255" y="7228"/>
                </a:cubicBezTo>
                <a:cubicBezTo>
                  <a:pt x="8811" y="7228"/>
                  <a:pt x="8451" y="7098"/>
                  <a:pt x="8451" y="6939"/>
                </a:cubicBezTo>
                <a:cubicBezTo>
                  <a:pt x="8451" y="6861"/>
                  <a:pt x="8539" y="6790"/>
                  <a:pt x="8681" y="6739"/>
                </a:cubicBezTo>
                <a:lnTo>
                  <a:pt x="8691" y="6602"/>
                </a:lnTo>
                <a:cubicBezTo>
                  <a:pt x="8203" y="6681"/>
                  <a:pt x="7861" y="6854"/>
                  <a:pt x="7861" y="7058"/>
                </a:cubicBezTo>
                <a:cubicBezTo>
                  <a:pt x="7861" y="7335"/>
                  <a:pt x="8489" y="7560"/>
                  <a:pt x="9264" y="7560"/>
                </a:cubicBezTo>
                <a:cubicBezTo>
                  <a:pt x="10039" y="7560"/>
                  <a:pt x="10667" y="7335"/>
                  <a:pt x="10667" y="7058"/>
                </a:cubicBezTo>
                <a:cubicBezTo>
                  <a:pt x="10667" y="6855"/>
                  <a:pt x="10328" y="6682"/>
                  <a:pt x="9845" y="6603"/>
                </a:cubicBezTo>
                <a:lnTo>
                  <a:pt x="9863" y="6751"/>
                </a:lnTo>
                <a:close/>
                <a:moveTo>
                  <a:pt x="1068" y="4056"/>
                </a:moveTo>
                <a:cubicBezTo>
                  <a:pt x="1068" y="3866"/>
                  <a:pt x="1220" y="3713"/>
                  <a:pt x="1407" y="3713"/>
                </a:cubicBezTo>
                <a:cubicBezTo>
                  <a:pt x="1594" y="3713"/>
                  <a:pt x="1747" y="3866"/>
                  <a:pt x="1747" y="4056"/>
                </a:cubicBezTo>
                <a:cubicBezTo>
                  <a:pt x="1747" y="4246"/>
                  <a:pt x="1594" y="4399"/>
                  <a:pt x="1407" y="4399"/>
                </a:cubicBezTo>
                <a:cubicBezTo>
                  <a:pt x="1220" y="4399"/>
                  <a:pt x="1068" y="4246"/>
                  <a:pt x="1068" y="4056"/>
                </a:cubicBezTo>
                <a:close/>
                <a:moveTo>
                  <a:pt x="1780" y="4561"/>
                </a:moveTo>
                <a:cubicBezTo>
                  <a:pt x="1731" y="4523"/>
                  <a:pt x="1680" y="4489"/>
                  <a:pt x="1620" y="4469"/>
                </a:cubicBezTo>
                <a:cubicBezTo>
                  <a:pt x="1565" y="4449"/>
                  <a:pt x="1507" y="4439"/>
                  <a:pt x="1449" y="4434"/>
                </a:cubicBezTo>
                <a:lnTo>
                  <a:pt x="1537" y="5365"/>
                </a:lnTo>
                <a:lnTo>
                  <a:pt x="1410" y="5515"/>
                </a:lnTo>
                <a:lnTo>
                  <a:pt x="1266" y="5365"/>
                </a:lnTo>
                <a:lnTo>
                  <a:pt x="1376" y="4433"/>
                </a:lnTo>
                <a:cubicBezTo>
                  <a:pt x="1312" y="4435"/>
                  <a:pt x="1248" y="4446"/>
                  <a:pt x="1189" y="4467"/>
                </a:cubicBezTo>
                <a:cubicBezTo>
                  <a:pt x="1164" y="4476"/>
                  <a:pt x="1140" y="4487"/>
                  <a:pt x="1118" y="4500"/>
                </a:cubicBezTo>
                <a:cubicBezTo>
                  <a:pt x="1078" y="4523"/>
                  <a:pt x="1042" y="4551"/>
                  <a:pt x="1008" y="4582"/>
                </a:cubicBezTo>
                <a:cubicBezTo>
                  <a:pt x="839" y="4734"/>
                  <a:pt x="747" y="4997"/>
                  <a:pt x="728" y="5387"/>
                </a:cubicBezTo>
                <a:cubicBezTo>
                  <a:pt x="725" y="5454"/>
                  <a:pt x="775" y="5511"/>
                  <a:pt x="841" y="5514"/>
                </a:cubicBezTo>
                <a:cubicBezTo>
                  <a:pt x="843" y="5514"/>
                  <a:pt x="845" y="5514"/>
                  <a:pt x="848" y="5514"/>
                </a:cubicBezTo>
                <a:cubicBezTo>
                  <a:pt x="911" y="5514"/>
                  <a:pt x="964" y="5464"/>
                  <a:pt x="967" y="5399"/>
                </a:cubicBezTo>
                <a:cubicBezTo>
                  <a:pt x="980" y="5135"/>
                  <a:pt x="1032" y="4938"/>
                  <a:pt x="1117" y="4821"/>
                </a:cubicBezTo>
                <a:cubicBezTo>
                  <a:pt x="1111" y="4944"/>
                  <a:pt x="1100" y="5167"/>
                  <a:pt x="1090" y="5395"/>
                </a:cubicBezTo>
                <a:cubicBezTo>
                  <a:pt x="1090" y="5399"/>
                  <a:pt x="1089" y="5403"/>
                  <a:pt x="1088" y="5407"/>
                </a:cubicBezTo>
                <a:lnTo>
                  <a:pt x="993" y="6776"/>
                </a:lnTo>
                <a:cubicBezTo>
                  <a:pt x="987" y="6863"/>
                  <a:pt x="1051" y="6938"/>
                  <a:pt x="1136" y="6944"/>
                </a:cubicBezTo>
                <a:cubicBezTo>
                  <a:pt x="1140" y="6944"/>
                  <a:pt x="1144" y="6944"/>
                  <a:pt x="1148" y="6944"/>
                </a:cubicBezTo>
                <a:cubicBezTo>
                  <a:pt x="1228" y="6944"/>
                  <a:pt x="1296" y="6881"/>
                  <a:pt x="1302" y="6798"/>
                </a:cubicBezTo>
                <a:lnTo>
                  <a:pt x="1378" y="5720"/>
                </a:lnTo>
                <a:cubicBezTo>
                  <a:pt x="1389" y="5717"/>
                  <a:pt x="1401" y="5714"/>
                  <a:pt x="1411" y="5714"/>
                </a:cubicBezTo>
                <a:cubicBezTo>
                  <a:pt x="1423" y="5714"/>
                  <a:pt x="1435" y="5716"/>
                  <a:pt x="1446" y="5717"/>
                </a:cubicBezTo>
                <a:lnTo>
                  <a:pt x="1516" y="6807"/>
                </a:lnTo>
                <a:cubicBezTo>
                  <a:pt x="1521" y="6890"/>
                  <a:pt x="1589" y="6954"/>
                  <a:pt x="1671" y="6954"/>
                </a:cubicBezTo>
                <a:cubicBezTo>
                  <a:pt x="1674" y="6954"/>
                  <a:pt x="1677" y="6954"/>
                  <a:pt x="1681" y="6954"/>
                </a:cubicBezTo>
                <a:cubicBezTo>
                  <a:pt x="1766" y="6948"/>
                  <a:pt x="1831" y="6873"/>
                  <a:pt x="1826" y="6787"/>
                </a:cubicBezTo>
                <a:lnTo>
                  <a:pt x="1743" y="5493"/>
                </a:lnTo>
                <a:cubicBezTo>
                  <a:pt x="1742" y="5486"/>
                  <a:pt x="1741" y="5479"/>
                  <a:pt x="1739" y="5472"/>
                </a:cubicBezTo>
                <a:cubicBezTo>
                  <a:pt x="1732" y="5274"/>
                  <a:pt x="1710" y="4981"/>
                  <a:pt x="1697" y="4821"/>
                </a:cubicBezTo>
                <a:cubicBezTo>
                  <a:pt x="1784" y="4939"/>
                  <a:pt x="1833" y="5134"/>
                  <a:pt x="1838" y="5396"/>
                </a:cubicBezTo>
                <a:cubicBezTo>
                  <a:pt x="1840" y="5462"/>
                  <a:pt x="1893" y="5514"/>
                  <a:pt x="1960" y="5514"/>
                </a:cubicBezTo>
                <a:cubicBezTo>
                  <a:pt x="2027" y="5513"/>
                  <a:pt x="2079" y="5458"/>
                  <a:pt x="2078" y="5391"/>
                </a:cubicBezTo>
                <a:cubicBezTo>
                  <a:pt x="2069" y="4988"/>
                  <a:pt x="1969" y="4709"/>
                  <a:pt x="1780" y="4561"/>
                </a:cubicBezTo>
                <a:close/>
                <a:moveTo>
                  <a:pt x="2002" y="6751"/>
                </a:moveTo>
                <a:cubicBezTo>
                  <a:pt x="2124" y="6801"/>
                  <a:pt x="2200" y="6867"/>
                  <a:pt x="2200" y="6939"/>
                </a:cubicBezTo>
                <a:cubicBezTo>
                  <a:pt x="2200" y="7043"/>
                  <a:pt x="2044" y="7134"/>
                  <a:pt x="1813" y="7185"/>
                </a:cubicBezTo>
                <a:cubicBezTo>
                  <a:pt x="1795" y="7190"/>
                  <a:pt x="1777" y="7195"/>
                  <a:pt x="1758" y="7197"/>
                </a:cubicBezTo>
                <a:cubicBezTo>
                  <a:pt x="1753" y="7198"/>
                  <a:pt x="1748" y="7198"/>
                  <a:pt x="1743" y="7198"/>
                </a:cubicBezTo>
                <a:cubicBezTo>
                  <a:pt x="1637" y="7217"/>
                  <a:pt x="1520" y="7228"/>
                  <a:pt x="1394" y="7228"/>
                </a:cubicBezTo>
                <a:cubicBezTo>
                  <a:pt x="950" y="7228"/>
                  <a:pt x="589" y="7098"/>
                  <a:pt x="589" y="6939"/>
                </a:cubicBezTo>
                <a:cubicBezTo>
                  <a:pt x="589" y="6861"/>
                  <a:pt x="678" y="6790"/>
                  <a:pt x="820" y="6739"/>
                </a:cubicBezTo>
                <a:lnTo>
                  <a:pt x="830" y="6602"/>
                </a:lnTo>
                <a:cubicBezTo>
                  <a:pt x="342" y="6681"/>
                  <a:pt x="0" y="6854"/>
                  <a:pt x="0" y="7058"/>
                </a:cubicBezTo>
                <a:cubicBezTo>
                  <a:pt x="0" y="7335"/>
                  <a:pt x="628" y="7560"/>
                  <a:pt x="1403" y="7560"/>
                </a:cubicBezTo>
                <a:cubicBezTo>
                  <a:pt x="2177" y="7560"/>
                  <a:pt x="2805" y="7335"/>
                  <a:pt x="2805" y="7058"/>
                </a:cubicBezTo>
                <a:cubicBezTo>
                  <a:pt x="2805" y="6855"/>
                  <a:pt x="2467" y="6682"/>
                  <a:pt x="1984" y="6603"/>
                </a:cubicBezTo>
                <a:lnTo>
                  <a:pt x="2002" y="675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" name="îṣľ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9255834-7B3D-42A3-BCC1-2A1FCA0F5138}"/>
              </a:ext>
            </a:extLst>
          </p:cNvPr>
          <p:cNvSpPr/>
          <p:nvPr/>
        </p:nvSpPr>
        <p:spPr bwMode="auto">
          <a:xfrm>
            <a:off x="4777586" y="1712185"/>
            <a:ext cx="26420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0" name="íṥḷ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B39F73-C372-4A50-8A25-8FEFA896082D}"/>
              </a:ext>
            </a:extLst>
          </p:cNvPr>
          <p:cNvSpPr txBox="1"/>
          <p:nvPr/>
        </p:nvSpPr>
        <p:spPr bwMode="auto">
          <a:xfrm>
            <a:off x="4777586" y="1244354"/>
            <a:ext cx="2642096" cy="39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1" name="îṩḻ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19B5B5-DEFB-4AC9-865A-0BE78CCF0571}"/>
              </a:ext>
            </a:extLst>
          </p:cNvPr>
          <p:cNvSpPr/>
          <p:nvPr/>
        </p:nvSpPr>
        <p:spPr bwMode="auto">
          <a:xfrm>
            <a:off x="1747436" y="3013218"/>
            <a:ext cx="26420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2" name="ïṧľ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16A45A-2AE9-4AA7-A1B5-03927A20CC3C}"/>
              </a:ext>
            </a:extLst>
          </p:cNvPr>
          <p:cNvSpPr txBox="1"/>
          <p:nvPr/>
        </p:nvSpPr>
        <p:spPr bwMode="auto">
          <a:xfrm>
            <a:off x="1747436" y="2545387"/>
            <a:ext cx="2642096" cy="39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3" name="ís1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1E63F8-E694-4E89-BE8D-C2759490B139}"/>
              </a:ext>
            </a:extLst>
          </p:cNvPr>
          <p:cNvSpPr/>
          <p:nvPr/>
        </p:nvSpPr>
        <p:spPr bwMode="auto">
          <a:xfrm>
            <a:off x="817626" y="4297213"/>
            <a:ext cx="26420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4" name="îṡl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7D1D51-6A0F-40B9-A863-1530EE88CB18}"/>
              </a:ext>
            </a:extLst>
          </p:cNvPr>
          <p:cNvSpPr txBox="1"/>
          <p:nvPr/>
        </p:nvSpPr>
        <p:spPr bwMode="auto">
          <a:xfrm>
            <a:off x="817626" y="3829382"/>
            <a:ext cx="2642096" cy="39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5" name="iṡļ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A55C32D-C716-4F9B-8CA1-5F8E28BAF169}"/>
              </a:ext>
            </a:extLst>
          </p:cNvPr>
          <p:cNvSpPr/>
          <p:nvPr/>
        </p:nvSpPr>
        <p:spPr bwMode="auto">
          <a:xfrm>
            <a:off x="7811074" y="3031506"/>
            <a:ext cx="26420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6" name="îs1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10C27B-CE91-4A5D-888F-28EBEA4C0472}"/>
              </a:ext>
            </a:extLst>
          </p:cNvPr>
          <p:cNvSpPr txBox="1"/>
          <p:nvPr/>
        </p:nvSpPr>
        <p:spPr bwMode="auto">
          <a:xfrm>
            <a:off x="7811074" y="2563675"/>
            <a:ext cx="2642096" cy="39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7" name="íš1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4241C5B-73B8-46D2-956D-676F487E883D}"/>
              </a:ext>
            </a:extLst>
          </p:cNvPr>
          <p:cNvSpPr/>
          <p:nvPr/>
        </p:nvSpPr>
        <p:spPr bwMode="auto">
          <a:xfrm>
            <a:off x="8697681" y="4297213"/>
            <a:ext cx="26420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8" name="iṧl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B13955-A917-417E-B6C1-5E16A126D318}"/>
              </a:ext>
            </a:extLst>
          </p:cNvPr>
          <p:cNvSpPr txBox="1"/>
          <p:nvPr/>
        </p:nvSpPr>
        <p:spPr bwMode="auto">
          <a:xfrm>
            <a:off x="8697681" y="3829382"/>
            <a:ext cx="2642096" cy="39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9" name="iSl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35A542-6865-4E9D-88EE-731C1B384239}"/>
              </a:ext>
            </a:extLst>
          </p:cNvPr>
          <p:cNvSpPr/>
          <p:nvPr/>
        </p:nvSpPr>
        <p:spPr>
          <a:xfrm>
            <a:off x="3887472" y="3865082"/>
            <a:ext cx="760728" cy="760728"/>
          </a:xfrm>
          <a:prstGeom prst="ellipse">
            <a:avLst/>
          </a:prstGeom>
          <a:blipFill>
            <a:blip r:embed="rId3"/>
            <a:srcRect/>
            <a:stretch>
              <a:fillRect l="-19214" t="8482" r="-35365" b="-8482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ṧl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75257B2-1C7F-4EBE-A278-1037371E1F8B}"/>
              </a:ext>
            </a:extLst>
          </p:cNvPr>
          <p:cNvSpPr/>
          <p:nvPr/>
        </p:nvSpPr>
        <p:spPr>
          <a:xfrm>
            <a:off x="4505556" y="2778178"/>
            <a:ext cx="760728" cy="760728"/>
          </a:xfrm>
          <a:prstGeom prst="ellipse">
            <a:avLst/>
          </a:prstGeom>
          <a:blipFill>
            <a:blip r:embed="rId4"/>
            <a:srcRect/>
            <a:stretch>
              <a:fillRect l="-17857" t="6097" r="-36722" b="-6097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îşľ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026B8A-DA2D-4087-A58A-F64887A24D1B}"/>
              </a:ext>
            </a:extLst>
          </p:cNvPr>
          <p:cNvSpPr/>
          <p:nvPr/>
        </p:nvSpPr>
        <p:spPr>
          <a:xfrm>
            <a:off x="5715636" y="2314843"/>
            <a:ext cx="760728" cy="760728"/>
          </a:xfrm>
          <a:prstGeom prst="ellipse">
            <a:avLst/>
          </a:prstGeom>
          <a:blipFill>
            <a:blip r:embed="rId5"/>
            <a:srcRect/>
            <a:stretch>
              <a:fillRect l="-15201" t="5080" r="-39378" b="-5080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ŝ1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B1001F3-869E-4108-9F97-95DFC43851DC}"/>
              </a:ext>
            </a:extLst>
          </p:cNvPr>
          <p:cNvSpPr/>
          <p:nvPr/>
        </p:nvSpPr>
        <p:spPr>
          <a:xfrm>
            <a:off x="7455439" y="3865082"/>
            <a:ext cx="760728" cy="760728"/>
          </a:xfrm>
          <a:prstGeom prst="ellipse">
            <a:avLst/>
          </a:prstGeom>
          <a:blipFill>
            <a:blip r:embed="rId6"/>
            <a:srcRect/>
            <a:stretch>
              <a:fillRect l="-11384" t="8482" r="-43195" b="-8482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ïšľ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F7D25E-9FAF-4A24-A97B-CE911858474C}"/>
              </a:ext>
            </a:extLst>
          </p:cNvPr>
          <p:cNvSpPr/>
          <p:nvPr/>
        </p:nvSpPr>
        <p:spPr>
          <a:xfrm>
            <a:off x="6903519" y="2778178"/>
            <a:ext cx="760728" cy="760728"/>
          </a:xfrm>
          <a:prstGeom prst="ellipse">
            <a:avLst/>
          </a:prstGeom>
          <a:blipFill>
            <a:blip r:embed="rId7"/>
            <a:srcRect/>
            <a:stretch>
              <a:fillRect l="-12596" t="6097" r="-41983" b="-6097"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2940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F5828E6D-F757-4962-ADA8-4F1B7C53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822EF55E-E9CC-45D0-B926-56290E43C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FD16237C-7F88-4FF0-9951-12632BEE4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6" name="ïṩ1ïďe">
            <a:extLst>
              <a:ext uri="{FF2B5EF4-FFF2-40B4-BE49-F238E27FC236}">
                <a16:creationId xmlns="" xmlns:p14="http://schemas.microsoft.com/office/powerpoint/2010/main" xmlns:a16="http://schemas.microsoft.com/office/drawing/2014/main" id="{8BAE81AD-5198-459D-9A38-9A15AD0FE810}"/>
              </a:ext>
            </a:extLst>
          </p:cNvPr>
          <p:cNvSpPr/>
          <p:nvPr/>
        </p:nvSpPr>
        <p:spPr bwMode="auto">
          <a:xfrm>
            <a:off x="678168" y="1489449"/>
            <a:ext cx="1169997" cy="379515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lnSpcReduction="10000"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" name="îsḻ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36EC8254-29F6-4B30-B119-DD2A40687089}"/>
              </a:ext>
            </a:extLst>
          </p:cNvPr>
          <p:cNvSpPr/>
          <p:nvPr/>
        </p:nvSpPr>
        <p:spPr>
          <a:xfrm>
            <a:off x="678167" y="1868964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8" name="îś1iḓe">
            <a:extLst>
              <a:ext uri="{FF2B5EF4-FFF2-40B4-BE49-F238E27FC236}">
                <a16:creationId xmlns="" xmlns:p14="http://schemas.microsoft.com/office/powerpoint/2010/main" xmlns:a16="http://schemas.microsoft.com/office/drawing/2014/main" id="{B487CCA1-EC54-430E-B7A7-562B46166D6D}"/>
              </a:ext>
            </a:extLst>
          </p:cNvPr>
          <p:cNvSpPr/>
          <p:nvPr/>
        </p:nvSpPr>
        <p:spPr bwMode="auto">
          <a:xfrm>
            <a:off x="678167" y="3122294"/>
            <a:ext cx="1169997" cy="379515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lnSpcReduction="10000"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9" name="îṣľîḋe">
            <a:extLst>
              <a:ext uri="{FF2B5EF4-FFF2-40B4-BE49-F238E27FC236}">
                <a16:creationId xmlns="" xmlns:p14="http://schemas.microsoft.com/office/powerpoint/2010/main" xmlns:a16="http://schemas.microsoft.com/office/drawing/2014/main" id="{8D37C5D7-8F05-402D-8B23-7AB26E740C90}"/>
              </a:ext>
            </a:extLst>
          </p:cNvPr>
          <p:cNvSpPr/>
          <p:nvPr/>
        </p:nvSpPr>
        <p:spPr>
          <a:xfrm>
            <a:off x="678167" y="3501809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0" name="ïŝl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2B33EE30-9510-487C-97B4-DCF33C279F37}"/>
              </a:ext>
            </a:extLst>
          </p:cNvPr>
          <p:cNvSpPr/>
          <p:nvPr/>
        </p:nvSpPr>
        <p:spPr bwMode="auto">
          <a:xfrm>
            <a:off x="678167" y="4755140"/>
            <a:ext cx="1169997" cy="379515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lnSpcReduction="10000"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ïṡḷíďè">
            <a:extLst>
              <a:ext uri="{FF2B5EF4-FFF2-40B4-BE49-F238E27FC236}">
                <a16:creationId xmlns="" xmlns:p14="http://schemas.microsoft.com/office/powerpoint/2010/main" xmlns:a16="http://schemas.microsoft.com/office/drawing/2014/main" id="{49C1A98B-3E22-47D4-B7E9-F6B16A8F5712}"/>
              </a:ext>
            </a:extLst>
          </p:cNvPr>
          <p:cNvSpPr/>
          <p:nvPr/>
        </p:nvSpPr>
        <p:spPr>
          <a:xfrm>
            <a:off x="678167" y="5134655"/>
            <a:ext cx="4005000" cy="6592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  <a:endParaRPr lang="zh-CN" altLang="en-US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p14="http://schemas.microsoft.com/office/powerpoint/2010/main" xmlns:a16="http://schemas.microsoft.com/office/drawing/2014/main" id="{984692AF-EAC2-458D-878F-A004FCA26801}"/>
              </a:ext>
            </a:extLst>
          </p:cNvPr>
          <p:cNvCxnSpPr>
            <a:cxnSpLocks/>
          </p:cNvCxnSpPr>
          <p:nvPr/>
        </p:nvCxnSpPr>
        <p:spPr>
          <a:xfrm>
            <a:off x="937029" y="2704333"/>
            <a:ext cx="338613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p14="http://schemas.microsoft.com/office/powerpoint/2010/main" xmlns:a16="http://schemas.microsoft.com/office/drawing/2014/main" id="{F6C5F5BB-A0D0-4B93-ABC3-1F0E36C94F81}"/>
              </a:ext>
            </a:extLst>
          </p:cNvPr>
          <p:cNvCxnSpPr>
            <a:cxnSpLocks/>
          </p:cNvCxnSpPr>
          <p:nvPr/>
        </p:nvCxnSpPr>
        <p:spPr>
          <a:xfrm>
            <a:off x="937029" y="4337178"/>
            <a:ext cx="3357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iṩľîḓê">
            <a:extLst>
              <a:ext uri="{FF2B5EF4-FFF2-40B4-BE49-F238E27FC236}">
                <a16:creationId xmlns="" xmlns:p14="http://schemas.microsoft.com/office/powerpoint/2010/main" xmlns:a16="http://schemas.microsoft.com/office/drawing/2014/main" id="{C1B4BCCB-DF01-4F8B-9912-BC268CC353DA}"/>
              </a:ext>
            </a:extLst>
          </p:cNvPr>
          <p:cNvSpPr/>
          <p:nvPr/>
        </p:nvSpPr>
        <p:spPr bwMode="auto">
          <a:xfrm>
            <a:off x="5656831" y="5204673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7" name="îsḷíďe">
            <a:extLst>
              <a:ext uri="{FF2B5EF4-FFF2-40B4-BE49-F238E27FC236}">
                <a16:creationId xmlns="" xmlns:p14="http://schemas.microsoft.com/office/powerpoint/2010/main" xmlns:a16="http://schemas.microsoft.com/office/drawing/2014/main" id="{4BB5C79E-254D-4DFC-B557-5BA8F3ED2C4A}"/>
              </a:ext>
            </a:extLst>
          </p:cNvPr>
          <p:cNvSpPr/>
          <p:nvPr/>
        </p:nvSpPr>
        <p:spPr bwMode="auto">
          <a:xfrm>
            <a:off x="5783140" y="5242818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4" name="íṡ1iḍe">
            <a:extLst>
              <a:ext uri="{FF2B5EF4-FFF2-40B4-BE49-F238E27FC236}">
                <a16:creationId xmlns="" xmlns:p14="http://schemas.microsoft.com/office/powerpoint/2010/main" xmlns:a16="http://schemas.microsoft.com/office/drawing/2014/main" id="{AF7B13CD-6B56-44F2-BD58-86EEFDAA8F48}"/>
              </a:ext>
            </a:extLst>
          </p:cNvPr>
          <p:cNvSpPr/>
          <p:nvPr/>
        </p:nvSpPr>
        <p:spPr bwMode="auto">
          <a:xfrm>
            <a:off x="6803304" y="5166527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5" name="ïṩlide">
            <a:extLst>
              <a:ext uri="{FF2B5EF4-FFF2-40B4-BE49-F238E27FC236}">
                <a16:creationId xmlns="" xmlns:p14="http://schemas.microsoft.com/office/powerpoint/2010/main" xmlns:a16="http://schemas.microsoft.com/office/drawing/2014/main" id="{9E5B7343-CC23-4DCD-B191-9B7D5A510618}"/>
              </a:ext>
            </a:extLst>
          </p:cNvPr>
          <p:cNvSpPr/>
          <p:nvPr/>
        </p:nvSpPr>
        <p:spPr bwMode="auto">
          <a:xfrm>
            <a:off x="6929613" y="5204672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2" name="ïšlîďé">
            <a:extLst>
              <a:ext uri="{FF2B5EF4-FFF2-40B4-BE49-F238E27FC236}">
                <a16:creationId xmlns="" xmlns:p14="http://schemas.microsoft.com/office/powerpoint/2010/main" xmlns:a16="http://schemas.microsoft.com/office/drawing/2014/main" id="{5CFCCCBD-1E65-4489-939C-37E85BE2EF6E}"/>
              </a:ext>
            </a:extLst>
          </p:cNvPr>
          <p:cNvSpPr/>
          <p:nvPr/>
        </p:nvSpPr>
        <p:spPr bwMode="auto">
          <a:xfrm>
            <a:off x="7493051" y="5418129"/>
            <a:ext cx="500227" cy="12993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3" name="ïśľ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99538938-4E2B-4AF8-AF34-BBA0BA82DBCE}"/>
              </a:ext>
            </a:extLst>
          </p:cNvPr>
          <p:cNvSpPr/>
          <p:nvPr/>
        </p:nvSpPr>
        <p:spPr bwMode="auto">
          <a:xfrm>
            <a:off x="7640413" y="5462633"/>
            <a:ext cx="205502" cy="40923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0" name="ïSḷ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55976268-1F19-403B-B2C5-9BDBB491FB85}"/>
              </a:ext>
            </a:extLst>
          </p:cNvPr>
          <p:cNvSpPr/>
          <p:nvPr/>
        </p:nvSpPr>
        <p:spPr bwMode="auto">
          <a:xfrm>
            <a:off x="8398851" y="5236645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51" name="íṥḻiḍè">
            <a:extLst>
              <a:ext uri="{FF2B5EF4-FFF2-40B4-BE49-F238E27FC236}">
                <a16:creationId xmlns="" xmlns:p14="http://schemas.microsoft.com/office/powerpoint/2010/main" xmlns:a16="http://schemas.microsoft.com/office/drawing/2014/main" id="{1135D2F8-CA34-42E4-8D05-7BC9C00B40D6}"/>
              </a:ext>
            </a:extLst>
          </p:cNvPr>
          <p:cNvSpPr/>
          <p:nvPr/>
        </p:nvSpPr>
        <p:spPr bwMode="auto">
          <a:xfrm>
            <a:off x="8525160" y="5274790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8" name="íṧḻ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2B975B63-4353-4F8B-A674-89169BBE16E9}"/>
              </a:ext>
            </a:extLst>
          </p:cNvPr>
          <p:cNvSpPr/>
          <p:nvPr/>
        </p:nvSpPr>
        <p:spPr bwMode="auto">
          <a:xfrm>
            <a:off x="9186183" y="5590323"/>
            <a:ext cx="647097" cy="16807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9" name="i$ľíḓê">
            <a:extLst>
              <a:ext uri="{FF2B5EF4-FFF2-40B4-BE49-F238E27FC236}">
                <a16:creationId xmlns="" xmlns:p14="http://schemas.microsoft.com/office/powerpoint/2010/main" xmlns:a16="http://schemas.microsoft.com/office/drawing/2014/main" id="{701D2D74-B0D6-4E89-8BAB-E480B56329F2}"/>
              </a:ext>
            </a:extLst>
          </p:cNvPr>
          <p:cNvSpPr/>
          <p:nvPr/>
        </p:nvSpPr>
        <p:spPr bwMode="auto">
          <a:xfrm>
            <a:off x="9376812" y="5647893"/>
            <a:ext cx="265839" cy="52938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6" name="îSliḍé">
            <a:extLst>
              <a:ext uri="{FF2B5EF4-FFF2-40B4-BE49-F238E27FC236}">
                <a16:creationId xmlns="" xmlns:p14="http://schemas.microsoft.com/office/powerpoint/2010/main" xmlns:a16="http://schemas.microsoft.com/office/drawing/2014/main" id="{25DFB9F2-B631-40D6-AD79-597309F345D2}"/>
              </a:ext>
            </a:extLst>
          </p:cNvPr>
          <p:cNvSpPr/>
          <p:nvPr/>
        </p:nvSpPr>
        <p:spPr bwMode="auto">
          <a:xfrm>
            <a:off x="10033203" y="4893941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7" name="ïŝľîḍè">
            <a:extLst>
              <a:ext uri="{FF2B5EF4-FFF2-40B4-BE49-F238E27FC236}">
                <a16:creationId xmlns="" xmlns:p14="http://schemas.microsoft.com/office/powerpoint/2010/main" xmlns:a16="http://schemas.microsoft.com/office/drawing/2014/main" id="{B26B59D1-1972-431E-A418-F5DFF39FAAA7}"/>
              </a:ext>
            </a:extLst>
          </p:cNvPr>
          <p:cNvSpPr/>
          <p:nvPr/>
        </p:nvSpPr>
        <p:spPr bwMode="auto">
          <a:xfrm>
            <a:off x="10159512" y="4932086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4" name="iṩļiḑé">
            <a:extLst>
              <a:ext uri="{FF2B5EF4-FFF2-40B4-BE49-F238E27FC236}">
                <a16:creationId xmlns="" xmlns:p14="http://schemas.microsoft.com/office/powerpoint/2010/main" xmlns:a16="http://schemas.microsoft.com/office/drawing/2014/main" id="{F1FB48A2-41FF-4BD0-A7FD-6B9B753D2228}"/>
              </a:ext>
            </a:extLst>
          </p:cNvPr>
          <p:cNvSpPr/>
          <p:nvPr/>
        </p:nvSpPr>
        <p:spPr bwMode="auto">
          <a:xfrm>
            <a:off x="10848783" y="5106369"/>
            <a:ext cx="428762" cy="11136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5" name="išļïḋe">
            <a:extLst>
              <a:ext uri="{FF2B5EF4-FFF2-40B4-BE49-F238E27FC236}">
                <a16:creationId xmlns="" xmlns:p14="http://schemas.microsoft.com/office/powerpoint/2010/main" xmlns:a16="http://schemas.microsoft.com/office/drawing/2014/main" id="{1F9D4E6B-B10E-40BE-A588-6800CBA8049C}"/>
              </a:ext>
            </a:extLst>
          </p:cNvPr>
          <p:cNvSpPr/>
          <p:nvPr/>
        </p:nvSpPr>
        <p:spPr bwMode="auto">
          <a:xfrm>
            <a:off x="10975092" y="5144514"/>
            <a:ext cx="176143" cy="35076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p14="http://schemas.microsoft.com/office/powerpoint/2010/main" xmlns:a16="http://schemas.microsoft.com/office/drawing/2014/main" id="{5D7A2DBA-02BB-445E-A81A-0D9F2F92B817}"/>
              </a:ext>
            </a:extLst>
          </p:cNvPr>
          <p:cNvCxnSpPr>
            <a:cxnSpLocks noChangeShapeType="1"/>
            <a:stCxn id="56" idx="6"/>
            <a:endCxn id="54" idx="2"/>
          </p:cNvCxnSpPr>
          <p:nvPr/>
        </p:nvCxnSpPr>
        <p:spPr bwMode="auto">
          <a:xfrm flipV="1">
            <a:off x="6085593" y="5222210"/>
            <a:ext cx="717711" cy="38146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3" name="直接连接符 22">
            <a:extLst>
              <a:ext uri="{FF2B5EF4-FFF2-40B4-BE49-F238E27FC236}">
                <a16:creationId xmlns="" xmlns:p14="http://schemas.microsoft.com/office/powerpoint/2010/main" xmlns:a16="http://schemas.microsoft.com/office/drawing/2014/main" id="{1CD0AA12-FEA5-442E-81EA-7C57B375C4CD}"/>
              </a:ext>
            </a:extLst>
          </p:cNvPr>
          <p:cNvCxnSpPr>
            <a:cxnSpLocks noChangeShapeType="1"/>
            <a:stCxn id="54" idx="5"/>
            <a:endCxn id="52" idx="1"/>
          </p:cNvCxnSpPr>
          <p:nvPr/>
        </p:nvCxnSpPr>
        <p:spPr bwMode="auto">
          <a:xfrm>
            <a:off x="7169274" y="5261584"/>
            <a:ext cx="397032" cy="175572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24" name="îsļïḍé">
            <a:extLst>
              <a:ext uri="{FF2B5EF4-FFF2-40B4-BE49-F238E27FC236}">
                <a16:creationId xmlns="" xmlns:p14="http://schemas.microsoft.com/office/powerpoint/2010/main" xmlns:a16="http://schemas.microsoft.com/office/drawing/2014/main" id="{59FB0826-3621-45C1-A1DF-E8DFA04CF113}"/>
              </a:ext>
            </a:extLst>
          </p:cNvPr>
          <p:cNvSpPr/>
          <p:nvPr/>
        </p:nvSpPr>
        <p:spPr bwMode="auto">
          <a:xfrm flipV="1">
            <a:off x="7917153" y="5331701"/>
            <a:ext cx="544487" cy="105454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25" name="ïṥľ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69F8B2BE-FAFD-461B-B1E4-C76240E69F4B}"/>
              </a:ext>
            </a:extLst>
          </p:cNvPr>
          <p:cNvSpPr/>
          <p:nvPr/>
        </p:nvSpPr>
        <p:spPr bwMode="auto">
          <a:xfrm>
            <a:off x="8764821" y="5331701"/>
            <a:ext cx="624906" cy="299200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p14="http://schemas.microsoft.com/office/powerpoint/2010/main" xmlns:a16="http://schemas.microsoft.com/office/drawing/2014/main" id="{71953093-0336-43BB-BDC2-99DBF2155AF0}"/>
              </a:ext>
            </a:extLst>
          </p:cNvPr>
          <p:cNvCxnSpPr>
            <a:cxnSpLocks noChangeShapeType="1"/>
            <a:stCxn id="48" idx="7"/>
            <a:endCxn id="44" idx="3"/>
          </p:cNvCxnSpPr>
          <p:nvPr/>
        </p:nvCxnSpPr>
        <p:spPr bwMode="auto">
          <a:xfrm flipV="1">
            <a:off x="9738515" y="5201426"/>
            <a:ext cx="1173059" cy="413508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7" name="直接连接符 26">
            <a:extLst>
              <a:ext uri="{FF2B5EF4-FFF2-40B4-BE49-F238E27FC236}">
                <a16:creationId xmlns="" xmlns:p14="http://schemas.microsoft.com/office/powerpoint/2010/main" xmlns:a16="http://schemas.microsoft.com/office/drawing/2014/main" id="{D2E73F50-CAB7-486E-95DC-F0F64C7036D7}"/>
              </a:ext>
            </a:extLst>
          </p:cNvPr>
          <p:cNvCxnSpPr>
            <a:cxnSpLocks noChangeShapeType="1"/>
            <a:stCxn id="44" idx="1"/>
            <a:endCxn id="46" idx="5"/>
          </p:cNvCxnSpPr>
          <p:nvPr/>
        </p:nvCxnSpPr>
        <p:spPr bwMode="auto">
          <a:xfrm flipH="1" flipV="1">
            <a:off x="10399173" y="4988999"/>
            <a:ext cx="512400" cy="133679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28" name="直接连接符 27">
            <a:extLst>
              <a:ext uri="{FF2B5EF4-FFF2-40B4-BE49-F238E27FC236}">
                <a16:creationId xmlns="" xmlns:p14="http://schemas.microsoft.com/office/powerpoint/2010/main" xmlns:a16="http://schemas.microsoft.com/office/drawing/2014/main" id="{D00D5A71-CF29-4E76-A47B-585F66291E6C}"/>
              </a:ext>
            </a:extLst>
          </p:cNvPr>
          <p:cNvCxnSpPr>
            <a:cxnSpLocks noChangeShapeType="1"/>
            <a:stCxn id="50" idx="6"/>
            <a:endCxn id="44" idx="2"/>
          </p:cNvCxnSpPr>
          <p:nvPr/>
        </p:nvCxnSpPr>
        <p:spPr bwMode="auto">
          <a:xfrm flipV="1">
            <a:off x="8827612" y="5162053"/>
            <a:ext cx="2021169" cy="13027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29" name="ïślíḋé">
            <a:extLst>
              <a:ext uri="{FF2B5EF4-FFF2-40B4-BE49-F238E27FC236}">
                <a16:creationId xmlns="" xmlns:p14="http://schemas.microsoft.com/office/powerpoint/2010/main" xmlns:a16="http://schemas.microsoft.com/office/drawing/2014/main" id="{43C40515-3118-4D3E-B583-10B12794CBA9}"/>
              </a:ext>
            </a:extLst>
          </p:cNvPr>
          <p:cNvSpPr/>
          <p:nvPr/>
        </p:nvSpPr>
        <p:spPr bwMode="auto">
          <a:xfrm flipV="1">
            <a:off x="9615947" y="4999921"/>
            <a:ext cx="586262" cy="60132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0" name="ïŝľîḑe">
            <a:extLst>
              <a:ext uri="{FF2B5EF4-FFF2-40B4-BE49-F238E27FC236}">
                <a16:creationId xmlns="" xmlns:p14="http://schemas.microsoft.com/office/powerpoint/2010/main" xmlns:a16="http://schemas.microsoft.com/office/drawing/2014/main" id="{B26562EC-6565-4840-86DC-0AEBFA37250B}"/>
              </a:ext>
            </a:extLst>
          </p:cNvPr>
          <p:cNvSpPr/>
          <p:nvPr/>
        </p:nvSpPr>
        <p:spPr bwMode="auto">
          <a:xfrm flipV="1">
            <a:off x="7016866" y="4049879"/>
            <a:ext cx="1" cy="1156475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1" name="ïSļïdê">
            <a:extLst>
              <a:ext uri="{FF2B5EF4-FFF2-40B4-BE49-F238E27FC236}">
                <a16:creationId xmlns="" xmlns:p14="http://schemas.microsoft.com/office/powerpoint/2010/main" xmlns:a16="http://schemas.microsoft.com/office/drawing/2014/main" id="{290277FD-7731-412F-961B-10D903E20E54}"/>
              </a:ext>
            </a:extLst>
          </p:cNvPr>
          <p:cNvSpPr/>
          <p:nvPr/>
        </p:nvSpPr>
        <p:spPr bwMode="auto">
          <a:xfrm>
            <a:off x="6548377" y="3633778"/>
            <a:ext cx="935296" cy="930590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10K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2" name="íšḷiḍe">
            <a:extLst>
              <a:ext uri="{FF2B5EF4-FFF2-40B4-BE49-F238E27FC236}">
                <a16:creationId xmlns="" xmlns:p14="http://schemas.microsoft.com/office/powerpoint/2010/main" xmlns:a16="http://schemas.microsoft.com/office/drawing/2014/main" id="{453F6DE1-4163-4A7D-BF09-9DB8675D5908}"/>
              </a:ext>
            </a:extLst>
          </p:cNvPr>
          <p:cNvSpPr/>
          <p:nvPr/>
        </p:nvSpPr>
        <p:spPr bwMode="auto">
          <a:xfrm flipV="1">
            <a:off x="5871237" y="4143215"/>
            <a:ext cx="1" cy="1157462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3" name="ïšl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D224F988-9EA8-453F-ACC8-DFB887DF8E8F}"/>
              </a:ext>
            </a:extLst>
          </p:cNvPr>
          <p:cNvSpPr/>
          <p:nvPr/>
        </p:nvSpPr>
        <p:spPr bwMode="auto">
          <a:xfrm>
            <a:off x="5448134" y="3884647"/>
            <a:ext cx="910436" cy="905062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6K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4" name="ïśḷïḋè">
            <a:extLst>
              <a:ext uri="{FF2B5EF4-FFF2-40B4-BE49-F238E27FC236}">
                <a16:creationId xmlns="" xmlns:p14="http://schemas.microsoft.com/office/powerpoint/2010/main" xmlns:a16="http://schemas.microsoft.com/office/drawing/2014/main" id="{327786A3-C471-47D8-B8DA-6492166586AC}"/>
              </a:ext>
            </a:extLst>
          </p:cNvPr>
          <p:cNvSpPr/>
          <p:nvPr/>
        </p:nvSpPr>
        <p:spPr bwMode="auto">
          <a:xfrm flipV="1">
            <a:off x="8609928" y="3548360"/>
            <a:ext cx="1" cy="1718297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5" name="íšļ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EB21AEF9-1353-43BC-BF37-31A05C71AD15}"/>
              </a:ext>
            </a:extLst>
          </p:cNvPr>
          <p:cNvSpPr/>
          <p:nvPr/>
        </p:nvSpPr>
        <p:spPr bwMode="auto">
          <a:xfrm>
            <a:off x="8137758" y="3185352"/>
            <a:ext cx="935296" cy="93119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14K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6" name="îşļîdè">
            <a:extLst>
              <a:ext uri="{FF2B5EF4-FFF2-40B4-BE49-F238E27FC236}">
                <a16:creationId xmlns="" xmlns:p14="http://schemas.microsoft.com/office/powerpoint/2010/main" xmlns:a16="http://schemas.microsoft.com/office/drawing/2014/main" id="{BAE6FDD3-4373-4C36-BB13-CEAA99BB5C25}"/>
              </a:ext>
            </a:extLst>
          </p:cNvPr>
          <p:cNvSpPr/>
          <p:nvPr/>
        </p:nvSpPr>
        <p:spPr bwMode="auto">
          <a:xfrm flipV="1">
            <a:off x="11063535" y="3298983"/>
            <a:ext cx="1" cy="1857890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7" name="isľíḑê">
            <a:extLst>
              <a:ext uri="{FF2B5EF4-FFF2-40B4-BE49-F238E27FC236}">
                <a16:creationId xmlns="" xmlns:p14="http://schemas.microsoft.com/office/powerpoint/2010/main" xmlns:a16="http://schemas.microsoft.com/office/drawing/2014/main" id="{1AF9E3C9-A1AB-4F77-9910-1DC5E11C649D}"/>
              </a:ext>
            </a:extLst>
          </p:cNvPr>
          <p:cNvSpPr/>
          <p:nvPr/>
        </p:nvSpPr>
        <p:spPr bwMode="auto">
          <a:xfrm>
            <a:off x="10578536" y="2528183"/>
            <a:ext cx="935296" cy="930851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15K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8" name="ïṣḻiḍè">
            <a:extLst>
              <a:ext uri="{FF2B5EF4-FFF2-40B4-BE49-F238E27FC236}">
                <a16:creationId xmlns="" xmlns:p14="http://schemas.microsoft.com/office/powerpoint/2010/main" xmlns:a16="http://schemas.microsoft.com/office/drawing/2014/main" id="{36F00B5C-EDEE-431A-B9D2-07AAC5D579EE}"/>
              </a:ext>
            </a:extLst>
          </p:cNvPr>
          <p:cNvSpPr/>
          <p:nvPr/>
        </p:nvSpPr>
        <p:spPr bwMode="auto">
          <a:xfrm flipV="1">
            <a:off x="9499219" y="2835486"/>
            <a:ext cx="1" cy="2839391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9" name="í$1îḓe">
            <a:extLst>
              <a:ext uri="{FF2B5EF4-FFF2-40B4-BE49-F238E27FC236}">
                <a16:creationId xmlns="" xmlns:p14="http://schemas.microsoft.com/office/powerpoint/2010/main" xmlns:a16="http://schemas.microsoft.com/office/drawing/2014/main" id="{3B760D66-686C-4412-B0CE-E8777275504F}"/>
              </a:ext>
            </a:extLst>
          </p:cNvPr>
          <p:cNvSpPr/>
          <p:nvPr/>
        </p:nvSpPr>
        <p:spPr bwMode="auto">
          <a:xfrm>
            <a:off x="8950318" y="1854000"/>
            <a:ext cx="1082892" cy="1078009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30K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40" name="ísḷiḑe">
            <a:extLst>
              <a:ext uri="{FF2B5EF4-FFF2-40B4-BE49-F238E27FC236}">
                <a16:creationId xmlns="" xmlns:p14="http://schemas.microsoft.com/office/powerpoint/2010/main" xmlns:a16="http://schemas.microsoft.com/office/drawing/2014/main" id="{1DA787B8-EC4B-498A-8155-9997C3E1A2C0}"/>
              </a:ext>
            </a:extLst>
          </p:cNvPr>
          <p:cNvSpPr/>
          <p:nvPr/>
        </p:nvSpPr>
        <p:spPr bwMode="auto">
          <a:xfrm flipV="1">
            <a:off x="7743364" y="2663552"/>
            <a:ext cx="1" cy="280412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1" name="íṩḻíḑé">
            <a:extLst>
              <a:ext uri="{FF2B5EF4-FFF2-40B4-BE49-F238E27FC236}">
                <a16:creationId xmlns="" xmlns:p14="http://schemas.microsoft.com/office/powerpoint/2010/main" xmlns:a16="http://schemas.microsoft.com/office/drawing/2014/main" id="{26139719-9DFA-4E66-BBE0-EFA2DD708A55}"/>
              </a:ext>
            </a:extLst>
          </p:cNvPr>
          <p:cNvSpPr/>
          <p:nvPr/>
        </p:nvSpPr>
        <p:spPr bwMode="auto">
          <a:xfrm>
            <a:off x="7286359" y="2517358"/>
            <a:ext cx="935296" cy="930772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16K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42" name="îṩḻ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7682EE50-7CB5-432E-B52C-22946ADCD237}"/>
              </a:ext>
            </a:extLst>
          </p:cNvPr>
          <p:cNvSpPr/>
          <p:nvPr/>
        </p:nvSpPr>
        <p:spPr bwMode="auto">
          <a:xfrm flipV="1">
            <a:off x="10243258" y="3996556"/>
            <a:ext cx="1" cy="946929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3" name="íṩḷ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AD38DDBF-5FE0-47B7-B405-5F31CC316CAE}"/>
              </a:ext>
            </a:extLst>
          </p:cNvPr>
          <p:cNvSpPr/>
          <p:nvPr/>
        </p:nvSpPr>
        <p:spPr bwMode="auto">
          <a:xfrm>
            <a:off x="9725585" y="3360085"/>
            <a:ext cx="1023853" cy="101828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100000"/>
                  </a:schemeClr>
                </a:solidFill>
              </a:rPr>
              <a:t>12K</a:t>
            </a:r>
            <a:endParaRPr lang="zh-CN" altLang="en-US" sz="2400" b="1" dirty="0">
              <a:solidFill>
                <a:schemeClr val="bg1">
                  <a:lumMod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10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本章节内容介绍文字</a:t>
            </a:r>
            <a:endParaRPr lang="en-US" altLang="zh-CN"/>
          </a:p>
          <a:p>
            <a:r>
              <a:rPr lang="en-US" altLang="zh-CN"/>
              <a:t>PPT</a:t>
            </a:r>
            <a:r>
              <a:rPr lang="zh-CN" altLang="en-US"/>
              <a:t>中的节标题可以帮助观众更有效的阅读和理解报告内容</a:t>
            </a:r>
            <a:endParaRPr lang="en-US" altLang="zh-CN"/>
          </a:p>
          <a:p>
            <a:r>
              <a:rPr lang="zh-CN" altLang="en-US"/>
              <a:t>您可以在幻灯片母版中对本页样式进行修改</a:t>
            </a:r>
            <a:endParaRPr lang="en-US" altLang="zh-CN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B61F2F2A-D0BB-4AE4-A0D2-E8069CEF2370}"/>
              </a:ext>
            </a:extLst>
          </p:cNvPr>
          <p:cNvCxnSpPr>
            <a:cxnSpLocks/>
          </p:cNvCxnSpPr>
          <p:nvPr/>
        </p:nvCxnSpPr>
        <p:spPr>
          <a:xfrm>
            <a:off x="762778" y="3053054"/>
            <a:ext cx="742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p14="http://schemas.microsoft.com/office/powerpoint/2010/main" xmlns:a16="http://schemas.microsoft.com/office/drawing/2014/main" id="{D1562237-ABE2-4572-A687-CBABBF19B57D}"/>
              </a:ext>
            </a:extLst>
          </p:cNvPr>
          <p:cNvSpPr/>
          <p:nvPr/>
        </p:nvSpPr>
        <p:spPr>
          <a:xfrm flipH="1">
            <a:off x="5347226" y="1471926"/>
            <a:ext cx="1497548" cy="1497548"/>
          </a:xfrm>
          <a:prstGeom prst="wedgeEllipseCallout">
            <a:avLst>
              <a:gd name="adj1" fmla="val 54041"/>
              <a:gd name="adj2" fmla="val 43746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第五章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The fist chapter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9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03AF8DC3-279F-4F17-AA89-2174BF35B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9C4C50D-E2D2-40D9-A076-17BBEB942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618A409-3C6C-4680-9F06-F7312D515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27" name="ïSļ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A6F5DFE6-061D-4207-B14F-C114D9E70BF0}"/>
              </a:ext>
            </a:extLst>
          </p:cNvPr>
          <p:cNvSpPr/>
          <p:nvPr/>
        </p:nvSpPr>
        <p:spPr bwMode="auto">
          <a:xfrm rot="13500000">
            <a:off x="-930105" y="3969472"/>
            <a:ext cx="1860208" cy="1860208"/>
          </a:xfrm>
          <a:custGeom>
            <a:avLst/>
            <a:gdLst>
              <a:gd name="connsiteX0" fmla="*/ 0 w 2304255"/>
              <a:gd name="connsiteY0" fmla="*/ 0 h 2304255"/>
              <a:gd name="connsiteX1" fmla="*/ 2304255 w 2304255"/>
              <a:gd name="connsiteY1" fmla="*/ 2304255 h 2304255"/>
              <a:gd name="connsiteX2" fmla="*/ 0 w 2304255"/>
              <a:gd name="connsiteY2" fmla="*/ 2304255 h 2304255"/>
              <a:gd name="connsiteX3" fmla="*/ 0 w 2304255"/>
              <a:gd name="connsiteY3" fmla="*/ 0 h 230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4255" h="2304255">
                <a:moveTo>
                  <a:pt x="0" y="0"/>
                </a:moveTo>
                <a:lnTo>
                  <a:pt x="2304255" y="2304255"/>
                </a:lnTo>
                <a:lnTo>
                  <a:pt x="0" y="23042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sḷiḑé">
            <a:extLst>
              <a:ext uri="{FF2B5EF4-FFF2-40B4-BE49-F238E27FC236}">
                <a16:creationId xmlns="" xmlns:p14="http://schemas.microsoft.com/office/powerpoint/2010/main" xmlns:a16="http://schemas.microsoft.com/office/drawing/2014/main" id="{A89825C6-68EB-418C-A209-CADA8FF11DD9}"/>
              </a:ext>
            </a:extLst>
          </p:cNvPr>
          <p:cNvSpPr/>
          <p:nvPr/>
        </p:nvSpPr>
        <p:spPr bwMode="auto">
          <a:xfrm rot="2700000">
            <a:off x="-930109" y="1051361"/>
            <a:ext cx="1860208" cy="1860208"/>
          </a:xfrm>
          <a:custGeom>
            <a:avLst/>
            <a:gdLst>
              <a:gd name="connsiteX0" fmla="*/ 0 w 1860208"/>
              <a:gd name="connsiteY0" fmla="*/ 0 h 1860208"/>
              <a:gd name="connsiteX1" fmla="*/ 1860208 w 1860208"/>
              <a:gd name="connsiteY1" fmla="*/ 0 h 1860208"/>
              <a:gd name="connsiteX2" fmla="*/ 1860208 w 1860208"/>
              <a:gd name="connsiteY2" fmla="*/ 1860208 h 18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208" h="1860208">
                <a:moveTo>
                  <a:pt x="0" y="0"/>
                </a:moveTo>
                <a:lnTo>
                  <a:pt x="1860208" y="0"/>
                </a:lnTo>
                <a:lnTo>
                  <a:pt x="1860208" y="1860208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29" name="ïṣlîďé">
            <a:extLst>
              <a:ext uri="{FF2B5EF4-FFF2-40B4-BE49-F238E27FC236}">
                <a16:creationId xmlns="" xmlns:p14="http://schemas.microsoft.com/office/powerpoint/2010/main" xmlns:a16="http://schemas.microsoft.com/office/drawing/2014/main" id="{7592FCAD-23F6-4D4A-91B9-076EBE42C866}"/>
              </a:ext>
            </a:extLst>
          </p:cNvPr>
          <p:cNvSpPr/>
          <p:nvPr/>
        </p:nvSpPr>
        <p:spPr bwMode="auto">
          <a:xfrm rot="5400000">
            <a:off x="-780266" y="2648735"/>
            <a:ext cx="3121063" cy="1560531"/>
          </a:xfrm>
          <a:custGeom>
            <a:avLst/>
            <a:gdLst>
              <a:gd name="connsiteX0" fmla="*/ 2367656 w 4735313"/>
              <a:gd name="connsiteY0" fmla="*/ 0 h 2367656"/>
              <a:gd name="connsiteX1" fmla="*/ 4735313 w 4735313"/>
              <a:gd name="connsiteY1" fmla="*/ 2367656 h 2367656"/>
              <a:gd name="connsiteX2" fmla="*/ 3847062 w 4735313"/>
              <a:gd name="connsiteY2" fmla="*/ 2367656 h 2367656"/>
              <a:gd name="connsiteX3" fmla="*/ 2367656 w 4735313"/>
              <a:gd name="connsiteY3" fmla="*/ 888250 h 2367656"/>
              <a:gd name="connsiteX4" fmla="*/ 888250 w 4735313"/>
              <a:gd name="connsiteY4" fmla="*/ 2367656 h 2367656"/>
              <a:gd name="connsiteX5" fmla="*/ 0 w 4735313"/>
              <a:gd name="connsiteY5" fmla="*/ 2367656 h 2367656"/>
              <a:gd name="connsiteX6" fmla="*/ 2367656 w 4735313"/>
              <a:gd name="connsiteY6" fmla="*/ 0 h 236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5313" h="2367656">
                <a:moveTo>
                  <a:pt x="2367656" y="0"/>
                </a:moveTo>
                <a:lnTo>
                  <a:pt x="4735313" y="2367656"/>
                </a:lnTo>
                <a:lnTo>
                  <a:pt x="3847062" y="2367656"/>
                </a:lnTo>
                <a:lnTo>
                  <a:pt x="2367656" y="888250"/>
                </a:lnTo>
                <a:lnTo>
                  <a:pt x="888250" y="2367656"/>
                </a:lnTo>
                <a:lnTo>
                  <a:pt x="0" y="2367656"/>
                </a:lnTo>
                <a:lnTo>
                  <a:pt x="2367656" y="0"/>
                </a:lnTo>
                <a:close/>
              </a:path>
            </a:pathLst>
          </a:custGeom>
          <a:solidFill>
            <a:schemeClr val="tx2">
              <a:alpha val="77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ŝ1ïḍè">
            <a:extLst>
              <a:ext uri="{FF2B5EF4-FFF2-40B4-BE49-F238E27FC236}">
                <a16:creationId xmlns="" xmlns:p14="http://schemas.microsoft.com/office/powerpoint/2010/main" xmlns:a16="http://schemas.microsoft.com/office/drawing/2014/main" id="{7E1D403A-C1BD-44BD-ACC1-F1A9C42BE9BC}"/>
              </a:ext>
            </a:extLst>
          </p:cNvPr>
          <p:cNvSpPr/>
          <p:nvPr/>
        </p:nvSpPr>
        <p:spPr>
          <a:xfrm>
            <a:off x="1543012" y="2978855"/>
            <a:ext cx="3742988" cy="923330"/>
          </a:xfrm>
          <a:prstGeom prst="rect">
            <a:avLst/>
          </a:prstGeom>
        </p:spPr>
        <p:txBody>
          <a:bodyPr wrap="square" anchor="ctr" anchorCtr="1">
            <a:normAutofit fontScale="85000" lnSpcReduction="10000"/>
          </a:bodyPr>
          <a:lstStyle/>
          <a:p>
            <a:pPr algn="r"/>
            <a:r>
              <a:rPr lang="en-US" altLang="zh-CN" sz="5400" b="1" spc="300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8" name="îśḷîde">
            <a:extLst>
              <a:ext uri="{FF2B5EF4-FFF2-40B4-BE49-F238E27FC236}">
                <a16:creationId xmlns="" xmlns:p14="http://schemas.microsoft.com/office/powerpoint/2010/main" xmlns:a16="http://schemas.microsoft.com/office/drawing/2014/main" id="{810BCBF6-9ADB-4592-B069-CBF188A7792C}"/>
              </a:ext>
            </a:extLst>
          </p:cNvPr>
          <p:cNvSpPr/>
          <p:nvPr/>
        </p:nvSpPr>
        <p:spPr>
          <a:xfrm>
            <a:off x="6276020" y="5029187"/>
            <a:ext cx="624349" cy="624349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9" name="iś1íďê">
            <a:extLst>
              <a:ext uri="{FF2B5EF4-FFF2-40B4-BE49-F238E27FC236}">
                <a16:creationId xmlns="" xmlns:p14="http://schemas.microsoft.com/office/powerpoint/2010/main" xmlns:a16="http://schemas.microsoft.com/office/drawing/2014/main" id="{07065F72-4BF4-4CC8-9EC0-0632402E1D87}"/>
              </a:ext>
            </a:extLst>
          </p:cNvPr>
          <p:cNvSpPr/>
          <p:nvPr/>
        </p:nvSpPr>
        <p:spPr>
          <a:xfrm>
            <a:off x="6281459" y="4150611"/>
            <a:ext cx="624349" cy="624349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iṩ1iḑê">
            <a:extLst>
              <a:ext uri="{FF2B5EF4-FFF2-40B4-BE49-F238E27FC236}">
                <a16:creationId xmlns="" xmlns:p14="http://schemas.microsoft.com/office/powerpoint/2010/main" xmlns:a16="http://schemas.microsoft.com/office/drawing/2014/main" id="{13DF4421-EA9B-4B3E-BAC2-DA88BFB886AA}"/>
              </a:ext>
            </a:extLst>
          </p:cNvPr>
          <p:cNvSpPr/>
          <p:nvPr/>
        </p:nvSpPr>
        <p:spPr>
          <a:xfrm>
            <a:off x="6281459" y="3272035"/>
            <a:ext cx="624349" cy="624349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iṧḷï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6A92DAD-827C-423B-99E3-FDC44FE4AD56}"/>
              </a:ext>
            </a:extLst>
          </p:cNvPr>
          <p:cNvSpPr/>
          <p:nvPr/>
        </p:nvSpPr>
        <p:spPr>
          <a:xfrm>
            <a:off x="6281459" y="2393459"/>
            <a:ext cx="624349" cy="624349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2" name="ïšļîḋé">
            <a:extLst>
              <a:ext uri="{FF2B5EF4-FFF2-40B4-BE49-F238E27FC236}">
                <a16:creationId xmlns="" xmlns:p14="http://schemas.microsoft.com/office/powerpoint/2010/main" xmlns:a16="http://schemas.microsoft.com/office/drawing/2014/main" id="{9F972411-9DBB-4244-88CC-3313EDD2BFCB}"/>
              </a:ext>
            </a:extLst>
          </p:cNvPr>
          <p:cNvSpPr/>
          <p:nvPr/>
        </p:nvSpPr>
        <p:spPr>
          <a:xfrm>
            <a:off x="6281461" y="1514883"/>
            <a:ext cx="624349" cy="624349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3" name="ïSļiḑê">
            <a:extLst>
              <a:ext uri="{FF2B5EF4-FFF2-40B4-BE49-F238E27FC236}">
                <a16:creationId xmlns="" xmlns:p14="http://schemas.microsoft.com/office/powerpoint/2010/main" xmlns:a16="http://schemas.microsoft.com/office/drawing/2014/main" id="{8F3945D5-9AC4-4465-B6F8-3CCB514B93D9}"/>
              </a:ext>
            </a:extLst>
          </p:cNvPr>
          <p:cNvSpPr txBox="1"/>
          <p:nvPr/>
        </p:nvSpPr>
        <p:spPr>
          <a:xfrm>
            <a:off x="6905844" y="5017678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4" name="íś1ïdè">
            <a:extLst>
              <a:ext uri="{FF2B5EF4-FFF2-40B4-BE49-F238E27FC236}">
                <a16:creationId xmlns="" xmlns:p14="http://schemas.microsoft.com/office/powerpoint/2010/main" xmlns:a16="http://schemas.microsoft.com/office/drawing/2014/main" id="{4BF4B7FF-80A9-463F-B0BA-2D41F80BED27}"/>
              </a:ext>
            </a:extLst>
          </p:cNvPr>
          <p:cNvSpPr txBox="1"/>
          <p:nvPr/>
        </p:nvSpPr>
        <p:spPr>
          <a:xfrm>
            <a:off x="6905844" y="5321659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5" name="íṡḷíḑé">
            <a:extLst>
              <a:ext uri="{FF2B5EF4-FFF2-40B4-BE49-F238E27FC236}">
                <a16:creationId xmlns="" xmlns:p14="http://schemas.microsoft.com/office/powerpoint/2010/main" xmlns:a16="http://schemas.microsoft.com/office/drawing/2014/main" id="{DC410271-D638-4B78-ACCD-09F7A1C19684}"/>
              </a:ext>
            </a:extLst>
          </p:cNvPr>
          <p:cNvSpPr txBox="1"/>
          <p:nvPr/>
        </p:nvSpPr>
        <p:spPr>
          <a:xfrm>
            <a:off x="6905844" y="4139102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6" name="í$1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6A0B35CE-54BC-4925-9442-981D4F90FE32}"/>
              </a:ext>
            </a:extLst>
          </p:cNvPr>
          <p:cNvSpPr txBox="1"/>
          <p:nvPr/>
        </p:nvSpPr>
        <p:spPr>
          <a:xfrm>
            <a:off x="6905844" y="4443083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7" name="îŝļiḓe">
            <a:extLst>
              <a:ext uri="{FF2B5EF4-FFF2-40B4-BE49-F238E27FC236}">
                <a16:creationId xmlns="" xmlns:p14="http://schemas.microsoft.com/office/powerpoint/2010/main" xmlns:a16="http://schemas.microsoft.com/office/drawing/2014/main" id="{822426A5-B96C-46DA-A5C4-FCA0815AEDC3}"/>
              </a:ext>
            </a:extLst>
          </p:cNvPr>
          <p:cNvSpPr txBox="1"/>
          <p:nvPr/>
        </p:nvSpPr>
        <p:spPr>
          <a:xfrm>
            <a:off x="6905844" y="3260526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8" name="íṣḻîḓê">
            <a:extLst>
              <a:ext uri="{FF2B5EF4-FFF2-40B4-BE49-F238E27FC236}">
                <a16:creationId xmlns="" xmlns:p14="http://schemas.microsoft.com/office/powerpoint/2010/main" xmlns:a16="http://schemas.microsoft.com/office/drawing/2014/main" id="{F952E99A-729B-4A41-879D-0CFC0758CC70}"/>
              </a:ext>
            </a:extLst>
          </p:cNvPr>
          <p:cNvSpPr txBox="1"/>
          <p:nvPr/>
        </p:nvSpPr>
        <p:spPr>
          <a:xfrm>
            <a:off x="6905844" y="3564507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19" name="işḻ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D535BE17-F8C7-4E0A-B83B-E0CF1C62D0CF}"/>
              </a:ext>
            </a:extLst>
          </p:cNvPr>
          <p:cNvSpPr txBox="1"/>
          <p:nvPr/>
        </p:nvSpPr>
        <p:spPr>
          <a:xfrm>
            <a:off x="6905844" y="2381950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0" name="ïṡḷ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61D2D3EA-59F2-4FA4-A0C7-4F46A66FD905}"/>
              </a:ext>
            </a:extLst>
          </p:cNvPr>
          <p:cNvSpPr txBox="1"/>
          <p:nvPr/>
        </p:nvSpPr>
        <p:spPr>
          <a:xfrm>
            <a:off x="6905844" y="2685931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sp>
        <p:nvSpPr>
          <p:cNvPr id="21" name="iṡľide">
            <a:extLst>
              <a:ext uri="{FF2B5EF4-FFF2-40B4-BE49-F238E27FC236}">
                <a16:creationId xmlns="" xmlns:p14="http://schemas.microsoft.com/office/powerpoint/2010/main" xmlns:a16="http://schemas.microsoft.com/office/drawing/2014/main" id="{19C5F277-14C3-4D53-95E5-38B620F35CB5}"/>
              </a:ext>
            </a:extLst>
          </p:cNvPr>
          <p:cNvSpPr txBox="1"/>
          <p:nvPr/>
        </p:nvSpPr>
        <p:spPr>
          <a:xfrm>
            <a:off x="6905844" y="1503374"/>
            <a:ext cx="3962574" cy="303981"/>
          </a:xfrm>
          <a:prstGeom prst="rect">
            <a:avLst/>
          </a:prstGeom>
          <a:noFill/>
        </p:spPr>
        <p:txBody>
          <a:bodyPr wrap="none" lIns="90000" tIns="46800" rIns="90000" bIns="46800" anchor="b" anchorCtr="0">
            <a:normAutofit fontScale="92500" lnSpcReduction="10000"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22" name="íṩlïḑê">
            <a:extLst>
              <a:ext uri="{FF2B5EF4-FFF2-40B4-BE49-F238E27FC236}">
                <a16:creationId xmlns="" xmlns:p14="http://schemas.microsoft.com/office/powerpoint/2010/main" xmlns:a16="http://schemas.microsoft.com/office/drawing/2014/main" id="{2BC7AD88-EA61-4286-AB00-D7A23132E46F}"/>
              </a:ext>
            </a:extLst>
          </p:cNvPr>
          <p:cNvSpPr txBox="1"/>
          <p:nvPr/>
        </p:nvSpPr>
        <p:spPr>
          <a:xfrm>
            <a:off x="6905844" y="1807355"/>
            <a:ext cx="3962574" cy="320368"/>
          </a:xfrm>
          <a:prstGeom prst="rect">
            <a:avLst/>
          </a:prstGeom>
        </p:spPr>
        <p:txBody>
          <a:bodyPr vert="horz" wrap="square" lIns="90000" tIns="46800" rIns="90000" bIns="4680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/>
              <a:t>Copy paste fonts. Choose the only option to retain text.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p14="http://schemas.microsoft.com/office/powerpoint/2010/main" xmlns:a16="http://schemas.microsoft.com/office/drawing/2014/main" id="{0E32E640-B6ED-4EFE-957A-AAD95DCF3AAB}"/>
              </a:ext>
            </a:extLst>
          </p:cNvPr>
          <p:cNvCxnSpPr/>
          <p:nvPr/>
        </p:nvCxnSpPr>
        <p:spPr>
          <a:xfrm>
            <a:off x="6951000" y="2214000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p14="http://schemas.microsoft.com/office/powerpoint/2010/main" xmlns:a16="http://schemas.microsoft.com/office/drawing/2014/main" id="{E9E2D5EA-51F3-4E72-84C3-3CE94BF2E84E}"/>
              </a:ext>
            </a:extLst>
          </p:cNvPr>
          <p:cNvCxnSpPr/>
          <p:nvPr/>
        </p:nvCxnSpPr>
        <p:spPr>
          <a:xfrm>
            <a:off x="6951000" y="3137925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p14="http://schemas.microsoft.com/office/powerpoint/2010/main" xmlns:a16="http://schemas.microsoft.com/office/drawing/2014/main" id="{7836C54C-28CC-4860-AF9D-44ABB7440248}"/>
              </a:ext>
            </a:extLst>
          </p:cNvPr>
          <p:cNvCxnSpPr/>
          <p:nvPr/>
        </p:nvCxnSpPr>
        <p:spPr>
          <a:xfrm>
            <a:off x="6951000" y="4061850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p14="http://schemas.microsoft.com/office/powerpoint/2010/main" xmlns:a16="http://schemas.microsoft.com/office/drawing/2014/main" id="{C5F81125-8A12-4887-9236-8B5ADD3E6237}"/>
              </a:ext>
            </a:extLst>
          </p:cNvPr>
          <p:cNvCxnSpPr/>
          <p:nvPr/>
        </p:nvCxnSpPr>
        <p:spPr>
          <a:xfrm>
            <a:off x="6951000" y="4919100"/>
            <a:ext cx="456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7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ECF748-7BC6-4B50-9629-D1AF98710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A610B5-066D-4D9B-AC4E-92FBE504C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1B2933-04E9-4EF7-81C1-0C14FADF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35" name="iṣl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48BAAEF-62D2-487E-B3BA-8C7EF1797FEC}"/>
              </a:ext>
            </a:extLst>
          </p:cNvPr>
          <p:cNvSpPr/>
          <p:nvPr/>
        </p:nvSpPr>
        <p:spPr bwMode="auto">
          <a:xfrm>
            <a:off x="6936348" y="2240963"/>
            <a:ext cx="815898" cy="195716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ŝḻ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1B156C-7F21-4D53-8571-C46A8C9AD1E9}"/>
              </a:ext>
            </a:extLst>
          </p:cNvPr>
          <p:cNvSpPr/>
          <p:nvPr/>
        </p:nvSpPr>
        <p:spPr bwMode="auto">
          <a:xfrm>
            <a:off x="5290729" y="2240963"/>
            <a:ext cx="815898" cy="195716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ṧl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F1B059-F72B-4362-9549-B4CC328AADAC}"/>
              </a:ext>
            </a:extLst>
          </p:cNvPr>
          <p:cNvSpPr/>
          <p:nvPr/>
        </p:nvSpPr>
        <p:spPr bwMode="auto">
          <a:xfrm>
            <a:off x="5580271" y="1962851"/>
            <a:ext cx="815898" cy="235493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sl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20EB64E-C870-4977-8F95-408551C15DBC}"/>
              </a:ext>
            </a:extLst>
          </p:cNvPr>
          <p:cNvSpPr/>
          <p:nvPr/>
        </p:nvSpPr>
        <p:spPr bwMode="auto">
          <a:xfrm>
            <a:off x="6523690" y="1962851"/>
            <a:ext cx="815898" cy="235493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ṧḷ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233FB6-6B7E-4E2C-B41A-681FB6665B05}"/>
              </a:ext>
            </a:extLst>
          </p:cNvPr>
          <p:cNvSpPr/>
          <p:nvPr/>
        </p:nvSpPr>
        <p:spPr bwMode="auto">
          <a:xfrm>
            <a:off x="6093711" y="1584000"/>
            <a:ext cx="815898" cy="28358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ŝļ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5164E9-8FA8-4AC7-91D9-07D8BC0A74B4}"/>
              </a:ext>
            </a:extLst>
          </p:cNvPr>
          <p:cNvSpPr/>
          <p:nvPr/>
        </p:nvSpPr>
        <p:spPr>
          <a:xfrm>
            <a:off x="6249422" y="1775845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íś1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B2B782-AF6B-4476-AAA3-F09B9AA8E7BA}"/>
              </a:ext>
            </a:extLst>
          </p:cNvPr>
          <p:cNvSpPr/>
          <p:nvPr/>
        </p:nvSpPr>
        <p:spPr>
          <a:xfrm>
            <a:off x="6541919" y="1775845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í$ḷ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8589F0-ADA6-435C-AC96-056CD564899C}"/>
              </a:ext>
            </a:extLst>
          </p:cNvPr>
          <p:cNvSpPr/>
          <p:nvPr/>
        </p:nvSpPr>
        <p:spPr>
          <a:xfrm>
            <a:off x="6249422" y="2053957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íṣ1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EA3DF5-95AA-4BDC-B393-74C3AFD40CF9}"/>
              </a:ext>
            </a:extLst>
          </p:cNvPr>
          <p:cNvSpPr/>
          <p:nvPr/>
        </p:nvSpPr>
        <p:spPr>
          <a:xfrm>
            <a:off x="6541919" y="2053957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íSļ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33EC6E1-19FE-44D1-9536-EF05AE5714AD}"/>
              </a:ext>
            </a:extLst>
          </p:cNvPr>
          <p:cNvSpPr/>
          <p:nvPr/>
        </p:nvSpPr>
        <p:spPr>
          <a:xfrm>
            <a:off x="6249422" y="2356043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ïSḻ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979C15-3CA6-449C-B8F8-23428E0322DD}"/>
              </a:ext>
            </a:extLst>
          </p:cNvPr>
          <p:cNvSpPr/>
          <p:nvPr/>
        </p:nvSpPr>
        <p:spPr>
          <a:xfrm>
            <a:off x="6541919" y="2356043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ïSļ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49FADE-C9F8-4801-B38F-241F03800644}"/>
              </a:ext>
            </a:extLst>
          </p:cNvPr>
          <p:cNvSpPr/>
          <p:nvPr/>
        </p:nvSpPr>
        <p:spPr>
          <a:xfrm>
            <a:off x="6249422" y="2682106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îṡľ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21A3C6F-C458-44E8-AABA-B6EFF06E795A}"/>
              </a:ext>
            </a:extLst>
          </p:cNvPr>
          <p:cNvSpPr/>
          <p:nvPr/>
        </p:nvSpPr>
        <p:spPr>
          <a:xfrm>
            <a:off x="6541919" y="2682106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ṩḷ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64C5B1-3A4E-4024-98A3-78D1012BCD40}"/>
              </a:ext>
            </a:extLst>
          </p:cNvPr>
          <p:cNvSpPr/>
          <p:nvPr/>
        </p:nvSpPr>
        <p:spPr bwMode="auto">
          <a:xfrm>
            <a:off x="5196000" y="5174293"/>
            <a:ext cx="2650979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34" name="iṣľ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05EF40E-5F8E-446F-AD1A-F87A319974DC}"/>
              </a:ext>
            </a:extLst>
          </p:cNvPr>
          <p:cNvSpPr txBox="1"/>
          <p:nvPr/>
        </p:nvSpPr>
        <p:spPr bwMode="auto">
          <a:xfrm>
            <a:off x="5196000" y="4732489"/>
            <a:ext cx="26509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îsļ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54B99E8-746D-4EF1-B4E3-1A3EEC01D149}"/>
              </a:ext>
            </a:extLst>
          </p:cNvPr>
          <p:cNvSpPr/>
          <p:nvPr/>
        </p:nvSpPr>
        <p:spPr bwMode="auto">
          <a:xfrm>
            <a:off x="10446348" y="2240963"/>
            <a:ext cx="815898" cy="195716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ŝľ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7BF617F-D3E5-490B-B4BA-E1DB2D894944}"/>
              </a:ext>
            </a:extLst>
          </p:cNvPr>
          <p:cNvSpPr/>
          <p:nvPr/>
        </p:nvSpPr>
        <p:spPr bwMode="auto">
          <a:xfrm>
            <a:off x="8800729" y="2240963"/>
            <a:ext cx="815898" cy="195716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ṩ1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F6530A-B9ED-44B0-B5C0-D1A4ABB8AC6A}"/>
              </a:ext>
            </a:extLst>
          </p:cNvPr>
          <p:cNvSpPr/>
          <p:nvPr/>
        </p:nvSpPr>
        <p:spPr bwMode="auto">
          <a:xfrm>
            <a:off x="9090271" y="1962851"/>
            <a:ext cx="815898" cy="235493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ṧľ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38BED2-E076-49BC-B41A-2BEAD46D076C}"/>
              </a:ext>
            </a:extLst>
          </p:cNvPr>
          <p:cNvSpPr/>
          <p:nvPr/>
        </p:nvSpPr>
        <p:spPr bwMode="auto">
          <a:xfrm>
            <a:off x="10033690" y="1962851"/>
            <a:ext cx="815898" cy="235493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S1ï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4C0F7B-0FF3-4E82-97D2-DDD8C1950F72}"/>
              </a:ext>
            </a:extLst>
          </p:cNvPr>
          <p:cNvSpPr/>
          <p:nvPr/>
        </p:nvSpPr>
        <p:spPr bwMode="auto">
          <a:xfrm>
            <a:off x="9603711" y="1584000"/>
            <a:ext cx="815898" cy="28358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ṣľ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69F172-CC6A-4FBF-B1E4-E1CC07E95A62}"/>
              </a:ext>
            </a:extLst>
          </p:cNvPr>
          <p:cNvSpPr/>
          <p:nvPr/>
        </p:nvSpPr>
        <p:spPr>
          <a:xfrm>
            <a:off x="9759422" y="1775845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îś1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9B9977-FD0C-4928-9029-2EE95A1FE511}"/>
              </a:ext>
            </a:extLst>
          </p:cNvPr>
          <p:cNvSpPr/>
          <p:nvPr/>
        </p:nvSpPr>
        <p:spPr>
          <a:xfrm>
            <a:off x="10051919" y="1775845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śļ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BE3686-1C89-4F55-915D-375C8AAD5F04}"/>
              </a:ext>
            </a:extLst>
          </p:cNvPr>
          <p:cNvSpPr/>
          <p:nvPr/>
        </p:nvSpPr>
        <p:spPr>
          <a:xfrm>
            <a:off x="9759422" y="2053957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i$ḷ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D57E2BD-39FC-47D9-910C-E74E4782008A}"/>
              </a:ext>
            </a:extLst>
          </p:cNvPr>
          <p:cNvSpPr/>
          <p:nvPr/>
        </p:nvSpPr>
        <p:spPr>
          <a:xfrm>
            <a:off x="10051919" y="2053957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ïš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0FB94F-5804-4F13-BF93-92429ED63668}"/>
              </a:ext>
            </a:extLst>
          </p:cNvPr>
          <p:cNvSpPr/>
          <p:nvPr/>
        </p:nvSpPr>
        <p:spPr>
          <a:xfrm>
            <a:off x="9759422" y="2356043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şḻ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428422-16C7-49F5-9385-A37AC625BB0F}"/>
              </a:ext>
            </a:extLst>
          </p:cNvPr>
          <p:cNvSpPr/>
          <p:nvPr/>
        </p:nvSpPr>
        <p:spPr>
          <a:xfrm>
            <a:off x="10051919" y="2356043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ś1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AFFEE6-804D-4B78-98CA-4E651C4D6C99}"/>
              </a:ext>
            </a:extLst>
          </p:cNvPr>
          <p:cNvSpPr/>
          <p:nvPr/>
        </p:nvSpPr>
        <p:spPr>
          <a:xfrm>
            <a:off x="9759422" y="2682106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ş1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F40256-A284-4A44-B836-A33936795214}"/>
              </a:ext>
            </a:extLst>
          </p:cNvPr>
          <p:cNvSpPr/>
          <p:nvPr/>
        </p:nvSpPr>
        <p:spPr>
          <a:xfrm>
            <a:off x="10051919" y="2682106"/>
            <a:ext cx="187006" cy="187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śḷ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85EDF5F-272C-4C17-ACB4-D71E53BEF2D2}"/>
              </a:ext>
            </a:extLst>
          </p:cNvPr>
          <p:cNvSpPr/>
          <p:nvPr/>
        </p:nvSpPr>
        <p:spPr bwMode="auto">
          <a:xfrm>
            <a:off x="8706000" y="5174293"/>
            <a:ext cx="2650979" cy="93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6" name="íš1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11D0F00-B702-44E8-AC35-562092877655}"/>
              </a:ext>
            </a:extLst>
          </p:cNvPr>
          <p:cNvSpPr txBox="1"/>
          <p:nvPr/>
        </p:nvSpPr>
        <p:spPr bwMode="auto">
          <a:xfrm>
            <a:off x="8706000" y="4732489"/>
            <a:ext cx="26509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AFE6A4-D738-434E-849A-9DCE3C3B3DB1}"/>
              </a:ext>
            </a:extLst>
          </p:cNvPr>
          <p:cNvCxnSpPr/>
          <p:nvPr/>
        </p:nvCxnSpPr>
        <p:spPr>
          <a:xfrm>
            <a:off x="8321490" y="1224000"/>
            <a:ext cx="0" cy="491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4EE1F6-C579-4A00-A409-A92723326FF4}"/>
              </a:ext>
            </a:extLst>
          </p:cNvPr>
          <p:cNvCxnSpPr/>
          <p:nvPr/>
        </p:nvCxnSpPr>
        <p:spPr>
          <a:xfrm>
            <a:off x="4656000" y="1224000"/>
            <a:ext cx="0" cy="491962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$ḷ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498240-53EF-4199-ADE3-4FC9B9D09A16}"/>
              </a:ext>
            </a:extLst>
          </p:cNvPr>
          <p:cNvSpPr/>
          <p:nvPr/>
        </p:nvSpPr>
        <p:spPr>
          <a:xfrm>
            <a:off x="686725" y="3130337"/>
            <a:ext cx="4002247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2" name="ïSļ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74821A-9F37-4DE4-9AEF-0CA46760B7F8}"/>
              </a:ext>
            </a:extLst>
          </p:cNvPr>
          <p:cNvSpPr txBox="1"/>
          <p:nvPr/>
        </p:nvSpPr>
        <p:spPr bwMode="auto">
          <a:xfrm>
            <a:off x="686725" y="2688532"/>
            <a:ext cx="40022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0590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875F83-76F1-4D74-B358-3D187BD2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F56821-9151-4155-A0CC-2AB9D2FD8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14A584-E40F-4113-8BFF-EFFF1738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íś1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61AE50-E847-4B1D-B3E2-D54A49E95B32}"/>
              </a:ext>
            </a:extLst>
          </p:cNvPr>
          <p:cNvSpPr/>
          <p:nvPr/>
        </p:nvSpPr>
        <p:spPr>
          <a:xfrm>
            <a:off x="2806358" y="1420912"/>
            <a:ext cx="1052015" cy="1802033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7" name="îšḻ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CB74B6-DF77-4E60-AE59-69A27228020A}"/>
              </a:ext>
            </a:extLst>
          </p:cNvPr>
          <p:cNvSpPr/>
          <p:nvPr/>
        </p:nvSpPr>
        <p:spPr>
          <a:xfrm>
            <a:off x="4646112" y="1420911"/>
            <a:ext cx="1052014" cy="2545717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8" name="ïṩḷ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86D9C4-AB98-4C75-97A4-C2F55C075946}"/>
              </a:ext>
            </a:extLst>
          </p:cNvPr>
          <p:cNvSpPr/>
          <p:nvPr/>
        </p:nvSpPr>
        <p:spPr>
          <a:xfrm>
            <a:off x="6527635" y="1420911"/>
            <a:ext cx="1052014" cy="328940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9" name="íSl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755CC4C-AC97-4C46-A91A-9DC94B2C303F}"/>
              </a:ext>
            </a:extLst>
          </p:cNvPr>
          <p:cNvSpPr/>
          <p:nvPr/>
        </p:nvSpPr>
        <p:spPr>
          <a:xfrm>
            <a:off x="8371168" y="1420911"/>
            <a:ext cx="1052014" cy="403308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í$ļ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D6D747B-133C-4BDF-A2B2-44103612070E}"/>
              </a:ext>
            </a:extLst>
          </p:cNvPr>
          <p:cNvSpPr/>
          <p:nvPr/>
        </p:nvSpPr>
        <p:spPr>
          <a:xfrm>
            <a:off x="10204238" y="1420911"/>
            <a:ext cx="1052014" cy="47227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11" name="isļ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49E7BB-71A2-41C3-B18E-9F1070BBFEEA}"/>
              </a:ext>
            </a:extLst>
          </p:cNvPr>
          <p:cNvSpPr/>
          <p:nvPr/>
        </p:nvSpPr>
        <p:spPr>
          <a:xfrm>
            <a:off x="1018897" y="1420912"/>
            <a:ext cx="1052014" cy="105835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/>
          </a:p>
        </p:txBody>
      </p:sp>
      <p:sp>
        <p:nvSpPr>
          <p:cNvPr id="12" name="ïşḻ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907D22B-CEC0-4FA9-9A2F-79E8668F0180}"/>
              </a:ext>
            </a:extLst>
          </p:cNvPr>
          <p:cNvSpPr txBox="1"/>
          <p:nvPr/>
        </p:nvSpPr>
        <p:spPr>
          <a:xfrm>
            <a:off x="1018897" y="2017597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$100k</a:t>
            </a:r>
          </a:p>
        </p:txBody>
      </p:sp>
      <p:sp>
        <p:nvSpPr>
          <p:cNvPr id="27" name="íSļ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2B287D-A37A-406F-B09B-DF9B11614D01}"/>
              </a:ext>
            </a:extLst>
          </p:cNvPr>
          <p:cNvSpPr/>
          <p:nvPr/>
        </p:nvSpPr>
        <p:spPr>
          <a:xfrm>
            <a:off x="962303" y="5158979"/>
            <a:ext cx="5864017" cy="98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28" name="ïsľ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2D708F-0A39-45CF-9D1A-0C841FECE452}"/>
              </a:ext>
            </a:extLst>
          </p:cNvPr>
          <p:cNvSpPr txBox="1"/>
          <p:nvPr/>
        </p:nvSpPr>
        <p:spPr bwMode="auto">
          <a:xfrm>
            <a:off x="962303" y="4717174"/>
            <a:ext cx="586401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4" name="íṩḷ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614F32-8CC4-40A3-BEFC-745CA7A64F1D}"/>
              </a:ext>
            </a:extLst>
          </p:cNvPr>
          <p:cNvSpPr/>
          <p:nvPr/>
        </p:nvSpPr>
        <p:spPr>
          <a:xfrm>
            <a:off x="0" y="0"/>
            <a:ext cx="12192000" cy="1663382"/>
          </a:xfrm>
          <a:prstGeom prst="round2SameRect">
            <a:avLst>
              <a:gd name="adj1" fmla="val 0"/>
              <a:gd name="adj2" fmla="val 0"/>
            </a:avLst>
          </a:prstGeom>
          <a:blipFill>
            <a:blip r:embed="rId3"/>
            <a:srcRect/>
            <a:stretch>
              <a:fillRect t="-188513" b="-1856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 defTabSz="457200"/>
            <a:endParaRPr/>
          </a:p>
        </p:txBody>
      </p:sp>
      <p:sp>
        <p:nvSpPr>
          <p:cNvPr id="15" name="îṥḷ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7E30ED-A3DB-483E-A3CF-512E2EBE9C31}"/>
              </a:ext>
            </a:extLst>
          </p:cNvPr>
          <p:cNvSpPr/>
          <p:nvPr/>
        </p:nvSpPr>
        <p:spPr bwMode="auto">
          <a:xfrm>
            <a:off x="0" y="1288572"/>
            <a:ext cx="12192000" cy="374810"/>
          </a:xfrm>
          <a:prstGeom prst="rect">
            <a:avLst/>
          </a:prstGeom>
          <a:solidFill>
            <a:schemeClr val="tx1">
              <a:alpha val="9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6" name="ïśļ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DFA7D2-E073-40DF-BBC9-6ECC18D6FF0F}"/>
              </a:ext>
            </a:extLst>
          </p:cNvPr>
          <p:cNvSpPr txBox="1"/>
          <p:nvPr/>
        </p:nvSpPr>
        <p:spPr>
          <a:xfrm>
            <a:off x="1360282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</a:p>
        </p:txBody>
      </p:sp>
      <p:sp>
        <p:nvSpPr>
          <p:cNvPr id="17" name="ïṡḷ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C683144-2BC3-4342-A4A8-ED7DE94EC3CF}"/>
              </a:ext>
            </a:extLst>
          </p:cNvPr>
          <p:cNvSpPr txBox="1"/>
          <p:nvPr/>
        </p:nvSpPr>
        <p:spPr>
          <a:xfrm>
            <a:off x="2806358" y="2761280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$110k</a:t>
            </a:r>
          </a:p>
        </p:txBody>
      </p:sp>
      <p:sp>
        <p:nvSpPr>
          <p:cNvPr id="18" name="ïṡḷ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4E4A47E-DC0B-4C2D-99E0-AF50C047D2A4}"/>
              </a:ext>
            </a:extLst>
          </p:cNvPr>
          <p:cNvSpPr txBox="1"/>
          <p:nvPr/>
        </p:nvSpPr>
        <p:spPr>
          <a:xfrm>
            <a:off x="3147743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</a:p>
        </p:txBody>
      </p:sp>
      <p:sp>
        <p:nvSpPr>
          <p:cNvPr id="19" name="ïŝḻ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AE136B-A0FF-41D9-A61A-3144FA79355D}"/>
              </a:ext>
            </a:extLst>
          </p:cNvPr>
          <p:cNvSpPr txBox="1"/>
          <p:nvPr/>
        </p:nvSpPr>
        <p:spPr>
          <a:xfrm>
            <a:off x="4646112" y="3504963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$130k</a:t>
            </a:r>
          </a:p>
        </p:txBody>
      </p:sp>
      <p:sp>
        <p:nvSpPr>
          <p:cNvPr id="20" name="îṡļ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9AD3B1-7883-425C-A324-7938A4F84ABF}"/>
              </a:ext>
            </a:extLst>
          </p:cNvPr>
          <p:cNvSpPr txBox="1"/>
          <p:nvPr/>
        </p:nvSpPr>
        <p:spPr>
          <a:xfrm>
            <a:off x="4987497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</a:p>
        </p:txBody>
      </p:sp>
      <p:sp>
        <p:nvSpPr>
          <p:cNvPr id="21" name="iṧļ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2CCCE1-B915-400C-8758-5480A76A3BA7}"/>
              </a:ext>
            </a:extLst>
          </p:cNvPr>
          <p:cNvSpPr txBox="1"/>
          <p:nvPr/>
        </p:nvSpPr>
        <p:spPr>
          <a:xfrm>
            <a:off x="6527635" y="4248646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$150k</a:t>
            </a:r>
          </a:p>
        </p:txBody>
      </p:sp>
      <p:sp>
        <p:nvSpPr>
          <p:cNvPr id="22" name="îśľ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89FF89F-51DB-4842-80DE-4F0BA1DE0471}"/>
              </a:ext>
            </a:extLst>
          </p:cNvPr>
          <p:cNvSpPr txBox="1"/>
          <p:nvPr/>
        </p:nvSpPr>
        <p:spPr>
          <a:xfrm>
            <a:off x="6869020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2019</a:t>
            </a:r>
          </a:p>
        </p:txBody>
      </p:sp>
      <p:sp>
        <p:nvSpPr>
          <p:cNvPr id="23" name="ïšḻ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CDB3A6-FDC5-4A15-8655-C01C11963F54}"/>
              </a:ext>
            </a:extLst>
          </p:cNvPr>
          <p:cNvSpPr txBox="1"/>
          <p:nvPr/>
        </p:nvSpPr>
        <p:spPr>
          <a:xfrm>
            <a:off x="8371168" y="4992335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$180k</a:t>
            </a:r>
          </a:p>
        </p:txBody>
      </p:sp>
      <p:sp>
        <p:nvSpPr>
          <p:cNvPr id="24" name="îśľ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DB3CCE6-BAF7-4B7D-AE2C-9EFEA4AEAB6C}"/>
              </a:ext>
            </a:extLst>
          </p:cNvPr>
          <p:cNvSpPr txBox="1"/>
          <p:nvPr/>
        </p:nvSpPr>
        <p:spPr>
          <a:xfrm>
            <a:off x="8712553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2020</a:t>
            </a:r>
          </a:p>
        </p:txBody>
      </p:sp>
      <p:sp>
        <p:nvSpPr>
          <p:cNvPr id="25" name="îš1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F26BF3-A043-4B86-80C8-C5094E388228}"/>
              </a:ext>
            </a:extLst>
          </p:cNvPr>
          <p:cNvSpPr txBox="1"/>
          <p:nvPr/>
        </p:nvSpPr>
        <p:spPr>
          <a:xfrm>
            <a:off x="10204238" y="5681960"/>
            <a:ext cx="10520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$260k</a:t>
            </a:r>
          </a:p>
        </p:txBody>
      </p:sp>
      <p:sp>
        <p:nvSpPr>
          <p:cNvPr id="26" name="ïśḻ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DB3CCE6-BAF7-4B7D-AE2C-9EFEA4AEAB6C}"/>
              </a:ext>
            </a:extLst>
          </p:cNvPr>
          <p:cNvSpPr txBox="1"/>
          <p:nvPr/>
        </p:nvSpPr>
        <p:spPr>
          <a:xfrm>
            <a:off x="10545623" y="1358703"/>
            <a:ext cx="369244" cy="234548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Plain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746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7ED45C-3AA2-4253-9ECD-BE991AF78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51869A-F31F-4F04-821A-F625B5F1A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ECEC54-D49C-49C9-BE3B-D0C9F86B4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iṧḻ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D5F87D-718D-4802-9494-2461A65CCF09}"/>
              </a:ext>
            </a:extLst>
          </p:cNvPr>
          <p:cNvSpPr/>
          <p:nvPr/>
        </p:nvSpPr>
        <p:spPr bwMode="auto">
          <a:xfrm>
            <a:off x="6477383" y="171822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7" name="iṣľ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52C1B7-6EAD-4BE0-808F-FFCB2A7FCD60}"/>
              </a:ext>
            </a:extLst>
          </p:cNvPr>
          <p:cNvSpPr txBox="1"/>
          <p:nvPr/>
        </p:nvSpPr>
        <p:spPr bwMode="auto">
          <a:xfrm>
            <a:off x="6477383" y="12655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B383A30-E7D2-4EC9-8D35-FAA99FB6699A}"/>
              </a:ext>
            </a:extLst>
          </p:cNvPr>
          <p:cNvCxnSpPr/>
          <p:nvPr/>
        </p:nvCxnSpPr>
        <p:spPr>
          <a:xfrm>
            <a:off x="6477383" y="171822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śḻ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DECBDE-8DD6-4512-8EFF-1134EE5EB2C1}"/>
              </a:ext>
            </a:extLst>
          </p:cNvPr>
          <p:cNvSpPr/>
          <p:nvPr/>
        </p:nvSpPr>
        <p:spPr bwMode="auto">
          <a:xfrm>
            <a:off x="6477383" y="349604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ïṡľ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6DF0A4-920B-4E2E-9CD7-FA615C1DF324}"/>
              </a:ext>
            </a:extLst>
          </p:cNvPr>
          <p:cNvSpPr txBox="1"/>
          <p:nvPr/>
        </p:nvSpPr>
        <p:spPr bwMode="auto">
          <a:xfrm>
            <a:off x="6477383" y="304340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58E486-759B-4AA0-AFED-4593DE029C65}"/>
              </a:ext>
            </a:extLst>
          </p:cNvPr>
          <p:cNvCxnSpPr/>
          <p:nvPr/>
        </p:nvCxnSpPr>
        <p:spPr>
          <a:xfrm>
            <a:off x="6477383" y="349604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sḷ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A6BDAD-A371-4B31-8766-24737D5B50C5}"/>
              </a:ext>
            </a:extLst>
          </p:cNvPr>
          <p:cNvSpPr/>
          <p:nvPr/>
        </p:nvSpPr>
        <p:spPr bwMode="auto">
          <a:xfrm>
            <a:off x="6477383" y="5273860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3" name="îŝľ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2E60D53-FB8C-4860-91B8-1E7715371741}"/>
              </a:ext>
            </a:extLst>
          </p:cNvPr>
          <p:cNvSpPr txBox="1"/>
          <p:nvPr/>
        </p:nvSpPr>
        <p:spPr bwMode="auto">
          <a:xfrm>
            <a:off x="6477383" y="482122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37061C-9CF4-41B7-9924-4B5F84435A3B}"/>
              </a:ext>
            </a:extLst>
          </p:cNvPr>
          <p:cNvCxnSpPr/>
          <p:nvPr/>
        </p:nvCxnSpPr>
        <p:spPr>
          <a:xfrm>
            <a:off x="6477383" y="5273860"/>
            <a:ext cx="504939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ṣ1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A3FF1A-DCBE-4336-9B78-5CCBBD82E205}"/>
              </a:ext>
            </a:extLst>
          </p:cNvPr>
          <p:cNvSpPr/>
          <p:nvPr/>
        </p:nvSpPr>
        <p:spPr bwMode="auto">
          <a:xfrm>
            <a:off x="11046000" y="113400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îṥļ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843A0B7-98AD-4542-B46C-6E0200A14CD7}"/>
              </a:ext>
            </a:extLst>
          </p:cNvPr>
          <p:cNvSpPr/>
          <p:nvPr/>
        </p:nvSpPr>
        <p:spPr bwMode="auto">
          <a:xfrm>
            <a:off x="11046000" y="291182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îsl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56568FE-ABA1-48D5-8210-FD5CD9FFBDD1}"/>
              </a:ext>
            </a:extLst>
          </p:cNvPr>
          <p:cNvSpPr/>
          <p:nvPr/>
        </p:nvSpPr>
        <p:spPr bwMode="auto">
          <a:xfrm>
            <a:off x="11046000" y="4689640"/>
            <a:ext cx="471197" cy="544464"/>
          </a:xfrm>
          <a:custGeom>
            <a:avLst/>
            <a:gdLst>
              <a:gd name="connsiteX0" fmla="*/ 382817 w 525077"/>
              <a:gd name="connsiteY0" fmla="*/ 436659 h 606722"/>
              <a:gd name="connsiteX1" fmla="*/ 409138 w 525077"/>
              <a:gd name="connsiteY1" fmla="*/ 462945 h 606722"/>
              <a:gd name="connsiteX2" fmla="*/ 382817 w 525077"/>
              <a:gd name="connsiteY2" fmla="*/ 489231 h 606722"/>
              <a:gd name="connsiteX3" fmla="*/ 356496 w 525077"/>
              <a:gd name="connsiteY3" fmla="*/ 462945 h 606722"/>
              <a:gd name="connsiteX4" fmla="*/ 382817 w 525077"/>
              <a:gd name="connsiteY4" fmla="*/ 436659 h 606722"/>
              <a:gd name="connsiteX5" fmla="*/ 145718 w 525077"/>
              <a:gd name="connsiteY5" fmla="*/ 436659 h 606722"/>
              <a:gd name="connsiteX6" fmla="*/ 172039 w 525077"/>
              <a:gd name="connsiteY6" fmla="*/ 462945 h 606722"/>
              <a:gd name="connsiteX7" fmla="*/ 145718 w 525077"/>
              <a:gd name="connsiteY7" fmla="*/ 489231 h 606722"/>
              <a:gd name="connsiteX8" fmla="*/ 119397 w 525077"/>
              <a:gd name="connsiteY8" fmla="*/ 462945 h 606722"/>
              <a:gd name="connsiteX9" fmla="*/ 145718 w 525077"/>
              <a:gd name="connsiteY9" fmla="*/ 436659 h 606722"/>
              <a:gd name="connsiteX10" fmla="*/ 382817 w 525077"/>
              <a:gd name="connsiteY10" fmla="*/ 122713 h 606722"/>
              <a:gd name="connsiteX11" fmla="*/ 409138 w 525077"/>
              <a:gd name="connsiteY11" fmla="*/ 149020 h 606722"/>
              <a:gd name="connsiteX12" fmla="*/ 409138 w 525077"/>
              <a:gd name="connsiteY12" fmla="*/ 359474 h 606722"/>
              <a:gd name="connsiteX13" fmla="*/ 382817 w 525077"/>
              <a:gd name="connsiteY13" fmla="*/ 385781 h 606722"/>
              <a:gd name="connsiteX14" fmla="*/ 356496 w 525077"/>
              <a:gd name="connsiteY14" fmla="*/ 359474 h 606722"/>
              <a:gd name="connsiteX15" fmla="*/ 356496 w 525077"/>
              <a:gd name="connsiteY15" fmla="*/ 149020 h 606722"/>
              <a:gd name="connsiteX16" fmla="*/ 382817 w 525077"/>
              <a:gd name="connsiteY16" fmla="*/ 122713 h 606722"/>
              <a:gd name="connsiteX17" fmla="*/ 145718 w 525077"/>
              <a:gd name="connsiteY17" fmla="*/ 122713 h 606722"/>
              <a:gd name="connsiteX18" fmla="*/ 172039 w 525077"/>
              <a:gd name="connsiteY18" fmla="*/ 149020 h 606722"/>
              <a:gd name="connsiteX19" fmla="*/ 172039 w 525077"/>
              <a:gd name="connsiteY19" fmla="*/ 359474 h 606722"/>
              <a:gd name="connsiteX20" fmla="*/ 145718 w 525077"/>
              <a:gd name="connsiteY20" fmla="*/ 385781 h 606722"/>
              <a:gd name="connsiteX21" fmla="*/ 119397 w 525077"/>
              <a:gd name="connsiteY21" fmla="*/ 359474 h 606722"/>
              <a:gd name="connsiteX22" fmla="*/ 119397 w 525077"/>
              <a:gd name="connsiteY22" fmla="*/ 149020 h 606722"/>
              <a:gd name="connsiteX23" fmla="*/ 145718 w 525077"/>
              <a:gd name="connsiteY23" fmla="*/ 122713 h 606722"/>
              <a:gd name="connsiteX24" fmla="*/ 289731 w 525077"/>
              <a:gd name="connsiteY24" fmla="*/ 52611 h 606722"/>
              <a:gd name="connsiteX25" fmla="*/ 289731 w 525077"/>
              <a:gd name="connsiteY25" fmla="*/ 554111 h 606722"/>
              <a:gd name="connsiteX26" fmla="*/ 474163 w 525077"/>
              <a:gd name="connsiteY26" fmla="*/ 554111 h 606722"/>
              <a:gd name="connsiteX27" fmla="*/ 474163 w 525077"/>
              <a:gd name="connsiteY27" fmla="*/ 52611 h 606722"/>
              <a:gd name="connsiteX28" fmla="*/ 52695 w 525077"/>
              <a:gd name="connsiteY28" fmla="*/ 52611 h 606722"/>
              <a:gd name="connsiteX29" fmla="*/ 52695 w 525077"/>
              <a:gd name="connsiteY29" fmla="*/ 554111 h 606722"/>
              <a:gd name="connsiteX30" fmla="*/ 237037 w 525077"/>
              <a:gd name="connsiteY30" fmla="*/ 554111 h 606722"/>
              <a:gd name="connsiteX31" fmla="*/ 237037 w 525077"/>
              <a:gd name="connsiteY31" fmla="*/ 52611 h 606722"/>
              <a:gd name="connsiteX32" fmla="*/ 26347 w 525077"/>
              <a:gd name="connsiteY32" fmla="*/ 0 h 606722"/>
              <a:gd name="connsiteX33" fmla="*/ 498730 w 525077"/>
              <a:gd name="connsiteY33" fmla="*/ 0 h 606722"/>
              <a:gd name="connsiteX34" fmla="*/ 525077 w 525077"/>
              <a:gd name="connsiteY34" fmla="*/ 26306 h 606722"/>
              <a:gd name="connsiteX35" fmla="*/ 525077 w 525077"/>
              <a:gd name="connsiteY35" fmla="*/ 580416 h 606722"/>
              <a:gd name="connsiteX36" fmla="*/ 498730 w 525077"/>
              <a:gd name="connsiteY36" fmla="*/ 606722 h 606722"/>
              <a:gd name="connsiteX37" fmla="*/ 26347 w 525077"/>
              <a:gd name="connsiteY37" fmla="*/ 606722 h 606722"/>
              <a:gd name="connsiteX38" fmla="*/ 0 w 525077"/>
              <a:gd name="connsiteY38" fmla="*/ 580416 h 606722"/>
              <a:gd name="connsiteX39" fmla="*/ 0 w 525077"/>
              <a:gd name="connsiteY39" fmla="*/ 26306 h 606722"/>
              <a:gd name="connsiteX40" fmla="*/ 26347 w 525077"/>
              <a:gd name="connsiteY4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5077" h="606722">
                <a:moveTo>
                  <a:pt x="382817" y="436659"/>
                </a:moveTo>
                <a:cubicBezTo>
                  <a:pt x="397354" y="436659"/>
                  <a:pt x="409138" y="448428"/>
                  <a:pt x="409138" y="462945"/>
                </a:cubicBezTo>
                <a:cubicBezTo>
                  <a:pt x="409138" y="477462"/>
                  <a:pt x="397354" y="489231"/>
                  <a:pt x="382817" y="489231"/>
                </a:cubicBezTo>
                <a:cubicBezTo>
                  <a:pt x="368280" y="489231"/>
                  <a:pt x="356496" y="477462"/>
                  <a:pt x="356496" y="462945"/>
                </a:cubicBezTo>
                <a:cubicBezTo>
                  <a:pt x="356496" y="448428"/>
                  <a:pt x="368280" y="436659"/>
                  <a:pt x="382817" y="436659"/>
                </a:cubicBezTo>
                <a:close/>
                <a:moveTo>
                  <a:pt x="145718" y="436659"/>
                </a:moveTo>
                <a:cubicBezTo>
                  <a:pt x="160255" y="436659"/>
                  <a:pt x="172039" y="448428"/>
                  <a:pt x="172039" y="462945"/>
                </a:cubicBezTo>
                <a:cubicBezTo>
                  <a:pt x="172039" y="477462"/>
                  <a:pt x="160255" y="489231"/>
                  <a:pt x="145718" y="489231"/>
                </a:cubicBezTo>
                <a:cubicBezTo>
                  <a:pt x="131181" y="489231"/>
                  <a:pt x="119397" y="477462"/>
                  <a:pt x="119397" y="462945"/>
                </a:cubicBezTo>
                <a:cubicBezTo>
                  <a:pt x="119397" y="448428"/>
                  <a:pt x="131181" y="436659"/>
                  <a:pt x="145718" y="436659"/>
                </a:cubicBezTo>
                <a:close/>
                <a:moveTo>
                  <a:pt x="382817" y="122713"/>
                </a:moveTo>
                <a:cubicBezTo>
                  <a:pt x="397311" y="122713"/>
                  <a:pt x="409138" y="134534"/>
                  <a:pt x="409138" y="149020"/>
                </a:cubicBezTo>
                <a:lnTo>
                  <a:pt x="409138" y="359474"/>
                </a:lnTo>
                <a:cubicBezTo>
                  <a:pt x="409138" y="373961"/>
                  <a:pt x="397311" y="385781"/>
                  <a:pt x="382817" y="385781"/>
                </a:cubicBezTo>
                <a:cubicBezTo>
                  <a:pt x="368234" y="385781"/>
                  <a:pt x="356496" y="373961"/>
                  <a:pt x="356496" y="359474"/>
                </a:cubicBezTo>
                <a:lnTo>
                  <a:pt x="356496" y="149020"/>
                </a:lnTo>
                <a:cubicBezTo>
                  <a:pt x="356496" y="134534"/>
                  <a:pt x="368234" y="122713"/>
                  <a:pt x="382817" y="122713"/>
                </a:cubicBezTo>
                <a:close/>
                <a:moveTo>
                  <a:pt x="145718" y="122713"/>
                </a:moveTo>
                <a:cubicBezTo>
                  <a:pt x="160301" y="122713"/>
                  <a:pt x="172039" y="134534"/>
                  <a:pt x="172039" y="149020"/>
                </a:cubicBezTo>
                <a:lnTo>
                  <a:pt x="172039" y="359474"/>
                </a:lnTo>
                <a:cubicBezTo>
                  <a:pt x="172039" y="373961"/>
                  <a:pt x="160301" y="385781"/>
                  <a:pt x="145718" y="385781"/>
                </a:cubicBezTo>
                <a:cubicBezTo>
                  <a:pt x="131224" y="385781"/>
                  <a:pt x="119397" y="373961"/>
                  <a:pt x="119397" y="359474"/>
                </a:cubicBezTo>
                <a:lnTo>
                  <a:pt x="119397" y="149020"/>
                </a:lnTo>
                <a:cubicBezTo>
                  <a:pt x="119397" y="134534"/>
                  <a:pt x="131224" y="122713"/>
                  <a:pt x="145718" y="122713"/>
                </a:cubicBezTo>
                <a:close/>
                <a:moveTo>
                  <a:pt x="289731" y="52611"/>
                </a:moveTo>
                <a:lnTo>
                  <a:pt x="289731" y="554111"/>
                </a:lnTo>
                <a:lnTo>
                  <a:pt x="474163" y="554111"/>
                </a:lnTo>
                <a:lnTo>
                  <a:pt x="474163" y="52611"/>
                </a:lnTo>
                <a:close/>
                <a:moveTo>
                  <a:pt x="52695" y="52611"/>
                </a:moveTo>
                <a:lnTo>
                  <a:pt x="52695" y="554111"/>
                </a:lnTo>
                <a:lnTo>
                  <a:pt x="237037" y="554111"/>
                </a:lnTo>
                <a:lnTo>
                  <a:pt x="237037" y="52611"/>
                </a:lnTo>
                <a:close/>
                <a:moveTo>
                  <a:pt x="26347" y="0"/>
                </a:moveTo>
                <a:lnTo>
                  <a:pt x="498730" y="0"/>
                </a:lnTo>
                <a:cubicBezTo>
                  <a:pt x="513239" y="0"/>
                  <a:pt x="525077" y="11820"/>
                  <a:pt x="525077" y="26306"/>
                </a:cubicBezTo>
                <a:lnTo>
                  <a:pt x="525077" y="580416"/>
                </a:lnTo>
                <a:cubicBezTo>
                  <a:pt x="525077" y="594902"/>
                  <a:pt x="513328" y="606722"/>
                  <a:pt x="498730" y="606722"/>
                </a:cubicBezTo>
                <a:lnTo>
                  <a:pt x="26347" y="606722"/>
                </a:lnTo>
                <a:cubicBezTo>
                  <a:pt x="11749" y="606722"/>
                  <a:pt x="0" y="594902"/>
                  <a:pt x="0" y="580416"/>
                </a:cubicBezTo>
                <a:lnTo>
                  <a:pt x="0" y="26306"/>
                </a:lnTo>
                <a:cubicBezTo>
                  <a:pt x="0" y="11820"/>
                  <a:pt x="11749" y="0"/>
                  <a:pt x="2634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ïṩl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FFB424F-E897-48EC-875D-FCF8EFB2608E}"/>
              </a:ext>
            </a:extLst>
          </p:cNvPr>
          <p:cNvSpPr/>
          <p:nvPr/>
        </p:nvSpPr>
        <p:spPr>
          <a:xfrm>
            <a:off x="1254445" y="2276240"/>
            <a:ext cx="3295982" cy="2232442"/>
          </a:xfrm>
          <a:prstGeom prst="rect">
            <a:avLst/>
          </a:prstGeom>
          <a:blipFill>
            <a:blip r:embed="rId3"/>
            <a:srcRect/>
            <a:stretch>
              <a:fillRect l="-2212" t="580" r="-2488" b="-580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iṥ1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F1BCD1A-5515-48D0-91AC-5F200519C413}"/>
              </a:ext>
            </a:extLst>
          </p:cNvPr>
          <p:cNvSpPr/>
          <p:nvPr/>
        </p:nvSpPr>
        <p:spPr>
          <a:xfrm>
            <a:off x="1145083" y="2097930"/>
            <a:ext cx="3496725" cy="2566715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5" name="í$l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AC77A42-9E86-4439-8D6A-54AFEAA98DA4}"/>
              </a:ext>
            </a:extLst>
          </p:cNvPr>
          <p:cNvSpPr/>
          <p:nvPr/>
        </p:nvSpPr>
        <p:spPr>
          <a:xfrm>
            <a:off x="1153326" y="2109153"/>
            <a:ext cx="3480239" cy="2544268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26" name="ï$ḷ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5A7FA3-B6DA-4A15-BCE7-84A18715B4A6}"/>
              </a:ext>
            </a:extLst>
          </p:cNvPr>
          <p:cNvSpPr/>
          <p:nvPr/>
        </p:nvSpPr>
        <p:spPr>
          <a:xfrm>
            <a:off x="2859492" y="2153373"/>
            <a:ext cx="67907" cy="78648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9" name="išļ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9D0DF1-DBF6-4CA0-AD53-594FAEFA70B9}"/>
              </a:ext>
            </a:extLst>
          </p:cNvPr>
          <p:cNvSpPr/>
          <p:nvPr/>
        </p:nvSpPr>
        <p:spPr>
          <a:xfrm flipV="1">
            <a:off x="686465" y="4713474"/>
            <a:ext cx="4413961" cy="19975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0" name="ïṩl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304C15-7979-4BE6-A5BF-E63E698E2B52}"/>
              </a:ext>
            </a:extLst>
          </p:cNvPr>
          <p:cNvSpPr/>
          <p:nvPr/>
        </p:nvSpPr>
        <p:spPr>
          <a:xfrm>
            <a:off x="686465" y="4631040"/>
            <a:ext cx="4413961" cy="8251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8" name="ïšl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147440-4EA3-44EF-8661-68483855258E}"/>
              </a:ext>
            </a:extLst>
          </p:cNvPr>
          <p:cNvSpPr/>
          <p:nvPr/>
        </p:nvSpPr>
        <p:spPr>
          <a:xfrm>
            <a:off x="3448563" y="2085123"/>
            <a:ext cx="1193245" cy="2566715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21" name="îṥľ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69291A-AB79-4B0D-98B0-46625394AAE4}"/>
              </a:ext>
            </a:extLst>
          </p:cNvPr>
          <p:cNvSpPr/>
          <p:nvPr/>
        </p:nvSpPr>
        <p:spPr bwMode="auto">
          <a:xfrm>
            <a:off x="1199764" y="4903497"/>
            <a:ext cx="3387363" cy="459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04DDCA-A468-4A88-A7A4-9DFDC91F8201}"/>
              </a:ext>
            </a:extLst>
          </p:cNvPr>
          <p:cNvCxnSpPr/>
          <p:nvPr/>
        </p:nvCxnSpPr>
        <p:spPr>
          <a:xfrm>
            <a:off x="5646000" y="1134847"/>
            <a:ext cx="0" cy="500877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40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="" xmlns:p14="http://schemas.microsoft.com/office/powerpoint/2010/main" xmlns:a16="http://schemas.microsoft.com/office/drawing/2014/main" id="{4719D971-012C-417D-9401-3C6758048A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zh-CN" altLang="en-US" sz="1400" dirty="0"/>
              <a:t>公司与署名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="" xmlns:p14="http://schemas.microsoft.com/office/powerpoint/2010/main" xmlns:a16="http://schemas.microsoft.com/office/drawing/2014/main" id="{8CDAF7E9-B22D-4733-B8D8-2329CBB1A0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altLang="zh-CN" sz="1400"/>
              <a:t>www.islide.cc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86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4="http://schemas.microsoft.com/office/drawing/2010/main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 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</a:t>
            </a:r>
            <a:r>
              <a: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iSlide™.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iSlide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iSlide™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1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11B21E5-87C3-4A0F-A0B2-426429946647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1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6B4E7DB-04C4-441F-B446-AB4FF9C0647B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万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10W+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2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8D92CBB-231D-4AE4-947B-C3F91F1B7D2B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22" name="图片 2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51B0087-49CC-4609-B59A-E73569F67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24" name="圆角矩形 2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B32386D7-D668-4C9E-B550-1174E8E14269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圆角矩形 2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161D7A2-4F9C-4A59-8732-F0EED0EBD904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/>
            <a:srcRect/>
            <a:stretch>
              <a:fillRect l="48730" t="14932" r="-103309" b="-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D49F9CF-E999-428E-968D-F616E491528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6DC3449-AC0C-4796-8A0A-F725CBB5F8E0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4E43AC4-DF56-4C74-9C04-D7DF5B33504B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C313414-82DE-4931-B9C3-8730CFD90732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347A5FF-3D79-458D-8FD5-A4AE1E346AF7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CFDBB76-078B-4510-B660-D1918AE1088D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CBB13FE-37BA-4636-AD7A-1B06F51611DA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2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6BB3FC4-D812-49F2-854B-AD14B396840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2F88DE93-3B23-462E-A259-CD9755FECDB3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2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ADADD212-7DD4-4548-AD58-4AF8DBAD2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112" y="1300615"/>
            <a:ext cx="82319" cy="4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Plain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54"/>
            <a:r>
              <a:rPr lang="zh-CN" altLang="zh-CN" sz="1000" dirty="0">
                <a:solidFill>
                  <a:srgbClr val="354A5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TM</a:t>
            </a:r>
            <a:endParaRPr lang="zh-CN" altLang="zh-CN" sz="10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2" name="直接连接符 51"/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 xmlns:a14="http://schemas.microsoft.com/office/drawing/2010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02324" y="1899565"/>
            <a:ext cx="50146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原创模板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94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本章节内容介绍文字</a:t>
            </a:r>
            <a:endParaRPr lang="en-US" altLang="zh-CN"/>
          </a:p>
          <a:p>
            <a:r>
              <a:rPr lang="en-US" altLang="zh-CN"/>
              <a:t>PPT</a:t>
            </a:r>
            <a:r>
              <a:rPr lang="zh-CN" altLang="en-US"/>
              <a:t>中的节标题可以帮助观众更有效的阅读和理解报告内容</a:t>
            </a:r>
            <a:endParaRPr lang="en-US" altLang="zh-CN"/>
          </a:p>
          <a:p>
            <a:r>
              <a:rPr lang="zh-CN" altLang="en-US"/>
              <a:t>您可以在幻灯片母版中对本页样式进行修改</a:t>
            </a:r>
            <a:endParaRPr lang="en-US" altLang="zh-CN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B61F2F2A-D0BB-4AE4-A0D2-E8069CEF2370}"/>
              </a:ext>
            </a:extLst>
          </p:cNvPr>
          <p:cNvCxnSpPr>
            <a:cxnSpLocks/>
          </p:cNvCxnSpPr>
          <p:nvPr/>
        </p:nvCxnSpPr>
        <p:spPr>
          <a:xfrm>
            <a:off x="762778" y="3053054"/>
            <a:ext cx="742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p14="http://schemas.microsoft.com/office/powerpoint/2010/main" xmlns:a16="http://schemas.microsoft.com/office/drawing/2014/main" id="{D1562237-ABE2-4572-A687-CBABBF19B57D}"/>
              </a:ext>
            </a:extLst>
          </p:cNvPr>
          <p:cNvSpPr/>
          <p:nvPr/>
        </p:nvSpPr>
        <p:spPr>
          <a:xfrm flipH="1">
            <a:off x="5347226" y="1471926"/>
            <a:ext cx="1497548" cy="1497548"/>
          </a:xfrm>
          <a:prstGeom prst="wedgeEllipseCallout">
            <a:avLst>
              <a:gd name="adj1" fmla="val 54041"/>
              <a:gd name="adj2" fmla="val 43746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第一章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The fist chapter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7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649A6E3-0948-4A4E-84B4-9D2278A81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4B557C-8839-41CF-8F38-867E922D2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519116-7A9B-4AF5-96B2-7D372FC95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9" name="iṣḻ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6B9C7B-79F2-457E-9308-091BD6E27984}"/>
              </a:ext>
            </a:extLst>
          </p:cNvPr>
          <p:cNvSpPr/>
          <p:nvPr/>
        </p:nvSpPr>
        <p:spPr>
          <a:xfrm>
            <a:off x="3953114" y="1516907"/>
            <a:ext cx="4285772" cy="4285768"/>
          </a:xfrm>
          <a:prstGeom prst="ellipse">
            <a:avLst/>
          </a:prstGeom>
          <a:blipFill>
            <a:blip r:embed="rId3"/>
            <a:srcRect/>
            <a:stretch>
              <a:fillRect l="-27097" t="105" r="-27482" b="-10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/>
          </a:p>
        </p:txBody>
      </p:sp>
      <p:sp>
        <p:nvSpPr>
          <p:cNvPr id="20" name="iṧḻ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E5A883-8046-458F-A333-71E3F66E24CA}"/>
              </a:ext>
            </a:extLst>
          </p:cNvPr>
          <p:cNvSpPr/>
          <p:nvPr/>
        </p:nvSpPr>
        <p:spPr>
          <a:xfrm>
            <a:off x="3941284" y="1505077"/>
            <a:ext cx="4309432" cy="4309428"/>
          </a:xfrm>
          <a:prstGeom prst="donut">
            <a:avLst/>
          </a:prstGeom>
          <a:solidFill>
            <a:schemeClr val="tx1">
              <a:alpha val="7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7" name="iṡḷ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FB030FA-8803-41FB-809A-6F74B8EEDDE9}"/>
              </a:ext>
            </a:extLst>
          </p:cNvPr>
          <p:cNvSpPr/>
          <p:nvPr/>
        </p:nvSpPr>
        <p:spPr>
          <a:xfrm>
            <a:off x="3710997" y="2031576"/>
            <a:ext cx="1114301" cy="111430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kern="0" dirty="0">
                <a:solidFill>
                  <a:prstClr val="black"/>
                </a:solidFill>
              </a:rPr>
              <a:t>Keyword</a:t>
            </a:r>
            <a:endParaRPr lang="zh-CN" altLang="en-US" kern="0" dirty="0">
              <a:solidFill>
                <a:prstClr val="black"/>
              </a:solidFill>
            </a:endParaRPr>
          </a:p>
        </p:txBody>
      </p:sp>
      <p:sp>
        <p:nvSpPr>
          <p:cNvPr id="8" name="íṡļ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DA0322-25B0-4414-9397-23794487257C}"/>
              </a:ext>
            </a:extLst>
          </p:cNvPr>
          <p:cNvSpPr/>
          <p:nvPr/>
        </p:nvSpPr>
        <p:spPr>
          <a:xfrm>
            <a:off x="7456696" y="2031576"/>
            <a:ext cx="1114301" cy="111430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kern="0" dirty="0">
                <a:solidFill>
                  <a:prstClr val="black"/>
                </a:solidFill>
              </a:rPr>
              <a:t>Keyword</a:t>
            </a:r>
            <a:endParaRPr lang="zh-CN" altLang="en-US" kern="0" dirty="0">
              <a:solidFill>
                <a:prstClr val="black"/>
              </a:solidFill>
            </a:endParaRPr>
          </a:p>
        </p:txBody>
      </p:sp>
      <p:sp>
        <p:nvSpPr>
          <p:cNvPr id="9" name="ïṥľ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32857C4-C2CF-4ED9-8AA4-BAE364A2BBB2}"/>
              </a:ext>
            </a:extLst>
          </p:cNvPr>
          <p:cNvSpPr/>
          <p:nvPr/>
        </p:nvSpPr>
        <p:spPr>
          <a:xfrm>
            <a:off x="3710997" y="4163520"/>
            <a:ext cx="1114301" cy="111430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kern="0" dirty="0">
                <a:solidFill>
                  <a:prstClr val="black"/>
                </a:solidFill>
              </a:rPr>
              <a:t>Keyword</a:t>
            </a:r>
            <a:endParaRPr lang="zh-CN" altLang="en-US" kern="0" dirty="0">
              <a:solidFill>
                <a:prstClr val="black"/>
              </a:solidFill>
            </a:endParaRPr>
          </a:p>
        </p:txBody>
      </p:sp>
      <p:sp>
        <p:nvSpPr>
          <p:cNvPr id="10" name="îśļ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2A6175-A85D-47A7-9E9E-3D6A5E9601AD}"/>
              </a:ext>
            </a:extLst>
          </p:cNvPr>
          <p:cNvSpPr/>
          <p:nvPr/>
        </p:nvSpPr>
        <p:spPr>
          <a:xfrm>
            <a:off x="7456692" y="4163520"/>
            <a:ext cx="1114301" cy="1114300"/>
          </a:xfrm>
          <a:prstGeom prst="ellipse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kern="0" dirty="0">
                <a:solidFill>
                  <a:prstClr val="black"/>
                </a:solidFill>
              </a:rPr>
              <a:t>Keyword</a:t>
            </a:r>
            <a:endParaRPr lang="zh-CN" altLang="en-US" kern="0" dirty="0">
              <a:solidFill>
                <a:prstClr val="black"/>
              </a:solidFill>
            </a:endParaRPr>
          </a:p>
        </p:txBody>
      </p:sp>
      <p:sp>
        <p:nvSpPr>
          <p:cNvPr id="11" name="í$ḻ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E47007-8B4F-49A8-AAF8-A3D76F21E3DF}"/>
              </a:ext>
            </a:extLst>
          </p:cNvPr>
          <p:cNvSpPr/>
          <p:nvPr/>
        </p:nvSpPr>
        <p:spPr bwMode="auto">
          <a:xfrm>
            <a:off x="673140" y="2444456"/>
            <a:ext cx="2938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2" name="îṥļ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92CBFA-25C6-4FAC-B651-3695829E896E}"/>
              </a:ext>
            </a:extLst>
          </p:cNvPr>
          <p:cNvSpPr txBox="1"/>
          <p:nvPr/>
        </p:nvSpPr>
        <p:spPr bwMode="auto">
          <a:xfrm>
            <a:off x="673140" y="2031576"/>
            <a:ext cx="2938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3" name="îṥ1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74A3D2-4401-4135-A5E4-3FD1FFB7B5D4}"/>
              </a:ext>
            </a:extLst>
          </p:cNvPr>
          <p:cNvSpPr/>
          <p:nvPr/>
        </p:nvSpPr>
        <p:spPr bwMode="auto">
          <a:xfrm>
            <a:off x="673140" y="4576400"/>
            <a:ext cx="2938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4" name="ïšḻ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F5A0BA-EFEA-4E6E-BF9A-331B11B99740}"/>
              </a:ext>
            </a:extLst>
          </p:cNvPr>
          <p:cNvSpPr txBox="1"/>
          <p:nvPr/>
        </p:nvSpPr>
        <p:spPr bwMode="auto">
          <a:xfrm>
            <a:off x="673140" y="4163520"/>
            <a:ext cx="2938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ïSľ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8C7371-A182-455B-8CA6-4112DBE3A627}"/>
              </a:ext>
            </a:extLst>
          </p:cNvPr>
          <p:cNvSpPr/>
          <p:nvPr/>
        </p:nvSpPr>
        <p:spPr bwMode="auto">
          <a:xfrm>
            <a:off x="8583615" y="2444456"/>
            <a:ext cx="2938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iṣļ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D93E8D0-EF5B-4475-84BD-34CC6BA194E0}"/>
              </a:ext>
            </a:extLst>
          </p:cNvPr>
          <p:cNvSpPr txBox="1"/>
          <p:nvPr/>
        </p:nvSpPr>
        <p:spPr bwMode="auto">
          <a:xfrm>
            <a:off x="8583615" y="2031576"/>
            <a:ext cx="2938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îṩḷ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76242D-CB7E-4C29-99FC-1ABFA19338DE}"/>
              </a:ext>
            </a:extLst>
          </p:cNvPr>
          <p:cNvSpPr/>
          <p:nvPr/>
        </p:nvSpPr>
        <p:spPr bwMode="auto">
          <a:xfrm>
            <a:off x="8583615" y="4576400"/>
            <a:ext cx="2938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8" name="iṩļ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F5043D-F1BB-4E3A-A146-59B2757415A2}"/>
              </a:ext>
            </a:extLst>
          </p:cNvPr>
          <p:cNvSpPr txBox="1"/>
          <p:nvPr/>
        </p:nvSpPr>
        <p:spPr bwMode="auto">
          <a:xfrm>
            <a:off x="8583615" y="4163520"/>
            <a:ext cx="2938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52790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8D45E88-3330-4ABF-A9AD-6F2CFD899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828A2F07-B651-4A2C-A298-9C50838FD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8F2C07F1-E5E4-4DFB-B778-9987C726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0" name="ïŝḷîḍ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87D8DCED-B405-490A-80AC-7290EE18406D}"/>
              </a:ext>
            </a:extLst>
          </p:cNvPr>
          <p:cNvSpPr/>
          <p:nvPr/>
        </p:nvSpPr>
        <p:spPr bwMode="auto">
          <a:xfrm rot="21133775">
            <a:off x="656437" y="2595600"/>
            <a:ext cx="3672777" cy="2076458"/>
          </a:xfrm>
          <a:custGeom>
            <a:avLst/>
            <a:gdLst>
              <a:gd name="T0" fmla="*/ 13994 w 13995"/>
              <a:gd name="T1" fmla="*/ 94 h 7912"/>
              <a:gd name="T2" fmla="*/ 13994 w 13995"/>
              <a:gd name="T3" fmla="*/ 94 h 7912"/>
              <a:gd name="T4" fmla="*/ 1785 w 13995"/>
              <a:gd name="T5" fmla="*/ 2928 h 7912"/>
              <a:gd name="T6" fmla="*/ 5733 w 13995"/>
              <a:gd name="T7" fmla="*/ 7789 h 7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95" h="7912">
                <a:moveTo>
                  <a:pt x="13994" y="94"/>
                </a:moveTo>
                <a:lnTo>
                  <a:pt x="13994" y="94"/>
                </a:lnTo>
                <a:cubicBezTo>
                  <a:pt x="10563" y="1841"/>
                  <a:pt x="3565" y="0"/>
                  <a:pt x="1785" y="2928"/>
                </a:cubicBezTo>
                <a:cubicBezTo>
                  <a:pt x="0" y="5854"/>
                  <a:pt x="2750" y="7911"/>
                  <a:pt x="5733" y="7789"/>
                </a:cubicBezTo>
              </a:path>
            </a:pathLst>
          </a:custGeom>
          <a:noFill/>
          <a:ln w="20160" cap="flat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7134" tIns="28567" rIns="57134" bIns="28567"/>
          <a:lstStyle/>
          <a:p>
            <a:endParaRPr lang="en-US" sz="1280" dirty="0"/>
          </a:p>
        </p:txBody>
      </p:sp>
      <p:sp>
        <p:nvSpPr>
          <p:cNvPr id="51" name="išļíḍ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B2B9C20-501F-489F-8E2D-65641EEF3774}"/>
              </a:ext>
            </a:extLst>
          </p:cNvPr>
          <p:cNvSpPr/>
          <p:nvPr/>
        </p:nvSpPr>
        <p:spPr bwMode="auto">
          <a:xfrm rot="21133775">
            <a:off x="1180398" y="3362850"/>
            <a:ext cx="3672777" cy="2076458"/>
          </a:xfrm>
          <a:custGeom>
            <a:avLst/>
            <a:gdLst>
              <a:gd name="T0" fmla="*/ 13995 w 13996"/>
              <a:gd name="T1" fmla="*/ 94 h 7912"/>
              <a:gd name="T2" fmla="*/ 13995 w 13996"/>
              <a:gd name="T3" fmla="*/ 94 h 7912"/>
              <a:gd name="T4" fmla="*/ 1786 w 13996"/>
              <a:gd name="T5" fmla="*/ 2927 h 7912"/>
              <a:gd name="T6" fmla="*/ 5734 w 13996"/>
              <a:gd name="T7" fmla="*/ 7789 h 7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96" h="7912">
                <a:moveTo>
                  <a:pt x="13995" y="94"/>
                </a:moveTo>
                <a:lnTo>
                  <a:pt x="13995" y="94"/>
                </a:lnTo>
                <a:cubicBezTo>
                  <a:pt x="10563" y="1840"/>
                  <a:pt x="3566" y="0"/>
                  <a:pt x="1786" y="2927"/>
                </a:cubicBezTo>
                <a:cubicBezTo>
                  <a:pt x="0" y="5854"/>
                  <a:pt x="2751" y="7911"/>
                  <a:pt x="5734" y="7789"/>
                </a:cubicBezTo>
              </a:path>
            </a:pathLst>
          </a:custGeom>
          <a:noFill/>
          <a:ln w="20160" cap="flat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7134" tIns="28567" rIns="57134" bIns="28567"/>
          <a:lstStyle/>
          <a:p>
            <a:endParaRPr lang="en-US" sz="1280" dirty="0"/>
          </a:p>
        </p:txBody>
      </p:sp>
      <p:sp>
        <p:nvSpPr>
          <p:cNvPr id="52" name="íśľïḋ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0F13274-F92D-4AC5-BFE2-D29EE58231F8}"/>
              </a:ext>
            </a:extLst>
          </p:cNvPr>
          <p:cNvSpPr/>
          <p:nvPr/>
        </p:nvSpPr>
        <p:spPr bwMode="auto">
          <a:xfrm rot="21133775">
            <a:off x="694599" y="3114903"/>
            <a:ext cx="3672777" cy="2076458"/>
          </a:xfrm>
          <a:custGeom>
            <a:avLst/>
            <a:gdLst>
              <a:gd name="T0" fmla="*/ 13994 w 13995"/>
              <a:gd name="T1" fmla="*/ 94 h 7912"/>
              <a:gd name="T2" fmla="*/ 13994 w 13995"/>
              <a:gd name="T3" fmla="*/ 94 h 7912"/>
              <a:gd name="T4" fmla="*/ 1785 w 13995"/>
              <a:gd name="T5" fmla="*/ 2926 h 7912"/>
              <a:gd name="T6" fmla="*/ 5739 w 13995"/>
              <a:gd name="T7" fmla="*/ 7789 h 7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95" h="7912">
                <a:moveTo>
                  <a:pt x="13994" y="94"/>
                </a:moveTo>
                <a:lnTo>
                  <a:pt x="13994" y="94"/>
                </a:lnTo>
                <a:cubicBezTo>
                  <a:pt x="10568" y="1840"/>
                  <a:pt x="3571" y="0"/>
                  <a:pt x="1785" y="2926"/>
                </a:cubicBezTo>
                <a:cubicBezTo>
                  <a:pt x="0" y="5854"/>
                  <a:pt x="2756" y="7911"/>
                  <a:pt x="5739" y="7789"/>
                </a:cubicBezTo>
              </a:path>
            </a:pathLst>
          </a:custGeom>
          <a:noFill/>
          <a:ln w="59760" cap="flat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7134" tIns="28567" rIns="57134" bIns="28567"/>
          <a:lstStyle/>
          <a:p>
            <a:endParaRPr lang="en-US" sz="1280" dirty="0"/>
          </a:p>
        </p:txBody>
      </p:sp>
      <p:sp>
        <p:nvSpPr>
          <p:cNvPr id="25" name="îṩḻíď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094B6FD5-C241-4583-A122-6BCB885B1EF1}"/>
              </a:ext>
            </a:extLst>
          </p:cNvPr>
          <p:cNvSpPr/>
          <p:nvPr/>
        </p:nvSpPr>
        <p:spPr bwMode="auto">
          <a:xfrm rot="21133775">
            <a:off x="4527545" y="2599561"/>
            <a:ext cx="700072" cy="553259"/>
          </a:xfrm>
          <a:custGeom>
            <a:avLst/>
            <a:gdLst>
              <a:gd name="T0" fmla="*/ 1936 w 2669"/>
              <a:gd name="T1" fmla="*/ 820 h 2108"/>
              <a:gd name="T2" fmla="*/ 1936 w 2669"/>
              <a:gd name="T3" fmla="*/ 820 h 2108"/>
              <a:gd name="T4" fmla="*/ 2668 w 2669"/>
              <a:gd name="T5" fmla="*/ 0 h 2108"/>
              <a:gd name="T6" fmla="*/ 572 w 2669"/>
              <a:gd name="T7" fmla="*/ 793 h 2108"/>
              <a:gd name="T8" fmla="*/ 455 w 2669"/>
              <a:gd name="T9" fmla="*/ 1658 h 2108"/>
              <a:gd name="T10" fmla="*/ 1936 w 2669"/>
              <a:gd name="T11" fmla="*/ 820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9" h="2108">
                <a:moveTo>
                  <a:pt x="1936" y="820"/>
                </a:moveTo>
                <a:lnTo>
                  <a:pt x="1936" y="820"/>
                </a:lnTo>
                <a:cubicBezTo>
                  <a:pt x="1936" y="820"/>
                  <a:pt x="1686" y="482"/>
                  <a:pt x="2668" y="0"/>
                </a:cubicBezTo>
                <a:cubicBezTo>
                  <a:pt x="572" y="793"/>
                  <a:pt x="572" y="793"/>
                  <a:pt x="572" y="793"/>
                </a:cubicBezTo>
                <a:cubicBezTo>
                  <a:pt x="572" y="793"/>
                  <a:pt x="910" y="1214"/>
                  <a:pt x="455" y="1658"/>
                </a:cubicBezTo>
                <a:cubicBezTo>
                  <a:pt x="0" y="2107"/>
                  <a:pt x="1936" y="820"/>
                  <a:pt x="1936" y="82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26" name="íšlîḍ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B21E883E-F5CD-4416-AF6A-63CDA0196B51}"/>
              </a:ext>
            </a:extLst>
          </p:cNvPr>
          <p:cNvSpPr/>
          <p:nvPr/>
        </p:nvSpPr>
        <p:spPr bwMode="auto">
          <a:xfrm rot="21133775">
            <a:off x="4599655" y="2730550"/>
            <a:ext cx="700072" cy="440987"/>
          </a:xfrm>
          <a:custGeom>
            <a:avLst/>
            <a:gdLst>
              <a:gd name="T0" fmla="*/ 2667 w 2668"/>
              <a:gd name="T1" fmla="*/ 222 h 1681"/>
              <a:gd name="T2" fmla="*/ 2667 w 2668"/>
              <a:gd name="T3" fmla="*/ 222 h 1681"/>
              <a:gd name="T4" fmla="*/ 1586 w 2668"/>
              <a:gd name="T5" fmla="*/ 1198 h 1681"/>
              <a:gd name="T6" fmla="*/ 133 w 2668"/>
              <a:gd name="T7" fmla="*/ 1630 h 1681"/>
              <a:gd name="T8" fmla="*/ 67 w 2668"/>
              <a:gd name="T9" fmla="*/ 1497 h 1681"/>
              <a:gd name="T10" fmla="*/ 0 w 2668"/>
              <a:gd name="T11" fmla="*/ 1364 h 1681"/>
              <a:gd name="T12" fmla="*/ 1231 w 2668"/>
              <a:gd name="T13" fmla="*/ 483 h 1681"/>
              <a:gd name="T14" fmla="*/ 2667 w 2668"/>
              <a:gd name="T15" fmla="*/ 222 h 1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8" h="1681">
                <a:moveTo>
                  <a:pt x="2667" y="222"/>
                </a:moveTo>
                <a:lnTo>
                  <a:pt x="2667" y="222"/>
                </a:lnTo>
                <a:cubicBezTo>
                  <a:pt x="2667" y="222"/>
                  <a:pt x="2573" y="715"/>
                  <a:pt x="1586" y="1198"/>
                </a:cubicBezTo>
                <a:cubicBezTo>
                  <a:pt x="599" y="1680"/>
                  <a:pt x="133" y="1630"/>
                  <a:pt x="133" y="1630"/>
                </a:cubicBezTo>
                <a:cubicBezTo>
                  <a:pt x="67" y="1497"/>
                  <a:pt x="67" y="1497"/>
                  <a:pt x="67" y="1497"/>
                </a:cubicBezTo>
                <a:cubicBezTo>
                  <a:pt x="0" y="1364"/>
                  <a:pt x="0" y="1364"/>
                  <a:pt x="0" y="1364"/>
                </a:cubicBezTo>
                <a:cubicBezTo>
                  <a:pt x="0" y="1364"/>
                  <a:pt x="244" y="965"/>
                  <a:pt x="1231" y="483"/>
                </a:cubicBezTo>
                <a:cubicBezTo>
                  <a:pt x="2224" y="0"/>
                  <a:pt x="2667" y="222"/>
                  <a:pt x="2667" y="222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27" name="iṡļid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9C05410-0966-4DD0-B5FC-F7B2AE304879}"/>
              </a:ext>
            </a:extLst>
          </p:cNvPr>
          <p:cNvSpPr/>
          <p:nvPr/>
        </p:nvSpPr>
        <p:spPr bwMode="auto">
          <a:xfrm rot="21133775">
            <a:off x="5035995" y="2770748"/>
            <a:ext cx="128442" cy="187507"/>
          </a:xfrm>
          <a:custGeom>
            <a:avLst/>
            <a:gdLst>
              <a:gd name="T0" fmla="*/ 488 w 489"/>
              <a:gd name="T1" fmla="*/ 593 h 716"/>
              <a:gd name="T2" fmla="*/ 488 w 489"/>
              <a:gd name="T3" fmla="*/ 593 h 716"/>
              <a:gd name="T4" fmla="*/ 321 w 489"/>
              <a:gd name="T5" fmla="*/ 715 h 716"/>
              <a:gd name="T6" fmla="*/ 0 w 489"/>
              <a:gd name="T7" fmla="*/ 55 h 716"/>
              <a:gd name="T8" fmla="*/ 199 w 489"/>
              <a:gd name="T9" fmla="*/ 0 h 716"/>
              <a:gd name="T10" fmla="*/ 488 w 489"/>
              <a:gd name="T11" fmla="*/ 593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9" h="716">
                <a:moveTo>
                  <a:pt x="488" y="593"/>
                </a:moveTo>
                <a:lnTo>
                  <a:pt x="488" y="593"/>
                </a:lnTo>
                <a:cubicBezTo>
                  <a:pt x="438" y="632"/>
                  <a:pt x="382" y="671"/>
                  <a:pt x="321" y="715"/>
                </a:cubicBezTo>
                <a:cubicBezTo>
                  <a:pt x="0" y="55"/>
                  <a:pt x="0" y="55"/>
                  <a:pt x="0" y="55"/>
                </a:cubicBezTo>
                <a:cubicBezTo>
                  <a:pt x="72" y="33"/>
                  <a:pt x="138" y="11"/>
                  <a:pt x="199" y="0"/>
                </a:cubicBezTo>
                <a:lnTo>
                  <a:pt x="488" y="593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28" name="îŝļïḋ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3C54B5EE-04F3-44E6-B128-5E0BAF24E3FE}"/>
              </a:ext>
            </a:extLst>
          </p:cNvPr>
          <p:cNvSpPr/>
          <p:nvPr/>
        </p:nvSpPr>
        <p:spPr bwMode="auto">
          <a:xfrm rot="21133775">
            <a:off x="5122700" y="2728672"/>
            <a:ext cx="158529" cy="153941"/>
          </a:xfrm>
          <a:custGeom>
            <a:avLst/>
            <a:gdLst>
              <a:gd name="T0" fmla="*/ 0 w 605"/>
              <a:gd name="T1" fmla="*/ 66 h 588"/>
              <a:gd name="T2" fmla="*/ 0 w 605"/>
              <a:gd name="T3" fmla="*/ 66 h 588"/>
              <a:gd name="T4" fmla="*/ 604 w 605"/>
              <a:gd name="T5" fmla="*/ 94 h 588"/>
              <a:gd name="T6" fmla="*/ 255 w 605"/>
              <a:gd name="T7" fmla="*/ 587 h 588"/>
              <a:gd name="T8" fmla="*/ 0 w 605"/>
              <a:gd name="T9" fmla="*/ 66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5" h="588">
                <a:moveTo>
                  <a:pt x="0" y="66"/>
                </a:moveTo>
                <a:lnTo>
                  <a:pt x="0" y="66"/>
                </a:lnTo>
                <a:cubicBezTo>
                  <a:pt x="416" y="0"/>
                  <a:pt x="604" y="94"/>
                  <a:pt x="604" y="94"/>
                </a:cubicBezTo>
                <a:cubicBezTo>
                  <a:pt x="604" y="94"/>
                  <a:pt x="566" y="305"/>
                  <a:pt x="255" y="587"/>
                </a:cubicBezTo>
                <a:lnTo>
                  <a:pt x="0" y="66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29" name="iṡliḋ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11F27FA9-DC11-45FC-9E7C-5B562534A0A5}"/>
              </a:ext>
            </a:extLst>
          </p:cNvPr>
          <p:cNvSpPr/>
          <p:nvPr/>
        </p:nvSpPr>
        <p:spPr bwMode="auto">
          <a:xfrm rot="21133775">
            <a:off x="4566254" y="3135655"/>
            <a:ext cx="97200" cy="106486"/>
          </a:xfrm>
          <a:custGeom>
            <a:avLst/>
            <a:gdLst>
              <a:gd name="T0" fmla="*/ 0 w 372"/>
              <a:gd name="T1" fmla="*/ 83 h 406"/>
              <a:gd name="T2" fmla="*/ 161 w 372"/>
              <a:gd name="T3" fmla="*/ 405 h 406"/>
              <a:gd name="T4" fmla="*/ 371 w 372"/>
              <a:gd name="T5" fmla="*/ 272 h 406"/>
              <a:gd name="T6" fmla="*/ 238 w 372"/>
              <a:gd name="T7" fmla="*/ 0 h 406"/>
              <a:gd name="T8" fmla="*/ 0 w 372"/>
              <a:gd name="T9" fmla="*/ 83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2" h="406">
                <a:moveTo>
                  <a:pt x="0" y="83"/>
                </a:moveTo>
                <a:lnTo>
                  <a:pt x="161" y="405"/>
                </a:lnTo>
                <a:lnTo>
                  <a:pt x="371" y="272"/>
                </a:lnTo>
                <a:lnTo>
                  <a:pt x="238" y="0"/>
                </a:lnTo>
                <a:lnTo>
                  <a:pt x="0" y="83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0" name="ïṧḻîḍ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E4E428C1-DD6F-41D5-8D9C-1610AA8CB2F1}"/>
              </a:ext>
            </a:extLst>
          </p:cNvPr>
          <p:cNvSpPr/>
          <p:nvPr/>
        </p:nvSpPr>
        <p:spPr bwMode="auto">
          <a:xfrm rot="21133775">
            <a:off x="4477889" y="3169814"/>
            <a:ext cx="133072" cy="109957"/>
          </a:xfrm>
          <a:custGeom>
            <a:avLst/>
            <a:gdLst>
              <a:gd name="T0" fmla="*/ 354 w 505"/>
              <a:gd name="T1" fmla="*/ 5 h 417"/>
              <a:gd name="T2" fmla="*/ 354 w 505"/>
              <a:gd name="T3" fmla="*/ 5 h 417"/>
              <a:gd name="T4" fmla="*/ 432 w 505"/>
              <a:gd name="T5" fmla="*/ 155 h 417"/>
              <a:gd name="T6" fmla="*/ 504 w 505"/>
              <a:gd name="T7" fmla="*/ 305 h 417"/>
              <a:gd name="T8" fmla="*/ 349 w 505"/>
              <a:gd name="T9" fmla="*/ 416 h 417"/>
              <a:gd name="T10" fmla="*/ 360 w 505"/>
              <a:gd name="T11" fmla="*/ 333 h 417"/>
              <a:gd name="T12" fmla="*/ 0 w 505"/>
              <a:gd name="T13" fmla="*/ 366 h 417"/>
              <a:gd name="T14" fmla="*/ 244 w 505"/>
              <a:gd name="T15" fmla="*/ 100 h 417"/>
              <a:gd name="T16" fmla="*/ 177 w 505"/>
              <a:gd name="T17" fmla="*/ 61 h 417"/>
              <a:gd name="T18" fmla="*/ 354 w 505"/>
              <a:gd name="T19" fmla="*/ 5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5" h="417">
                <a:moveTo>
                  <a:pt x="354" y="5"/>
                </a:moveTo>
                <a:lnTo>
                  <a:pt x="354" y="5"/>
                </a:lnTo>
                <a:cubicBezTo>
                  <a:pt x="432" y="155"/>
                  <a:pt x="432" y="155"/>
                  <a:pt x="432" y="155"/>
                </a:cubicBezTo>
                <a:cubicBezTo>
                  <a:pt x="504" y="305"/>
                  <a:pt x="504" y="305"/>
                  <a:pt x="504" y="305"/>
                </a:cubicBezTo>
                <a:cubicBezTo>
                  <a:pt x="504" y="305"/>
                  <a:pt x="449" y="388"/>
                  <a:pt x="349" y="416"/>
                </a:cubicBezTo>
                <a:cubicBezTo>
                  <a:pt x="349" y="416"/>
                  <a:pt x="382" y="355"/>
                  <a:pt x="360" y="333"/>
                </a:cubicBezTo>
                <a:cubicBezTo>
                  <a:pt x="360" y="333"/>
                  <a:pt x="155" y="416"/>
                  <a:pt x="0" y="366"/>
                </a:cubicBezTo>
                <a:cubicBezTo>
                  <a:pt x="55" y="216"/>
                  <a:pt x="244" y="100"/>
                  <a:pt x="244" y="100"/>
                </a:cubicBezTo>
                <a:cubicBezTo>
                  <a:pt x="244" y="72"/>
                  <a:pt x="177" y="61"/>
                  <a:pt x="177" y="61"/>
                </a:cubicBezTo>
                <a:cubicBezTo>
                  <a:pt x="255" y="0"/>
                  <a:pt x="354" y="5"/>
                  <a:pt x="354" y="5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1" name="íṥḷíḍ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2BE16FC2-58F7-4E98-A9DF-275AB7E8F922}"/>
              </a:ext>
            </a:extLst>
          </p:cNvPr>
          <p:cNvSpPr/>
          <p:nvPr/>
        </p:nvSpPr>
        <p:spPr bwMode="auto">
          <a:xfrm rot="21133775">
            <a:off x="4506837" y="3170398"/>
            <a:ext cx="99515" cy="90281"/>
          </a:xfrm>
          <a:custGeom>
            <a:avLst/>
            <a:gdLst>
              <a:gd name="T0" fmla="*/ 266 w 378"/>
              <a:gd name="T1" fmla="*/ 33 h 345"/>
              <a:gd name="T2" fmla="*/ 266 w 378"/>
              <a:gd name="T3" fmla="*/ 33 h 345"/>
              <a:gd name="T4" fmla="*/ 321 w 378"/>
              <a:gd name="T5" fmla="*/ 144 h 345"/>
              <a:gd name="T6" fmla="*/ 377 w 378"/>
              <a:gd name="T7" fmla="*/ 255 h 345"/>
              <a:gd name="T8" fmla="*/ 288 w 378"/>
              <a:gd name="T9" fmla="*/ 344 h 345"/>
              <a:gd name="T10" fmla="*/ 266 w 378"/>
              <a:gd name="T11" fmla="*/ 277 h 345"/>
              <a:gd name="T12" fmla="*/ 0 w 378"/>
              <a:gd name="T13" fmla="*/ 299 h 345"/>
              <a:gd name="T14" fmla="*/ 182 w 378"/>
              <a:gd name="T15" fmla="*/ 105 h 345"/>
              <a:gd name="T16" fmla="*/ 138 w 378"/>
              <a:gd name="T17" fmla="*/ 50 h 345"/>
              <a:gd name="T18" fmla="*/ 266 w 378"/>
              <a:gd name="T19" fmla="*/ 33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345">
                <a:moveTo>
                  <a:pt x="266" y="33"/>
                </a:moveTo>
                <a:lnTo>
                  <a:pt x="266" y="33"/>
                </a:lnTo>
                <a:cubicBezTo>
                  <a:pt x="321" y="144"/>
                  <a:pt x="321" y="144"/>
                  <a:pt x="321" y="144"/>
                </a:cubicBezTo>
                <a:cubicBezTo>
                  <a:pt x="377" y="255"/>
                  <a:pt x="377" y="255"/>
                  <a:pt x="377" y="255"/>
                </a:cubicBezTo>
                <a:cubicBezTo>
                  <a:pt x="377" y="255"/>
                  <a:pt x="360" y="327"/>
                  <a:pt x="288" y="344"/>
                </a:cubicBezTo>
                <a:cubicBezTo>
                  <a:pt x="288" y="344"/>
                  <a:pt x="282" y="294"/>
                  <a:pt x="266" y="277"/>
                </a:cubicBezTo>
                <a:cubicBezTo>
                  <a:pt x="266" y="277"/>
                  <a:pt x="116" y="338"/>
                  <a:pt x="0" y="299"/>
                </a:cubicBezTo>
                <a:cubicBezTo>
                  <a:pt x="38" y="188"/>
                  <a:pt x="182" y="105"/>
                  <a:pt x="182" y="105"/>
                </a:cubicBezTo>
                <a:cubicBezTo>
                  <a:pt x="177" y="83"/>
                  <a:pt x="138" y="50"/>
                  <a:pt x="138" y="50"/>
                </a:cubicBezTo>
                <a:cubicBezTo>
                  <a:pt x="199" y="0"/>
                  <a:pt x="266" y="33"/>
                  <a:pt x="266" y="33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2" name="îṥľiḋ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0465CA11-623D-4416-9B07-7E2B4C94D2AC}"/>
              </a:ext>
            </a:extLst>
          </p:cNvPr>
          <p:cNvSpPr/>
          <p:nvPr/>
        </p:nvSpPr>
        <p:spPr bwMode="auto">
          <a:xfrm rot="21133775">
            <a:off x="4536580" y="3183897"/>
            <a:ext cx="62486" cy="56715"/>
          </a:xfrm>
          <a:custGeom>
            <a:avLst/>
            <a:gdLst>
              <a:gd name="T0" fmla="*/ 172 w 239"/>
              <a:gd name="T1" fmla="*/ 17 h 218"/>
              <a:gd name="T2" fmla="*/ 172 w 239"/>
              <a:gd name="T3" fmla="*/ 17 h 218"/>
              <a:gd name="T4" fmla="*/ 205 w 239"/>
              <a:gd name="T5" fmla="*/ 89 h 218"/>
              <a:gd name="T6" fmla="*/ 238 w 239"/>
              <a:gd name="T7" fmla="*/ 161 h 218"/>
              <a:gd name="T8" fmla="*/ 183 w 239"/>
              <a:gd name="T9" fmla="*/ 217 h 218"/>
              <a:gd name="T10" fmla="*/ 172 w 239"/>
              <a:gd name="T11" fmla="*/ 172 h 218"/>
              <a:gd name="T12" fmla="*/ 0 w 239"/>
              <a:gd name="T13" fmla="*/ 189 h 218"/>
              <a:gd name="T14" fmla="*/ 116 w 239"/>
              <a:gd name="T15" fmla="*/ 61 h 218"/>
              <a:gd name="T16" fmla="*/ 89 w 239"/>
              <a:gd name="T17" fmla="*/ 28 h 218"/>
              <a:gd name="T18" fmla="*/ 172 w 239"/>
              <a:gd name="T19" fmla="*/ 1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9" h="218">
                <a:moveTo>
                  <a:pt x="172" y="17"/>
                </a:moveTo>
                <a:lnTo>
                  <a:pt x="172" y="17"/>
                </a:lnTo>
                <a:cubicBezTo>
                  <a:pt x="205" y="89"/>
                  <a:pt x="205" y="89"/>
                  <a:pt x="205" y="89"/>
                </a:cubicBezTo>
                <a:cubicBezTo>
                  <a:pt x="238" y="161"/>
                  <a:pt x="238" y="161"/>
                  <a:pt x="238" y="161"/>
                </a:cubicBezTo>
                <a:cubicBezTo>
                  <a:pt x="238" y="161"/>
                  <a:pt x="227" y="200"/>
                  <a:pt x="183" y="217"/>
                </a:cubicBezTo>
                <a:cubicBezTo>
                  <a:pt x="183" y="217"/>
                  <a:pt x="183" y="183"/>
                  <a:pt x="172" y="172"/>
                </a:cubicBezTo>
                <a:cubicBezTo>
                  <a:pt x="172" y="172"/>
                  <a:pt x="72" y="211"/>
                  <a:pt x="0" y="189"/>
                </a:cubicBezTo>
                <a:cubicBezTo>
                  <a:pt x="28" y="117"/>
                  <a:pt x="116" y="61"/>
                  <a:pt x="116" y="61"/>
                </a:cubicBezTo>
                <a:cubicBezTo>
                  <a:pt x="116" y="50"/>
                  <a:pt x="89" y="28"/>
                  <a:pt x="89" y="28"/>
                </a:cubicBezTo>
                <a:cubicBezTo>
                  <a:pt x="127" y="0"/>
                  <a:pt x="172" y="17"/>
                  <a:pt x="172" y="17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3" name="i$1ïḋ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6A6A2756-9B48-4F6D-AFCA-9FCF90B3DCD2}"/>
              </a:ext>
            </a:extLst>
          </p:cNvPr>
          <p:cNvSpPr/>
          <p:nvPr/>
        </p:nvSpPr>
        <p:spPr bwMode="auto">
          <a:xfrm rot="21133775">
            <a:off x="4058013" y="2185030"/>
            <a:ext cx="866702" cy="309038"/>
          </a:xfrm>
          <a:custGeom>
            <a:avLst/>
            <a:gdLst>
              <a:gd name="T0" fmla="*/ 2202 w 3301"/>
              <a:gd name="T1" fmla="*/ 77 h 1176"/>
              <a:gd name="T2" fmla="*/ 2202 w 3301"/>
              <a:gd name="T3" fmla="*/ 77 h 1176"/>
              <a:gd name="T4" fmla="*/ 3300 w 3301"/>
              <a:gd name="T5" fmla="*/ 0 h 1176"/>
              <a:gd name="T6" fmla="*/ 1392 w 3301"/>
              <a:gd name="T7" fmla="*/ 1175 h 1176"/>
              <a:gd name="T8" fmla="*/ 633 w 3301"/>
              <a:gd name="T9" fmla="*/ 732 h 1176"/>
              <a:gd name="T10" fmla="*/ 2202 w 3301"/>
              <a:gd name="T11" fmla="*/ 77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01" h="1176">
                <a:moveTo>
                  <a:pt x="2202" y="77"/>
                </a:moveTo>
                <a:lnTo>
                  <a:pt x="2202" y="77"/>
                </a:lnTo>
                <a:cubicBezTo>
                  <a:pt x="2202" y="77"/>
                  <a:pt x="2318" y="482"/>
                  <a:pt x="3300" y="0"/>
                </a:cubicBezTo>
                <a:cubicBezTo>
                  <a:pt x="1392" y="1175"/>
                  <a:pt x="1392" y="1175"/>
                  <a:pt x="1392" y="1175"/>
                </a:cubicBezTo>
                <a:cubicBezTo>
                  <a:pt x="1392" y="1175"/>
                  <a:pt x="1265" y="648"/>
                  <a:pt x="633" y="732"/>
                </a:cubicBezTo>
                <a:cubicBezTo>
                  <a:pt x="0" y="820"/>
                  <a:pt x="2202" y="77"/>
                  <a:pt x="2202" y="77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4" name="îŝlïd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AA15BDBA-4E80-42A1-B261-CD4DBCDAAB21}"/>
              </a:ext>
            </a:extLst>
          </p:cNvPr>
          <p:cNvSpPr/>
          <p:nvPr/>
        </p:nvSpPr>
        <p:spPr bwMode="auto">
          <a:xfrm rot="21133775">
            <a:off x="4183400" y="1768349"/>
            <a:ext cx="1725302" cy="1090315"/>
          </a:xfrm>
          <a:custGeom>
            <a:avLst/>
            <a:gdLst>
              <a:gd name="T0" fmla="*/ 6576 w 6577"/>
              <a:gd name="T1" fmla="*/ 555 h 4154"/>
              <a:gd name="T2" fmla="*/ 6576 w 6577"/>
              <a:gd name="T3" fmla="*/ 555 h 4154"/>
              <a:gd name="T4" fmla="*/ 3038 w 6577"/>
              <a:gd name="T5" fmla="*/ 1192 h 4154"/>
              <a:gd name="T6" fmla="*/ 0 w 6577"/>
              <a:gd name="T7" fmla="*/ 3371 h 4154"/>
              <a:gd name="T8" fmla="*/ 161 w 6577"/>
              <a:gd name="T9" fmla="*/ 3698 h 4154"/>
              <a:gd name="T10" fmla="*/ 321 w 6577"/>
              <a:gd name="T11" fmla="*/ 4031 h 4154"/>
              <a:gd name="T12" fmla="*/ 3903 w 6577"/>
              <a:gd name="T13" fmla="*/ 2961 h 4154"/>
              <a:gd name="T14" fmla="*/ 6576 w 6577"/>
              <a:gd name="T15" fmla="*/ 555 h 4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77" h="4154">
                <a:moveTo>
                  <a:pt x="6576" y="555"/>
                </a:moveTo>
                <a:lnTo>
                  <a:pt x="6576" y="555"/>
                </a:lnTo>
                <a:cubicBezTo>
                  <a:pt x="6576" y="555"/>
                  <a:pt x="5472" y="0"/>
                  <a:pt x="3038" y="1192"/>
                </a:cubicBezTo>
                <a:cubicBezTo>
                  <a:pt x="604" y="2390"/>
                  <a:pt x="0" y="3371"/>
                  <a:pt x="0" y="3371"/>
                </a:cubicBezTo>
                <a:cubicBezTo>
                  <a:pt x="161" y="3698"/>
                  <a:pt x="161" y="3698"/>
                  <a:pt x="161" y="3698"/>
                </a:cubicBezTo>
                <a:cubicBezTo>
                  <a:pt x="321" y="4031"/>
                  <a:pt x="321" y="4031"/>
                  <a:pt x="321" y="4031"/>
                </a:cubicBezTo>
                <a:cubicBezTo>
                  <a:pt x="321" y="4031"/>
                  <a:pt x="1469" y="4153"/>
                  <a:pt x="3903" y="2961"/>
                </a:cubicBezTo>
                <a:cubicBezTo>
                  <a:pt x="6343" y="1763"/>
                  <a:pt x="6576" y="555"/>
                  <a:pt x="6576" y="555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5" name="iṡļíḓ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42372581-2308-4757-9F52-7B8A1B47005D}"/>
              </a:ext>
            </a:extLst>
          </p:cNvPr>
          <p:cNvSpPr/>
          <p:nvPr/>
        </p:nvSpPr>
        <p:spPr bwMode="auto">
          <a:xfrm rot="21133775">
            <a:off x="4370374" y="2493702"/>
            <a:ext cx="277715" cy="390058"/>
          </a:xfrm>
          <a:custGeom>
            <a:avLst/>
            <a:gdLst>
              <a:gd name="T0" fmla="*/ 571 w 1060"/>
              <a:gd name="T1" fmla="*/ 1486 h 1487"/>
              <a:gd name="T2" fmla="*/ 571 w 1060"/>
              <a:gd name="T3" fmla="*/ 1486 h 1487"/>
              <a:gd name="T4" fmla="*/ 1059 w 1060"/>
              <a:gd name="T5" fmla="*/ 1381 h 1487"/>
              <a:gd name="T6" fmla="*/ 382 w 1060"/>
              <a:gd name="T7" fmla="*/ 0 h 1487"/>
              <a:gd name="T8" fmla="*/ 0 w 1060"/>
              <a:gd name="T9" fmla="*/ 316 h 1487"/>
              <a:gd name="T10" fmla="*/ 571 w 1060"/>
              <a:gd name="T11" fmla="*/ 1486 h 1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0" h="1487">
                <a:moveTo>
                  <a:pt x="571" y="1486"/>
                </a:moveTo>
                <a:lnTo>
                  <a:pt x="571" y="1486"/>
                </a:lnTo>
                <a:cubicBezTo>
                  <a:pt x="715" y="1458"/>
                  <a:pt x="876" y="1425"/>
                  <a:pt x="1059" y="1381"/>
                </a:cubicBezTo>
                <a:cubicBezTo>
                  <a:pt x="382" y="0"/>
                  <a:pt x="382" y="0"/>
                  <a:pt x="382" y="0"/>
                </a:cubicBezTo>
                <a:cubicBezTo>
                  <a:pt x="232" y="117"/>
                  <a:pt x="105" y="222"/>
                  <a:pt x="0" y="316"/>
                </a:cubicBezTo>
                <a:lnTo>
                  <a:pt x="571" y="1486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6" name="îṩḻïḓ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0C3BF2D9-F26D-4A6D-83CB-051A70A64D93}"/>
              </a:ext>
            </a:extLst>
          </p:cNvPr>
          <p:cNvSpPr/>
          <p:nvPr/>
        </p:nvSpPr>
        <p:spPr bwMode="auto">
          <a:xfrm rot="21133775">
            <a:off x="5490415" y="1763999"/>
            <a:ext cx="376073" cy="371540"/>
          </a:xfrm>
          <a:custGeom>
            <a:avLst/>
            <a:gdLst>
              <a:gd name="T0" fmla="*/ 616 w 1432"/>
              <a:gd name="T1" fmla="*/ 1414 h 1415"/>
              <a:gd name="T2" fmla="*/ 616 w 1432"/>
              <a:gd name="T3" fmla="*/ 1414 h 1415"/>
              <a:gd name="T4" fmla="*/ 1431 w 1432"/>
              <a:gd name="T5" fmla="*/ 233 h 1415"/>
              <a:gd name="T6" fmla="*/ 0 w 1432"/>
              <a:gd name="T7" fmla="*/ 155 h 1415"/>
              <a:gd name="T8" fmla="*/ 616 w 1432"/>
              <a:gd name="T9" fmla="*/ 1414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2" h="1415">
                <a:moveTo>
                  <a:pt x="616" y="1414"/>
                </a:moveTo>
                <a:lnTo>
                  <a:pt x="616" y="1414"/>
                </a:lnTo>
                <a:cubicBezTo>
                  <a:pt x="1337" y="737"/>
                  <a:pt x="1431" y="233"/>
                  <a:pt x="1431" y="233"/>
                </a:cubicBezTo>
                <a:cubicBezTo>
                  <a:pt x="1431" y="233"/>
                  <a:pt x="976" y="0"/>
                  <a:pt x="0" y="155"/>
                </a:cubicBezTo>
                <a:lnTo>
                  <a:pt x="616" y="1414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7" name="î$ľiḍ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65130E07-4DF3-44A5-B4C1-BF6EB9F7FBC9}"/>
              </a:ext>
            </a:extLst>
          </p:cNvPr>
          <p:cNvSpPr/>
          <p:nvPr/>
        </p:nvSpPr>
        <p:spPr bwMode="auto">
          <a:xfrm rot="21133775">
            <a:off x="4083877" y="1962194"/>
            <a:ext cx="700072" cy="443301"/>
          </a:xfrm>
          <a:custGeom>
            <a:avLst/>
            <a:gdLst>
              <a:gd name="T0" fmla="*/ 2667 w 2668"/>
              <a:gd name="T1" fmla="*/ 227 h 1687"/>
              <a:gd name="T2" fmla="*/ 2667 w 2668"/>
              <a:gd name="T3" fmla="*/ 227 h 1687"/>
              <a:gd name="T4" fmla="*/ 1236 w 2668"/>
              <a:gd name="T5" fmla="*/ 482 h 1687"/>
              <a:gd name="T6" fmla="*/ 0 w 2668"/>
              <a:gd name="T7" fmla="*/ 1364 h 1687"/>
              <a:gd name="T8" fmla="*/ 66 w 2668"/>
              <a:gd name="T9" fmla="*/ 1497 h 1687"/>
              <a:gd name="T10" fmla="*/ 133 w 2668"/>
              <a:gd name="T11" fmla="*/ 1636 h 1687"/>
              <a:gd name="T12" fmla="*/ 1586 w 2668"/>
              <a:gd name="T13" fmla="*/ 1198 h 1687"/>
              <a:gd name="T14" fmla="*/ 2667 w 2668"/>
              <a:gd name="T15" fmla="*/ 227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8" h="1687">
                <a:moveTo>
                  <a:pt x="2667" y="227"/>
                </a:moveTo>
                <a:lnTo>
                  <a:pt x="2667" y="227"/>
                </a:lnTo>
                <a:cubicBezTo>
                  <a:pt x="2667" y="227"/>
                  <a:pt x="2223" y="0"/>
                  <a:pt x="1236" y="482"/>
                </a:cubicBezTo>
                <a:cubicBezTo>
                  <a:pt x="249" y="970"/>
                  <a:pt x="0" y="1364"/>
                  <a:pt x="0" y="1364"/>
                </a:cubicBezTo>
                <a:cubicBezTo>
                  <a:pt x="66" y="1497"/>
                  <a:pt x="66" y="1497"/>
                  <a:pt x="66" y="1497"/>
                </a:cubicBezTo>
                <a:cubicBezTo>
                  <a:pt x="133" y="1636"/>
                  <a:pt x="133" y="1636"/>
                  <a:pt x="133" y="1636"/>
                </a:cubicBezTo>
                <a:cubicBezTo>
                  <a:pt x="133" y="1636"/>
                  <a:pt x="599" y="1686"/>
                  <a:pt x="1586" y="1198"/>
                </a:cubicBezTo>
                <a:cubicBezTo>
                  <a:pt x="2573" y="715"/>
                  <a:pt x="2667" y="227"/>
                  <a:pt x="2667" y="227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8" name="îs1iď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BD9ECFF4-6038-4AF3-8AA4-B2F38AE69DC9}"/>
              </a:ext>
            </a:extLst>
          </p:cNvPr>
          <p:cNvSpPr/>
          <p:nvPr/>
        </p:nvSpPr>
        <p:spPr bwMode="auto">
          <a:xfrm rot="21133775">
            <a:off x="4520054" y="2002326"/>
            <a:ext cx="129600" cy="187507"/>
          </a:xfrm>
          <a:custGeom>
            <a:avLst/>
            <a:gdLst>
              <a:gd name="T0" fmla="*/ 200 w 494"/>
              <a:gd name="T1" fmla="*/ 0 h 716"/>
              <a:gd name="T2" fmla="*/ 200 w 494"/>
              <a:gd name="T3" fmla="*/ 0 h 716"/>
              <a:gd name="T4" fmla="*/ 0 w 494"/>
              <a:gd name="T5" fmla="*/ 55 h 716"/>
              <a:gd name="T6" fmla="*/ 322 w 494"/>
              <a:gd name="T7" fmla="*/ 715 h 716"/>
              <a:gd name="T8" fmla="*/ 493 w 494"/>
              <a:gd name="T9" fmla="*/ 593 h 716"/>
              <a:gd name="T10" fmla="*/ 200 w 494"/>
              <a:gd name="T11" fmla="*/ 0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4" h="716">
                <a:moveTo>
                  <a:pt x="200" y="0"/>
                </a:moveTo>
                <a:lnTo>
                  <a:pt x="200" y="0"/>
                </a:lnTo>
                <a:cubicBezTo>
                  <a:pt x="139" y="17"/>
                  <a:pt x="72" y="33"/>
                  <a:pt x="0" y="55"/>
                </a:cubicBezTo>
                <a:cubicBezTo>
                  <a:pt x="322" y="715"/>
                  <a:pt x="322" y="715"/>
                  <a:pt x="322" y="715"/>
                </a:cubicBezTo>
                <a:cubicBezTo>
                  <a:pt x="383" y="676"/>
                  <a:pt x="444" y="632"/>
                  <a:pt x="493" y="593"/>
                </a:cubicBezTo>
                <a:lnTo>
                  <a:pt x="200" y="0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39" name="îšļíď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C355AD15-56E2-4952-945F-F9CE42816CE7}"/>
              </a:ext>
            </a:extLst>
          </p:cNvPr>
          <p:cNvSpPr/>
          <p:nvPr/>
        </p:nvSpPr>
        <p:spPr bwMode="auto">
          <a:xfrm rot="21133775">
            <a:off x="4609062" y="1960091"/>
            <a:ext cx="157373" cy="153941"/>
          </a:xfrm>
          <a:custGeom>
            <a:avLst/>
            <a:gdLst>
              <a:gd name="T0" fmla="*/ 255 w 600"/>
              <a:gd name="T1" fmla="*/ 587 h 588"/>
              <a:gd name="T2" fmla="*/ 255 w 600"/>
              <a:gd name="T3" fmla="*/ 587 h 588"/>
              <a:gd name="T4" fmla="*/ 599 w 600"/>
              <a:gd name="T5" fmla="*/ 99 h 588"/>
              <a:gd name="T6" fmla="*/ 0 w 600"/>
              <a:gd name="T7" fmla="*/ 72 h 588"/>
              <a:gd name="T8" fmla="*/ 255 w 600"/>
              <a:gd name="T9" fmla="*/ 587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0" h="588">
                <a:moveTo>
                  <a:pt x="255" y="587"/>
                </a:moveTo>
                <a:lnTo>
                  <a:pt x="255" y="587"/>
                </a:lnTo>
                <a:cubicBezTo>
                  <a:pt x="560" y="310"/>
                  <a:pt x="599" y="99"/>
                  <a:pt x="599" y="99"/>
                </a:cubicBezTo>
                <a:cubicBezTo>
                  <a:pt x="599" y="99"/>
                  <a:pt x="410" y="0"/>
                  <a:pt x="0" y="72"/>
                </a:cubicBezTo>
                <a:lnTo>
                  <a:pt x="255" y="587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0" name="îṥľiḋ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AF59052-7F9F-46DD-809E-8D00F5FE57DC}"/>
              </a:ext>
            </a:extLst>
          </p:cNvPr>
          <p:cNvSpPr/>
          <p:nvPr/>
        </p:nvSpPr>
        <p:spPr bwMode="auto">
          <a:xfrm rot="21133775">
            <a:off x="5169789" y="1997705"/>
            <a:ext cx="310115" cy="310195"/>
          </a:xfrm>
          <a:custGeom>
            <a:avLst/>
            <a:gdLst>
              <a:gd name="T0" fmla="*/ 821 w 1182"/>
              <a:gd name="T1" fmla="*/ 1054 h 1182"/>
              <a:gd name="T2" fmla="*/ 821 w 1182"/>
              <a:gd name="T3" fmla="*/ 1054 h 1182"/>
              <a:gd name="T4" fmla="*/ 128 w 1182"/>
              <a:gd name="T5" fmla="*/ 821 h 1182"/>
              <a:gd name="T6" fmla="*/ 361 w 1182"/>
              <a:gd name="T7" fmla="*/ 122 h 1182"/>
              <a:gd name="T8" fmla="*/ 1059 w 1182"/>
              <a:gd name="T9" fmla="*/ 361 h 1182"/>
              <a:gd name="T10" fmla="*/ 821 w 1182"/>
              <a:gd name="T11" fmla="*/ 105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2" h="1182">
                <a:moveTo>
                  <a:pt x="821" y="1054"/>
                </a:moveTo>
                <a:lnTo>
                  <a:pt x="821" y="1054"/>
                </a:lnTo>
                <a:cubicBezTo>
                  <a:pt x="560" y="1181"/>
                  <a:pt x="250" y="1076"/>
                  <a:pt x="128" y="821"/>
                </a:cubicBezTo>
                <a:cubicBezTo>
                  <a:pt x="0" y="560"/>
                  <a:pt x="105" y="250"/>
                  <a:pt x="361" y="122"/>
                </a:cubicBezTo>
                <a:cubicBezTo>
                  <a:pt x="621" y="0"/>
                  <a:pt x="932" y="106"/>
                  <a:pt x="1059" y="361"/>
                </a:cubicBezTo>
                <a:cubicBezTo>
                  <a:pt x="1181" y="621"/>
                  <a:pt x="1076" y="932"/>
                  <a:pt x="821" y="1054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1" name="isḷïḍ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A6A7BD6E-289C-44A6-806C-B3AF3F88AC8B}"/>
              </a:ext>
            </a:extLst>
          </p:cNvPr>
          <p:cNvSpPr/>
          <p:nvPr/>
        </p:nvSpPr>
        <p:spPr bwMode="auto">
          <a:xfrm rot="21133775">
            <a:off x="5209049" y="2034672"/>
            <a:ext cx="232586" cy="234961"/>
          </a:xfrm>
          <a:custGeom>
            <a:avLst/>
            <a:gdLst>
              <a:gd name="T0" fmla="*/ 615 w 888"/>
              <a:gd name="T1" fmla="*/ 792 h 893"/>
              <a:gd name="T2" fmla="*/ 615 w 888"/>
              <a:gd name="T3" fmla="*/ 792 h 893"/>
              <a:gd name="T4" fmla="*/ 94 w 888"/>
              <a:gd name="T5" fmla="*/ 615 h 893"/>
              <a:gd name="T6" fmla="*/ 271 w 888"/>
              <a:gd name="T7" fmla="*/ 94 h 893"/>
              <a:gd name="T8" fmla="*/ 793 w 888"/>
              <a:gd name="T9" fmla="*/ 277 h 893"/>
              <a:gd name="T10" fmla="*/ 615 w 888"/>
              <a:gd name="T11" fmla="*/ 792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8" h="893">
                <a:moveTo>
                  <a:pt x="615" y="792"/>
                </a:moveTo>
                <a:lnTo>
                  <a:pt x="615" y="792"/>
                </a:lnTo>
                <a:cubicBezTo>
                  <a:pt x="421" y="892"/>
                  <a:pt x="188" y="809"/>
                  <a:pt x="94" y="615"/>
                </a:cubicBezTo>
                <a:cubicBezTo>
                  <a:pt x="0" y="426"/>
                  <a:pt x="78" y="188"/>
                  <a:pt x="271" y="94"/>
                </a:cubicBezTo>
                <a:cubicBezTo>
                  <a:pt x="466" y="0"/>
                  <a:pt x="699" y="83"/>
                  <a:pt x="793" y="277"/>
                </a:cubicBezTo>
                <a:cubicBezTo>
                  <a:pt x="887" y="465"/>
                  <a:pt x="804" y="698"/>
                  <a:pt x="615" y="792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2" name="iśľîḋ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1D05569F-A82A-4099-8F72-093CC4DF9AF3}"/>
              </a:ext>
            </a:extLst>
          </p:cNvPr>
          <p:cNvSpPr/>
          <p:nvPr/>
        </p:nvSpPr>
        <p:spPr bwMode="auto">
          <a:xfrm rot="21133775">
            <a:off x="4184918" y="2763891"/>
            <a:ext cx="152743" cy="221072"/>
          </a:xfrm>
          <a:custGeom>
            <a:avLst/>
            <a:gdLst>
              <a:gd name="T0" fmla="*/ 393 w 583"/>
              <a:gd name="T1" fmla="*/ 843 h 844"/>
              <a:gd name="T2" fmla="*/ 0 w 583"/>
              <a:gd name="T3" fmla="*/ 44 h 844"/>
              <a:gd name="T4" fmla="*/ 255 w 583"/>
              <a:gd name="T5" fmla="*/ 0 h 844"/>
              <a:gd name="T6" fmla="*/ 582 w 583"/>
              <a:gd name="T7" fmla="*/ 665 h 844"/>
              <a:gd name="T8" fmla="*/ 393 w 583"/>
              <a:gd name="T9" fmla="*/ 843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844">
                <a:moveTo>
                  <a:pt x="393" y="843"/>
                </a:moveTo>
                <a:lnTo>
                  <a:pt x="0" y="44"/>
                </a:lnTo>
                <a:lnTo>
                  <a:pt x="255" y="0"/>
                </a:lnTo>
                <a:lnTo>
                  <a:pt x="582" y="665"/>
                </a:lnTo>
                <a:lnTo>
                  <a:pt x="393" y="843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3" name="iŝľîḋ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C0440A98-6D3F-4AA0-A8F5-C1E1A7DF474A}"/>
              </a:ext>
            </a:extLst>
          </p:cNvPr>
          <p:cNvSpPr/>
          <p:nvPr/>
        </p:nvSpPr>
        <p:spPr bwMode="auto">
          <a:xfrm rot="21133775">
            <a:off x="4051472" y="2367233"/>
            <a:ext cx="96044" cy="106486"/>
          </a:xfrm>
          <a:custGeom>
            <a:avLst/>
            <a:gdLst>
              <a:gd name="T0" fmla="*/ 155 w 367"/>
              <a:gd name="T1" fmla="*/ 405 h 406"/>
              <a:gd name="T2" fmla="*/ 0 w 367"/>
              <a:gd name="T3" fmla="*/ 83 h 406"/>
              <a:gd name="T4" fmla="*/ 233 w 367"/>
              <a:gd name="T5" fmla="*/ 0 h 406"/>
              <a:gd name="T6" fmla="*/ 366 w 367"/>
              <a:gd name="T7" fmla="*/ 272 h 406"/>
              <a:gd name="T8" fmla="*/ 155 w 367"/>
              <a:gd name="T9" fmla="*/ 40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406">
                <a:moveTo>
                  <a:pt x="155" y="405"/>
                </a:moveTo>
                <a:lnTo>
                  <a:pt x="0" y="83"/>
                </a:lnTo>
                <a:lnTo>
                  <a:pt x="233" y="0"/>
                </a:lnTo>
                <a:lnTo>
                  <a:pt x="366" y="272"/>
                </a:lnTo>
                <a:lnTo>
                  <a:pt x="155" y="405"/>
                </a:ln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4" name="îşľíḓê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5550C84D-E5FE-4F87-AB4B-4336BBAAC332}"/>
              </a:ext>
            </a:extLst>
          </p:cNvPr>
          <p:cNvSpPr/>
          <p:nvPr/>
        </p:nvSpPr>
        <p:spPr bwMode="auto">
          <a:xfrm rot="21133775">
            <a:off x="3989690" y="2805307"/>
            <a:ext cx="297385" cy="245379"/>
          </a:xfrm>
          <a:custGeom>
            <a:avLst/>
            <a:gdLst>
              <a:gd name="T0" fmla="*/ 1131 w 1132"/>
              <a:gd name="T1" fmla="*/ 688 h 933"/>
              <a:gd name="T2" fmla="*/ 1131 w 1132"/>
              <a:gd name="T3" fmla="*/ 688 h 933"/>
              <a:gd name="T4" fmla="*/ 965 w 1132"/>
              <a:gd name="T5" fmla="*/ 349 h 933"/>
              <a:gd name="T6" fmla="*/ 798 w 1132"/>
              <a:gd name="T7" fmla="*/ 11 h 933"/>
              <a:gd name="T8" fmla="*/ 394 w 1132"/>
              <a:gd name="T9" fmla="*/ 133 h 933"/>
              <a:gd name="T10" fmla="*/ 549 w 1132"/>
              <a:gd name="T11" fmla="*/ 227 h 933"/>
              <a:gd name="T12" fmla="*/ 0 w 1132"/>
              <a:gd name="T13" fmla="*/ 821 h 933"/>
              <a:gd name="T14" fmla="*/ 804 w 1132"/>
              <a:gd name="T15" fmla="*/ 749 h 933"/>
              <a:gd name="T16" fmla="*/ 787 w 1132"/>
              <a:gd name="T17" fmla="*/ 932 h 933"/>
              <a:gd name="T18" fmla="*/ 1131 w 1132"/>
              <a:gd name="T19" fmla="*/ 688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2" h="933">
                <a:moveTo>
                  <a:pt x="1131" y="688"/>
                </a:moveTo>
                <a:lnTo>
                  <a:pt x="1131" y="688"/>
                </a:lnTo>
                <a:cubicBezTo>
                  <a:pt x="965" y="349"/>
                  <a:pt x="965" y="349"/>
                  <a:pt x="965" y="349"/>
                </a:cubicBezTo>
                <a:cubicBezTo>
                  <a:pt x="798" y="11"/>
                  <a:pt x="798" y="11"/>
                  <a:pt x="798" y="11"/>
                </a:cubicBezTo>
                <a:cubicBezTo>
                  <a:pt x="798" y="11"/>
                  <a:pt x="576" y="0"/>
                  <a:pt x="394" y="133"/>
                </a:cubicBezTo>
                <a:cubicBezTo>
                  <a:pt x="394" y="133"/>
                  <a:pt x="543" y="161"/>
                  <a:pt x="549" y="227"/>
                </a:cubicBezTo>
                <a:cubicBezTo>
                  <a:pt x="549" y="227"/>
                  <a:pt x="127" y="482"/>
                  <a:pt x="0" y="821"/>
                </a:cubicBezTo>
                <a:cubicBezTo>
                  <a:pt x="344" y="932"/>
                  <a:pt x="804" y="749"/>
                  <a:pt x="804" y="749"/>
                </a:cubicBezTo>
                <a:cubicBezTo>
                  <a:pt x="854" y="798"/>
                  <a:pt x="787" y="932"/>
                  <a:pt x="787" y="932"/>
                </a:cubicBezTo>
                <a:cubicBezTo>
                  <a:pt x="1004" y="870"/>
                  <a:pt x="1131" y="688"/>
                  <a:pt x="1131" y="688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5" name="ï$ļíḋ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3081CEF8-8DCC-4F0D-88F9-5AD757C60418}"/>
              </a:ext>
            </a:extLst>
          </p:cNvPr>
          <p:cNvSpPr/>
          <p:nvPr/>
        </p:nvSpPr>
        <p:spPr bwMode="auto">
          <a:xfrm rot="21133775">
            <a:off x="4051221" y="2810095"/>
            <a:ext cx="221014" cy="201396"/>
          </a:xfrm>
          <a:custGeom>
            <a:avLst/>
            <a:gdLst>
              <a:gd name="T0" fmla="*/ 843 w 844"/>
              <a:gd name="T1" fmla="*/ 566 h 766"/>
              <a:gd name="T2" fmla="*/ 843 w 844"/>
              <a:gd name="T3" fmla="*/ 566 h 766"/>
              <a:gd name="T4" fmla="*/ 721 w 844"/>
              <a:gd name="T5" fmla="*/ 316 h 766"/>
              <a:gd name="T6" fmla="*/ 599 w 844"/>
              <a:gd name="T7" fmla="*/ 61 h 766"/>
              <a:gd name="T8" fmla="*/ 316 w 844"/>
              <a:gd name="T9" fmla="*/ 100 h 766"/>
              <a:gd name="T10" fmla="*/ 410 w 844"/>
              <a:gd name="T11" fmla="*/ 228 h 766"/>
              <a:gd name="T12" fmla="*/ 0 w 844"/>
              <a:gd name="T13" fmla="*/ 666 h 766"/>
              <a:gd name="T14" fmla="*/ 604 w 844"/>
              <a:gd name="T15" fmla="*/ 616 h 766"/>
              <a:gd name="T16" fmla="*/ 643 w 844"/>
              <a:gd name="T17" fmla="*/ 765 h 766"/>
              <a:gd name="T18" fmla="*/ 843 w 844"/>
              <a:gd name="T19" fmla="*/ 566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4" h="766">
                <a:moveTo>
                  <a:pt x="843" y="566"/>
                </a:moveTo>
                <a:lnTo>
                  <a:pt x="843" y="566"/>
                </a:lnTo>
                <a:cubicBezTo>
                  <a:pt x="721" y="316"/>
                  <a:pt x="721" y="316"/>
                  <a:pt x="721" y="316"/>
                </a:cubicBezTo>
                <a:cubicBezTo>
                  <a:pt x="599" y="61"/>
                  <a:pt x="599" y="61"/>
                  <a:pt x="599" y="61"/>
                </a:cubicBezTo>
                <a:cubicBezTo>
                  <a:pt x="599" y="61"/>
                  <a:pt x="449" y="0"/>
                  <a:pt x="316" y="100"/>
                </a:cubicBezTo>
                <a:cubicBezTo>
                  <a:pt x="316" y="100"/>
                  <a:pt x="405" y="178"/>
                  <a:pt x="410" y="228"/>
                </a:cubicBezTo>
                <a:cubicBezTo>
                  <a:pt x="410" y="228"/>
                  <a:pt x="94" y="416"/>
                  <a:pt x="0" y="666"/>
                </a:cubicBezTo>
                <a:cubicBezTo>
                  <a:pt x="260" y="749"/>
                  <a:pt x="604" y="616"/>
                  <a:pt x="604" y="616"/>
                </a:cubicBezTo>
                <a:cubicBezTo>
                  <a:pt x="637" y="649"/>
                  <a:pt x="643" y="765"/>
                  <a:pt x="643" y="765"/>
                </a:cubicBezTo>
                <a:cubicBezTo>
                  <a:pt x="809" y="721"/>
                  <a:pt x="843" y="566"/>
                  <a:pt x="843" y="56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6" name="iṥḻíď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41A34FD5-F51B-4FE6-B6F9-39B1FD512CB3}"/>
              </a:ext>
            </a:extLst>
          </p:cNvPr>
          <p:cNvSpPr/>
          <p:nvPr/>
        </p:nvSpPr>
        <p:spPr bwMode="auto">
          <a:xfrm rot="21133775">
            <a:off x="4121899" y="2837254"/>
            <a:ext cx="138857" cy="127319"/>
          </a:xfrm>
          <a:custGeom>
            <a:avLst/>
            <a:gdLst>
              <a:gd name="T0" fmla="*/ 526 w 527"/>
              <a:gd name="T1" fmla="*/ 355 h 483"/>
              <a:gd name="T2" fmla="*/ 526 w 527"/>
              <a:gd name="T3" fmla="*/ 355 h 483"/>
              <a:gd name="T4" fmla="*/ 449 w 527"/>
              <a:gd name="T5" fmla="*/ 199 h 483"/>
              <a:gd name="T6" fmla="*/ 371 w 527"/>
              <a:gd name="T7" fmla="*/ 39 h 483"/>
              <a:gd name="T8" fmla="*/ 194 w 527"/>
              <a:gd name="T9" fmla="*/ 61 h 483"/>
              <a:gd name="T10" fmla="*/ 255 w 527"/>
              <a:gd name="T11" fmla="*/ 144 h 483"/>
              <a:gd name="T12" fmla="*/ 0 w 527"/>
              <a:gd name="T13" fmla="*/ 421 h 483"/>
              <a:gd name="T14" fmla="*/ 377 w 527"/>
              <a:gd name="T15" fmla="*/ 388 h 483"/>
              <a:gd name="T16" fmla="*/ 404 w 527"/>
              <a:gd name="T17" fmla="*/ 482 h 483"/>
              <a:gd name="T18" fmla="*/ 526 w 527"/>
              <a:gd name="T19" fmla="*/ 355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483">
                <a:moveTo>
                  <a:pt x="526" y="355"/>
                </a:moveTo>
                <a:lnTo>
                  <a:pt x="526" y="355"/>
                </a:lnTo>
                <a:cubicBezTo>
                  <a:pt x="449" y="199"/>
                  <a:pt x="449" y="199"/>
                  <a:pt x="449" y="199"/>
                </a:cubicBezTo>
                <a:cubicBezTo>
                  <a:pt x="371" y="39"/>
                  <a:pt x="371" y="39"/>
                  <a:pt x="371" y="39"/>
                </a:cubicBezTo>
                <a:cubicBezTo>
                  <a:pt x="371" y="39"/>
                  <a:pt x="282" y="0"/>
                  <a:pt x="194" y="61"/>
                </a:cubicBezTo>
                <a:cubicBezTo>
                  <a:pt x="194" y="61"/>
                  <a:pt x="249" y="111"/>
                  <a:pt x="255" y="144"/>
                </a:cubicBezTo>
                <a:cubicBezTo>
                  <a:pt x="255" y="144"/>
                  <a:pt x="55" y="260"/>
                  <a:pt x="0" y="421"/>
                </a:cubicBezTo>
                <a:cubicBezTo>
                  <a:pt x="160" y="471"/>
                  <a:pt x="377" y="388"/>
                  <a:pt x="377" y="388"/>
                </a:cubicBezTo>
                <a:cubicBezTo>
                  <a:pt x="399" y="410"/>
                  <a:pt x="404" y="482"/>
                  <a:pt x="404" y="482"/>
                </a:cubicBezTo>
                <a:cubicBezTo>
                  <a:pt x="504" y="454"/>
                  <a:pt x="526" y="355"/>
                  <a:pt x="526" y="355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7" name="ïŝḷíd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E44B6769-4BB8-49A1-B5C2-9CBCAA431D61}"/>
              </a:ext>
            </a:extLst>
          </p:cNvPr>
          <p:cNvSpPr/>
          <p:nvPr/>
        </p:nvSpPr>
        <p:spPr bwMode="auto">
          <a:xfrm rot="21133775">
            <a:off x="3964258" y="2401313"/>
            <a:ext cx="130757" cy="109957"/>
          </a:xfrm>
          <a:custGeom>
            <a:avLst/>
            <a:gdLst>
              <a:gd name="T0" fmla="*/ 499 w 500"/>
              <a:gd name="T1" fmla="*/ 305 h 417"/>
              <a:gd name="T2" fmla="*/ 499 w 500"/>
              <a:gd name="T3" fmla="*/ 305 h 417"/>
              <a:gd name="T4" fmla="*/ 426 w 500"/>
              <a:gd name="T5" fmla="*/ 155 h 417"/>
              <a:gd name="T6" fmla="*/ 354 w 500"/>
              <a:gd name="T7" fmla="*/ 5 h 417"/>
              <a:gd name="T8" fmla="*/ 172 w 500"/>
              <a:gd name="T9" fmla="*/ 61 h 417"/>
              <a:gd name="T10" fmla="*/ 244 w 500"/>
              <a:gd name="T11" fmla="*/ 105 h 417"/>
              <a:gd name="T12" fmla="*/ 0 w 500"/>
              <a:gd name="T13" fmla="*/ 366 h 417"/>
              <a:gd name="T14" fmla="*/ 354 w 500"/>
              <a:gd name="T15" fmla="*/ 332 h 417"/>
              <a:gd name="T16" fmla="*/ 349 w 500"/>
              <a:gd name="T17" fmla="*/ 416 h 417"/>
              <a:gd name="T18" fmla="*/ 499 w 500"/>
              <a:gd name="T19" fmla="*/ 305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17">
                <a:moveTo>
                  <a:pt x="499" y="305"/>
                </a:moveTo>
                <a:lnTo>
                  <a:pt x="499" y="305"/>
                </a:lnTo>
                <a:cubicBezTo>
                  <a:pt x="426" y="155"/>
                  <a:pt x="426" y="155"/>
                  <a:pt x="426" y="155"/>
                </a:cubicBezTo>
                <a:cubicBezTo>
                  <a:pt x="354" y="5"/>
                  <a:pt x="354" y="5"/>
                  <a:pt x="354" y="5"/>
                </a:cubicBezTo>
                <a:cubicBezTo>
                  <a:pt x="354" y="5"/>
                  <a:pt x="255" y="0"/>
                  <a:pt x="172" y="61"/>
                </a:cubicBezTo>
                <a:cubicBezTo>
                  <a:pt x="172" y="61"/>
                  <a:pt x="238" y="72"/>
                  <a:pt x="244" y="105"/>
                </a:cubicBezTo>
                <a:cubicBezTo>
                  <a:pt x="244" y="105"/>
                  <a:pt x="49" y="216"/>
                  <a:pt x="0" y="366"/>
                </a:cubicBezTo>
                <a:cubicBezTo>
                  <a:pt x="149" y="416"/>
                  <a:pt x="354" y="332"/>
                  <a:pt x="354" y="332"/>
                </a:cubicBezTo>
                <a:cubicBezTo>
                  <a:pt x="377" y="355"/>
                  <a:pt x="349" y="416"/>
                  <a:pt x="349" y="416"/>
                </a:cubicBezTo>
                <a:cubicBezTo>
                  <a:pt x="443" y="388"/>
                  <a:pt x="499" y="305"/>
                  <a:pt x="499" y="305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8" name="î$ļíḋ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AD77340F-60F1-4228-9C6D-4B925EC52F81}"/>
              </a:ext>
            </a:extLst>
          </p:cNvPr>
          <p:cNvSpPr/>
          <p:nvPr/>
        </p:nvSpPr>
        <p:spPr bwMode="auto">
          <a:xfrm rot="21133775">
            <a:off x="3989910" y="2403356"/>
            <a:ext cx="99515" cy="90281"/>
          </a:xfrm>
          <a:custGeom>
            <a:avLst/>
            <a:gdLst>
              <a:gd name="T0" fmla="*/ 377 w 378"/>
              <a:gd name="T1" fmla="*/ 255 h 345"/>
              <a:gd name="T2" fmla="*/ 377 w 378"/>
              <a:gd name="T3" fmla="*/ 255 h 345"/>
              <a:gd name="T4" fmla="*/ 321 w 378"/>
              <a:gd name="T5" fmla="*/ 139 h 345"/>
              <a:gd name="T6" fmla="*/ 266 w 378"/>
              <a:gd name="T7" fmla="*/ 28 h 345"/>
              <a:gd name="T8" fmla="*/ 144 w 378"/>
              <a:gd name="T9" fmla="*/ 45 h 345"/>
              <a:gd name="T10" fmla="*/ 183 w 378"/>
              <a:gd name="T11" fmla="*/ 100 h 345"/>
              <a:gd name="T12" fmla="*/ 0 w 378"/>
              <a:gd name="T13" fmla="*/ 300 h 345"/>
              <a:gd name="T14" fmla="*/ 266 w 378"/>
              <a:gd name="T15" fmla="*/ 272 h 345"/>
              <a:gd name="T16" fmla="*/ 288 w 378"/>
              <a:gd name="T17" fmla="*/ 344 h 345"/>
              <a:gd name="T18" fmla="*/ 377 w 378"/>
              <a:gd name="T19" fmla="*/ 25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" h="345">
                <a:moveTo>
                  <a:pt x="377" y="255"/>
                </a:moveTo>
                <a:lnTo>
                  <a:pt x="377" y="255"/>
                </a:lnTo>
                <a:cubicBezTo>
                  <a:pt x="321" y="139"/>
                  <a:pt x="321" y="139"/>
                  <a:pt x="321" y="139"/>
                </a:cubicBezTo>
                <a:cubicBezTo>
                  <a:pt x="266" y="28"/>
                  <a:pt x="266" y="28"/>
                  <a:pt x="266" y="28"/>
                </a:cubicBezTo>
                <a:cubicBezTo>
                  <a:pt x="266" y="28"/>
                  <a:pt x="200" y="0"/>
                  <a:pt x="144" y="45"/>
                </a:cubicBezTo>
                <a:cubicBezTo>
                  <a:pt x="144" y="45"/>
                  <a:pt x="183" y="78"/>
                  <a:pt x="183" y="100"/>
                </a:cubicBezTo>
                <a:cubicBezTo>
                  <a:pt x="183" y="100"/>
                  <a:pt x="44" y="183"/>
                  <a:pt x="0" y="300"/>
                </a:cubicBezTo>
                <a:cubicBezTo>
                  <a:pt x="116" y="333"/>
                  <a:pt x="266" y="272"/>
                  <a:pt x="266" y="272"/>
                </a:cubicBezTo>
                <a:cubicBezTo>
                  <a:pt x="283" y="289"/>
                  <a:pt x="288" y="344"/>
                  <a:pt x="288" y="344"/>
                </a:cubicBezTo>
                <a:cubicBezTo>
                  <a:pt x="360" y="322"/>
                  <a:pt x="377" y="255"/>
                  <a:pt x="377" y="255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49" name="íSlîḑ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647A11A0-7F01-4602-9F31-F430134743FD}"/>
              </a:ext>
            </a:extLst>
          </p:cNvPr>
          <p:cNvSpPr/>
          <p:nvPr/>
        </p:nvSpPr>
        <p:spPr bwMode="auto">
          <a:xfrm rot="21133775">
            <a:off x="4021796" y="2415473"/>
            <a:ext cx="61329" cy="56715"/>
          </a:xfrm>
          <a:custGeom>
            <a:avLst/>
            <a:gdLst>
              <a:gd name="T0" fmla="*/ 233 w 234"/>
              <a:gd name="T1" fmla="*/ 161 h 218"/>
              <a:gd name="T2" fmla="*/ 233 w 234"/>
              <a:gd name="T3" fmla="*/ 161 h 218"/>
              <a:gd name="T4" fmla="*/ 199 w 234"/>
              <a:gd name="T5" fmla="*/ 89 h 218"/>
              <a:gd name="T6" fmla="*/ 166 w 234"/>
              <a:gd name="T7" fmla="*/ 23 h 218"/>
              <a:gd name="T8" fmla="*/ 89 w 234"/>
              <a:gd name="T9" fmla="*/ 28 h 218"/>
              <a:gd name="T10" fmla="*/ 111 w 234"/>
              <a:gd name="T11" fmla="*/ 67 h 218"/>
              <a:gd name="T12" fmla="*/ 0 w 234"/>
              <a:gd name="T13" fmla="*/ 189 h 218"/>
              <a:gd name="T14" fmla="*/ 166 w 234"/>
              <a:gd name="T15" fmla="*/ 172 h 218"/>
              <a:gd name="T16" fmla="*/ 177 w 234"/>
              <a:gd name="T17" fmla="*/ 217 h 218"/>
              <a:gd name="T18" fmla="*/ 233 w 234"/>
              <a:gd name="T19" fmla="*/ 16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" h="218">
                <a:moveTo>
                  <a:pt x="233" y="161"/>
                </a:moveTo>
                <a:lnTo>
                  <a:pt x="233" y="161"/>
                </a:lnTo>
                <a:cubicBezTo>
                  <a:pt x="199" y="89"/>
                  <a:pt x="199" y="89"/>
                  <a:pt x="199" y="89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66" y="23"/>
                  <a:pt x="122" y="0"/>
                  <a:pt x="89" y="28"/>
                </a:cubicBezTo>
                <a:cubicBezTo>
                  <a:pt x="89" y="28"/>
                  <a:pt x="111" y="50"/>
                  <a:pt x="111" y="67"/>
                </a:cubicBezTo>
                <a:cubicBezTo>
                  <a:pt x="111" y="67"/>
                  <a:pt x="22" y="117"/>
                  <a:pt x="0" y="189"/>
                </a:cubicBezTo>
                <a:cubicBezTo>
                  <a:pt x="72" y="211"/>
                  <a:pt x="166" y="172"/>
                  <a:pt x="166" y="172"/>
                </a:cubicBezTo>
                <a:cubicBezTo>
                  <a:pt x="177" y="183"/>
                  <a:pt x="177" y="217"/>
                  <a:pt x="177" y="217"/>
                </a:cubicBezTo>
                <a:cubicBezTo>
                  <a:pt x="222" y="205"/>
                  <a:pt x="233" y="161"/>
                  <a:pt x="233" y="161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 w="9525" cap="flat">
                <a:solidFill>
                  <a:srgbClr val="FFFFFF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6="http://schemas.microsoft.com/office/drawing/2014/main" xmlns:p14="http://schemas.microsoft.com/office/powerpoint/2010/main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7134" tIns="28567" rIns="57134" bIns="28567" anchor="ctr"/>
          <a:lstStyle/>
          <a:p>
            <a:endParaRPr lang="en-US" sz="1280" dirty="0"/>
          </a:p>
        </p:txBody>
      </p:sp>
      <p:sp>
        <p:nvSpPr>
          <p:cNvPr id="21" name="îṣľïď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744741A8-2D6A-4295-80C5-65E0E827B9B6}"/>
              </a:ext>
            </a:extLst>
          </p:cNvPr>
          <p:cNvSpPr/>
          <p:nvPr/>
        </p:nvSpPr>
        <p:spPr>
          <a:xfrm>
            <a:off x="6606782" y="3744001"/>
            <a:ext cx="712143" cy="7121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2" name="íṧ1iḍ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71994B64-AAE9-4AEF-A284-772EFA67774C}"/>
              </a:ext>
            </a:extLst>
          </p:cNvPr>
          <p:cNvSpPr/>
          <p:nvPr/>
        </p:nvSpPr>
        <p:spPr bwMode="auto">
          <a:xfrm>
            <a:off x="6773400" y="3918582"/>
            <a:ext cx="360052" cy="359508"/>
          </a:xfrm>
          <a:custGeom>
            <a:avLst/>
            <a:gdLst>
              <a:gd name="connsiteX0" fmla="*/ 257564 w 607639"/>
              <a:gd name="connsiteY0" fmla="*/ 417889 h 606722"/>
              <a:gd name="connsiteX1" fmla="*/ 261939 w 607639"/>
              <a:gd name="connsiteY1" fmla="*/ 435248 h 606722"/>
              <a:gd name="connsiteX2" fmla="*/ 253189 w 607639"/>
              <a:gd name="connsiteY2" fmla="*/ 435248 h 606722"/>
              <a:gd name="connsiteX3" fmla="*/ 455707 w 607639"/>
              <a:gd name="connsiteY3" fmla="*/ 316558 h 606722"/>
              <a:gd name="connsiteX4" fmla="*/ 435859 w 607639"/>
              <a:gd name="connsiteY4" fmla="*/ 336288 h 606722"/>
              <a:gd name="connsiteX5" fmla="*/ 435859 w 607639"/>
              <a:gd name="connsiteY5" fmla="*/ 494567 h 606722"/>
              <a:gd name="connsiteX6" fmla="*/ 455707 w 607639"/>
              <a:gd name="connsiteY6" fmla="*/ 514385 h 606722"/>
              <a:gd name="connsiteX7" fmla="*/ 508576 w 607639"/>
              <a:gd name="connsiteY7" fmla="*/ 514385 h 606722"/>
              <a:gd name="connsiteX8" fmla="*/ 528336 w 607639"/>
              <a:gd name="connsiteY8" fmla="*/ 494567 h 606722"/>
              <a:gd name="connsiteX9" fmla="*/ 508576 w 607639"/>
              <a:gd name="connsiteY9" fmla="*/ 474837 h 606722"/>
              <a:gd name="connsiteX10" fmla="*/ 475555 w 607639"/>
              <a:gd name="connsiteY10" fmla="*/ 474837 h 606722"/>
              <a:gd name="connsiteX11" fmla="*/ 475555 w 607639"/>
              <a:gd name="connsiteY11" fmla="*/ 435201 h 606722"/>
              <a:gd name="connsiteX12" fmla="*/ 508576 w 607639"/>
              <a:gd name="connsiteY12" fmla="*/ 435201 h 606722"/>
              <a:gd name="connsiteX13" fmla="*/ 528336 w 607639"/>
              <a:gd name="connsiteY13" fmla="*/ 415472 h 606722"/>
              <a:gd name="connsiteX14" fmla="*/ 508576 w 607639"/>
              <a:gd name="connsiteY14" fmla="*/ 395653 h 606722"/>
              <a:gd name="connsiteX15" fmla="*/ 475555 w 607639"/>
              <a:gd name="connsiteY15" fmla="*/ 395653 h 606722"/>
              <a:gd name="connsiteX16" fmla="*/ 475555 w 607639"/>
              <a:gd name="connsiteY16" fmla="*/ 356106 h 606722"/>
              <a:gd name="connsiteX17" fmla="*/ 508576 w 607639"/>
              <a:gd name="connsiteY17" fmla="*/ 356106 h 606722"/>
              <a:gd name="connsiteX18" fmla="*/ 528336 w 607639"/>
              <a:gd name="connsiteY18" fmla="*/ 336288 h 606722"/>
              <a:gd name="connsiteX19" fmla="*/ 508576 w 607639"/>
              <a:gd name="connsiteY19" fmla="*/ 316558 h 606722"/>
              <a:gd name="connsiteX20" fmla="*/ 350058 w 607639"/>
              <a:gd name="connsiteY20" fmla="*/ 316558 h 606722"/>
              <a:gd name="connsiteX21" fmla="*/ 330210 w 607639"/>
              <a:gd name="connsiteY21" fmla="*/ 336288 h 606722"/>
              <a:gd name="connsiteX22" fmla="*/ 330210 w 607639"/>
              <a:gd name="connsiteY22" fmla="*/ 494567 h 606722"/>
              <a:gd name="connsiteX23" fmla="*/ 350058 w 607639"/>
              <a:gd name="connsiteY23" fmla="*/ 514385 h 606722"/>
              <a:gd name="connsiteX24" fmla="*/ 402838 w 607639"/>
              <a:gd name="connsiteY24" fmla="*/ 514385 h 606722"/>
              <a:gd name="connsiteX25" fmla="*/ 422686 w 607639"/>
              <a:gd name="connsiteY25" fmla="*/ 494567 h 606722"/>
              <a:gd name="connsiteX26" fmla="*/ 402838 w 607639"/>
              <a:gd name="connsiteY26" fmla="*/ 474837 h 606722"/>
              <a:gd name="connsiteX27" fmla="*/ 369817 w 607639"/>
              <a:gd name="connsiteY27" fmla="*/ 474837 h 606722"/>
              <a:gd name="connsiteX28" fmla="*/ 369817 w 607639"/>
              <a:gd name="connsiteY28" fmla="*/ 336288 h 606722"/>
              <a:gd name="connsiteX29" fmla="*/ 350058 w 607639"/>
              <a:gd name="connsiteY29" fmla="*/ 316558 h 606722"/>
              <a:gd name="connsiteX30" fmla="*/ 257582 w 607639"/>
              <a:gd name="connsiteY30" fmla="*/ 316558 h 606722"/>
              <a:gd name="connsiteX31" fmla="*/ 238356 w 607639"/>
              <a:gd name="connsiteY31" fmla="*/ 331489 h 606722"/>
              <a:gd name="connsiteX32" fmla="*/ 198749 w 607639"/>
              <a:gd name="connsiteY32" fmla="*/ 489768 h 606722"/>
              <a:gd name="connsiteX33" fmla="*/ 213168 w 607639"/>
              <a:gd name="connsiteY33" fmla="*/ 513763 h 606722"/>
              <a:gd name="connsiteX34" fmla="*/ 237199 w 607639"/>
              <a:gd name="connsiteY34" fmla="*/ 499366 h 606722"/>
              <a:gd name="connsiteX35" fmla="*/ 243341 w 607639"/>
              <a:gd name="connsiteY35" fmla="*/ 474837 h 606722"/>
              <a:gd name="connsiteX36" fmla="*/ 271822 w 607639"/>
              <a:gd name="connsiteY36" fmla="*/ 474837 h 606722"/>
              <a:gd name="connsiteX37" fmla="*/ 277964 w 607639"/>
              <a:gd name="connsiteY37" fmla="*/ 499366 h 606722"/>
              <a:gd name="connsiteX38" fmla="*/ 297189 w 607639"/>
              <a:gd name="connsiteY38" fmla="*/ 514385 h 606722"/>
              <a:gd name="connsiteX39" fmla="*/ 301995 w 607639"/>
              <a:gd name="connsiteY39" fmla="*/ 513763 h 606722"/>
              <a:gd name="connsiteX40" fmla="*/ 316414 w 607639"/>
              <a:gd name="connsiteY40" fmla="*/ 489768 h 606722"/>
              <a:gd name="connsiteX41" fmla="*/ 276807 w 607639"/>
              <a:gd name="connsiteY41" fmla="*/ 331489 h 606722"/>
              <a:gd name="connsiteX42" fmla="*/ 257582 w 607639"/>
              <a:gd name="connsiteY42" fmla="*/ 316558 h 606722"/>
              <a:gd name="connsiteX43" fmla="*/ 112236 w 607639"/>
              <a:gd name="connsiteY43" fmla="*/ 316558 h 606722"/>
              <a:gd name="connsiteX44" fmla="*/ 92477 w 607639"/>
              <a:gd name="connsiteY44" fmla="*/ 336288 h 606722"/>
              <a:gd name="connsiteX45" fmla="*/ 92477 w 607639"/>
              <a:gd name="connsiteY45" fmla="*/ 415472 h 606722"/>
              <a:gd name="connsiteX46" fmla="*/ 112236 w 607639"/>
              <a:gd name="connsiteY46" fmla="*/ 435201 h 606722"/>
              <a:gd name="connsiteX47" fmla="*/ 145257 w 607639"/>
              <a:gd name="connsiteY47" fmla="*/ 435201 h 606722"/>
              <a:gd name="connsiteX48" fmla="*/ 145257 w 607639"/>
              <a:gd name="connsiteY48" fmla="*/ 474837 h 606722"/>
              <a:gd name="connsiteX49" fmla="*/ 112236 w 607639"/>
              <a:gd name="connsiteY49" fmla="*/ 474837 h 606722"/>
              <a:gd name="connsiteX50" fmla="*/ 92477 w 607639"/>
              <a:gd name="connsiteY50" fmla="*/ 494567 h 606722"/>
              <a:gd name="connsiteX51" fmla="*/ 112236 w 607639"/>
              <a:gd name="connsiteY51" fmla="*/ 514385 h 606722"/>
              <a:gd name="connsiteX52" fmla="*/ 165105 w 607639"/>
              <a:gd name="connsiteY52" fmla="*/ 514385 h 606722"/>
              <a:gd name="connsiteX53" fmla="*/ 184953 w 607639"/>
              <a:gd name="connsiteY53" fmla="*/ 494567 h 606722"/>
              <a:gd name="connsiteX54" fmla="*/ 184953 w 607639"/>
              <a:gd name="connsiteY54" fmla="*/ 415472 h 606722"/>
              <a:gd name="connsiteX55" fmla="*/ 165105 w 607639"/>
              <a:gd name="connsiteY55" fmla="*/ 395653 h 606722"/>
              <a:gd name="connsiteX56" fmla="*/ 132084 w 607639"/>
              <a:gd name="connsiteY56" fmla="*/ 395653 h 606722"/>
              <a:gd name="connsiteX57" fmla="*/ 132084 w 607639"/>
              <a:gd name="connsiteY57" fmla="*/ 356106 h 606722"/>
              <a:gd name="connsiteX58" fmla="*/ 165105 w 607639"/>
              <a:gd name="connsiteY58" fmla="*/ 356106 h 606722"/>
              <a:gd name="connsiteX59" fmla="*/ 184953 w 607639"/>
              <a:gd name="connsiteY59" fmla="*/ 336288 h 606722"/>
              <a:gd name="connsiteX60" fmla="*/ 165105 w 607639"/>
              <a:gd name="connsiteY60" fmla="*/ 316558 h 606722"/>
              <a:gd name="connsiteX61" fmla="*/ 501901 w 607639"/>
              <a:gd name="connsiteY61" fmla="*/ 145037 h 606722"/>
              <a:gd name="connsiteX62" fmla="*/ 501901 w 607639"/>
              <a:gd name="connsiteY62" fmla="*/ 184674 h 606722"/>
              <a:gd name="connsiteX63" fmla="*/ 541597 w 607639"/>
              <a:gd name="connsiteY63" fmla="*/ 224221 h 606722"/>
              <a:gd name="connsiteX64" fmla="*/ 567943 w 607639"/>
              <a:gd name="connsiteY64" fmla="*/ 214090 h 606722"/>
              <a:gd name="connsiteX65" fmla="*/ 567943 w 607639"/>
              <a:gd name="connsiteY65" fmla="*/ 164856 h 606722"/>
              <a:gd name="connsiteX66" fmla="*/ 548184 w 607639"/>
              <a:gd name="connsiteY66" fmla="*/ 145037 h 606722"/>
              <a:gd name="connsiteX67" fmla="*/ 383079 w 607639"/>
              <a:gd name="connsiteY67" fmla="*/ 145037 h 606722"/>
              <a:gd name="connsiteX68" fmla="*/ 383079 w 607639"/>
              <a:gd name="connsiteY68" fmla="*/ 184674 h 606722"/>
              <a:gd name="connsiteX69" fmla="*/ 422686 w 607639"/>
              <a:gd name="connsiteY69" fmla="*/ 224221 h 606722"/>
              <a:gd name="connsiteX70" fmla="*/ 462294 w 607639"/>
              <a:gd name="connsiteY70" fmla="*/ 184674 h 606722"/>
              <a:gd name="connsiteX71" fmla="*/ 462294 w 607639"/>
              <a:gd name="connsiteY71" fmla="*/ 145037 h 606722"/>
              <a:gd name="connsiteX72" fmla="*/ 264168 w 607639"/>
              <a:gd name="connsiteY72" fmla="*/ 145037 h 606722"/>
              <a:gd name="connsiteX73" fmla="*/ 264168 w 607639"/>
              <a:gd name="connsiteY73" fmla="*/ 184674 h 606722"/>
              <a:gd name="connsiteX74" fmla="*/ 303775 w 607639"/>
              <a:gd name="connsiteY74" fmla="*/ 224221 h 606722"/>
              <a:gd name="connsiteX75" fmla="*/ 343472 w 607639"/>
              <a:gd name="connsiteY75" fmla="*/ 184674 h 606722"/>
              <a:gd name="connsiteX76" fmla="*/ 343472 w 607639"/>
              <a:gd name="connsiteY76" fmla="*/ 145037 h 606722"/>
              <a:gd name="connsiteX77" fmla="*/ 145257 w 607639"/>
              <a:gd name="connsiteY77" fmla="*/ 145037 h 606722"/>
              <a:gd name="connsiteX78" fmla="*/ 145257 w 607639"/>
              <a:gd name="connsiteY78" fmla="*/ 184674 h 606722"/>
              <a:gd name="connsiteX79" fmla="*/ 184953 w 607639"/>
              <a:gd name="connsiteY79" fmla="*/ 224221 h 606722"/>
              <a:gd name="connsiteX80" fmla="*/ 224561 w 607639"/>
              <a:gd name="connsiteY80" fmla="*/ 184674 h 606722"/>
              <a:gd name="connsiteX81" fmla="*/ 224561 w 607639"/>
              <a:gd name="connsiteY81" fmla="*/ 145037 h 606722"/>
              <a:gd name="connsiteX82" fmla="*/ 59456 w 607639"/>
              <a:gd name="connsiteY82" fmla="*/ 145037 h 606722"/>
              <a:gd name="connsiteX83" fmla="*/ 39608 w 607639"/>
              <a:gd name="connsiteY83" fmla="*/ 164856 h 606722"/>
              <a:gd name="connsiteX84" fmla="*/ 39608 w 607639"/>
              <a:gd name="connsiteY84" fmla="*/ 214090 h 606722"/>
              <a:gd name="connsiteX85" fmla="*/ 66042 w 607639"/>
              <a:gd name="connsiteY85" fmla="*/ 224221 h 606722"/>
              <a:gd name="connsiteX86" fmla="*/ 105650 w 607639"/>
              <a:gd name="connsiteY86" fmla="*/ 184674 h 606722"/>
              <a:gd name="connsiteX87" fmla="*/ 105650 w 607639"/>
              <a:gd name="connsiteY87" fmla="*/ 145037 h 606722"/>
              <a:gd name="connsiteX88" fmla="*/ 99063 w 607639"/>
              <a:gd name="connsiteY88" fmla="*/ 0 h 606722"/>
              <a:gd name="connsiteX89" fmla="*/ 508576 w 607639"/>
              <a:gd name="connsiteY89" fmla="*/ 0 h 606722"/>
              <a:gd name="connsiteX90" fmla="*/ 567943 w 607639"/>
              <a:gd name="connsiteY90" fmla="*/ 59366 h 606722"/>
              <a:gd name="connsiteX91" fmla="*/ 567943 w 607639"/>
              <a:gd name="connsiteY91" fmla="*/ 108956 h 606722"/>
              <a:gd name="connsiteX92" fmla="*/ 607639 w 607639"/>
              <a:gd name="connsiteY92" fmla="*/ 164856 h 606722"/>
              <a:gd name="connsiteX93" fmla="*/ 607639 w 607639"/>
              <a:gd name="connsiteY93" fmla="*/ 586904 h 606722"/>
              <a:gd name="connsiteX94" fmla="*/ 587791 w 607639"/>
              <a:gd name="connsiteY94" fmla="*/ 606722 h 606722"/>
              <a:gd name="connsiteX95" fmla="*/ 19848 w 607639"/>
              <a:gd name="connsiteY95" fmla="*/ 606722 h 606722"/>
              <a:gd name="connsiteX96" fmla="*/ 0 w 607639"/>
              <a:gd name="connsiteY96" fmla="*/ 586904 h 606722"/>
              <a:gd name="connsiteX97" fmla="*/ 0 w 607639"/>
              <a:gd name="connsiteY97" fmla="*/ 164856 h 606722"/>
              <a:gd name="connsiteX98" fmla="*/ 39608 w 607639"/>
              <a:gd name="connsiteY98" fmla="*/ 108956 h 606722"/>
              <a:gd name="connsiteX99" fmla="*/ 39608 w 607639"/>
              <a:gd name="connsiteY99" fmla="*/ 59366 h 606722"/>
              <a:gd name="connsiteX100" fmla="*/ 99063 w 607639"/>
              <a:gd name="connsiteY10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7639" h="606722">
                <a:moveTo>
                  <a:pt x="257564" y="417889"/>
                </a:moveTo>
                <a:lnTo>
                  <a:pt x="261939" y="435248"/>
                </a:lnTo>
                <a:lnTo>
                  <a:pt x="253189" y="435248"/>
                </a:lnTo>
                <a:close/>
                <a:moveTo>
                  <a:pt x="455707" y="316558"/>
                </a:moveTo>
                <a:cubicBezTo>
                  <a:pt x="444760" y="316558"/>
                  <a:pt x="435859" y="325357"/>
                  <a:pt x="435859" y="336288"/>
                </a:cubicBezTo>
                <a:lnTo>
                  <a:pt x="435859" y="494567"/>
                </a:lnTo>
                <a:cubicBezTo>
                  <a:pt x="435859" y="505498"/>
                  <a:pt x="444760" y="514385"/>
                  <a:pt x="455707" y="514385"/>
                </a:cubicBezTo>
                <a:lnTo>
                  <a:pt x="508576" y="514385"/>
                </a:lnTo>
                <a:cubicBezTo>
                  <a:pt x="519524" y="514385"/>
                  <a:pt x="528336" y="505498"/>
                  <a:pt x="528336" y="494567"/>
                </a:cubicBezTo>
                <a:cubicBezTo>
                  <a:pt x="528336" y="483636"/>
                  <a:pt x="519524" y="474837"/>
                  <a:pt x="508576" y="474837"/>
                </a:cubicBezTo>
                <a:lnTo>
                  <a:pt x="475555" y="474837"/>
                </a:lnTo>
                <a:lnTo>
                  <a:pt x="475555" y="435201"/>
                </a:lnTo>
                <a:lnTo>
                  <a:pt x="508576" y="435201"/>
                </a:lnTo>
                <a:cubicBezTo>
                  <a:pt x="519524" y="435201"/>
                  <a:pt x="528336" y="426403"/>
                  <a:pt x="528336" y="415472"/>
                </a:cubicBezTo>
                <a:cubicBezTo>
                  <a:pt x="528336" y="404541"/>
                  <a:pt x="519524" y="395653"/>
                  <a:pt x="508576" y="395653"/>
                </a:cubicBezTo>
                <a:lnTo>
                  <a:pt x="475555" y="395653"/>
                </a:lnTo>
                <a:lnTo>
                  <a:pt x="475555" y="356106"/>
                </a:lnTo>
                <a:lnTo>
                  <a:pt x="508576" y="356106"/>
                </a:lnTo>
                <a:cubicBezTo>
                  <a:pt x="519524" y="356106"/>
                  <a:pt x="528336" y="347219"/>
                  <a:pt x="528336" y="336288"/>
                </a:cubicBezTo>
                <a:cubicBezTo>
                  <a:pt x="528336" y="325357"/>
                  <a:pt x="519524" y="316558"/>
                  <a:pt x="508576" y="316558"/>
                </a:cubicBezTo>
                <a:close/>
                <a:moveTo>
                  <a:pt x="350058" y="316558"/>
                </a:moveTo>
                <a:cubicBezTo>
                  <a:pt x="339110" y="316558"/>
                  <a:pt x="330210" y="325357"/>
                  <a:pt x="330210" y="336288"/>
                </a:cubicBezTo>
                <a:lnTo>
                  <a:pt x="330210" y="494567"/>
                </a:lnTo>
                <a:cubicBezTo>
                  <a:pt x="330210" y="505498"/>
                  <a:pt x="339110" y="514385"/>
                  <a:pt x="350058" y="514385"/>
                </a:cubicBezTo>
                <a:lnTo>
                  <a:pt x="402838" y="514385"/>
                </a:lnTo>
                <a:cubicBezTo>
                  <a:pt x="413786" y="514385"/>
                  <a:pt x="422686" y="505498"/>
                  <a:pt x="422686" y="494567"/>
                </a:cubicBezTo>
                <a:cubicBezTo>
                  <a:pt x="422686" y="483636"/>
                  <a:pt x="413786" y="474837"/>
                  <a:pt x="402838" y="474837"/>
                </a:cubicBezTo>
                <a:lnTo>
                  <a:pt x="369817" y="474837"/>
                </a:lnTo>
                <a:lnTo>
                  <a:pt x="369817" y="336288"/>
                </a:lnTo>
                <a:cubicBezTo>
                  <a:pt x="369817" y="325357"/>
                  <a:pt x="361006" y="316558"/>
                  <a:pt x="350058" y="316558"/>
                </a:cubicBezTo>
                <a:close/>
                <a:moveTo>
                  <a:pt x="257582" y="316558"/>
                </a:moveTo>
                <a:cubicBezTo>
                  <a:pt x="248503" y="316558"/>
                  <a:pt x="240581" y="322690"/>
                  <a:pt x="238356" y="331489"/>
                </a:cubicBezTo>
                <a:lnTo>
                  <a:pt x="198749" y="489768"/>
                </a:lnTo>
                <a:cubicBezTo>
                  <a:pt x="196079" y="500343"/>
                  <a:pt x="202487" y="511097"/>
                  <a:pt x="213168" y="513763"/>
                </a:cubicBezTo>
                <a:cubicBezTo>
                  <a:pt x="223759" y="516429"/>
                  <a:pt x="234529" y="509942"/>
                  <a:pt x="237199" y="499366"/>
                </a:cubicBezTo>
                <a:lnTo>
                  <a:pt x="243341" y="474837"/>
                </a:lnTo>
                <a:lnTo>
                  <a:pt x="271822" y="474837"/>
                </a:lnTo>
                <a:lnTo>
                  <a:pt x="277964" y="499366"/>
                </a:lnTo>
                <a:cubicBezTo>
                  <a:pt x="280189" y="508342"/>
                  <a:pt x="288288" y="514385"/>
                  <a:pt x="297189" y="514385"/>
                </a:cubicBezTo>
                <a:cubicBezTo>
                  <a:pt x="298791" y="514385"/>
                  <a:pt x="300393" y="514207"/>
                  <a:pt x="301995" y="513763"/>
                </a:cubicBezTo>
                <a:cubicBezTo>
                  <a:pt x="312587" y="511097"/>
                  <a:pt x="319084" y="500432"/>
                  <a:pt x="316414" y="489768"/>
                </a:cubicBezTo>
                <a:lnTo>
                  <a:pt x="276807" y="331489"/>
                </a:lnTo>
                <a:cubicBezTo>
                  <a:pt x="274582" y="322690"/>
                  <a:pt x="266660" y="316558"/>
                  <a:pt x="257582" y="316558"/>
                </a:cubicBezTo>
                <a:close/>
                <a:moveTo>
                  <a:pt x="112236" y="316558"/>
                </a:moveTo>
                <a:cubicBezTo>
                  <a:pt x="101377" y="316558"/>
                  <a:pt x="92477" y="325357"/>
                  <a:pt x="92477" y="336288"/>
                </a:cubicBezTo>
                <a:lnTo>
                  <a:pt x="92477" y="415472"/>
                </a:lnTo>
                <a:cubicBezTo>
                  <a:pt x="92477" y="426403"/>
                  <a:pt x="101377" y="435201"/>
                  <a:pt x="112236" y="435201"/>
                </a:cubicBezTo>
                <a:lnTo>
                  <a:pt x="145257" y="435201"/>
                </a:lnTo>
                <a:lnTo>
                  <a:pt x="145257" y="474837"/>
                </a:lnTo>
                <a:lnTo>
                  <a:pt x="112236" y="474837"/>
                </a:lnTo>
                <a:cubicBezTo>
                  <a:pt x="101377" y="474837"/>
                  <a:pt x="92477" y="483636"/>
                  <a:pt x="92477" y="494567"/>
                </a:cubicBezTo>
                <a:cubicBezTo>
                  <a:pt x="92477" y="505498"/>
                  <a:pt x="101377" y="514385"/>
                  <a:pt x="112236" y="514385"/>
                </a:cubicBezTo>
                <a:lnTo>
                  <a:pt x="165105" y="514385"/>
                </a:lnTo>
                <a:cubicBezTo>
                  <a:pt x="176053" y="514385"/>
                  <a:pt x="184953" y="505498"/>
                  <a:pt x="184953" y="494567"/>
                </a:cubicBezTo>
                <a:lnTo>
                  <a:pt x="184953" y="415472"/>
                </a:lnTo>
                <a:cubicBezTo>
                  <a:pt x="184953" y="404541"/>
                  <a:pt x="176053" y="395653"/>
                  <a:pt x="165105" y="395653"/>
                </a:cubicBezTo>
                <a:lnTo>
                  <a:pt x="132084" y="395653"/>
                </a:lnTo>
                <a:lnTo>
                  <a:pt x="132084" y="356106"/>
                </a:lnTo>
                <a:lnTo>
                  <a:pt x="165105" y="356106"/>
                </a:lnTo>
                <a:cubicBezTo>
                  <a:pt x="176053" y="356106"/>
                  <a:pt x="184953" y="347219"/>
                  <a:pt x="184953" y="336288"/>
                </a:cubicBezTo>
                <a:cubicBezTo>
                  <a:pt x="184953" y="325357"/>
                  <a:pt x="176053" y="316558"/>
                  <a:pt x="165105" y="316558"/>
                </a:cubicBezTo>
                <a:close/>
                <a:moveTo>
                  <a:pt x="501901" y="145037"/>
                </a:moveTo>
                <a:lnTo>
                  <a:pt x="501901" y="184674"/>
                </a:lnTo>
                <a:cubicBezTo>
                  <a:pt x="501901" y="206447"/>
                  <a:pt x="519702" y="224221"/>
                  <a:pt x="541597" y="224221"/>
                </a:cubicBezTo>
                <a:cubicBezTo>
                  <a:pt x="551388" y="224221"/>
                  <a:pt x="560733" y="220578"/>
                  <a:pt x="567943" y="214090"/>
                </a:cubicBezTo>
                <a:lnTo>
                  <a:pt x="567943" y="164856"/>
                </a:lnTo>
                <a:cubicBezTo>
                  <a:pt x="567943" y="153924"/>
                  <a:pt x="559131" y="145037"/>
                  <a:pt x="548184" y="145037"/>
                </a:cubicBezTo>
                <a:close/>
                <a:moveTo>
                  <a:pt x="383079" y="145037"/>
                </a:moveTo>
                <a:lnTo>
                  <a:pt x="383079" y="184674"/>
                </a:lnTo>
                <a:cubicBezTo>
                  <a:pt x="383079" y="206447"/>
                  <a:pt x="400791" y="224221"/>
                  <a:pt x="422686" y="224221"/>
                </a:cubicBezTo>
                <a:cubicBezTo>
                  <a:pt x="444493" y="224221"/>
                  <a:pt x="462294" y="206447"/>
                  <a:pt x="462294" y="184674"/>
                </a:cubicBezTo>
                <a:lnTo>
                  <a:pt x="462294" y="145037"/>
                </a:lnTo>
                <a:close/>
                <a:moveTo>
                  <a:pt x="264168" y="145037"/>
                </a:moveTo>
                <a:lnTo>
                  <a:pt x="264168" y="184674"/>
                </a:lnTo>
                <a:cubicBezTo>
                  <a:pt x="264168" y="206447"/>
                  <a:pt x="281969" y="224221"/>
                  <a:pt x="303775" y="224221"/>
                </a:cubicBezTo>
                <a:cubicBezTo>
                  <a:pt x="325671" y="224221"/>
                  <a:pt x="343472" y="206447"/>
                  <a:pt x="343472" y="184674"/>
                </a:cubicBezTo>
                <a:lnTo>
                  <a:pt x="343472" y="145037"/>
                </a:lnTo>
                <a:close/>
                <a:moveTo>
                  <a:pt x="145257" y="145037"/>
                </a:moveTo>
                <a:lnTo>
                  <a:pt x="145257" y="184674"/>
                </a:lnTo>
                <a:cubicBezTo>
                  <a:pt x="145257" y="206447"/>
                  <a:pt x="163058" y="224221"/>
                  <a:pt x="184953" y="224221"/>
                </a:cubicBezTo>
                <a:cubicBezTo>
                  <a:pt x="206759" y="224221"/>
                  <a:pt x="224561" y="206447"/>
                  <a:pt x="224561" y="184674"/>
                </a:cubicBezTo>
                <a:lnTo>
                  <a:pt x="224561" y="145037"/>
                </a:lnTo>
                <a:close/>
                <a:moveTo>
                  <a:pt x="59456" y="145037"/>
                </a:moveTo>
                <a:cubicBezTo>
                  <a:pt x="48508" y="145037"/>
                  <a:pt x="39608" y="153924"/>
                  <a:pt x="39608" y="164856"/>
                </a:cubicBezTo>
                <a:lnTo>
                  <a:pt x="39608" y="214090"/>
                </a:lnTo>
                <a:cubicBezTo>
                  <a:pt x="46817" y="220578"/>
                  <a:pt x="56163" y="224221"/>
                  <a:pt x="66042" y="224221"/>
                </a:cubicBezTo>
                <a:cubicBezTo>
                  <a:pt x="87937" y="224221"/>
                  <a:pt x="105650" y="206447"/>
                  <a:pt x="105650" y="184674"/>
                </a:cubicBezTo>
                <a:lnTo>
                  <a:pt x="105650" y="145037"/>
                </a:lnTo>
                <a:close/>
                <a:moveTo>
                  <a:pt x="99063" y="0"/>
                </a:moveTo>
                <a:lnTo>
                  <a:pt x="508576" y="0"/>
                </a:lnTo>
                <a:cubicBezTo>
                  <a:pt x="541330" y="0"/>
                  <a:pt x="567943" y="26661"/>
                  <a:pt x="567943" y="59366"/>
                </a:cubicBezTo>
                <a:lnTo>
                  <a:pt x="567943" y="108956"/>
                </a:lnTo>
                <a:cubicBezTo>
                  <a:pt x="591084" y="117043"/>
                  <a:pt x="607639" y="139083"/>
                  <a:pt x="607639" y="164856"/>
                </a:cubicBezTo>
                <a:lnTo>
                  <a:pt x="607639" y="586904"/>
                </a:lnTo>
                <a:cubicBezTo>
                  <a:pt x="607639" y="597835"/>
                  <a:pt x="598739" y="606722"/>
                  <a:pt x="587791" y="606722"/>
                </a:cubicBezTo>
                <a:lnTo>
                  <a:pt x="19848" y="606722"/>
                </a:lnTo>
                <a:cubicBezTo>
                  <a:pt x="8901" y="606722"/>
                  <a:pt x="0" y="597835"/>
                  <a:pt x="0" y="586904"/>
                </a:cubicBezTo>
                <a:lnTo>
                  <a:pt x="0" y="164856"/>
                </a:lnTo>
                <a:cubicBezTo>
                  <a:pt x="0" y="139083"/>
                  <a:pt x="16555" y="117043"/>
                  <a:pt x="39608" y="108956"/>
                </a:cubicBezTo>
                <a:lnTo>
                  <a:pt x="39608" y="59366"/>
                </a:lnTo>
                <a:cubicBezTo>
                  <a:pt x="39608" y="26661"/>
                  <a:pt x="66309" y="0"/>
                  <a:pt x="990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9" name="iŝḷiḑ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261FBE02-C2E2-4B11-BC9A-C70F12C99E32}"/>
              </a:ext>
            </a:extLst>
          </p:cNvPr>
          <p:cNvSpPr/>
          <p:nvPr/>
        </p:nvSpPr>
        <p:spPr bwMode="auto">
          <a:xfrm>
            <a:off x="7430859" y="3898941"/>
            <a:ext cx="408963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íśḻïḓ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CE8F359D-26A4-47C8-BB8E-6CFCBE1383B6}"/>
              </a:ext>
            </a:extLst>
          </p:cNvPr>
          <p:cNvSpPr txBox="1"/>
          <p:nvPr/>
        </p:nvSpPr>
        <p:spPr bwMode="auto">
          <a:xfrm>
            <a:off x="7430859" y="3457137"/>
            <a:ext cx="408963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9" name="íṩḻid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05DDF2FC-DF60-4D1F-B127-EDBB73C60938}"/>
              </a:ext>
            </a:extLst>
          </p:cNvPr>
          <p:cNvSpPr/>
          <p:nvPr/>
        </p:nvSpPr>
        <p:spPr>
          <a:xfrm>
            <a:off x="6606782" y="5217430"/>
            <a:ext cx="712143" cy="7121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0" name="ïṥ1íď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B84C0000-B0B1-443E-BEE8-3D0604CCAD74}"/>
              </a:ext>
            </a:extLst>
          </p:cNvPr>
          <p:cNvSpPr/>
          <p:nvPr/>
        </p:nvSpPr>
        <p:spPr bwMode="auto">
          <a:xfrm>
            <a:off x="6781758" y="5391739"/>
            <a:ext cx="343334" cy="360052"/>
          </a:xfrm>
          <a:custGeom>
            <a:avLst/>
            <a:gdLst>
              <a:gd name="T0" fmla="*/ 6188 w 6214"/>
              <a:gd name="T1" fmla="*/ 2298 h 6526"/>
              <a:gd name="T2" fmla="*/ 3245 w 6214"/>
              <a:gd name="T3" fmla="*/ 48 h 6526"/>
              <a:gd name="T4" fmla="*/ 99 w 6214"/>
              <a:gd name="T5" fmla="*/ 2077 h 6526"/>
              <a:gd name="T6" fmla="*/ 209 w 6214"/>
              <a:gd name="T7" fmla="*/ 2428 h 6526"/>
              <a:gd name="T8" fmla="*/ 1022 w 6214"/>
              <a:gd name="T9" fmla="*/ 2577 h 6526"/>
              <a:gd name="T10" fmla="*/ 925 w 6214"/>
              <a:gd name="T11" fmla="*/ 3687 h 6526"/>
              <a:gd name="T12" fmla="*/ 630 w 6214"/>
              <a:gd name="T13" fmla="*/ 5529 h 6526"/>
              <a:gd name="T14" fmla="*/ 59 w 6214"/>
              <a:gd name="T15" fmla="*/ 5913 h 6526"/>
              <a:gd name="T16" fmla="*/ 443 w 6214"/>
              <a:gd name="T17" fmla="*/ 6526 h 6526"/>
              <a:gd name="T18" fmla="*/ 6155 w 6214"/>
              <a:gd name="T19" fmla="*/ 6141 h 6526"/>
              <a:gd name="T20" fmla="*/ 5770 w 6214"/>
              <a:gd name="T21" fmla="*/ 5529 h 6526"/>
              <a:gd name="T22" fmla="*/ 5397 w 6214"/>
              <a:gd name="T23" fmla="*/ 5346 h 6526"/>
              <a:gd name="T24" fmla="*/ 5300 w 6214"/>
              <a:gd name="T25" fmla="*/ 3441 h 6526"/>
              <a:gd name="T26" fmla="*/ 5266 w 6214"/>
              <a:gd name="T27" fmla="*/ 2432 h 6526"/>
              <a:gd name="T28" fmla="*/ 6004 w 6214"/>
              <a:gd name="T29" fmla="*/ 2433 h 6526"/>
              <a:gd name="T30" fmla="*/ 4351 w 6214"/>
              <a:gd name="T31" fmla="*/ 2577 h 6526"/>
              <a:gd name="T32" fmla="*/ 4319 w 6214"/>
              <a:gd name="T33" fmla="*/ 3481 h 6526"/>
              <a:gd name="T34" fmla="*/ 2020 w 6214"/>
              <a:gd name="T35" fmla="*/ 3508 h 6526"/>
              <a:gd name="T36" fmla="*/ 1971 w 6214"/>
              <a:gd name="T37" fmla="*/ 2577 h 6526"/>
              <a:gd name="T38" fmla="*/ 4385 w 6214"/>
              <a:gd name="T39" fmla="*/ 2431 h 6526"/>
              <a:gd name="T40" fmla="*/ 2848 w 6214"/>
              <a:gd name="T41" fmla="*/ 4193 h 6526"/>
              <a:gd name="T42" fmla="*/ 3106 w 6214"/>
              <a:gd name="T43" fmla="*/ 3903 h 6526"/>
              <a:gd name="T44" fmla="*/ 2791 w 6214"/>
              <a:gd name="T45" fmla="*/ 3178 h 6526"/>
              <a:gd name="T46" fmla="*/ 3106 w 6214"/>
              <a:gd name="T47" fmla="*/ 2880 h 6526"/>
              <a:gd name="T48" fmla="*/ 3221 w 6214"/>
              <a:gd name="T49" fmla="*/ 3045 h 6526"/>
              <a:gd name="T50" fmla="*/ 3429 w 6214"/>
              <a:gd name="T51" fmla="*/ 3432 h 6526"/>
              <a:gd name="T52" fmla="*/ 3221 w 6214"/>
              <a:gd name="T53" fmla="*/ 3743 h 6526"/>
              <a:gd name="T54" fmla="*/ 3675 w 6214"/>
              <a:gd name="T55" fmla="*/ 4184 h 6526"/>
              <a:gd name="T56" fmla="*/ 3221 w 6214"/>
              <a:gd name="T57" fmla="*/ 4658 h 6526"/>
              <a:gd name="T58" fmla="*/ 3106 w 6214"/>
              <a:gd name="T59" fmla="*/ 4824 h 6526"/>
              <a:gd name="T60" fmla="*/ 2642 w 6214"/>
              <a:gd name="T61" fmla="*/ 4193 h 6526"/>
              <a:gd name="T62" fmla="*/ 2068 w 6214"/>
              <a:gd name="T63" fmla="*/ 4417 h 6526"/>
              <a:gd name="T64" fmla="*/ 4254 w 6214"/>
              <a:gd name="T65" fmla="*/ 4469 h 6526"/>
              <a:gd name="T66" fmla="*/ 2068 w 6214"/>
              <a:gd name="T67" fmla="*/ 5338 h 6526"/>
              <a:gd name="T68" fmla="*/ 3220 w 6214"/>
              <a:gd name="T69" fmla="*/ 4499 h 6526"/>
              <a:gd name="T70" fmla="*/ 3416 w 6214"/>
              <a:gd name="T71" fmla="*/ 4026 h 6526"/>
              <a:gd name="T72" fmla="*/ 3220 w 6214"/>
              <a:gd name="T73" fmla="*/ 4499 h 6526"/>
              <a:gd name="T74" fmla="*/ 2944 w 6214"/>
              <a:gd name="T75" fmla="*/ 3640 h 6526"/>
              <a:gd name="T76" fmla="*/ 3106 w 6214"/>
              <a:gd name="T77" fmla="*/ 3205 h 6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14" h="6526">
                <a:moveTo>
                  <a:pt x="6004" y="2433"/>
                </a:moveTo>
                <a:cubicBezTo>
                  <a:pt x="6088" y="2433"/>
                  <a:pt x="6163" y="2378"/>
                  <a:pt x="6188" y="2298"/>
                </a:cubicBezTo>
                <a:cubicBezTo>
                  <a:pt x="6214" y="2218"/>
                  <a:pt x="6184" y="2131"/>
                  <a:pt x="6116" y="2082"/>
                </a:cubicBezTo>
                <a:lnTo>
                  <a:pt x="3245" y="48"/>
                </a:lnTo>
                <a:cubicBezTo>
                  <a:pt x="3178" y="1"/>
                  <a:pt x="3090" y="0"/>
                  <a:pt x="3023" y="47"/>
                </a:cubicBezTo>
                <a:lnTo>
                  <a:pt x="99" y="2077"/>
                </a:lnTo>
                <a:cubicBezTo>
                  <a:pt x="30" y="2125"/>
                  <a:pt x="0" y="2212"/>
                  <a:pt x="25" y="2293"/>
                </a:cubicBezTo>
                <a:cubicBezTo>
                  <a:pt x="50" y="2373"/>
                  <a:pt x="125" y="2428"/>
                  <a:pt x="209" y="2428"/>
                </a:cubicBezTo>
                <a:lnTo>
                  <a:pt x="1057" y="2429"/>
                </a:lnTo>
                <a:cubicBezTo>
                  <a:pt x="1035" y="2474"/>
                  <a:pt x="1022" y="2524"/>
                  <a:pt x="1022" y="2577"/>
                </a:cubicBezTo>
                <a:lnTo>
                  <a:pt x="1022" y="3441"/>
                </a:lnTo>
                <a:cubicBezTo>
                  <a:pt x="962" y="3506"/>
                  <a:pt x="925" y="3592"/>
                  <a:pt x="925" y="3687"/>
                </a:cubicBezTo>
                <a:lnTo>
                  <a:pt x="925" y="5340"/>
                </a:lnTo>
                <a:cubicBezTo>
                  <a:pt x="798" y="5348"/>
                  <a:pt x="688" y="5422"/>
                  <a:pt x="630" y="5529"/>
                </a:cubicBezTo>
                <a:lnTo>
                  <a:pt x="443" y="5529"/>
                </a:lnTo>
                <a:cubicBezTo>
                  <a:pt x="231" y="5529"/>
                  <a:pt x="59" y="5701"/>
                  <a:pt x="59" y="5913"/>
                </a:cubicBezTo>
                <a:lnTo>
                  <a:pt x="59" y="6141"/>
                </a:lnTo>
                <a:cubicBezTo>
                  <a:pt x="59" y="6353"/>
                  <a:pt x="231" y="6526"/>
                  <a:pt x="443" y="6526"/>
                </a:cubicBezTo>
                <a:lnTo>
                  <a:pt x="5770" y="6526"/>
                </a:lnTo>
                <a:cubicBezTo>
                  <a:pt x="5982" y="6526"/>
                  <a:pt x="6155" y="6353"/>
                  <a:pt x="6155" y="6141"/>
                </a:cubicBezTo>
                <a:lnTo>
                  <a:pt x="6155" y="5913"/>
                </a:lnTo>
                <a:cubicBezTo>
                  <a:pt x="6155" y="5701"/>
                  <a:pt x="5982" y="5529"/>
                  <a:pt x="5770" y="5529"/>
                </a:cubicBezTo>
                <a:lnTo>
                  <a:pt x="5643" y="5529"/>
                </a:lnTo>
                <a:cubicBezTo>
                  <a:pt x="5593" y="5436"/>
                  <a:pt x="5503" y="5368"/>
                  <a:pt x="5397" y="5346"/>
                </a:cubicBezTo>
                <a:lnTo>
                  <a:pt x="5397" y="3687"/>
                </a:lnTo>
                <a:cubicBezTo>
                  <a:pt x="5397" y="3592"/>
                  <a:pt x="5360" y="3506"/>
                  <a:pt x="5300" y="3441"/>
                </a:cubicBezTo>
                <a:lnTo>
                  <a:pt x="5300" y="2577"/>
                </a:lnTo>
                <a:cubicBezTo>
                  <a:pt x="5300" y="2525"/>
                  <a:pt x="5288" y="2476"/>
                  <a:pt x="5266" y="2432"/>
                </a:cubicBezTo>
                <a:lnTo>
                  <a:pt x="6004" y="2433"/>
                </a:lnTo>
                <a:lnTo>
                  <a:pt x="6004" y="2433"/>
                </a:lnTo>
                <a:close/>
                <a:moveTo>
                  <a:pt x="4385" y="2431"/>
                </a:moveTo>
                <a:cubicBezTo>
                  <a:pt x="4363" y="2476"/>
                  <a:pt x="4351" y="2525"/>
                  <a:pt x="4351" y="2577"/>
                </a:cubicBezTo>
                <a:lnTo>
                  <a:pt x="4351" y="3441"/>
                </a:lnTo>
                <a:cubicBezTo>
                  <a:pt x="4339" y="3454"/>
                  <a:pt x="4329" y="3467"/>
                  <a:pt x="4319" y="3481"/>
                </a:cubicBezTo>
                <a:cubicBezTo>
                  <a:pt x="4147" y="3016"/>
                  <a:pt x="3700" y="2683"/>
                  <a:pt x="3174" y="2683"/>
                </a:cubicBezTo>
                <a:cubicBezTo>
                  <a:pt x="2639" y="2683"/>
                  <a:pt x="2184" y="3028"/>
                  <a:pt x="2020" y="3508"/>
                </a:cubicBezTo>
                <a:cubicBezTo>
                  <a:pt x="2006" y="3484"/>
                  <a:pt x="1990" y="3461"/>
                  <a:pt x="1971" y="3441"/>
                </a:cubicBezTo>
                <a:lnTo>
                  <a:pt x="1971" y="2577"/>
                </a:lnTo>
                <a:cubicBezTo>
                  <a:pt x="1971" y="2524"/>
                  <a:pt x="1958" y="2474"/>
                  <a:pt x="1936" y="2430"/>
                </a:cubicBezTo>
                <a:lnTo>
                  <a:pt x="4385" y="2431"/>
                </a:lnTo>
                <a:close/>
                <a:moveTo>
                  <a:pt x="2642" y="4193"/>
                </a:moveTo>
                <a:lnTo>
                  <a:pt x="2848" y="4193"/>
                </a:lnTo>
                <a:cubicBezTo>
                  <a:pt x="2864" y="4370"/>
                  <a:pt x="2950" y="4472"/>
                  <a:pt x="3106" y="4499"/>
                </a:cubicBezTo>
                <a:lnTo>
                  <a:pt x="3106" y="3903"/>
                </a:lnTo>
                <a:cubicBezTo>
                  <a:pt x="2819" y="3845"/>
                  <a:pt x="2675" y="3705"/>
                  <a:pt x="2675" y="3482"/>
                </a:cubicBezTo>
                <a:cubicBezTo>
                  <a:pt x="2675" y="3356"/>
                  <a:pt x="2714" y="3255"/>
                  <a:pt x="2791" y="3178"/>
                </a:cubicBezTo>
                <a:cubicBezTo>
                  <a:pt x="2869" y="3101"/>
                  <a:pt x="2974" y="3057"/>
                  <a:pt x="3106" y="3045"/>
                </a:cubicBezTo>
                <a:lnTo>
                  <a:pt x="3106" y="2880"/>
                </a:lnTo>
                <a:lnTo>
                  <a:pt x="3221" y="2880"/>
                </a:lnTo>
                <a:lnTo>
                  <a:pt x="3221" y="3045"/>
                </a:lnTo>
                <a:cubicBezTo>
                  <a:pt x="3473" y="3064"/>
                  <a:pt x="3612" y="3193"/>
                  <a:pt x="3637" y="3432"/>
                </a:cubicBezTo>
                <a:lnTo>
                  <a:pt x="3429" y="3432"/>
                </a:lnTo>
                <a:cubicBezTo>
                  <a:pt x="3418" y="3299"/>
                  <a:pt x="3348" y="3224"/>
                  <a:pt x="3221" y="3207"/>
                </a:cubicBezTo>
                <a:lnTo>
                  <a:pt x="3221" y="3743"/>
                </a:lnTo>
                <a:cubicBezTo>
                  <a:pt x="3397" y="3779"/>
                  <a:pt x="3516" y="3832"/>
                  <a:pt x="3580" y="3901"/>
                </a:cubicBezTo>
                <a:cubicBezTo>
                  <a:pt x="3643" y="3970"/>
                  <a:pt x="3675" y="4065"/>
                  <a:pt x="3675" y="4184"/>
                </a:cubicBezTo>
                <a:cubicBezTo>
                  <a:pt x="3675" y="4308"/>
                  <a:pt x="3634" y="4417"/>
                  <a:pt x="3554" y="4509"/>
                </a:cubicBezTo>
                <a:cubicBezTo>
                  <a:pt x="3474" y="4601"/>
                  <a:pt x="3363" y="4651"/>
                  <a:pt x="3221" y="4658"/>
                </a:cubicBezTo>
                <a:lnTo>
                  <a:pt x="3221" y="4824"/>
                </a:lnTo>
                <a:lnTo>
                  <a:pt x="3106" y="4824"/>
                </a:lnTo>
                <a:lnTo>
                  <a:pt x="3106" y="4660"/>
                </a:lnTo>
                <a:cubicBezTo>
                  <a:pt x="2816" y="4629"/>
                  <a:pt x="2661" y="4473"/>
                  <a:pt x="2642" y="4193"/>
                </a:cubicBezTo>
                <a:close/>
                <a:moveTo>
                  <a:pt x="2068" y="5339"/>
                </a:moveTo>
                <a:lnTo>
                  <a:pt x="2068" y="4417"/>
                </a:lnTo>
                <a:cubicBezTo>
                  <a:pt x="2262" y="4834"/>
                  <a:pt x="2684" y="5123"/>
                  <a:pt x="3174" y="5123"/>
                </a:cubicBezTo>
                <a:cubicBezTo>
                  <a:pt x="3643" y="5123"/>
                  <a:pt x="4050" y="4858"/>
                  <a:pt x="4254" y="4469"/>
                </a:cubicBezTo>
                <a:lnTo>
                  <a:pt x="4254" y="5338"/>
                </a:lnTo>
                <a:lnTo>
                  <a:pt x="2068" y="5338"/>
                </a:lnTo>
                <a:lnTo>
                  <a:pt x="2068" y="5339"/>
                </a:lnTo>
                <a:close/>
                <a:moveTo>
                  <a:pt x="3220" y="4499"/>
                </a:moveTo>
                <a:lnTo>
                  <a:pt x="3220" y="3928"/>
                </a:lnTo>
                <a:cubicBezTo>
                  <a:pt x="3318" y="3954"/>
                  <a:pt x="3383" y="3987"/>
                  <a:pt x="3416" y="4026"/>
                </a:cubicBezTo>
                <a:cubicBezTo>
                  <a:pt x="3450" y="4066"/>
                  <a:pt x="3467" y="4123"/>
                  <a:pt x="3467" y="4197"/>
                </a:cubicBezTo>
                <a:cubicBezTo>
                  <a:pt x="3467" y="4378"/>
                  <a:pt x="3385" y="4478"/>
                  <a:pt x="3220" y="4499"/>
                </a:cubicBezTo>
                <a:close/>
                <a:moveTo>
                  <a:pt x="3106" y="3719"/>
                </a:moveTo>
                <a:cubicBezTo>
                  <a:pt x="3040" y="3702"/>
                  <a:pt x="2985" y="3676"/>
                  <a:pt x="2944" y="3640"/>
                </a:cubicBezTo>
                <a:cubicBezTo>
                  <a:pt x="2902" y="3603"/>
                  <a:pt x="2881" y="3545"/>
                  <a:pt x="2881" y="3466"/>
                </a:cubicBezTo>
                <a:cubicBezTo>
                  <a:pt x="2881" y="3318"/>
                  <a:pt x="2956" y="3231"/>
                  <a:pt x="3106" y="3205"/>
                </a:cubicBezTo>
                <a:lnTo>
                  <a:pt x="3106" y="3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17" name="ïSḷídè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292349B0-5C9C-4133-B473-586326550D7F}"/>
              </a:ext>
            </a:extLst>
          </p:cNvPr>
          <p:cNvSpPr/>
          <p:nvPr/>
        </p:nvSpPr>
        <p:spPr bwMode="auto">
          <a:xfrm>
            <a:off x="7430859" y="5372370"/>
            <a:ext cx="408963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íṣḷïḋ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22558B61-2D81-4DD5-BE00-FDCAC197C31A}"/>
              </a:ext>
            </a:extLst>
          </p:cNvPr>
          <p:cNvSpPr txBox="1"/>
          <p:nvPr/>
        </p:nvSpPr>
        <p:spPr bwMode="auto">
          <a:xfrm>
            <a:off x="7430859" y="4930566"/>
            <a:ext cx="408963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5" name="îsľïḋe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56D0F517-0FEC-4F83-AB48-86729A40D9C3}"/>
              </a:ext>
            </a:extLst>
          </p:cNvPr>
          <p:cNvSpPr/>
          <p:nvPr/>
        </p:nvSpPr>
        <p:spPr>
          <a:xfrm>
            <a:off x="6606782" y="1644258"/>
            <a:ext cx="4913706" cy="1313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6" name="îṣḻïḑé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7561AFAA-3D6F-4E77-85CC-B3942905E295}"/>
              </a:ext>
            </a:extLst>
          </p:cNvPr>
          <p:cNvSpPr txBox="1"/>
          <p:nvPr/>
        </p:nvSpPr>
        <p:spPr bwMode="auto">
          <a:xfrm>
            <a:off x="6606782" y="1202453"/>
            <a:ext cx="491370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D6EEDC20-D5FC-4C85-8629-2AE24AD29B7B}"/>
              </a:ext>
            </a:extLst>
          </p:cNvPr>
          <p:cNvCxnSpPr/>
          <p:nvPr/>
        </p:nvCxnSpPr>
        <p:spPr>
          <a:xfrm>
            <a:off x="7505227" y="3124098"/>
            <a:ext cx="4015261" cy="0"/>
          </a:xfrm>
          <a:prstGeom prst="line">
            <a:avLst/>
          </a:prstGeom>
          <a:ln w="3175" cap="rnd">
            <a:solidFill>
              <a:schemeClr val="tx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p14="http://schemas.microsoft.com/office/powerpoint/2010/main" xmlns:a14="http://schemas.microsoft.com/office/drawing/2010/main" xmlns:lc="http://schemas.openxmlformats.org/drawingml/2006/lockedCanvas" xmlns:a16="http://schemas.microsoft.com/office/drawing/2014/main" id="{487240E5-0010-4465-BE0F-ECC11BDADE52}"/>
              </a:ext>
            </a:extLst>
          </p:cNvPr>
          <p:cNvCxnSpPr/>
          <p:nvPr/>
        </p:nvCxnSpPr>
        <p:spPr>
          <a:xfrm>
            <a:off x="7505227" y="4708454"/>
            <a:ext cx="401526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3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AB56B5-F79A-4DA5-A25D-20C993D75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964ABF-701F-49F7-8459-5A37D4CC9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6BF2F2-C81C-4998-B9D2-E7D7C3536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14" name="ïŝ1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A35A50A-4975-4448-946B-FEE3DA6367F2}"/>
              </a:ext>
            </a:extLst>
          </p:cNvPr>
          <p:cNvSpPr/>
          <p:nvPr/>
        </p:nvSpPr>
        <p:spPr bwMode="auto">
          <a:xfrm>
            <a:off x="7149307" y="3153065"/>
            <a:ext cx="320675" cy="277813"/>
          </a:xfrm>
          <a:custGeom>
            <a:avLst/>
            <a:gdLst>
              <a:gd name="T0" fmla="*/ 0 w 23"/>
              <a:gd name="T1" fmla="*/ 20 h 20"/>
              <a:gd name="T2" fmla="*/ 23 w 23"/>
              <a:gd name="T3" fmla="*/ 20 h 20"/>
              <a:gd name="T4" fmla="*/ 19 w 23"/>
              <a:gd name="T5" fmla="*/ 0 h 20"/>
              <a:gd name="T6" fmla="*/ 0 w 23"/>
              <a:gd name="T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0">
                <a:moveTo>
                  <a:pt x="0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13"/>
                  <a:pt x="21" y="6"/>
                  <a:pt x="19" y="0"/>
                </a:cubicBezTo>
                <a:cubicBezTo>
                  <a:pt x="15" y="8"/>
                  <a:pt x="8" y="15"/>
                  <a:pt x="0" y="2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šḻ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CF330F8-9811-439A-88D8-72937D40ABBC}"/>
              </a:ext>
            </a:extLst>
          </p:cNvPr>
          <p:cNvSpPr/>
          <p:nvPr/>
        </p:nvSpPr>
        <p:spPr bwMode="auto">
          <a:xfrm>
            <a:off x="4680744" y="2737139"/>
            <a:ext cx="1296988" cy="2084391"/>
          </a:xfrm>
          <a:custGeom>
            <a:avLst/>
            <a:gdLst>
              <a:gd name="T0" fmla="*/ 17 w 93"/>
              <a:gd name="T1" fmla="*/ 0 h 150"/>
              <a:gd name="T2" fmla="*/ 0 w 93"/>
              <a:gd name="T3" fmla="*/ 55 h 150"/>
              <a:gd name="T4" fmla="*/ 71 w 93"/>
              <a:gd name="T5" fmla="*/ 150 h 150"/>
              <a:gd name="T6" fmla="*/ 93 w 93"/>
              <a:gd name="T7" fmla="*/ 54 h 150"/>
              <a:gd name="T8" fmla="*/ 17 w 93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50">
                <a:moveTo>
                  <a:pt x="17" y="0"/>
                </a:moveTo>
                <a:cubicBezTo>
                  <a:pt x="6" y="16"/>
                  <a:pt x="0" y="35"/>
                  <a:pt x="0" y="55"/>
                </a:cubicBezTo>
                <a:cubicBezTo>
                  <a:pt x="0" y="100"/>
                  <a:pt x="30" y="137"/>
                  <a:pt x="71" y="150"/>
                </a:cubicBezTo>
                <a:cubicBezTo>
                  <a:pt x="93" y="54"/>
                  <a:pt x="93" y="54"/>
                  <a:pt x="93" y="54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ṡḻ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548CCC-7262-42C9-97FE-F8C1027E815D}"/>
              </a:ext>
            </a:extLst>
          </p:cNvPr>
          <p:cNvSpPr/>
          <p:nvPr/>
        </p:nvSpPr>
        <p:spPr bwMode="auto">
          <a:xfrm>
            <a:off x="4972844" y="2152938"/>
            <a:ext cx="1101725" cy="1263652"/>
          </a:xfrm>
          <a:custGeom>
            <a:avLst/>
            <a:gdLst>
              <a:gd name="T0" fmla="*/ 79 w 79"/>
              <a:gd name="T1" fmla="*/ 91 h 91"/>
              <a:gd name="T2" fmla="*/ 49 w 79"/>
              <a:gd name="T3" fmla="*/ 35 h 91"/>
              <a:gd name="T4" fmla="*/ 59 w 79"/>
              <a:gd name="T5" fmla="*/ 0 h 91"/>
              <a:gd name="T6" fmla="*/ 0 w 79"/>
              <a:gd name="T7" fmla="*/ 36 h 91"/>
              <a:gd name="T8" fmla="*/ 78 w 79"/>
              <a:gd name="T9" fmla="*/ 91 h 91"/>
              <a:gd name="T10" fmla="*/ 79 w 79"/>
              <a:gd name="T11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91">
                <a:moveTo>
                  <a:pt x="79" y="91"/>
                </a:moveTo>
                <a:cubicBezTo>
                  <a:pt x="61" y="79"/>
                  <a:pt x="49" y="58"/>
                  <a:pt x="49" y="35"/>
                </a:cubicBezTo>
                <a:cubicBezTo>
                  <a:pt x="49" y="22"/>
                  <a:pt x="53" y="10"/>
                  <a:pt x="59" y="0"/>
                </a:cubicBezTo>
                <a:cubicBezTo>
                  <a:pt x="35" y="5"/>
                  <a:pt x="15" y="18"/>
                  <a:pt x="0" y="36"/>
                </a:cubicBezTo>
                <a:cubicBezTo>
                  <a:pt x="78" y="91"/>
                  <a:pt x="78" y="91"/>
                  <a:pt x="78" y="91"/>
                </a:cubicBezTo>
                <a:lnTo>
                  <a:pt x="79" y="9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ŝḷ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415565-0788-49E3-AA96-BCB988DB4D0A}"/>
              </a:ext>
            </a:extLst>
          </p:cNvPr>
          <p:cNvSpPr/>
          <p:nvPr/>
        </p:nvSpPr>
        <p:spPr bwMode="auto">
          <a:xfrm>
            <a:off x="5768182" y="3527716"/>
            <a:ext cx="627063" cy="1349378"/>
          </a:xfrm>
          <a:custGeom>
            <a:avLst/>
            <a:gdLst>
              <a:gd name="T0" fmla="*/ 45 w 45"/>
              <a:gd name="T1" fmla="*/ 2 h 97"/>
              <a:gd name="T2" fmla="*/ 37 w 45"/>
              <a:gd name="T3" fmla="*/ 0 h 97"/>
              <a:gd name="T4" fmla="*/ 22 w 45"/>
              <a:gd name="T5" fmla="*/ 0 h 97"/>
              <a:gd name="T6" fmla="*/ 0 w 45"/>
              <a:gd name="T7" fmla="*/ 95 h 97"/>
              <a:gd name="T8" fmla="*/ 22 w 45"/>
              <a:gd name="T9" fmla="*/ 97 h 97"/>
              <a:gd name="T10" fmla="*/ 38 w 45"/>
              <a:gd name="T11" fmla="*/ 96 h 97"/>
              <a:gd name="T12" fmla="*/ 38 w 45"/>
              <a:gd name="T13" fmla="*/ 34 h 97"/>
              <a:gd name="T14" fmla="*/ 45 w 45"/>
              <a:gd name="T15" fmla="*/ 18 h 97"/>
              <a:gd name="T16" fmla="*/ 45 w 45"/>
              <a:gd name="T17" fmla="*/ 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97">
                <a:moveTo>
                  <a:pt x="45" y="2"/>
                </a:moveTo>
                <a:cubicBezTo>
                  <a:pt x="42" y="1"/>
                  <a:pt x="39" y="1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7" y="96"/>
                  <a:pt x="14" y="97"/>
                  <a:pt x="22" y="97"/>
                </a:cubicBezTo>
                <a:cubicBezTo>
                  <a:pt x="27" y="97"/>
                  <a:pt x="33" y="97"/>
                  <a:pt x="38" y="96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28"/>
                  <a:pt x="40" y="22"/>
                  <a:pt x="45" y="18"/>
                </a:cubicBezTo>
                <a:lnTo>
                  <a:pt x="45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ś1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D43C442-1E51-4D06-9C83-355841DEBA10}"/>
              </a:ext>
            </a:extLst>
          </p:cNvPr>
          <p:cNvSpPr/>
          <p:nvPr/>
        </p:nvSpPr>
        <p:spPr bwMode="auto">
          <a:xfrm>
            <a:off x="6841332" y="3527716"/>
            <a:ext cx="628650" cy="1057277"/>
          </a:xfrm>
          <a:custGeom>
            <a:avLst/>
            <a:gdLst>
              <a:gd name="T0" fmla="*/ 0 w 45"/>
              <a:gd name="T1" fmla="*/ 2 h 76"/>
              <a:gd name="T2" fmla="*/ 0 w 45"/>
              <a:gd name="T3" fmla="*/ 18 h 76"/>
              <a:gd name="T4" fmla="*/ 6 w 45"/>
              <a:gd name="T5" fmla="*/ 34 h 76"/>
              <a:gd name="T6" fmla="*/ 6 w 45"/>
              <a:gd name="T7" fmla="*/ 76 h 76"/>
              <a:gd name="T8" fmla="*/ 45 w 45"/>
              <a:gd name="T9" fmla="*/ 0 h 76"/>
              <a:gd name="T10" fmla="*/ 8 w 45"/>
              <a:gd name="T11" fmla="*/ 0 h 76"/>
              <a:gd name="T12" fmla="*/ 0 w 45"/>
              <a:gd name="T13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76">
                <a:moveTo>
                  <a:pt x="0" y="2"/>
                </a:moveTo>
                <a:cubicBezTo>
                  <a:pt x="0" y="18"/>
                  <a:pt x="0" y="18"/>
                  <a:pt x="0" y="18"/>
                </a:cubicBezTo>
                <a:cubicBezTo>
                  <a:pt x="4" y="22"/>
                  <a:pt x="6" y="28"/>
                  <a:pt x="6" y="34"/>
                </a:cubicBezTo>
                <a:cubicBezTo>
                  <a:pt x="6" y="76"/>
                  <a:pt x="6" y="76"/>
                  <a:pt x="6" y="76"/>
                </a:cubicBezTo>
                <a:cubicBezTo>
                  <a:pt x="29" y="58"/>
                  <a:pt x="44" y="31"/>
                  <a:pt x="45" y="0"/>
                </a:cubicBezTo>
                <a:cubicBezTo>
                  <a:pt x="8" y="0"/>
                  <a:pt x="8" y="0"/>
                  <a:pt x="8" y="0"/>
                </a:cubicBezTo>
                <a:cubicBezTo>
                  <a:pt x="5" y="1"/>
                  <a:pt x="2" y="1"/>
                  <a:pt x="0" y="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ṥľ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898FD0-235E-4F2E-AF0B-F602E9FFA88F}"/>
              </a:ext>
            </a:extLst>
          </p:cNvPr>
          <p:cNvSpPr/>
          <p:nvPr/>
        </p:nvSpPr>
        <p:spPr bwMode="auto">
          <a:xfrm>
            <a:off x="5726907" y="1764000"/>
            <a:ext cx="1784350" cy="3724282"/>
          </a:xfrm>
          <a:custGeom>
            <a:avLst/>
            <a:gdLst>
              <a:gd name="T0" fmla="*/ 75 w 128"/>
              <a:gd name="T1" fmla="*/ 147 h 268"/>
              <a:gd name="T2" fmla="*/ 75 w 128"/>
              <a:gd name="T3" fmla="*/ 125 h 268"/>
              <a:gd name="T4" fmla="*/ 128 w 128"/>
              <a:gd name="T5" fmla="*/ 63 h 268"/>
              <a:gd name="T6" fmla="*/ 64 w 128"/>
              <a:gd name="T7" fmla="*/ 0 h 268"/>
              <a:gd name="T8" fmla="*/ 0 w 128"/>
              <a:gd name="T9" fmla="*/ 63 h 268"/>
              <a:gd name="T10" fmla="*/ 52 w 128"/>
              <a:gd name="T11" fmla="*/ 125 h 268"/>
              <a:gd name="T12" fmla="*/ 52 w 128"/>
              <a:gd name="T13" fmla="*/ 147 h 268"/>
              <a:gd name="T14" fmla="*/ 46 w 128"/>
              <a:gd name="T15" fmla="*/ 161 h 268"/>
              <a:gd name="T16" fmla="*/ 46 w 128"/>
              <a:gd name="T17" fmla="*/ 250 h 268"/>
              <a:gd name="T18" fmla="*/ 64 w 128"/>
              <a:gd name="T19" fmla="*/ 268 h 268"/>
              <a:gd name="T20" fmla="*/ 82 w 128"/>
              <a:gd name="T21" fmla="*/ 250 h 268"/>
              <a:gd name="T22" fmla="*/ 82 w 128"/>
              <a:gd name="T23" fmla="*/ 161 h 268"/>
              <a:gd name="T24" fmla="*/ 75 w 128"/>
              <a:gd name="T25" fmla="*/ 147 h 268"/>
              <a:gd name="T26" fmla="*/ 13 w 128"/>
              <a:gd name="T27" fmla="*/ 63 h 268"/>
              <a:gd name="T28" fmla="*/ 64 w 128"/>
              <a:gd name="T29" fmla="*/ 14 h 268"/>
              <a:gd name="T30" fmla="*/ 114 w 128"/>
              <a:gd name="T31" fmla="*/ 63 h 268"/>
              <a:gd name="T32" fmla="*/ 64 w 128"/>
              <a:gd name="T33" fmla="*/ 113 h 268"/>
              <a:gd name="T34" fmla="*/ 13 w 128"/>
              <a:gd name="T35" fmla="*/ 6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268">
                <a:moveTo>
                  <a:pt x="75" y="147"/>
                </a:moveTo>
                <a:cubicBezTo>
                  <a:pt x="75" y="125"/>
                  <a:pt x="75" y="125"/>
                  <a:pt x="75" y="125"/>
                </a:cubicBezTo>
                <a:cubicBezTo>
                  <a:pt x="105" y="120"/>
                  <a:pt x="128" y="94"/>
                  <a:pt x="128" y="63"/>
                </a:cubicBezTo>
                <a:cubicBezTo>
                  <a:pt x="128" y="28"/>
                  <a:pt x="99" y="0"/>
                  <a:pt x="64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94"/>
                  <a:pt x="22" y="120"/>
                  <a:pt x="52" y="125"/>
                </a:cubicBezTo>
                <a:cubicBezTo>
                  <a:pt x="52" y="147"/>
                  <a:pt x="52" y="147"/>
                  <a:pt x="52" y="147"/>
                </a:cubicBezTo>
                <a:cubicBezTo>
                  <a:pt x="48" y="151"/>
                  <a:pt x="46" y="156"/>
                  <a:pt x="46" y="161"/>
                </a:cubicBezTo>
                <a:cubicBezTo>
                  <a:pt x="46" y="250"/>
                  <a:pt x="46" y="250"/>
                  <a:pt x="46" y="250"/>
                </a:cubicBezTo>
                <a:cubicBezTo>
                  <a:pt x="46" y="259"/>
                  <a:pt x="54" y="268"/>
                  <a:pt x="64" y="268"/>
                </a:cubicBezTo>
                <a:cubicBezTo>
                  <a:pt x="74" y="268"/>
                  <a:pt x="82" y="259"/>
                  <a:pt x="82" y="250"/>
                </a:cubicBezTo>
                <a:cubicBezTo>
                  <a:pt x="82" y="161"/>
                  <a:pt x="82" y="161"/>
                  <a:pt x="82" y="161"/>
                </a:cubicBezTo>
                <a:cubicBezTo>
                  <a:pt x="82" y="156"/>
                  <a:pt x="79" y="151"/>
                  <a:pt x="75" y="147"/>
                </a:cubicBezTo>
                <a:close/>
                <a:moveTo>
                  <a:pt x="13" y="63"/>
                </a:moveTo>
                <a:cubicBezTo>
                  <a:pt x="13" y="36"/>
                  <a:pt x="36" y="14"/>
                  <a:pt x="64" y="14"/>
                </a:cubicBezTo>
                <a:cubicBezTo>
                  <a:pt x="92" y="14"/>
                  <a:pt x="114" y="36"/>
                  <a:pt x="114" y="63"/>
                </a:cubicBezTo>
                <a:cubicBezTo>
                  <a:pt x="114" y="91"/>
                  <a:pt x="92" y="113"/>
                  <a:pt x="64" y="113"/>
                </a:cubicBezTo>
                <a:cubicBezTo>
                  <a:pt x="36" y="113"/>
                  <a:pt x="13" y="91"/>
                  <a:pt x="13" y="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ṡḷ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D7477B1-A12B-4FE3-9C6A-CC08BBD3B329}"/>
              </a:ext>
            </a:extLst>
          </p:cNvPr>
          <p:cNvSpPr/>
          <p:nvPr/>
        </p:nvSpPr>
        <p:spPr bwMode="auto">
          <a:xfrm>
            <a:off x="6255544" y="2500601"/>
            <a:ext cx="125413" cy="2222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ḻ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B5C96DE-B058-4833-9F29-23B46BA02D47}"/>
              </a:ext>
            </a:extLst>
          </p:cNvPr>
          <p:cNvSpPr/>
          <p:nvPr/>
        </p:nvSpPr>
        <p:spPr bwMode="auto">
          <a:xfrm>
            <a:off x="6703219" y="2749839"/>
            <a:ext cx="125413" cy="222250"/>
          </a:xfrm>
          <a:custGeom>
            <a:avLst/>
            <a:gdLst>
              <a:gd name="T0" fmla="*/ 4 w 9"/>
              <a:gd name="T1" fmla="*/ 0 h 16"/>
              <a:gd name="T2" fmla="*/ 0 w 9"/>
              <a:gd name="T3" fmla="*/ 8 h 16"/>
              <a:gd name="T4" fmla="*/ 4 w 9"/>
              <a:gd name="T5" fmla="*/ 16 h 16"/>
              <a:gd name="T6" fmla="*/ 9 w 9"/>
              <a:gd name="T7" fmla="*/ 8 h 16"/>
              <a:gd name="T8" fmla="*/ 4 w 9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6">
                <a:moveTo>
                  <a:pt x="4" y="0"/>
                </a:moveTo>
                <a:cubicBezTo>
                  <a:pt x="1" y="0"/>
                  <a:pt x="0" y="4"/>
                  <a:pt x="0" y="8"/>
                </a:cubicBezTo>
                <a:cubicBezTo>
                  <a:pt x="0" y="13"/>
                  <a:pt x="2" y="16"/>
                  <a:pt x="4" y="16"/>
                </a:cubicBezTo>
                <a:cubicBezTo>
                  <a:pt x="7" y="16"/>
                  <a:pt x="9" y="13"/>
                  <a:pt x="9" y="8"/>
                </a:cubicBezTo>
                <a:cubicBezTo>
                  <a:pt x="9" y="4"/>
                  <a:pt x="8" y="0"/>
                  <a:pt x="4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$ļ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2C4A986-3B60-491F-ACE5-3D062E31CF6D}"/>
              </a:ext>
            </a:extLst>
          </p:cNvPr>
          <p:cNvSpPr/>
          <p:nvPr/>
        </p:nvSpPr>
        <p:spPr bwMode="auto">
          <a:xfrm>
            <a:off x="5977732" y="2138651"/>
            <a:ext cx="1268413" cy="1125540"/>
          </a:xfrm>
          <a:custGeom>
            <a:avLst/>
            <a:gdLst>
              <a:gd name="T0" fmla="*/ 19 w 91"/>
              <a:gd name="T1" fmla="*/ 0 h 81"/>
              <a:gd name="T2" fmla="*/ 0 w 91"/>
              <a:gd name="T3" fmla="*/ 36 h 81"/>
              <a:gd name="T4" fmla="*/ 46 w 91"/>
              <a:gd name="T5" fmla="*/ 81 h 81"/>
              <a:gd name="T6" fmla="*/ 91 w 91"/>
              <a:gd name="T7" fmla="*/ 45 h 81"/>
              <a:gd name="T8" fmla="*/ 19 w 91"/>
              <a:gd name="T9" fmla="*/ 0 h 81"/>
              <a:gd name="T10" fmla="*/ 13 w 91"/>
              <a:gd name="T11" fmla="*/ 34 h 81"/>
              <a:gd name="T12" fmla="*/ 25 w 91"/>
              <a:gd name="T13" fmla="*/ 21 h 81"/>
              <a:gd name="T14" fmla="*/ 37 w 91"/>
              <a:gd name="T15" fmla="*/ 34 h 81"/>
              <a:gd name="T16" fmla="*/ 25 w 91"/>
              <a:gd name="T17" fmla="*/ 48 h 81"/>
              <a:gd name="T18" fmla="*/ 13 w 91"/>
              <a:gd name="T19" fmla="*/ 34 h 81"/>
              <a:gd name="T20" fmla="*/ 25 w 91"/>
              <a:gd name="T21" fmla="*/ 66 h 81"/>
              <a:gd name="T22" fmla="*/ 50 w 91"/>
              <a:gd name="T23" fmla="*/ 21 h 81"/>
              <a:gd name="T24" fmla="*/ 56 w 91"/>
              <a:gd name="T25" fmla="*/ 21 h 81"/>
              <a:gd name="T26" fmla="*/ 31 w 91"/>
              <a:gd name="T27" fmla="*/ 66 h 81"/>
              <a:gd name="T28" fmla="*/ 25 w 91"/>
              <a:gd name="T29" fmla="*/ 66 h 81"/>
              <a:gd name="T30" fmla="*/ 56 w 91"/>
              <a:gd name="T31" fmla="*/ 66 h 81"/>
              <a:gd name="T32" fmla="*/ 44 w 91"/>
              <a:gd name="T33" fmla="*/ 53 h 81"/>
              <a:gd name="T34" fmla="*/ 57 w 91"/>
              <a:gd name="T35" fmla="*/ 39 h 81"/>
              <a:gd name="T36" fmla="*/ 68 w 91"/>
              <a:gd name="T37" fmla="*/ 52 h 81"/>
              <a:gd name="T38" fmla="*/ 56 w 91"/>
              <a:gd name="T39" fmla="*/ 6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81">
                <a:moveTo>
                  <a:pt x="19" y="0"/>
                </a:moveTo>
                <a:cubicBezTo>
                  <a:pt x="7" y="8"/>
                  <a:pt x="0" y="21"/>
                  <a:pt x="0" y="36"/>
                </a:cubicBezTo>
                <a:cubicBezTo>
                  <a:pt x="0" y="61"/>
                  <a:pt x="20" y="81"/>
                  <a:pt x="46" y="81"/>
                </a:cubicBezTo>
                <a:cubicBezTo>
                  <a:pt x="68" y="81"/>
                  <a:pt x="87" y="66"/>
                  <a:pt x="91" y="45"/>
                </a:cubicBezTo>
                <a:cubicBezTo>
                  <a:pt x="75" y="20"/>
                  <a:pt x="49" y="3"/>
                  <a:pt x="19" y="0"/>
                </a:cubicBezTo>
                <a:close/>
                <a:moveTo>
                  <a:pt x="13" y="34"/>
                </a:moveTo>
                <a:cubicBezTo>
                  <a:pt x="13" y="27"/>
                  <a:pt x="18" y="21"/>
                  <a:pt x="25" y="21"/>
                </a:cubicBezTo>
                <a:cubicBezTo>
                  <a:pt x="33" y="21"/>
                  <a:pt x="37" y="26"/>
                  <a:pt x="37" y="34"/>
                </a:cubicBezTo>
                <a:cubicBezTo>
                  <a:pt x="37" y="43"/>
                  <a:pt x="31" y="48"/>
                  <a:pt x="25" y="48"/>
                </a:cubicBezTo>
                <a:cubicBezTo>
                  <a:pt x="18" y="48"/>
                  <a:pt x="13" y="43"/>
                  <a:pt x="13" y="34"/>
                </a:cubicBezTo>
                <a:close/>
                <a:moveTo>
                  <a:pt x="25" y="66"/>
                </a:moveTo>
                <a:cubicBezTo>
                  <a:pt x="50" y="21"/>
                  <a:pt x="50" y="21"/>
                  <a:pt x="50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31" y="66"/>
                  <a:pt x="31" y="66"/>
                  <a:pt x="31" y="66"/>
                </a:cubicBezTo>
                <a:lnTo>
                  <a:pt x="25" y="66"/>
                </a:lnTo>
                <a:close/>
                <a:moveTo>
                  <a:pt x="56" y="66"/>
                </a:moveTo>
                <a:cubicBezTo>
                  <a:pt x="50" y="66"/>
                  <a:pt x="44" y="61"/>
                  <a:pt x="44" y="53"/>
                </a:cubicBezTo>
                <a:cubicBezTo>
                  <a:pt x="44" y="45"/>
                  <a:pt x="49" y="39"/>
                  <a:pt x="57" y="39"/>
                </a:cubicBezTo>
                <a:cubicBezTo>
                  <a:pt x="64" y="39"/>
                  <a:pt x="68" y="44"/>
                  <a:pt x="68" y="52"/>
                </a:cubicBezTo>
                <a:cubicBezTo>
                  <a:pt x="68" y="61"/>
                  <a:pt x="63" y="66"/>
                  <a:pt x="56" y="6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ṩl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9F45B5A-A439-403E-8AA5-D4D6726C5AC3}"/>
              </a:ext>
            </a:extLst>
          </p:cNvPr>
          <p:cNvSpPr txBox="1"/>
          <p:nvPr/>
        </p:nvSpPr>
        <p:spPr>
          <a:xfrm>
            <a:off x="668425" y="3264191"/>
            <a:ext cx="3807575" cy="837226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8" name="îşḻ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0226623-A5F9-4B58-B46E-3171D32B6718}"/>
              </a:ext>
            </a:extLst>
          </p:cNvPr>
          <p:cNvSpPr/>
          <p:nvPr/>
        </p:nvSpPr>
        <p:spPr>
          <a:xfrm>
            <a:off x="668425" y="2885086"/>
            <a:ext cx="3807575" cy="379105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lvl="0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2D61CE-2A36-49B7-A5C9-D9294728C140}"/>
              </a:ext>
            </a:extLst>
          </p:cNvPr>
          <p:cNvCxnSpPr/>
          <p:nvPr/>
        </p:nvCxnSpPr>
        <p:spPr>
          <a:xfrm>
            <a:off x="7511257" y="3483321"/>
            <a:ext cx="400923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îṥḷ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D7B6E9-89BD-402D-8736-D074C8CB666D}"/>
              </a:ext>
            </a:extLst>
          </p:cNvPr>
          <p:cNvSpPr txBox="1"/>
          <p:nvPr/>
        </p:nvSpPr>
        <p:spPr>
          <a:xfrm>
            <a:off x="7712913" y="2455005"/>
            <a:ext cx="3807575" cy="837226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1" name="íşľ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CEA794D-6E3F-4F36-8C61-000ED694DF74}"/>
              </a:ext>
            </a:extLst>
          </p:cNvPr>
          <p:cNvSpPr/>
          <p:nvPr/>
        </p:nvSpPr>
        <p:spPr>
          <a:xfrm>
            <a:off x="7712913" y="2075900"/>
            <a:ext cx="3807575" cy="379105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lvl="0" algn="r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12" name="ísḻ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FCD9486-EEDB-4C63-874B-A85CAAD7CF30}"/>
              </a:ext>
            </a:extLst>
          </p:cNvPr>
          <p:cNvSpPr txBox="1"/>
          <p:nvPr/>
        </p:nvSpPr>
        <p:spPr>
          <a:xfrm>
            <a:off x="7712913" y="4013498"/>
            <a:ext cx="3807575" cy="837226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3" name="îṧḷ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66C158-DC98-464C-8FCA-96E25BF8C805}"/>
              </a:ext>
            </a:extLst>
          </p:cNvPr>
          <p:cNvSpPr/>
          <p:nvPr/>
        </p:nvSpPr>
        <p:spPr>
          <a:xfrm>
            <a:off x="7712913" y="3634393"/>
            <a:ext cx="3807575" cy="379105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lvl="0" algn="r" defTabSz="914378">
              <a:defRPr/>
            </a:pPr>
            <a:r>
              <a:rPr lang="en-US" altLang="zh-CN" b="1" dirty="0"/>
              <a:t>Text here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5280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b="0" dirty="0"/>
              <a:t>SECTION HEADER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本章节内容介绍文字</a:t>
            </a:r>
            <a:endParaRPr lang="en-US" altLang="zh-CN"/>
          </a:p>
          <a:p>
            <a:r>
              <a:rPr lang="en-US" altLang="zh-CN"/>
              <a:t>PPT</a:t>
            </a:r>
            <a:r>
              <a:rPr lang="zh-CN" altLang="en-US"/>
              <a:t>中的节标题可以帮助观众更有效的阅读和理解报告内容</a:t>
            </a:r>
            <a:endParaRPr lang="en-US" altLang="zh-CN"/>
          </a:p>
          <a:p>
            <a:r>
              <a:rPr lang="zh-CN" altLang="en-US"/>
              <a:t>您可以在幻灯片母版中对本页样式进行修改</a:t>
            </a:r>
            <a:endParaRPr lang="en-US" altLang="zh-CN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B61F2F2A-D0BB-4AE4-A0D2-E8069CEF2370}"/>
              </a:ext>
            </a:extLst>
          </p:cNvPr>
          <p:cNvCxnSpPr>
            <a:cxnSpLocks/>
          </p:cNvCxnSpPr>
          <p:nvPr/>
        </p:nvCxnSpPr>
        <p:spPr>
          <a:xfrm>
            <a:off x="762778" y="3053054"/>
            <a:ext cx="74287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p14="http://schemas.microsoft.com/office/powerpoint/2010/main" xmlns:a16="http://schemas.microsoft.com/office/drawing/2014/main" id="{D1562237-ABE2-4572-A687-CBABBF19B57D}"/>
              </a:ext>
            </a:extLst>
          </p:cNvPr>
          <p:cNvSpPr/>
          <p:nvPr/>
        </p:nvSpPr>
        <p:spPr>
          <a:xfrm flipH="1">
            <a:off x="5347226" y="1471926"/>
            <a:ext cx="1497548" cy="1497548"/>
          </a:xfrm>
          <a:prstGeom prst="wedgeEllipseCallout">
            <a:avLst>
              <a:gd name="adj1" fmla="val 54041"/>
              <a:gd name="adj2" fmla="val 43746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第二章</a:t>
            </a:r>
            <a:endParaRPr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The fist chapter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7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D895EBA-C843-4FB9-ACF2-A0AD549C9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BF6C2D-9E10-4783-AE0C-6890026DE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490D032-D513-4D7E-9B26-403DFF407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25" name="isļ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1D5DB0-B10C-4C25-9E9D-15179E8A3EBA}"/>
              </a:ext>
            </a:extLst>
          </p:cNvPr>
          <p:cNvSpPr/>
          <p:nvPr/>
        </p:nvSpPr>
        <p:spPr bwMode="auto">
          <a:xfrm>
            <a:off x="4822262" y="2131875"/>
            <a:ext cx="2606584" cy="2594250"/>
          </a:xfrm>
          <a:custGeom>
            <a:avLst/>
            <a:gdLst>
              <a:gd name="T0" fmla="*/ 569 w 713"/>
              <a:gd name="T1" fmla="*/ 74 h 709"/>
              <a:gd name="T2" fmla="*/ 571 w 713"/>
              <a:gd name="T3" fmla="*/ 89 h 709"/>
              <a:gd name="T4" fmla="*/ 555 w 713"/>
              <a:gd name="T5" fmla="*/ 92 h 709"/>
              <a:gd name="T6" fmla="*/ 379 w 713"/>
              <a:gd name="T7" fmla="*/ 24 h 709"/>
              <a:gd name="T8" fmla="*/ 358 w 713"/>
              <a:gd name="T9" fmla="*/ 23 h 709"/>
              <a:gd name="T10" fmla="*/ 358 w 713"/>
              <a:gd name="T11" fmla="*/ 1 h 709"/>
              <a:gd name="T12" fmla="*/ 380 w 713"/>
              <a:gd name="T13" fmla="*/ 2 h 709"/>
              <a:gd name="T14" fmla="*/ 569 w 713"/>
              <a:gd name="T15" fmla="*/ 74 h 709"/>
              <a:gd name="T16" fmla="*/ 358 w 713"/>
              <a:gd name="T17" fmla="*/ 708 h 709"/>
              <a:gd name="T18" fmla="*/ 358 w 713"/>
              <a:gd name="T19" fmla="*/ 686 h 709"/>
              <a:gd name="T20" fmla="*/ 470 w 713"/>
              <a:gd name="T21" fmla="*/ 664 h 709"/>
              <a:gd name="T22" fmla="*/ 634 w 713"/>
              <a:gd name="T23" fmla="*/ 531 h 709"/>
              <a:gd name="T24" fmla="*/ 683 w 713"/>
              <a:gd name="T25" fmla="*/ 322 h 709"/>
              <a:gd name="T26" fmla="*/ 694 w 713"/>
              <a:gd name="T27" fmla="*/ 310 h 709"/>
              <a:gd name="T28" fmla="*/ 706 w 713"/>
              <a:gd name="T29" fmla="*/ 320 h 709"/>
              <a:gd name="T30" fmla="*/ 653 w 713"/>
              <a:gd name="T31" fmla="*/ 544 h 709"/>
              <a:gd name="T32" fmla="*/ 478 w 713"/>
              <a:gd name="T33" fmla="*/ 686 h 709"/>
              <a:gd name="T34" fmla="*/ 358 w 713"/>
              <a:gd name="T35" fmla="*/ 708 h 709"/>
              <a:gd name="T36" fmla="*/ 358 w 713"/>
              <a:gd name="T37" fmla="*/ 23 h 709"/>
              <a:gd name="T38" fmla="*/ 218 w 713"/>
              <a:gd name="T39" fmla="*/ 53 h 709"/>
              <a:gd name="T40" fmla="*/ 90 w 713"/>
              <a:gd name="T41" fmla="*/ 154 h 709"/>
              <a:gd name="T42" fmla="*/ 24 w 713"/>
              <a:gd name="T43" fmla="*/ 331 h 709"/>
              <a:gd name="T44" fmla="*/ 24 w 713"/>
              <a:gd name="T45" fmla="*/ 331 h 709"/>
              <a:gd name="T46" fmla="*/ 24 w 713"/>
              <a:gd name="T47" fmla="*/ 331 h 709"/>
              <a:gd name="T48" fmla="*/ 23 w 713"/>
              <a:gd name="T49" fmla="*/ 358 h 709"/>
              <a:gd name="T50" fmla="*/ 25 w 713"/>
              <a:gd name="T51" fmla="*/ 385 h 709"/>
              <a:gd name="T52" fmla="*/ 14 w 713"/>
              <a:gd name="T53" fmla="*/ 397 h 709"/>
              <a:gd name="T54" fmla="*/ 2 w 713"/>
              <a:gd name="T55" fmla="*/ 387 h 709"/>
              <a:gd name="T56" fmla="*/ 0 w 713"/>
              <a:gd name="T57" fmla="*/ 358 h 709"/>
              <a:gd name="T58" fmla="*/ 1 w 713"/>
              <a:gd name="T59" fmla="*/ 330 h 709"/>
              <a:gd name="T60" fmla="*/ 1 w 713"/>
              <a:gd name="T61" fmla="*/ 330 h 709"/>
              <a:gd name="T62" fmla="*/ 72 w 713"/>
              <a:gd name="T63" fmla="*/ 140 h 709"/>
              <a:gd name="T64" fmla="*/ 209 w 713"/>
              <a:gd name="T65" fmla="*/ 32 h 709"/>
              <a:gd name="T66" fmla="*/ 358 w 713"/>
              <a:gd name="T67" fmla="*/ 1 h 709"/>
              <a:gd name="T68" fmla="*/ 358 w 713"/>
              <a:gd name="T69" fmla="*/ 23 h 709"/>
              <a:gd name="T70" fmla="*/ 358 w 713"/>
              <a:gd name="T71" fmla="*/ 686 h 709"/>
              <a:gd name="T72" fmla="*/ 358 w 713"/>
              <a:gd name="T73" fmla="*/ 708 h 709"/>
              <a:gd name="T74" fmla="*/ 299 w 713"/>
              <a:gd name="T75" fmla="*/ 704 h 709"/>
              <a:gd name="T76" fmla="*/ 148 w 713"/>
              <a:gd name="T77" fmla="*/ 639 h 709"/>
              <a:gd name="T78" fmla="*/ 146 w 713"/>
              <a:gd name="T79" fmla="*/ 623 h 709"/>
              <a:gd name="T80" fmla="*/ 162 w 713"/>
              <a:gd name="T81" fmla="*/ 621 h 709"/>
              <a:gd name="T82" fmla="*/ 302 w 713"/>
              <a:gd name="T83" fmla="*/ 681 h 709"/>
              <a:gd name="T84" fmla="*/ 358 w 713"/>
              <a:gd name="T85" fmla="*/ 686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3" h="709">
                <a:moveTo>
                  <a:pt x="569" y="74"/>
                </a:moveTo>
                <a:cubicBezTo>
                  <a:pt x="574" y="77"/>
                  <a:pt x="575" y="84"/>
                  <a:pt x="571" y="89"/>
                </a:cubicBezTo>
                <a:cubicBezTo>
                  <a:pt x="567" y="94"/>
                  <a:pt x="560" y="95"/>
                  <a:pt x="555" y="92"/>
                </a:cubicBezTo>
                <a:cubicBezTo>
                  <a:pt x="501" y="50"/>
                  <a:pt x="440" y="29"/>
                  <a:pt x="379" y="24"/>
                </a:cubicBezTo>
                <a:cubicBezTo>
                  <a:pt x="372" y="24"/>
                  <a:pt x="365" y="24"/>
                  <a:pt x="358" y="23"/>
                </a:cubicBezTo>
                <a:cubicBezTo>
                  <a:pt x="358" y="1"/>
                  <a:pt x="358" y="1"/>
                  <a:pt x="358" y="1"/>
                </a:cubicBezTo>
                <a:cubicBezTo>
                  <a:pt x="366" y="1"/>
                  <a:pt x="373" y="1"/>
                  <a:pt x="380" y="2"/>
                </a:cubicBezTo>
                <a:cubicBezTo>
                  <a:pt x="445" y="6"/>
                  <a:pt x="511" y="29"/>
                  <a:pt x="569" y="74"/>
                </a:cubicBezTo>
                <a:close/>
                <a:moveTo>
                  <a:pt x="358" y="708"/>
                </a:moveTo>
                <a:cubicBezTo>
                  <a:pt x="358" y="686"/>
                  <a:pt x="358" y="686"/>
                  <a:pt x="358" y="686"/>
                </a:cubicBezTo>
                <a:cubicBezTo>
                  <a:pt x="395" y="685"/>
                  <a:pt x="432" y="678"/>
                  <a:pt x="470" y="664"/>
                </a:cubicBezTo>
                <a:cubicBezTo>
                  <a:pt x="542" y="637"/>
                  <a:pt x="598" y="590"/>
                  <a:pt x="634" y="531"/>
                </a:cubicBezTo>
                <a:cubicBezTo>
                  <a:pt x="673" y="469"/>
                  <a:pt x="690" y="395"/>
                  <a:pt x="683" y="322"/>
                </a:cubicBezTo>
                <a:cubicBezTo>
                  <a:pt x="683" y="316"/>
                  <a:pt x="687" y="311"/>
                  <a:pt x="694" y="310"/>
                </a:cubicBezTo>
                <a:cubicBezTo>
                  <a:pt x="700" y="310"/>
                  <a:pt x="705" y="314"/>
                  <a:pt x="706" y="320"/>
                </a:cubicBezTo>
                <a:cubicBezTo>
                  <a:pt x="713" y="398"/>
                  <a:pt x="695" y="477"/>
                  <a:pt x="653" y="544"/>
                </a:cubicBezTo>
                <a:cubicBezTo>
                  <a:pt x="614" y="606"/>
                  <a:pt x="555" y="657"/>
                  <a:pt x="478" y="686"/>
                </a:cubicBezTo>
                <a:cubicBezTo>
                  <a:pt x="438" y="701"/>
                  <a:pt x="398" y="708"/>
                  <a:pt x="358" y="708"/>
                </a:cubicBezTo>
                <a:close/>
                <a:moveTo>
                  <a:pt x="358" y="23"/>
                </a:moveTo>
                <a:cubicBezTo>
                  <a:pt x="310" y="23"/>
                  <a:pt x="262" y="34"/>
                  <a:pt x="218" y="53"/>
                </a:cubicBezTo>
                <a:cubicBezTo>
                  <a:pt x="168" y="76"/>
                  <a:pt x="124" y="110"/>
                  <a:pt x="90" y="154"/>
                </a:cubicBezTo>
                <a:cubicBezTo>
                  <a:pt x="53" y="203"/>
                  <a:pt x="29" y="263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3" y="340"/>
                  <a:pt x="23" y="349"/>
                  <a:pt x="23" y="358"/>
                </a:cubicBezTo>
                <a:cubicBezTo>
                  <a:pt x="23" y="367"/>
                  <a:pt x="24" y="376"/>
                  <a:pt x="25" y="385"/>
                </a:cubicBezTo>
                <a:cubicBezTo>
                  <a:pt x="25" y="391"/>
                  <a:pt x="20" y="396"/>
                  <a:pt x="14" y="397"/>
                </a:cubicBezTo>
                <a:cubicBezTo>
                  <a:pt x="8" y="398"/>
                  <a:pt x="2" y="393"/>
                  <a:pt x="2" y="387"/>
                </a:cubicBezTo>
                <a:cubicBezTo>
                  <a:pt x="1" y="377"/>
                  <a:pt x="1" y="368"/>
                  <a:pt x="0" y="358"/>
                </a:cubicBezTo>
                <a:cubicBezTo>
                  <a:pt x="0" y="349"/>
                  <a:pt x="1" y="339"/>
                  <a:pt x="1" y="330"/>
                </a:cubicBezTo>
                <a:cubicBezTo>
                  <a:pt x="1" y="330"/>
                  <a:pt x="1" y="330"/>
                  <a:pt x="1" y="330"/>
                </a:cubicBezTo>
                <a:cubicBezTo>
                  <a:pt x="6" y="256"/>
                  <a:pt x="32" y="192"/>
                  <a:pt x="72" y="140"/>
                </a:cubicBezTo>
                <a:cubicBezTo>
                  <a:pt x="108" y="93"/>
                  <a:pt x="156" y="56"/>
                  <a:pt x="209" y="32"/>
                </a:cubicBezTo>
                <a:cubicBezTo>
                  <a:pt x="256" y="11"/>
                  <a:pt x="307" y="0"/>
                  <a:pt x="358" y="1"/>
                </a:cubicBezTo>
                <a:cubicBezTo>
                  <a:pt x="358" y="23"/>
                  <a:pt x="358" y="23"/>
                  <a:pt x="358" y="23"/>
                </a:cubicBezTo>
                <a:close/>
                <a:moveTo>
                  <a:pt x="358" y="686"/>
                </a:moveTo>
                <a:cubicBezTo>
                  <a:pt x="358" y="708"/>
                  <a:pt x="358" y="708"/>
                  <a:pt x="358" y="708"/>
                </a:cubicBezTo>
                <a:cubicBezTo>
                  <a:pt x="338" y="709"/>
                  <a:pt x="318" y="707"/>
                  <a:pt x="299" y="704"/>
                </a:cubicBezTo>
                <a:cubicBezTo>
                  <a:pt x="237" y="694"/>
                  <a:pt x="195" y="676"/>
                  <a:pt x="148" y="639"/>
                </a:cubicBezTo>
                <a:cubicBezTo>
                  <a:pt x="143" y="635"/>
                  <a:pt x="142" y="627"/>
                  <a:pt x="146" y="623"/>
                </a:cubicBezTo>
                <a:cubicBezTo>
                  <a:pt x="150" y="618"/>
                  <a:pt x="157" y="617"/>
                  <a:pt x="162" y="621"/>
                </a:cubicBezTo>
                <a:cubicBezTo>
                  <a:pt x="206" y="656"/>
                  <a:pt x="245" y="672"/>
                  <a:pt x="302" y="681"/>
                </a:cubicBezTo>
                <a:cubicBezTo>
                  <a:pt x="321" y="684"/>
                  <a:pt x="339" y="686"/>
                  <a:pt x="358" y="6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S1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0F92B0-52C3-40F4-9455-15BC9F57D5A3}"/>
              </a:ext>
            </a:extLst>
          </p:cNvPr>
          <p:cNvSpPr/>
          <p:nvPr/>
        </p:nvSpPr>
        <p:spPr>
          <a:xfrm>
            <a:off x="5548757" y="2822759"/>
            <a:ext cx="1153594" cy="932804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ïŝľ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4871FB-E7DE-4FC2-A6C9-BF06DE82036A}"/>
              </a:ext>
            </a:extLst>
          </p:cNvPr>
          <p:cNvSpPr/>
          <p:nvPr/>
        </p:nvSpPr>
        <p:spPr>
          <a:xfrm>
            <a:off x="5545910" y="3827680"/>
            <a:ext cx="1159293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/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28" name="işļ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F869B6D-D3DA-4E0D-B59E-735796952516}"/>
              </a:ext>
            </a:extLst>
          </p:cNvPr>
          <p:cNvSpPr/>
          <p:nvPr/>
        </p:nvSpPr>
        <p:spPr>
          <a:xfrm>
            <a:off x="6832105" y="2456816"/>
            <a:ext cx="731886" cy="73188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šl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93C9A9A-30CF-482E-AED5-610EE964FCEA}"/>
              </a:ext>
            </a:extLst>
          </p:cNvPr>
          <p:cNvSpPr/>
          <p:nvPr/>
        </p:nvSpPr>
        <p:spPr>
          <a:xfrm>
            <a:off x="4628009" y="3702065"/>
            <a:ext cx="731886" cy="73188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ïṩḷ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3CCC8E-4217-4023-B1E2-AAF7791125EA}"/>
              </a:ext>
            </a:extLst>
          </p:cNvPr>
          <p:cNvSpPr/>
          <p:nvPr/>
        </p:nvSpPr>
        <p:spPr>
          <a:xfrm>
            <a:off x="6999213" y="2625446"/>
            <a:ext cx="400739" cy="400123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1" name="íSl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5259885-7058-4A8A-BB6D-DFF0A7913536}"/>
              </a:ext>
            </a:extLst>
          </p:cNvPr>
          <p:cNvSpPr/>
          <p:nvPr/>
        </p:nvSpPr>
        <p:spPr>
          <a:xfrm>
            <a:off x="4795116" y="3870695"/>
            <a:ext cx="400739" cy="400123"/>
          </a:xfrm>
          <a:custGeom>
            <a:avLst/>
            <a:gdLst>
              <a:gd name="connsiteX0" fmla="*/ 333891 w 578320"/>
              <a:gd name="connsiteY0" fmla="*/ 314976 h 577432"/>
              <a:gd name="connsiteX1" fmla="*/ 398475 w 578320"/>
              <a:gd name="connsiteY1" fmla="*/ 314976 h 577432"/>
              <a:gd name="connsiteX2" fmla="*/ 424308 w 578320"/>
              <a:gd name="connsiteY2" fmla="*/ 340761 h 577432"/>
              <a:gd name="connsiteX3" fmla="*/ 424308 w 578320"/>
              <a:gd name="connsiteY3" fmla="*/ 550726 h 577432"/>
              <a:gd name="connsiteX4" fmla="*/ 398475 w 578320"/>
              <a:gd name="connsiteY4" fmla="*/ 577432 h 577432"/>
              <a:gd name="connsiteX5" fmla="*/ 333891 w 578320"/>
              <a:gd name="connsiteY5" fmla="*/ 577432 h 577432"/>
              <a:gd name="connsiteX6" fmla="*/ 307135 w 578320"/>
              <a:gd name="connsiteY6" fmla="*/ 550726 h 577432"/>
              <a:gd name="connsiteX7" fmla="*/ 307135 w 578320"/>
              <a:gd name="connsiteY7" fmla="*/ 340761 h 577432"/>
              <a:gd name="connsiteX8" fmla="*/ 333891 w 578320"/>
              <a:gd name="connsiteY8" fmla="*/ 314976 h 577432"/>
              <a:gd name="connsiteX9" fmla="*/ 179853 w 578320"/>
              <a:gd name="connsiteY9" fmla="*/ 314976 h 577432"/>
              <a:gd name="connsiteX10" fmla="*/ 244456 w 578320"/>
              <a:gd name="connsiteY10" fmla="*/ 314976 h 577432"/>
              <a:gd name="connsiteX11" fmla="*/ 270297 w 578320"/>
              <a:gd name="connsiteY11" fmla="*/ 340761 h 577432"/>
              <a:gd name="connsiteX12" fmla="*/ 270297 w 578320"/>
              <a:gd name="connsiteY12" fmla="*/ 550726 h 577432"/>
              <a:gd name="connsiteX13" fmla="*/ 244456 w 578320"/>
              <a:gd name="connsiteY13" fmla="*/ 577432 h 577432"/>
              <a:gd name="connsiteX14" fmla="*/ 179853 w 578320"/>
              <a:gd name="connsiteY14" fmla="*/ 577432 h 577432"/>
              <a:gd name="connsiteX15" fmla="*/ 154012 w 578320"/>
              <a:gd name="connsiteY15" fmla="*/ 550726 h 577432"/>
              <a:gd name="connsiteX16" fmla="*/ 154012 w 578320"/>
              <a:gd name="connsiteY16" fmla="*/ 340761 h 577432"/>
              <a:gd name="connsiteX17" fmla="*/ 179853 w 578320"/>
              <a:gd name="connsiteY17" fmla="*/ 314976 h 577432"/>
              <a:gd name="connsiteX18" fmla="*/ 486980 w 578320"/>
              <a:gd name="connsiteY18" fmla="*/ 235677 h 577432"/>
              <a:gd name="connsiteX19" fmla="*/ 551564 w 578320"/>
              <a:gd name="connsiteY19" fmla="*/ 235677 h 577432"/>
              <a:gd name="connsiteX20" fmla="*/ 578320 w 578320"/>
              <a:gd name="connsiteY20" fmla="*/ 262391 h 577432"/>
              <a:gd name="connsiteX21" fmla="*/ 578320 w 578320"/>
              <a:gd name="connsiteY21" fmla="*/ 550718 h 577432"/>
              <a:gd name="connsiteX22" fmla="*/ 551564 w 578320"/>
              <a:gd name="connsiteY22" fmla="*/ 577432 h 577432"/>
              <a:gd name="connsiteX23" fmla="*/ 486980 w 578320"/>
              <a:gd name="connsiteY23" fmla="*/ 577432 h 577432"/>
              <a:gd name="connsiteX24" fmla="*/ 461147 w 578320"/>
              <a:gd name="connsiteY24" fmla="*/ 550718 h 577432"/>
              <a:gd name="connsiteX25" fmla="*/ 461147 w 578320"/>
              <a:gd name="connsiteY25" fmla="*/ 262391 h 577432"/>
              <a:gd name="connsiteX26" fmla="*/ 486980 w 578320"/>
              <a:gd name="connsiteY26" fmla="*/ 235677 h 577432"/>
              <a:gd name="connsiteX27" fmla="*/ 25833 w 578320"/>
              <a:gd name="connsiteY27" fmla="*/ 235677 h 577432"/>
              <a:gd name="connsiteX28" fmla="*/ 90417 w 578320"/>
              <a:gd name="connsiteY28" fmla="*/ 235677 h 577432"/>
              <a:gd name="connsiteX29" fmla="*/ 117173 w 578320"/>
              <a:gd name="connsiteY29" fmla="*/ 262391 h 577432"/>
              <a:gd name="connsiteX30" fmla="*/ 117173 w 578320"/>
              <a:gd name="connsiteY30" fmla="*/ 550718 h 577432"/>
              <a:gd name="connsiteX31" fmla="*/ 90417 w 578320"/>
              <a:gd name="connsiteY31" fmla="*/ 577432 h 577432"/>
              <a:gd name="connsiteX32" fmla="*/ 25833 w 578320"/>
              <a:gd name="connsiteY32" fmla="*/ 577432 h 577432"/>
              <a:gd name="connsiteX33" fmla="*/ 0 w 578320"/>
              <a:gd name="connsiteY33" fmla="*/ 550718 h 577432"/>
              <a:gd name="connsiteX34" fmla="*/ 0 w 578320"/>
              <a:gd name="connsiteY34" fmla="*/ 262391 h 577432"/>
              <a:gd name="connsiteX35" fmla="*/ 25833 w 578320"/>
              <a:gd name="connsiteY35" fmla="*/ 235677 h 577432"/>
              <a:gd name="connsiteX36" fmla="*/ 297075 w 578320"/>
              <a:gd name="connsiteY36" fmla="*/ 158450 h 577432"/>
              <a:gd name="connsiteX37" fmla="*/ 326516 w 578320"/>
              <a:gd name="connsiteY37" fmla="*/ 181440 h 577432"/>
              <a:gd name="connsiteX38" fmla="*/ 297075 w 578320"/>
              <a:gd name="connsiteY38" fmla="*/ 205349 h 577432"/>
              <a:gd name="connsiteX39" fmla="*/ 282280 w 578320"/>
              <a:gd name="connsiteY39" fmla="*/ 81074 h 577432"/>
              <a:gd name="connsiteX40" fmla="*/ 282280 w 578320"/>
              <a:gd name="connsiteY40" fmla="*/ 124274 h 577432"/>
              <a:gd name="connsiteX41" fmla="*/ 255502 w 578320"/>
              <a:gd name="connsiteY41" fmla="*/ 101295 h 577432"/>
              <a:gd name="connsiteX42" fmla="*/ 282280 w 578320"/>
              <a:gd name="connsiteY42" fmla="*/ 81074 h 577432"/>
              <a:gd name="connsiteX43" fmla="*/ 289621 w 578320"/>
              <a:gd name="connsiteY43" fmla="*/ 35910 h 577432"/>
              <a:gd name="connsiteX44" fmla="*/ 282244 w 578320"/>
              <a:gd name="connsiteY44" fmla="*/ 44197 h 577432"/>
              <a:gd name="connsiteX45" fmla="*/ 282244 w 578320"/>
              <a:gd name="connsiteY45" fmla="*/ 57087 h 577432"/>
              <a:gd name="connsiteX46" fmla="*/ 225069 w 578320"/>
              <a:gd name="connsiteY46" fmla="*/ 106808 h 577432"/>
              <a:gd name="connsiteX47" fmla="*/ 282244 w 578320"/>
              <a:gd name="connsiteY47" fmla="*/ 155609 h 577432"/>
              <a:gd name="connsiteX48" fmla="*/ 282244 w 578320"/>
              <a:gd name="connsiteY48" fmla="*/ 205330 h 577432"/>
              <a:gd name="connsiteX49" fmla="*/ 237057 w 578320"/>
              <a:gd name="connsiteY49" fmla="*/ 170341 h 577432"/>
              <a:gd name="connsiteX50" fmla="*/ 222302 w 578320"/>
              <a:gd name="connsiteY50" fmla="*/ 185994 h 577432"/>
              <a:gd name="connsiteX51" fmla="*/ 282244 w 578320"/>
              <a:gd name="connsiteY51" fmla="*/ 229269 h 577432"/>
              <a:gd name="connsiteX52" fmla="*/ 282244 w 578320"/>
              <a:gd name="connsiteY52" fmla="*/ 244002 h 577432"/>
              <a:gd name="connsiteX53" fmla="*/ 289621 w 578320"/>
              <a:gd name="connsiteY53" fmla="*/ 252288 h 577432"/>
              <a:gd name="connsiteX54" fmla="*/ 296999 w 578320"/>
              <a:gd name="connsiteY54" fmla="*/ 244002 h 577432"/>
              <a:gd name="connsiteX55" fmla="*/ 296999 w 578320"/>
              <a:gd name="connsiteY55" fmla="*/ 229269 h 577432"/>
              <a:gd name="connsiteX56" fmla="*/ 356018 w 578320"/>
              <a:gd name="connsiteY56" fmla="*/ 179548 h 577432"/>
              <a:gd name="connsiteX57" fmla="*/ 296999 w 578320"/>
              <a:gd name="connsiteY57" fmla="*/ 126144 h 577432"/>
              <a:gd name="connsiteX58" fmla="*/ 296999 w 578320"/>
              <a:gd name="connsiteY58" fmla="*/ 81027 h 577432"/>
              <a:gd name="connsiteX59" fmla="*/ 338497 w 578320"/>
              <a:gd name="connsiteY59" fmla="*/ 106808 h 577432"/>
              <a:gd name="connsiteX60" fmla="*/ 353252 w 578320"/>
              <a:gd name="connsiteY60" fmla="*/ 92076 h 577432"/>
              <a:gd name="connsiteX61" fmla="*/ 296999 w 578320"/>
              <a:gd name="connsiteY61" fmla="*/ 57087 h 577432"/>
              <a:gd name="connsiteX62" fmla="*/ 296999 w 578320"/>
              <a:gd name="connsiteY62" fmla="*/ 44197 h 577432"/>
              <a:gd name="connsiteX63" fmla="*/ 289621 w 578320"/>
              <a:gd name="connsiteY63" fmla="*/ 35910 h 577432"/>
              <a:gd name="connsiteX64" fmla="*/ 288699 w 578320"/>
              <a:gd name="connsiteY64" fmla="*/ 0 h 577432"/>
              <a:gd name="connsiteX65" fmla="*/ 433481 w 578320"/>
              <a:gd name="connsiteY65" fmla="*/ 144559 h 577432"/>
              <a:gd name="connsiteX66" fmla="*/ 288699 w 578320"/>
              <a:gd name="connsiteY66" fmla="*/ 288198 h 577432"/>
              <a:gd name="connsiteX67" fmla="*/ 144839 w 578320"/>
              <a:gd name="connsiteY67" fmla="*/ 144559 h 577432"/>
              <a:gd name="connsiteX68" fmla="*/ 288699 w 578320"/>
              <a:gd name="connsiteY68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78320" h="577432">
                <a:moveTo>
                  <a:pt x="333891" y="314976"/>
                </a:moveTo>
                <a:lnTo>
                  <a:pt x="398475" y="314976"/>
                </a:lnTo>
                <a:cubicBezTo>
                  <a:pt x="412314" y="314976"/>
                  <a:pt x="424308" y="326948"/>
                  <a:pt x="424308" y="340761"/>
                </a:cubicBezTo>
                <a:lnTo>
                  <a:pt x="424308" y="550726"/>
                </a:lnTo>
                <a:cubicBezTo>
                  <a:pt x="424308" y="565460"/>
                  <a:pt x="412314" y="577432"/>
                  <a:pt x="398475" y="577432"/>
                </a:cubicBezTo>
                <a:lnTo>
                  <a:pt x="333891" y="577432"/>
                </a:lnTo>
                <a:cubicBezTo>
                  <a:pt x="319129" y="577432"/>
                  <a:pt x="307135" y="565460"/>
                  <a:pt x="307135" y="550726"/>
                </a:cubicBezTo>
                <a:lnTo>
                  <a:pt x="307135" y="340761"/>
                </a:lnTo>
                <a:cubicBezTo>
                  <a:pt x="307135" y="326948"/>
                  <a:pt x="319129" y="314976"/>
                  <a:pt x="333891" y="314976"/>
                </a:cubicBezTo>
                <a:close/>
                <a:moveTo>
                  <a:pt x="179853" y="314976"/>
                </a:moveTo>
                <a:lnTo>
                  <a:pt x="244456" y="314976"/>
                </a:lnTo>
                <a:cubicBezTo>
                  <a:pt x="259222" y="314976"/>
                  <a:pt x="270297" y="326948"/>
                  <a:pt x="270297" y="340761"/>
                </a:cubicBezTo>
                <a:lnTo>
                  <a:pt x="270297" y="550726"/>
                </a:lnTo>
                <a:cubicBezTo>
                  <a:pt x="270297" y="565460"/>
                  <a:pt x="259222" y="577432"/>
                  <a:pt x="244456" y="577432"/>
                </a:cubicBezTo>
                <a:lnTo>
                  <a:pt x="179853" y="577432"/>
                </a:lnTo>
                <a:cubicBezTo>
                  <a:pt x="165087" y="577432"/>
                  <a:pt x="154012" y="565460"/>
                  <a:pt x="154012" y="550726"/>
                </a:cubicBezTo>
                <a:lnTo>
                  <a:pt x="154012" y="340761"/>
                </a:lnTo>
                <a:cubicBezTo>
                  <a:pt x="154012" y="326948"/>
                  <a:pt x="165087" y="314976"/>
                  <a:pt x="179853" y="314976"/>
                </a:cubicBezTo>
                <a:close/>
                <a:moveTo>
                  <a:pt x="486980" y="235677"/>
                </a:moveTo>
                <a:lnTo>
                  <a:pt x="551564" y="235677"/>
                </a:lnTo>
                <a:cubicBezTo>
                  <a:pt x="566326" y="235677"/>
                  <a:pt x="578320" y="247652"/>
                  <a:pt x="578320" y="262391"/>
                </a:cubicBezTo>
                <a:lnTo>
                  <a:pt x="578320" y="550718"/>
                </a:lnTo>
                <a:cubicBezTo>
                  <a:pt x="578320" y="565457"/>
                  <a:pt x="566326" y="577432"/>
                  <a:pt x="551564" y="577432"/>
                </a:cubicBezTo>
                <a:lnTo>
                  <a:pt x="486980" y="577432"/>
                </a:lnTo>
                <a:cubicBezTo>
                  <a:pt x="473141" y="577432"/>
                  <a:pt x="461147" y="565457"/>
                  <a:pt x="461147" y="550718"/>
                </a:cubicBezTo>
                <a:lnTo>
                  <a:pt x="461147" y="262391"/>
                </a:lnTo>
                <a:cubicBezTo>
                  <a:pt x="461147" y="247652"/>
                  <a:pt x="473141" y="235677"/>
                  <a:pt x="486980" y="235677"/>
                </a:cubicBezTo>
                <a:close/>
                <a:moveTo>
                  <a:pt x="25833" y="235677"/>
                </a:moveTo>
                <a:lnTo>
                  <a:pt x="90417" y="235677"/>
                </a:lnTo>
                <a:cubicBezTo>
                  <a:pt x="105179" y="235677"/>
                  <a:pt x="117173" y="247652"/>
                  <a:pt x="117173" y="262391"/>
                </a:cubicBezTo>
                <a:lnTo>
                  <a:pt x="117173" y="550718"/>
                </a:lnTo>
                <a:cubicBezTo>
                  <a:pt x="117173" y="565457"/>
                  <a:pt x="105179" y="577432"/>
                  <a:pt x="90417" y="577432"/>
                </a:cubicBezTo>
                <a:lnTo>
                  <a:pt x="25833" y="577432"/>
                </a:lnTo>
                <a:cubicBezTo>
                  <a:pt x="11994" y="577432"/>
                  <a:pt x="0" y="565457"/>
                  <a:pt x="0" y="550718"/>
                </a:cubicBezTo>
                <a:lnTo>
                  <a:pt x="0" y="262391"/>
                </a:lnTo>
                <a:cubicBezTo>
                  <a:pt x="0" y="247652"/>
                  <a:pt x="11994" y="235677"/>
                  <a:pt x="25833" y="235677"/>
                </a:cubicBezTo>
                <a:close/>
                <a:moveTo>
                  <a:pt x="297075" y="158450"/>
                </a:moveTo>
                <a:cubicBezTo>
                  <a:pt x="309956" y="161209"/>
                  <a:pt x="326516" y="165807"/>
                  <a:pt x="326516" y="181440"/>
                </a:cubicBezTo>
                <a:cubicBezTo>
                  <a:pt x="326516" y="197992"/>
                  <a:pt x="310876" y="204429"/>
                  <a:pt x="297075" y="205349"/>
                </a:cubicBezTo>
                <a:close/>
                <a:moveTo>
                  <a:pt x="282280" y="81074"/>
                </a:moveTo>
                <a:lnTo>
                  <a:pt x="282280" y="124274"/>
                </a:lnTo>
                <a:cubicBezTo>
                  <a:pt x="264736" y="120597"/>
                  <a:pt x="255502" y="113244"/>
                  <a:pt x="255502" y="101295"/>
                </a:cubicBezTo>
                <a:cubicBezTo>
                  <a:pt x="255502" y="91185"/>
                  <a:pt x="265659" y="81993"/>
                  <a:pt x="282280" y="81074"/>
                </a:cubicBezTo>
                <a:close/>
                <a:moveTo>
                  <a:pt x="289621" y="35910"/>
                </a:moveTo>
                <a:cubicBezTo>
                  <a:pt x="285010" y="35910"/>
                  <a:pt x="282244" y="40513"/>
                  <a:pt x="282244" y="44197"/>
                </a:cubicBezTo>
                <a:lnTo>
                  <a:pt x="282244" y="57087"/>
                </a:lnTo>
                <a:cubicBezTo>
                  <a:pt x="252734" y="58008"/>
                  <a:pt x="225069" y="74582"/>
                  <a:pt x="225069" y="106808"/>
                </a:cubicBezTo>
                <a:cubicBezTo>
                  <a:pt x="225069" y="133510"/>
                  <a:pt x="247201" y="149163"/>
                  <a:pt x="282244" y="155609"/>
                </a:cubicBezTo>
                <a:lnTo>
                  <a:pt x="282244" y="205330"/>
                </a:lnTo>
                <a:cubicBezTo>
                  <a:pt x="242590" y="203488"/>
                  <a:pt x="263800" y="170341"/>
                  <a:pt x="237057" y="170341"/>
                </a:cubicBezTo>
                <a:cubicBezTo>
                  <a:pt x="227835" y="170341"/>
                  <a:pt x="222302" y="175865"/>
                  <a:pt x="222302" y="185994"/>
                </a:cubicBezTo>
                <a:cubicBezTo>
                  <a:pt x="222302" y="204409"/>
                  <a:pt x="241668" y="228349"/>
                  <a:pt x="282244" y="229269"/>
                </a:cubicBezTo>
                <a:lnTo>
                  <a:pt x="282244" y="244002"/>
                </a:lnTo>
                <a:cubicBezTo>
                  <a:pt x="282244" y="248605"/>
                  <a:pt x="285010" y="252288"/>
                  <a:pt x="289621" y="252288"/>
                </a:cubicBezTo>
                <a:cubicBezTo>
                  <a:pt x="293310" y="252288"/>
                  <a:pt x="296999" y="248605"/>
                  <a:pt x="296999" y="244002"/>
                </a:cubicBezTo>
                <a:lnTo>
                  <a:pt x="296999" y="229269"/>
                </a:lnTo>
                <a:cubicBezTo>
                  <a:pt x="332041" y="227428"/>
                  <a:pt x="356018" y="210854"/>
                  <a:pt x="356018" y="179548"/>
                </a:cubicBezTo>
                <a:cubicBezTo>
                  <a:pt x="356018" y="142718"/>
                  <a:pt x="328353" y="133510"/>
                  <a:pt x="296999" y="126144"/>
                </a:cubicBezTo>
                <a:lnTo>
                  <a:pt x="296999" y="81027"/>
                </a:lnTo>
                <a:cubicBezTo>
                  <a:pt x="322820" y="81948"/>
                  <a:pt x="322820" y="106808"/>
                  <a:pt x="338497" y="106808"/>
                </a:cubicBezTo>
                <a:cubicBezTo>
                  <a:pt x="346796" y="106808"/>
                  <a:pt x="353252" y="101284"/>
                  <a:pt x="353252" y="92076"/>
                </a:cubicBezTo>
                <a:cubicBezTo>
                  <a:pt x="353252" y="69057"/>
                  <a:pt x="315442" y="57087"/>
                  <a:pt x="296999" y="57087"/>
                </a:cubicBezTo>
                <a:lnTo>
                  <a:pt x="296999" y="44197"/>
                </a:lnTo>
                <a:cubicBezTo>
                  <a:pt x="296999" y="40513"/>
                  <a:pt x="293310" y="35910"/>
                  <a:pt x="289621" y="35910"/>
                </a:cubicBezTo>
                <a:close/>
                <a:moveTo>
                  <a:pt x="288699" y="0"/>
                </a:moveTo>
                <a:cubicBezTo>
                  <a:pt x="368929" y="0"/>
                  <a:pt x="433481" y="64453"/>
                  <a:pt x="433481" y="144559"/>
                </a:cubicBezTo>
                <a:cubicBezTo>
                  <a:pt x="433481" y="223745"/>
                  <a:pt x="368929" y="288198"/>
                  <a:pt x="288699" y="288198"/>
                </a:cubicBezTo>
                <a:cubicBezTo>
                  <a:pt x="209392" y="288198"/>
                  <a:pt x="144839" y="223745"/>
                  <a:pt x="144839" y="144559"/>
                </a:cubicBezTo>
                <a:cubicBezTo>
                  <a:pt x="144839" y="64453"/>
                  <a:pt x="209392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îŝl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F1F0556-3998-4D56-A388-9291B0863EC2}"/>
              </a:ext>
            </a:extLst>
          </p:cNvPr>
          <p:cNvSpPr txBox="1"/>
          <p:nvPr/>
        </p:nvSpPr>
        <p:spPr bwMode="auto">
          <a:xfrm>
            <a:off x="673745" y="1234635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24" name="ïṩļ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69A953-4569-48B1-AFE1-6F3E388BA2D8}"/>
              </a:ext>
            </a:extLst>
          </p:cNvPr>
          <p:cNvSpPr/>
          <p:nvPr/>
        </p:nvSpPr>
        <p:spPr bwMode="auto">
          <a:xfrm>
            <a:off x="673745" y="1700160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1" name="íšļ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2EF5521-0C78-4D9A-A32A-19D088290A6B}"/>
              </a:ext>
            </a:extLst>
          </p:cNvPr>
          <p:cNvSpPr txBox="1"/>
          <p:nvPr/>
        </p:nvSpPr>
        <p:spPr bwMode="auto">
          <a:xfrm>
            <a:off x="673745" y="2811134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02.Text here</a:t>
            </a:r>
          </a:p>
        </p:txBody>
      </p:sp>
      <p:sp>
        <p:nvSpPr>
          <p:cNvPr id="22" name="ïŝl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5EE5A1-F7EF-45D2-B568-10D05AF3B9C6}"/>
              </a:ext>
            </a:extLst>
          </p:cNvPr>
          <p:cNvSpPr/>
          <p:nvPr/>
        </p:nvSpPr>
        <p:spPr bwMode="auto">
          <a:xfrm>
            <a:off x="673745" y="3276659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9" name="ïśľ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15D27C-4EFC-4C12-B992-591FB4C86DF4}"/>
              </a:ext>
            </a:extLst>
          </p:cNvPr>
          <p:cNvSpPr txBox="1"/>
          <p:nvPr/>
        </p:nvSpPr>
        <p:spPr bwMode="auto">
          <a:xfrm>
            <a:off x="673745" y="4711725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</a:p>
        </p:txBody>
      </p:sp>
      <p:sp>
        <p:nvSpPr>
          <p:cNvPr id="20" name="îṥļ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42DD6B-C009-4572-8368-F8E58B65064C}"/>
              </a:ext>
            </a:extLst>
          </p:cNvPr>
          <p:cNvSpPr/>
          <p:nvPr/>
        </p:nvSpPr>
        <p:spPr bwMode="auto">
          <a:xfrm>
            <a:off x="673745" y="5177250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7" name="iṩḻ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85CCA3-CA3F-4F70-A8D6-E6DBFC3312F2}"/>
              </a:ext>
            </a:extLst>
          </p:cNvPr>
          <p:cNvSpPr txBox="1"/>
          <p:nvPr/>
        </p:nvSpPr>
        <p:spPr bwMode="auto">
          <a:xfrm>
            <a:off x="7865458" y="1234635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01.Text here</a:t>
            </a:r>
          </a:p>
        </p:txBody>
      </p:sp>
      <p:sp>
        <p:nvSpPr>
          <p:cNvPr id="18" name="îṩḷ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988B89-A663-4C17-8B9C-42BEB03808A2}"/>
              </a:ext>
            </a:extLst>
          </p:cNvPr>
          <p:cNvSpPr/>
          <p:nvPr/>
        </p:nvSpPr>
        <p:spPr bwMode="auto">
          <a:xfrm>
            <a:off x="7865458" y="1700160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5" name="îsḻ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686A28-39D9-465A-892E-9EACE9B2FED2}"/>
              </a:ext>
            </a:extLst>
          </p:cNvPr>
          <p:cNvSpPr txBox="1"/>
          <p:nvPr/>
        </p:nvSpPr>
        <p:spPr bwMode="auto">
          <a:xfrm>
            <a:off x="7865458" y="2811134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02.Text here</a:t>
            </a:r>
          </a:p>
        </p:txBody>
      </p:sp>
      <p:sp>
        <p:nvSpPr>
          <p:cNvPr id="16" name="iṧľ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A1DCA10-7291-4826-B271-B9896B9C384A}"/>
              </a:ext>
            </a:extLst>
          </p:cNvPr>
          <p:cNvSpPr/>
          <p:nvPr/>
        </p:nvSpPr>
        <p:spPr bwMode="auto">
          <a:xfrm>
            <a:off x="7865458" y="3276659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3" name="ïṣḻ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379608-E2C7-4357-9534-0ECED4FB181C}"/>
              </a:ext>
            </a:extLst>
          </p:cNvPr>
          <p:cNvSpPr txBox="1"/>
          <p:nvPr/>
        </p:nvSpPr>
        <p:spPr bwMode="auto">
          <a:xfrm>
            <a:off x="7865458" y="4711725"/>
            <a:ext cx="3667255" cy="46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03.Text here</a:t>
            </a:r>
          </a:p>
        </p:txBody>
      </p:sp>
      <p:sp>
        <p:nvSpPr>
          <p:cNvPr id="14" name="ï$l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D0BB61-908D-4803-B9FB-A5DF83C8FC43}"/>
              </a:ext>
            </a:extLst>
          </p:cNvPr>
          <p:cNvSpPr/>
          <p:nvPr/>
        </p:nvSpPr>
        <p:spPr bwMode="auto">
          <a:xfrm>
            <a:off x="7865458" y="5177250"/>
            <a:ext cx="3667255" cy="75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327446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FEE1413-917A-445E-8F14-E6EBAD64B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8D99B0-4840-4EF0-8808-3B66B898C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D0470C-9302-4743-9946-7D5754611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26" name="ïṣḻ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9B108C-A7B9-40C6-BCDD-0DD98FE46726}"/>
              </a:ext>
            </a:extLst>
          </p:cNvPr>
          <p:cNvSpPr/>
          <p:nvPr/>
        </p:nvSpPr>
        <p:spPr bwMode="auto">
          <a:xfrm>
            <a:off x="4467621" y="1299492"/>
            <a:ext cx="3254778" cy="2008171"/>
          </a:xfrm>
          <a:custGeom>
            <a:avLst/>
            <a:gdLst>
              <a:gd name="T0" fmla="*/ 0 w 4932"/>
              <a:gd name="T1" fmla="*/ 3043 h 3043"/>
              <a:gd name="T2" fmla="*/ 4932 w 4932"/>
              <a:gd name="T3" fmla="*/ 3043 h 3043"/>
              <a:gd name="T4" fmla="*/ 4932 w 4932"/>
              <a:gd name="T5" fmla="*/ 0 h 3043"/>
              <a:gd name="T6" fmla="*/ 0 w 4932"/>
              <a:gd name="T7" fmla="*/ 0 h 3043"/>
              <a:gd name="T8" fmla="*/ 0 w 4932"/>
              <a:gd name="T9" fmla="*/ 3043 h 3043"/>
              <a:gd name="T10" fmla="*/ 41 w 4932"/>
              <a:gd name="T11" fmla="*/ 40 h 3043"/>
              <a:gd name="T12" fmla="*/ 4891 w 4932"/>
              <a:gd name="T13" fmla="*/ 40 h 3043"/>
              <a:gd name="T14" fmla="*/ 4891 w 4932"/>
              <a:gd name="T15" fmla="*/ 3003 h 3043"/>
              <a:gd name="T16" fmla="*/ 41 w 4932"/>
              <a:gd name="T17" fmla="*/ 3003 h 3043"/>
              <a:gd name="T18" fmla="*/ 41 w 4932"/>
              <a:gd name="T19" fmla="*/ 40 h 3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32" h="3043">
                <a:moveTo>
                  <a:pt x="0" y="3043"/>
                </a:moveTo>
                <a:lnTo>
                  <a:pt x="4932" y="3043"/>
                </a:lnTo>
                <a:lnTo>
                  <a:pt x="4932" y="0"/>
                </a:lnTo>
                <a:lnTo>
                  <a:pt x="0" y="0"/>
                </a:lnTo>
                <a:lnTo>
                  <a:pt x="0" y="3043"/>
                </a:lnTo>
                <a:close/>
                <a:moveTo>
                  <a:pt x="41" y="40"/>
                </a:moveTo>
                <a:lnTo>
                  <a:pt x="4891" y="40"/>
                </a:lnTo>
                <a:lnTo>
                  <a:pt x="4891" y="3003"/>
                </a:lnTo>
                <a:lnTo>
                  <a:pt x="41" y="3003"/>
                </a:lnTo>
                <a:lnTo>
                  <a:pt x="41" y="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ṣľ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869C6E-596B-488E-8F40-421A0DC526C2}"/>
              </a:ext>
            </a:extLst>
          </p:cNvPr>
          <p:cNvSpPr/>
          <p:nvPr/>
        </p:nvSpPr>
        <p:spPr bwMode="auto">
          <a:xfrm>
            <a:off x="6079832" y="1224920"/>
            <a:ext cx="31677" cy="2969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ṧļ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0C15237-5261-4A28-B452-757071C51B68}"/>
              </a:ext>
            </a:extLst>
          </p:cNvPr>
          <p:cNvSpPr/>
          <p:nvPr/>
        </p:nvSpPr>
        <p:spPr bwMode="auto">
          <a:xfrm>
            <a:off x="3952875" y="1123950"/>
            <a:ext cx="4286249" cy="2528856"/>
          </a:xfrm>
          <a:custGeom>
            <a:avLst/>
            <a:gdLst>
              <a:gd name="T0" fmla="*/ 2333 w 2547"/>
              <a:gd name="T1" fmla="*/ 1380 h 1525"/>
              <a:gd name="T2" fmla="*/ 2333 w 2547"/>
              <a:gd name="T3" fmla="*/ 115 h 1525"/>
              <a:gd name="T4" fmla="*/ 2218 w 2547"/>
              <a:gd name="T5" fmla="*/ 0 h 1525"/>
              <a:gd name="T6" fmla="*/ 329 w 2547"/>
              <a:gd name="T7" fmla="*/ 0 h 1525"/>
              <a:gd name="T8" fmla="*/ 214 w 2547"/>
              <a:gd name="T9" fmla="*/ 115 h 1525"/>
              <a:gd name="T10" fmla="*/ 214 w 2547"/>
              <a:gd name="T11" fmla="*/ 1380 h 1525"/>
              <a:gd name="T12" fmla="*/ 0 w 2547"/>
              <a:gd name="T13" fmla="*/ 1380 h 1525"/>
              <a:gd name="T14" fmla="*/ 0 w 2547"/>
              <a:gd name="T15" fmla="*/ 1418 h 1525"/>
              <a:gd name="T16" fmla="*/ 107 w 2547"/>
              <a:gd name="T17" fmla="*/ 1525 h 1525"/>
              <a:gd name="T18" fmla="*/ 2440 w 2547"/>
              <a:gd name="T19" fmla="*/ 1525 h 1525"/>
              <a:gd name="T20" fmla="*/ 2547 w 2547"/>
              <a:gd name="T21" fmla="*/ 1418 h 1525"/>
              <a:gd name="T22" fmla="*/ 2547 w 2547"/>
              <a:gd name="T23" fmla="*/ 1380 h 1525"/>
              <a:gd name="T24" fmla="*/ 2333 w 2547"/>
              <a:gd name="T25" fmla="*/ 1380 h 1525"/>
              <a:gd name="T26" fmla="*/ 246 w 2547"/>
              <a:gd name="T27" fmla="*/ 115 h 1525"/>
              <a:gd name="T28" fmla="*/ 329 w 2547"/>
              <a:gd name="T29" fmla="*/ 32 h 1525"/>
              <a:gd name="T30" fmla="*/ 2218 w 2547"/>
              <a:gd name="T31" fmla="*/ 32 h 1525"/>
              <a:gd name="T32" fmla="*/ 2301 w 2547"/>
              <a:gd name="T33" fmla="*/ 115 h 1525"/>
              <a:gd name="T34" fmla="*/ 2301 w 2547"/>
              <a:gd name="T35" fmla="*/ 1380 h 1525"/>
              <a:gd name="T36" fmla="*/ 246 w 2547"/>
              <a:gd name="T37" fmla="*/ 1380 h 1525"/>
              <a:gd name="T38" fmla="*/ 246 w 2547"/>
              <a:gd name="T39" fmla="*/ 115 h 1525"/>
              <a:gd name="T40" fmla="*/ 1486 w 2547"/>
              <a:gd name="T41" fmla="*/ 1412 h 1525"/>
              <a:gd name="T42" fmla="*/ 1446 w 2547"/>
              <a:gd name="T43" fmla="*/ 1448 h 1525"/>
              <a:gd name="T44" fmla="*/ 1100 w 2547"/>
              <a:gd name="T45" fmla="*/ 1448 h 1525"/>
              <a:gd name="T46" fmla="*/ 1061 w 2547"/>
              <a:gd name="T47" fmla="*/ 1412 h 1525"/>
              <a:gd name="T48" fmla="*/ 1486 w 2547"/>
              <a:gd name="T49" fmla="*/ 1412 h 1525"/>
              <a:gd name="T50" fmla="*/ 2515 w 2547"/>
              <a:gd name="T51" fmla="*/ 1418 h 1525"/>
              <a:gd name="T52" fmla="*/ 2440 w 2547"/>
              <a:gd name="T53" fmla="*/ 1493 h 1525"/>
              <a:gd name="T54" fmla="*/ 107 w 2547"/>
              <a:gd name="T55" fmla="*/ 1493 h 1525"/>
              <a:gd name="T56" fmla="*/ 32 w 2547"/>
              <a:gd name="T57" fmla="*/ 1418 h 1525"/>
              <a:gd name="T58" fmla="*/ 32 w 2547"/>
              <a:gd name="T59" fmla="*/ 1412 h 1525"/>
              <a:gd name="T60" fmla="*/ 1045 w 2547"/>
              <a:gd name="T61" fmla="*/ 1412 h 1525"/>
              <a:gd name="T62" fmla="*/ 1100 w 2547"/>
              <a:gd name="T63" fmla="*/ 1464 h 1525"/>
              <a:gd name="T64" fmla="*/ 1446 w 2547"/>
              <a:gd name="T65" fmla="*/ 1464 h 1525"/>
              <a:gd name="T66" fmla="*/ 1502 w 2547"/>
              <a:gd name="T67" fmla="*/ 1412 h 1525"/>
              <a:gd name="T68" fmla="*/ 2515 w 2547"/>
              <a:gd name="T69" fmla="*/ 1412 h 1525"/>
              <a:gd name="T70" fmla="*/ 2515 w 2547"/>
              <a:gd name="T71" fmla="*/ 1418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47" h="1525">
                <a:moveTo>
                  <a:pt x="2333" y="1380"/>
                </a:moveTo>
                <a:cubicBezTo>
                  <a:pt x="2333" y="115"/>
                  <a:pt x="2333" y="115"/>
                  <a:pt x="2333" y="115"/>
                </a:cubicBezTo>
                <a:cubicBezTo>
                  <a:pt x="2333" y="51"/>
                  <a:pt x="2281" y="0"/>
                  <a:pt x="2218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265" y="0"/>
                  <a:pt x="214" y="51"/>
                  <a:pt x="214" y="115"/>
                </a:cubicBezTo>
                <a:cubicBezTo>
                  <a:pt x="214" y="1380"/>
                  <a:pt x="214" y="1380"/>
                  <a:pt x="214" y="1380"/>
                </a:cubicBezTo>
                <a:cubicBezTo>
                  <a:pt x="0" y="1380"/>
                  <a:pt x="0" y="1380"/>
                  <a:pt x="0" y="1380"/>
                </a:cubicBezTo>
                <a:cubicBezTo>
                  <a:pt x="0" y="1418"/>
                  <a:pt x="0" y="1418"/>
                  <a:pt x="0" y="1418"/>
                </a:cubicBezTo>
                <a:cubicBezTo>
                  <a:pt x="0" y="1477"/>
                  <a:pt x="48" y="1525"/>
                  <a:pt x="107" y="1525"/>
                </a:cubicBezTo>
                <a:cubicBezTo>
                  <a:pt x="2440" y="1525"/>
                  <a:pt x="2440" y="1525"/>
                  <a:pt x="2440" y="1525"/>
                </a:cubicBezTo>
                <a:cubicBezTo>
                  <a:pt x="2499" y="1525"/>
                  <a:pt x="2547" y="1477"/>
                  <a:pt x="2547" y="1418"/>
                </a:cubicBezTo>
                <a:cubicBezTo>
                  <a:pt x="2547" y="1380"/>
                  <a:pt x="2547" y="1380"/>
                  <a:pt x="2547" y="1380"/>
                </a:cubicBezTo>
                <a:lnTo>
                  <a:pt x="2333" y="1380"/>
                </a:lnTo>
                <a:close/>
                <a:moveTo>
                  <a:pt x="246" y="115"/>
                </a:moveTo>
                <a:cubicBezTo>
                  <a:pt x="246" y="69"/>
                  <a:pt x="283" y="32"/>
                  <a:pt x="329" y="32"/>
                </a:cubicBezTo>
                <a:cubicBezTo>
                  <a:pt x="2218" y="32"/>
                  <a:pt x="2218" y="32"/>
                  <a:pt x="2218" y="32"/>
                </a:cubicBezTo>
                <a:cubicBezTo>
                  <a:pt x="2264" y="32"/>
                  <a:pt x="2301" y="69"/>
                  <a:pt x="2301" y="115"/>
                </a:cubicBezTo>
                <a:cubicBezTo>
                  <a:pt x="2301" y="1380"/>
                  <a:pt x="2301" y="1380"/>
                  <a:pt x="2301" y="1380"/>
                </a:cubicBezTo>
                <a:cubicBezTo>
                  <a:pt x="246" y="1380"/>
                  <a:pt x="246" y="1380"/>
                  <a:pt x="246" y="1380"/>
                </a:cubicBezTo>
                <a:lnTo>
                  <a:pt x="246" y="115"/>
                </a:lnTo>
                <a:close/>
                <a:moveTo>
                  <a:pt x="1486" y="1412"/>
                </a:moveTo>
                <a:cubicBezTo>
                  <a:pt x="1485" y="1432"/>
                  <a:pt x="1467" y="1448"/>
                  <a:pt x="1446" y="1448"/>
                </a:cubicBezTo>
                <a:cubicBezTo>
                  <a:pt x="1100" y="1448"/>
                  <a:pt x="1100" y="1448"/>
                  <a:pt x="1100" y="1448"/>
                </a:cubicBezTo>
                <a:cubicBezTo>
                  <a:pt x="1080" y="1448"/>
                  <a:pt x="1062" y="1432"/>
                  <a:pt x="1061" y="1412"/>
                </a:cubicBezTo>
                <a:lnTo>
                  <a:pt x="1486" y="1412"/>
                </a:lnTo>
                <a:close/>
                <a:moveTo>
                  <a:pt x="2515" y="1418"/>
                </a:moveTo>
                <a:cubicBezTo>
                  <a:pt x="2515" y="1460"/>
                  <a:pt x="2481" y="1493"/>
                  <a:pt x="2440" y="1493"/>
                </a:cubicBezTo>
                <a:cubicBezTo>
                  <a:pt x="107" y="1493"/>
                  <a:pt x="107" y="1493"/>
                  <a:pt x="107" y="1493"/>
                </a:cubicBezTo>
                <a:cubicBezTo>
                  <a:pt x="66" y="1493"/>
                  <a:pt x="32" y="1460"/>
                  <a:pt x="32" y="1418"/>
                </a:cubicBezTo>
                <a:cubicBezTo>
                  <a:pt x="32" y="1412"/>
                  <a:pt x="32" y="1412"/>
                  <a:pt x="32" y="1412"/>
                </a:cubicBezTo>
                <a:cubicBezTo>
                  <a:pt x="1045" y="1412"/>
                  <a:pt x="1045" y="1412"/>
                  <a:pt x="1045" y="1412"/>
                </a:cubicBezTo>
                <a:cubicBezTo>
                  <a:pt x="1046" y="1441"/>
                  <a:pt x="1071" y="1464"/>
                  <a:pt x="1100" y="1464"/>
                </a:cubicBezTo>
                <a:cubicBezTo>
                  <a:pt x="1446" y="1464"/>
                  <a:pt x="1446" y="1464"/>
                  <a:pt x="1446" y="1464"/>
                </a:cubicBezTo>
                <a:cubicBezTo>
                  <a:pt x="1476" y="1464"/>
                  <a:pt x="1501" y="1441"/>
                  <a:pt x="1502" y="1412"/>
                </a:cubicBezTo>
                <a:cubicBezTo>
                  <a:pt x="2515" y="1412"/>
                  <a:pt x="2515" y="1412"/>
                  <a:pt x="2515" y="1412"/>
                </a:cubicBezTo>
                <a:lnTo>
                  <a:pt x="2515" y="14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sľ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588ED9A-1586-45AE-9A9D-E42A01388036}"/>
              </a:ext>
            </a:extLst>
          </p:cNvPr>
          <p:cNvSpPr/>
          <p:nvPr/>
        </p:nvSpPr>
        <p:spPr>
          <a:xfrm>
            <a:off x="4575145" y="1348096"/>
            <a:ext cx="3094354" cy="1906408"/>
          </a:xfrm>
          <a:prstGeom prst="rect">
            <a:avLst/>
          </a:prstGeom>
          <a:blipFill>
            <a:blip r:embed="rId3"/>
            <a:srcRect/>
            <a:stretch>
              <a:fillRect l="607" t="-2048" r="-607" b="-295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ṡḷ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9169D1-E5E1-448D-8541-837F90255584}"/>
              </a:ext>
            </a:extLst>
          </p:cNvPr>
          <p:cNvSpPr/>
          <p:nvPr/>
        </p:nvSpPr>
        <p:spPr bwMode="auto">
          <a:xfrm>
            <a:off x="669925" y="4882346"/>
            <a:ext cx="2527565" cy="405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Q1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3" name="íŝḻ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A4A4DF-29CA-4AAF-9B72-B0DA8B322E5B}"/>
              </a:ext>
            </a:extLst>
          </p:cNvPr>
          <p:cNvSpPr/>
          <p:nvPr/>
        </p:nvSpPr>
        <p:spPr bwMode="auto">
          <a:xfrm>
            <a:off x="669925" y="5287346"/>
            <a:ext cx="2527565" cy="8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20" name="iŝ1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D9C341-9A9D-4522-B643-2A48A22BC668}"/>
              </a:ext>
            </a:extLst>
          </p:cNvPr>
          <p:cNvSpPr/>
          <p:nvPr/>
        </p:nvSpPr>
        <p:spPr bwMode="auto">
          <a:xfrm>
            <a:off x="3444258" y="4882346"/>
            <a:ext cx="2527565" cy="405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Q2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1" name="ïṥ1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026DE30-8D0A-476C-8556-CBAE453BA128}"/>
              </a:ext>
            </a:extLst>
          </p:cNvPr>
          <p:cNvSpPr/>
          <p:nvPr/>
        </p:nvSpPr>
        <p:spPr bwMode="auto">
          <a:xfrm>
            <a:off x="3444258" y="5287346"/>
            <a:ext cx="2527565" cy="8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8" name="ïšḻî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AA3B7A-4759-438B-95D6-7D77B325986C}"/>
              </a:ext>
            </a:extLst>
          </p:cNvPr>
          <p:cNvSpPr/>
          <p:nvPr/>
        </p:nvSpPr>
        <p:spPr bwMode="auto">
          <a:xfrm>
            <a:off x="6218590" y="4882346"/>
            <a:ext cx="2527565" cy="405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Q3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9" name="îṡ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3820F5-44DA-4879-B4FA-335BD65D9A0D}"/>
              </a:ext>
            </a:extLst>
          </p:cNvPr>
          <p:cNvSpPr/>
          <p:nvPr/>
        </p:nvSpPr>
        <p:spPr bwMode="auto">
          <a:xfrm>
            <a:off x="6218590" y="5287346"/>
            <a:ext cx="2527565" cy="8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6" name="íS1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EB984C-885B-42EE-8140-0A8E916E7C40}"/>
              </a:ext>
            </a:extLst>
          </p:cNvPr>
          <p:cNvSpPr/>
          <p:nvPr/>
        </p:nvSpPr>
        <p:spPr bwMode="auto">
          <a:xfrm>
            <a:off x="8992923" y="4882346"/>
            <a:ext cx="2527565" cy="405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Q4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7" name="î$ḷ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6BDEBE-5E68-4914-A938-6A72F454E885}"/>
              </a:ext>
            </a:extLst>
          </p:cNvPr>
          <p:cNvSpPr/>
          <p:nvPr/>
        </p:nvSpPr>
        <p:spPr bwMode="auto">
          <a:xfrm>
            <a:off x="8992923" y="5287346"/>
            <a:ext cx="2527565" cy="8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zh-CN" altLang="en-US" sz="1100" dirty="0"/>
          </a:p>
        </p:txBody>
      </p:sp>
      <p:sp>
        <p:nvSpPr>
          <p:cNvPr id="11" name="i$l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C0010FF-D86E-4884-AC07-21B6B33DB3FB}"/>
              </a:ext>
            </a:extLst>
          </p:cNvPr>
          <p:cNvSpPr/>
          <p:nvPr/>
        </p:nvSpPr>
        <p:spPr bwMode="auto">
          <a:xfrm>
            <a:off x="4832218" y="3712663"/>
            <a:ext cx="2527565" cy="373965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2018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12" name="肘形连接符 2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E91CAC3-643B-44A6-BEBB-1B0234538EC9}"/>
              </a:ext>
            </a:extLst>
          </p:cNvPr>
          <p:cNvCxnSpPr>
            <a:stCxn id="11" idx="2"/>
            <a:endCxn id="22" idx="0"/>
          </p:cNvCxnSpPr>
          <p:nvPr/>
        </p:nvCxnSpPr>
        <p:spPr>
          <a:xfrm rot="5400000">
            <a:off x="3616996" y="2403341"/>
            <a:ext cx="795718" cy="4162293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2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166C21-36EF-4A24-89FC-7079FFE40933}"/>
              </a:ext>
            </a:extLst>
          </p:cNvPr>
          <p:cNvCxnSpPr>
            <a:stCxn id="11" idx="2"/>
            <a:endCxn id="16" idx="0"/>
          </p:cNvCxnSpPr>
          <p:nvPr/>
        </p:nvCxnSpPr>
        <p:spPr>
          <a:xfrm rot="16200000" flipH="1">
            <a:off x="7778494" y="2404134"/>
            <a:ext cx="795718" cy="4160705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2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8092F37-55EF-460A-8E24-4B6BCDC6597D}"/>
              </a:ext>
            </a:extLst>
          </p:cNvPr>
          <p:cNvCxnSpPr>
            <a:stCxn id="20" idx="0"/>
            <a:endCxn id="11" idx="2"/>
          </p:cNvCxnSpPr>
          <p:nvPr/>
        </p:nvCxnSpPr>
        <p:spPr>
          <a:xfrm rot="5400000" flipH="1" flipV="1">
            <a:off x="5004162" y="3790507"/>
            <a:ext cx="795718" cy="138796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3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55E1E0-D488-4EBA-811F-15452D267ACE}"/>
              </a:ext>
            </a:extLst>
          </p:cNvPr>
          <p:cNvCxnSpPr>
            <a:stCxn id="18" idx="0"/>
            <a:endCxn id="11" idx="2"/>
          </p:cNvCxnSpPr>
          <p:nvPr/>
        </p:nvCxnSpPr>
        <p:spPr>
          <a:xfrm rot="16200000" flipV="1">
            <a:off x="6391328" y="3791301"/>
            <a:ext cx="795718" cy="1386372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70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PRING_RESOURCE_PATHS_HASH_PRESENTER" val="61edc35405d509c4ed9c9832b49b14b11d2314"/>
  <p:tag name="ISLIDE.THEME" val="73436fd3-0399-428e-adf6-53b7fd47cca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毕业主题1">
  <a:themeElements>
    <a:clrScheme name="自定义 6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A79D"/>
      </a:accent1>
      <a:accent2>
        <a:srgbClr val="525863"/>
      </a:accent2>
      <a:accent3>
        <a:srgbClr val="8496B0"/>
      </a:accent3>
      <a:accent4>
        <a:srgbClr val="44546A"/>
      </a:accent4>
      <a:accent5>
        <a:srgbClr val="89B4CF"/>
      </a:accent5>
      <a:accent6>
        <a:srgbClr val="89CFB1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毕业主题1" id="{9AC18EE4-8EBC-4BBA-8975-69CE8062BDF8}" vid="{ECAC58BA-9EF3-4199-977C-E3FFD03E0BE9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42</TotalTime>
  <Words>2314</Words>
  <Application>Microsoft Office PowerPoint</Application>
  <PresentationFormat>宽屏</PresentationFormat>
  <Paragraphs>383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Impact</vt:lpstr>
      <vt:lpstr>毕业主题1</vt:lpstr>
      <vt:lpstr>iSlide™ 商业幻灯片主题模板</vt:lpstr>
      <vt:lpstr>PowerPoint 演示文稿</vt:lpstr>
      <vt:lpstr>幻灯片章节版式 SECTION HEADER HERE</vt:lpstr>
      <vt:lpstr>PowerPoint 演示文稿</vt:lpstr>
      <vt:lpstr>PowerPoint 演示文稿</vt:lpstr>
      <vt:lpstr>PowerPoint 演示文稿</vt:lpstr>
      <vt:lpstr>幻灯片章节版式 SECTION HEADER HERE</vt:lpstr>
      <vt:lpstr>PowerPoint 演示文稿</vt:lpstr>
      <vt:lpstr>PowerPoint 演示文稿</vt:lpstr>
      <vt:lpstr>PowerPoint 演示文稿</vt:lpstr>
      <vt:lpstr>幻灯片章节版式 SECTION HEADER HERE</vt:lpstr>
      <vt:lpstr>PowerPoint 演示文稿</vt:lpstr>
      <vt:lpstr>PowerPoint 演示文稿</vt:lpstr>
      <vt:lpstr>PowerPoint 演示文稿</vt:lpstr>
      <vt:lpstr>幻灯片章节版式 SECTION HEADER HERE</vt:lpstr>
      <vt:lpstr>PowerPoint 演示文稿</vt:lpstr>
      <vt:lpstr>PowerPoint 演示文稿</vt:lpstr>
      <vt:lpstr>PowerPoint 演示文稿</vt:lpstr>
      <vt:lpstr>幻灯片章节版式 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2017-09-28T16:00:00Z</cp:lastPrinted>
  <dcterms:created xsi:type="dcterms:W3CDTF">2017-09-28T16:00:00Z</dcterms:created>
  <dcterms:modified xsi:type="dcterms:W3CDTF">2018-06-13T15:38:52Z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73436fd3-0399-428e-adf6-53b7fd47cca9</vt:lpwstr>
  </property>
</Properties>
</file>