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Lst>
  <p:notesMasterIdLst>
    <p:notesMasterId r:id="rId23"/>
  </p:notesMasterIdLst>
  <p:sldIdLst>
    <p:sldId id="256" r:id="rId3"/>
    <p:sldId id="286" r:id="rId4"/>
    <p:sldId id="287" r:id="rId5"/>
    <p:sldId id="266" r:id="rId6"/>
    <p:sldId id="270" r:id="rId7"/>
    <p:sldId id="271" r:id="rId8"/>
    <p:sldId id="273" r:id="rId9"/>
    <p:sldId id="272" r:id="rId10"/>
    <p:sldId id="274" r:id="rId11"/>
    <p:sldId id="275" r:id="rId12"/>
    <p:sldId id="276" r:id="rId13"/>
    <p:sldId id="291" r:id="rId14"/>
    <p:sldId id="300" r:id="rId15"/>
    <p:sldId id="257" r:id="rId16"/>
    <p:sldId id="260" r:id="rId17"/>
    <p:sldId id="296" r:id="rId18"/>
    <p:sldId id="297" r:id="rId19"/>
    <p:sldId id="269" r:id="rId20"/>
    <p:sldId id="298" r:id="rId21"/>
    <p:sldId id="301"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F50"/>
    <a:srgbClr val="000000"/>
    <a:srgbClr val="7F7F7F"/>
    <a:srgbClr val="44546A"/>
    <a:srgbClr val="6EBAC8"/>
    <a:srgbClr val="EDA86F"/>
    <a:srgbClr val="F5F5F5"/>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27" autoAdjust="0"/>
    <p:restoredTop sz="94660"/>
  </p:normalViewPr>
  <p:slideViewPr>
    <p:cSldViewPr snapToGrid="0">
      <p:cViewPr varScale="1">
        <p:scale>
          <a:sx n="104" d="100"/>
          <a:sy n="104" d="100"/>
        </p:scale>
        <p:origin x="84" y="57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C73A6B-BB26-4B12-BFB8-2B873AE12267}" type="datetimeFigureOut">
              <a:rPr lang="zh-CN" altLang="en-US" smtClean="0"/>
              <a:t>2018/6/18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5701FA-A99B-4EA7-BD9A-49A04217BC0C}" type="slidenum">
              <a:rPr lang="zh-CN" altLang="en-US" smtClean="0"/>
              <a:t>‹#›</a:t>
            </a:fld>
            <a:endParaRPr lang="zh-CN" altLang="en-US"/>
          </a:p>
        </p:txBody>
      </p:sp>
    </p:spTree>
    <p:extLst>
      <p:ext uri="{BB962C8B-B14F-4D97-AF65-F5344CB8AC3E}">
        <p14:creationId xmlns:p14="http://schemas.microsoft.com/office/powerpoint/2010/main" val="4265223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a:t>
            </a:fld>
            <a:endParaRPr lang="zh-CN" altLang="en-US"/>
          </a:p>
        </p:txBody>
      </p:sp>
    </p:spTree>
    <p:extLst>
      <p:ext uri="{BB962C8B-B14F-4D97-AF65-F5344CB8AC3E}">
        <p14:creationId xmlns:p14="http://schemas.microsoft.com/office/powerpoint/2010/main" val="2328329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10</a:t>
            </a:fld>
            <a:endParaRPr lang="zh-CN" altLang="en-US"/>
          </a:p>
        </p:txBody>
      </p:sp>
    </p:spTree>
    <p:extLst>
      <p:ext uri="{BB962C8B-B14F-4D97-AF65-F5344CB8AC3E}">
        <p14:creationId xmlns:p14="http://schemas.microsoft.com/office/powerpoint/2010/main" val="3008684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11</a:t>
            </a:fld>
            <a:endParaRPr lang="zh-CN" altLang="en-US"/>
          </a:p>
        </p:txBody>
      </p:sp>
    </p:spTree>
    <p:extLst>
      <p:ext uri="{BB962C8B-B14F-4D97-AF65-F5344CB8AC3E}">
        <p14:creationId xmlns:p14="http://schemas.microsoft.com/office/powerpoint/2010/main" val="28718306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12</a:t>
            </a:fld>
            <a:endParaRPr lang="zh-CN" altLang="en-US"/>
          </a:p>
        </p:txBody>
      </p:sp>
    </p:spTree>
    <p:extLst>
      <p:ext uri="{BB962C8B-B14F-4D97-AF65-F5344CB8AC3E}">
        <p14:creationId xmlns:p14="http://schemas.microsoft.com/office/powerpoint/2010/main" val="3747595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a:t>
            </a:fld>
            <a:endParaRPr lang="zh-CN" altLang="en-US"/>
          </a:p>
        </p:txBody>
      </p:sp>
    </p:spTree>
    <p:extLst>
      <p:ext uri="{BB962C8B-B14F-4D97-AF65-F5344CB8AC3E}">
        <p14:creationId xmlns:p14="http://schemas.microsoft.com/office/powerpoint/2010/main" val="1180268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a:t>
            </a:fld>
            <a:endParaRPr lang="zh-CN" altLang="en-US"/>
          </a:p>
        </p:txBody>
      </p:sp>
    </p:spTree>
    <p:extLst>
      <p:ext uri="{BB962C8B-B14F-4D97-AF65-F5344CB8AC3E}">
        <p14:creationId xmlns:p14="http://schemas.microsoft.com/office/powerpoint/2010/main" val="3058110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4</a:t>
            </a:fld>
            <a:endParaRPr lang="zh-CN" altLang="en-US"/>
          </a:p>
        </p:txBody>
      </p:sp>
    </p:spTree>
    <p:extLst>
      <p:ext uri="{BB962C8B-B14F-4D97-AF65-F5344CB8AC3E}">
        <p14:creationId xmlns:p14="http://schemas.microsoft.com/office/powerpoint/2010/main" val="1481369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5</a:t>
            </a:fld>
            <a:endParaRPr lang="zh-CN" altLang="en-US"/>
          </a:p>
        </p:txBody>
      </p:sp>
    </p:spTree>
    <p:extLst>
      <p:ext uri="{BB962C8B-B14F-4D97-AF65-F5344CB8AC3E}">
        <p14:creationId xmlns:p14="http://schemas.microsoft.com/office/powerpoint/2010/main" val="2597308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6</a:t>
            </a:fld>
            <a:endParaRPr lang="zh-CN" altLang="en-US"/>
          </a:p>
        </p:txBody>
      </p:sp>
    </p:spTree>
    <p:extLst>
      <p:ext uri="{BB962C8B-B14F-4D97-AF65-F5344CB8AC3E}">
        <p14:creationId xmlns:p14="http://schemas.microsoft.com/office/powerpoint/2010/main" val="642904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7</a:t>
            </a:fld>
            <a:endParaRPr lang="zh-CN" altLang="en-US"/>
          </a:p>
        </p:txBody>
      </p:sp>
    </p:spTree>
    <p:extLst>
      <p:ext uri="{BB962C8B-B14F-4D97-AF65-F5344CB8AC3E}">
        <p14:creationId xmlns:p14="http://schemas.microsoft.com/office/powerpoint/2010/main" val="17358134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8</a:t>
            </a:fld>
            <a:endParaRPr lang="zh-CN" altLang="en-US"/>
          </a:p>
        </p:txBody>
      </p:sp>
    </p:spTree>
    <p:extLst>
      <p:ext uri="{BB962C8B-B14F-4D97-AF65-F5344CB8AC3E}">
        <p14:creationId xmlns:p14="http://schemas.microsoft.com/office/powerpoint/2010/main" val="27865827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9</a:t>
            </a:fld>
            <a:endParaRPr lang="zh-CN" altLang="en-US"/>
          </a:p>
        </p:txBody>
      </p:sp>
    </p:spTree>
    <p:extLst>
      <p:ext uri="{BB962C8B-B14F-4D97-AF65-F5344CB8AC3E}">
        <p14:creationId xmlns:p14="http://schemas.microsoft.com/office/powerpoint/2010/main" val="3141088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E5BB81A-449A-4ED6-8697-0CFD49C9C23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1767FD7D-00CE-44FA-BE7E-2E4E6578B0D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679645CA-95C7-4D40-B206-80EB1AC97572}"/>
              </a:ext>
            </a:extLst>
          </p:cNvPr>
          <p:cNvSpPr>
            <a:spLocks noGrp="1"/>
          </p:cNvSpPr>
          <p:nvPr>
            <p:ph type="dt" sz="half" idx="10"/>
          </p:nvPr>
        </p:nvSpPr>
        <p:spPr>
          <a:xfrm>
            <a:off x="838200" y="6356350"/>
            <a:ext cx="2743200" cy="365125"/>
          </a:xfrm>
          <a:prstGeom prst="rect">
            <a:avLst/>
          </a:prstGeom>
        </p:spPr>
        <p:txBody>
          <a:bodyPr/>
          <a:lstStyle/>
          <a:p>
            <a:fld id="{A0820E68-F508-4918-9DCE-8D10699E89AF}" type="datetimeFigureOut">
              <a:rPr lang="zh-CN" altLang="en-US" smtClean="0"/>
              <a:t>2018/6/18</a:t>
            </a:fld>
            <a:endParaRPr lang="zh-CN" altLang="en-US"/>
          </a:p>
        </p:txBody>
      </p:sp>
      <p:sp>
        <p:nvSpPr>
          <p:cNvPr id="5" name="页脚占位符 4">
            <a:extLst>
              <a:ext uri="{FF2B5EF4-FFF2-40B4-BE49-F238E27FC236}">
                <a16:creationId xmlns="" xmlns:a16="http://schemas.microsoft.com/office/drawing/2014/main" id="{1371B2B8-0240-4295-B473-AA36302AD9B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EEBE5D91-232A-4136-A9B3-7DF5B7973E94}"/>
              </a:ext>
            </a:extLst>
          </p:cNvPr>
          <p:cNvSpPr>
            <a:spLocks noGrp="1"/>
          </p:cNvSpPr>
          <p:nvPr>
            <p:ph type="sldNum" sz="quarter" idx="12"/>
          </p:nvPr>
        </p:nvSpPr>
        <p:spPr>
          <a:xfrm>
            <a:off x="8610600" y="6356350"/>
            <a:ext cx="2743200" cy="365125"/>
          </a:xfrm>
          <a:prstGeom prst="rect">
            <a:avLst/>
          </a:prstGeom>
        </p:spPr>
        <p:txBody>
          <a:bodyPr/>
          <a:lstStyle/>
          <a:p>
            <a:fld id="{02A96169-42AD-4292-AB32-394D24CB130C}" type="slidenum">
              <a:rPr lang="zh-CN" altLang="en-US" smtClean="0"/>
              <a:t>‹#›</a:t>
            </a:fld>
            <a:endParaRPr lang="zh-CN" altLang="en-US"/>
          </a:p>
        </p:txBody>
      </p:sp>
    </p:spTree>
    <p:extLst>
      <p:ext uri="{BB962C8B-B14F-4D97-AF65-F5344CB8AC3E}">
        <p14:creationId xmlns:p14="http://schemas.microsoft.com/office/powerpoint/2010/main" val="33203442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B1F4393-5896-4547-8D1E-BD834DB0856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CB543947-A53A-44B5-B3DD-0EE5563BD1B4}"/>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A263DE7-3F41-4AE7-8436-3F1D8A2F7779}"/>
              </a:ext>
            </a:extLst>
          </p:cNvPr>
          <p:cNvSpPr>
            <a:spLocks noGrp="1"/>
          </p:cNvSpPr>
          <p:nvPr>
            <p:ph type="dt" sz="half" idx="10"/>
          </p:nvPr>
        </p:nvSpPr>
        <p:spPr>
          <a:xfrm>
            <a:off x="838200" y="6356350"/>
            <a:ext cx="2743200" cy="365125"/>
          </a:xfrm>
          <a:prstGeom prst="rect">
            <a:avLst/>
          </a:prstGeom>
        </p:spPr>
        <p:txBody>
          <a:bodyPr/>
          <a:lstStyle/>
          <a:p>
            <a:fld id="{A0820E68-F508-4918-9DCE-8D10699E89AF}" type="datetimeFigureOut">
              <a:rPr lang="zh-CN" altLang="en-US" smtClean="0"/>
              <a:t>2018/6/18</a:t>
            </a:fld>
            <a:endParaRPr lang="zh-CN" altLang="en-US"/>
          </a:p>
        </p:txBody>
      </p:sp>
      <p:sp>
        <p:nvSpPr>
          <p:cNvPr id="5" name="页脚占位符 4">
            <a:extLst>
              <a:ext uri="{FF2B5EF4-FFF2-40B4-BE49-F238E27FC236}">
                <a16:creationId xmlns="" xmlns:a16="http://schemas.microsoft.com/office/drawing/2014/main" id="{70EAA74D-ADA4-418D-8D7D-1A7C01B7A6E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A22CAB27-3E3D-4A67-8815-A9E63A60A8AA}"/>
              </a:ext>
            </a:extLst>
          </p:cNvPr>
          <p:cNvSpPr>
            <a:spLocks noGrp="1"/>
          </p:cNvSpPr>
          <p:nvPr>
            <p:ph type="sldNum" sz="quarter" idx="12"/>
          </p:nvPr>
        </p:nvSpPr>
        <p:spPr>
          <a:xfrm>
            <a:off x="8610600" y="6356350"/>
            <a:ext cx="2743200" cy="365125"/>
          </a:xfrm>
          <a:prstGeom prst="rect">
            <a:avLst/>
          </a:prstGeom>
        </p:spPr>
        <p:txBody>
          <a:bodyPr/>
          <a:lstStyle/>
          <a:p>
            <a:fld id="{02A96169-42AD-4292-AB32-394D24CB130C}" type="slidenum">
              <a:rPr lang="zh-CN" altLang="en-US" smtClean="0"/>
              <a:t>‹#›</a:t>
            </a:fld>
            <a:endParaRPr lang="zh-CN" altLang="en-US"/>
          </a:p>
        </p:txBody>
      </p:sp>
    </p:spTree>
    <p:extLst>
      <p:ext uri="{BB962C8B-B14F-4D97-AF65-F5344CB8AC3E}">
        <p14:creationId xmlns:p14="http://schemas.microsoft.com/office/powerpoint/2010/main" val="3760182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83997DA0-5295-4035-AEC1-3E5D2C96048D}"/>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1D02A01B-937D-499D-B464-DD2E79226FD1}"/>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9B9C5E5-F229-454B-B8DB-F831D205B2AB}"/>
              </a:ext>
            </a:extLst>
          </p:cNvPr>
          <p:cNvSpPr>
            <a:spLocks noGrp="1"/>
          </p:cNvSpPr>
          <p:nvPr>
            <p:ph type="dt" sz="half" idx="10"/>
          </p:nvPr>
        </p:nvSpPr>
        <p:spPr>
          <a:xfrm>
            <a:off x="838200" y="6356350"/>
            <a:ext cx="2743200" cy="365125"/>
          </a:xfrm>
          <a:prstGeom prst="rect">
            <a:avLst/>
          </a:prstGeom>
        </p:spPr>
        <p:txBody>
          <a:bodyPr/>
          <a:lstStyle/>
          <a:p>
            <a:fld id="{A0820E68-F508-4918-9DCE-8D10699E89AF}" type="datetimeFigureOut">
              <a:rPr lang="zh-CN" altLang="en-US" smtClean="0"/>
              <a:t>2018/6/18</a:t>
            </a:fld>
            <a:endParaRPr lang="zh-CN" altLang="en-US"/>
          </a:p>
        </p:txBody>
      </p:sp>
      <p:sp>
        <p:nvSpPr>
          <p:cNvPr id="5" name="页脚占位符 4">
            <a:extLst>
              <a:ext uri="{FF2B5EF4-FFF2-40B4-BE49-F238E27FC236}">
                <a16:creationId xmlns="" xmlns:a16="http://schemas.microsoft.com/office/drawing/2014/main" id="{36EA2872-81B6-47F9-B978-1E273A6584F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DD8EE11C-AEC3-4AAD-8961-54E884BC3137}"/>
              </a:ext>
            </a:extLst>
          </p:cNvPr>
          <p:cNvSpPr>
            <a:spLocks noGrp="1"/>
          </p:cNvSpPr>
          <p:nvPr>
            <p:ph type="sldNum" sz="quarter" idx="12"/>
          </p:nvPr>
        </p:nvSpPr>
        <p:spPr>
          <a:xfrm>
            <a:off x="8610600" y="6356350"/>
            <a:ext cx="2743200" cy="365125"/>
          </a:xfrm>
          <a:prstGeom prst="rect">
            <a:avLst/>
          </a:prstGeom>
        </p:spPr>
        <p:txBody>
          <a:bodyPr/>
          <a:lstStyle/>
          <a:p>
            <a:fld id="{02A96169-42AD-4292-AB32-394D24CB130C}" type="slidenum">
              <a:rPr lang="zh-CN" altLang="en-US" smtClean="0"/>
              <a:t>‹#›</a:t>
            </a:fld>
            <a:endParaRPr lang="zh-CN" altLang="en-US"/>
          </a:p>
        </p:txBody>
      </p:sp>
    </p:spTree>
    <p:extLst>
      <p:ext uri="{BB962C8B-B14F-4D97-AF65-F5344CB8AC3E}">
        <p14:creationId xmlns:p14="http://schemas.microsoft.com/office/powerpoint/2010/main" val="4540180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61B51B0E-C5ED-4931-852F-A8DA7E1DB9A4}"/>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4" name="日期占位符 3">
            <a:extLst>
              <a:ext uri="{FF2B5EF4-FFF2-40B4-BE49-F238E27FC236}">
                <a16:creationId xmlns="" xmlns:a16="http://schemas.microsoft.com/office/drawing/2014/main" id="{42B8F4D3-431E-44CF-A028-C91E2137E9E9}"/>
              </a:ext>
            </a:extLst>
          </p:cNvPr>
          <p:cNvSpPr>
            <a:spLocks noGrp="1"/>
          </p:cNvSpPr>
          <p:nvPr>
            <p:ph type="dt" sz="half" idx="10"/>
          </p:nvPr>
        </p:nvSpPr>
        <p:spPr>
          <a:xfrm>
            <a:off x="838200" y="6356350"/>
            <a:ext cx="2743200" cy="365125"/>
          </a:xfrm>
          <a:prstGeom prst="rect">
            <a:avLst/>
          </a:prstGeom>
        </p:spPr>
        <p:txBody>
          <a:bodyPr/>
          <a:lstStyle/>
          <a:p>
            <a:fld id="{F86BAB08-D03A-4FEF-8092-001CB785BBAB}" type="datetimeFigureOut">
              <a:rPr lang="zh-CN" altLang="en-US" smtClean="0"/>
              <a:t>2018/6/18</a:t>
            </a:fld>
            <a:endParaRPr lang="zh-CN" altLang="en-US"/>
          </a:p>
        </p:txBody>
      </p:sp>
      <p:sp>
        <p:nvSpPr>
          <p:cNvPr id="5" name="页脚占位符 4">
            <a:extLst>
              <a:ext uri="{FF2B5EF4-FFF2-40B4-BE49-F238E27FC236}">
                <a16:creationId xmlns="" xmlns:a16="http://schemas.microsoft.com/office/drawing/2014/main" id="{15D0F09A-E73B-492B-B10B-3218D86A87B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99BE3E4A-3F9F-4FA6-A0A2-122D22E57CD0}"/>
              </a:ext>
            </a:extLst>
          </p:cNvPr>
          <p:cNvSpPr>
            <a:spLocks noGrp="1"/>
          </p:cNvSpPr>
          <p:nvPr>
            <p:ph type="sldNum" sz="quarter" idx="12"/>
          </p:nvPr>
        </p:nvSpPr>
        <p:spPr>
          <a:xfrm>
            <a:off x="8610600" y="6356350"/>
            <a:ext cx="2743200" cy="365125"/>
          </a:xfrm>
          <a:prstGeom prst="rect">
            <a:avLst/>
          </a:prstGeom>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5547631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46801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6036DDF-25DA-484C-8048-F9997D58F7D8}"/>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85B11E97-46A5-4C9E-B4A6-7E06B1B643C3}"/>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694418B7-488A-4FD1-833F-4B9A0715D906}"/>
              </a:ext>
            </a:extLst>
          </p:cNvPr>
          <p:cNvSpPr>
            <a:spLocks noGrp="1"/>
          </p:cNvSpPr>
          <p:nvPr>
            <p:ph type="dt" sz="half" idx="10"/>
          </p:nvPr>
        </p:nvSpPr>
        <p:spPr>
          <a:xfrm>
            <a:off x="838200" y="6356350"/>
            <a:ext cx="2743200" cy="365125"/>
          </a:xfrm>
          <a:prstGeom prst="rect">
            <a:avLst/>
          </a:prstGeom>
        </p:spPr>
        <p:txBody>
          <a:bodyPr/>
          <a:lstStyle/>
          <a:p>
            <a:fld id="{A0820E68-F508-4918-9DCE-8D10699E89AF}" type="datetimeFigureOut">
              <a:rPr lang="zh-CN" altLang="en-US" smtClean="0"/>
              <a:t>2018/6/18</a:t>
            </a:fld>
            <a:endParaRPr lang="zh-CN" altLang="en-US"/>
          </a:p>
        </p:txBody>
      </p:sp>
      <p:sp>
        <p:nvSpPr>
          <p:cNvPr id="5" name="页脚占位符 4">
            <a:extLst>
              <a:ext uri="{FF2B5EF4-FFF2-40B4-BE49-F238E27FC236}">
                <a16:creationId xmlns="" xmlns:a16="http://schemas.microsoft.com/office/drawing/2014/main" id="{5F4A18FD-E802-43FD-B1D3-16350524484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28E52C44-4568-4703-B67E-52DB71B3521D}"/>
              </a:ext>
            </a:extLst>
          </p:cNvPr>
          <p:cNvSpPr>
            <a:spLocks noGrp="1"/>
          </p:cNvSpPr>
          <p:nvPr>
            <p:ph type="sldNum" sz="quarter" idx="12"/>
          </p:nvPr>
        </p:nvSpPr>
        <p:spPr>
          <a:xfrm>
            <a:off x="8610600" y="6356350"/>
            <a:ext cx="2743200" cy="365125"/>
          </a:xfrm>
          <a:prstGeom prst="rect">
            <a:avLst/>
          </a:prstGeom>
        </p:spPr>
        <p:txBody>
          <a:bodyPr/>
          <a:lstStyle/>
          <a:p>
            <a:fld id="{02A96169-42AD-4292-AB32-394D24CB130C}" type="slidenum">
              <a:rPr lang="zh-CN" altLang="en-US" smtClean="0"/>
              <a:t>‹#›</a:t>
            </a:fld>
            <a:endParaRPr lang="zh-CN" altLang="en-US"/>
          </a:p>
        </p:txBody>
      </p:sp>
    </p:spTree>
    <p:extLst>
      <p:ext uri="{BB962C8B-B14F-4D97-AF65-F5344CB8AC3E}">
        <p14:creationId xmlns:p14="http://schemas.microsoft.com/office/powerpoint/2010/main" val="162873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93E0224-E3E9-4C60-BA1B-E6BE0A19799B}"/>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EF67DABC-EA5C-4EEA-B686-C85905A74400}"/>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23FE490F-835D-469C-BA1E-A6A0217F5CF5}"/>
              </a:ext>
            </a:extLst>
          </p:cNvPr>
          <p:cNvSpPr>
            <a:spLocks noGrp="1"/>
          </p:cNvSpPr>
          <p:nvPr>
            <p:ph type="dt" sz="half" idx="10"/>
          </p:nvPr>
        </p:nvSpPr>
        <p:spPr>
          <a:xfrm>
            <a:off x="838200" y="6356350"/>
            <a:ext cx="2743200" cy="365125"/>
          </a:xfrm>
          <a:prstGeom prst="rect">
            <a:avLst/>
          </a:prstGeom>
        </p:spPr>
        <p:txBody>
          <a:bodyPr/>
          <a:lstStyle/>
          <a:p>
            <a:fld id="{A0820E68-F508-4918-9DCE-8D10699E89AF}" type="datetimeFigureOut">
              <a:rPr lang="zh-CN" altLang="en-US" smtClean="0"/>
              <a:t>2018/6/18</a:t>
            </a:fld>
            <a:endParaRPr lang="zh-CN" altLang="en-US"/>
          </a:p>
        </p:txBody>
      </p:sp>
      <p:sp>
        <p:nvSpPr>
          <p:cNvPr id="5" name="页脚占位符 4">
            <a:extLst>
              <a:ext uri="{FF2B5EF4-FFF2-40B4-BE49-F238E27FC236}">
                <a16:creationId xmlns="" xmlns:a16="http://schemas.microsoft.com/office/drawing/2014/main" id="{765E0DE4-F53A-47BA-A712-8DF28BA1C03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6B8876A2-ECD0-40DA-96D8-880876AE8495}"/>
              </a:ext>
            </a:extLst>
          </p:cNvPr>
          <p:cNvSpPr>
            <a:spLocks noGrp="1"/>
          </p:cNvSpPr>
          <p:nvPr>
            <p:ph type="sldNum" sz="quarter" idx="12"/>
          </p:nvPr>
        </p:nvSpPr>
        <p:spPr>
          <a:xfrm>
            <a:off x="8610600" y="6356350"/>
            <a:ext cx="2743200" cy="365125"/>
          </a:xfrm>
          <a:prstGeom prst="rect">
            <a:avLst/>
          </a:prstGeom>
        </p:spPr>
        <p:txBody>
          <a:bodyPr/>
          <a:lstStyle/>
          <a:p>
            <a:fld id="{02A96169-42AD-4292-AB32-394D24CB130C}" type="slidenum">
              <a:rPr lang="zh-CN" altLang="en-US" smtClean="0"/>
              <a:t>‹#›</a:t>
            </a:fld>
            <a:endParaRPr lang="zh-CN" altLang="en-US"/>
          </a:p>
        </p:txBody>
      </p:sp>
    </p:spTree>
    <p:extLst>
      <p:ext uri="{BB962C8B-B14F-4D97-AF65-F5344CB8AC3E}">
        <p14:creationId xmlns:p14="http://schemas.microsoft.com/office/powerpoint/2010/main" val="117462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E77CD24-A04E-411C-91B9-4EE17C5C638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8F3566AF-70F2-4817-9144-9AEC25F6E262}"/>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4C87682F-17AA-4465-8E42-E30088B6FE73}"/>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4441EE06-DFF3-43D0-9A7A-36CF0D24C5A7}"/>
              </a:ext>
            </a:extLst>
          </p:cNvPr>
          <p:cNvSpPr>
            <a:spLocks noGrp="1"/>
          </p:cNvSpPr>
          <p:nvPr>
            <p:ph type="dt" sz="half" idx="10"/>
          </p:nvPr>
        </p:nvSpPr>
        <p:spPr>
          <a:xfrm>
            <a:off x="838200" y="6356350"/>
            <a:ext cx="2743200" cy="365125"/>
          </a:xfrm>
          <a:prstGeom prst="rect">
            <a:avLst/>
          </a:prstGeom>
        </p:spPr>
        <p:txBody>
          <a:bodyPr/>
          <a:lstStyle/>
          <a:p>
            <a:fld id="{A0820E68-F508-4918-9DCE-8D10699E89AF}" type="datetimeFigureOut">
              <a:rPr lang="zh-CN" altLang="en-US" smtClean="0"/>
              <a:t>2018/6/18</a:t>
            </a:fld>
            <a:endParaRPr lang="zh-CN" altLang="en-US"/>
          </a:p>
        </p:txBody>
      </p:sp>
      <p:sp>
        <p:nvSpPr>
          <p:cNvPr id="6" name="页脚占位符 5">
            <a:extLst>
              <a:ext uri="{FF2B5EF4-FFF2-40B4-BE49-F238E27FC236}">
                <a16:creationId xmlns="" xmlns:a16="http://schemas.microsoft.com/office/drawing/2014/main" id="{F04C7408-D389-4885-A853-208D4C5A005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F2F36392-5FEB-47C3-AAE2-2169CCE27B17}"/>
              </a:ext>
            </a:extLst>
          </p:cNvPr>
          <p:cNvSpPr>
            <a:spLocks noGrp="1"/>
          </p:cNvSpPr>
          <p:nvPr>
            <p:ph type="sldNum" sz="quarter" idx="12"/>
          </p:nvPr>
        </p:nvSpPr>
        <p:spPr>
          <a:xfrm>
            <a:off x="8610600" y="6356350"/>
            <a:ext cx="2743200" cy="365125"/>
          </a:xfrm>
          <a:prstGeom prst="rect">
            <a:avLst/>
          </a:prstGeom>
        </p:spPr>
        <p:txBody>
          <a:bodyPr/>
          <a:lstStyle/>
          <a:p>
            <a:fld id="{02A96169-42AD-4292-AB32-394D24CB130C}" type="slidenum">
              <a:rPr lang="zh-CN" altLang="en-US" smtClean="0"/>
              <a:t>‹#›</a:t>
            </a:fld>
            <a:endParaRPr lang="zh-CN" altLang="en-US"/>
          </a:p>
        </p:txBody>
      </p:sp>
    </p:spTree>
    <p:extLst>
      <p:ext uri="{BB962C8B-B14F-4D97-AF65-F5344CB8AC3E}">
        <p14:creationId xmlns:p14="http://schemas.microsoft.com/office/powerpoint/2010/main" val="32748785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E655ECB-C183-4421-B263-3FB478C47AEC}"/>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17D575A-D173-4D11-859F-24EAD143CB4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226EEB02-295C-4820-BD88-FDFB35304CCE}"/>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41889908-5C6D-400F-A8FB-663D4F7B33D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38EE94E2-4C96-4802-A974-CAA578802A21}"/>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EDF0C7DC-EC78-40EA-B2B7-FE3BD08718EC}"/>
              </a:ext>
            </a:extLst>
          </p:cNvPr>
          <p:cNvSpPr>
            <a:spLocks noGrp="1"/>
          </p:cNvSpPr>
          <p:nvPr>
            <p:ph type="dt" sz="half" idx="10"/>
          </p:nvPr>
        </p:nvSpPr>
        <p:spPr>
          <a:xfrm>
            <a:off x="838200" y="6356350"/>
            <a:ext cx="2743200" cy="365125"/>
          </a:xfrm>
          <a:prstGeom prst="rect">
            <a:avLst/>
          </a:prstGeom>
        </p:spPr>
        <p:txBody>
          <a:bodyPr/>
          <a:lstStyle/>
          <a:p>
            <a:fld id="{A0820E68-F508-4918-9DCE-8D10699E89AF}" type="datetimeFigureOut">
              <a:rPr lang="zh-CN" altLang="en-US" smtClean="0"/>
              <a:t>2018/6/18</a:t>
            </a:fld>
            <a:endParaRPr lang="zh-CN" altLang="en-US"/>
          </a:p>
        </p:txBody>
      </p:sp>
      <p:sp>
        <p:nvSpPr>
          <p:cNvPr id="8" name="页脚占位符 7">
            <a:extLst>
              <a:ext uri="{FF2B5EF4-FFF2-40B4-BE49-F238E27FC236}">
                <a16:creationId xmlns="" xmlns:a16="http://schemas.microsoft.com/office/drawing/2014/main" id="{F83E3611-E0D0-4A6E-AF2D-B7D0A53E9FA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 xmlns:a16="http://schemas.microsoft.com/office/drawing/2014/main" id="{3FD0A6DD-139A-488A-B2FD-1E4B40DDA3AC}"/>
              </a:ext>
            </a:extLst>
          </p:cNvPr>
          <p:cNvSpPr>
            <a:spLocks noGrp="1"/>
          </p:cNvSpPr>
          <p:nvPr>
            <p:ph type="sldNum" sz="quarter" idx="12"/>
          </p:nvPr>
        </p:nvSpPr>
        <p:spPr>
          <a:xfrm>
            <a:off x="8610600" y="6356350"/>
            <a:ext cx="2743200" cy="365125"/>
          </a:xfrm>
          <a:prstGeom prst="rect">
            <a:avLst/>
          </a:prstGeom>
        </p:spPr>
        <p:txBody>
          <a:bodyPr/>
          <a:lstStyle/>
          <a:p>
            <a:fld id="{02A96169-42AD-4292-AB32-394D24CB130C}" type="slidenum">
              <a:rPr lang="zh-CN" altLang="en-US" smtClean="0"/>
              <a:t>‹#›</a:t>
            </a:fld>
            <a:endParaRPr lang="zh-CN" altLang="en-US"/>
          </a:p>
        </p:txBody>
      </p:sp>
    </p:spTree>
    <p:extLst>
      <p:ext uri="{BB962C8B-B14F-4D97-AF65-F5344CB8AC3E}">
        <p14:creationId xmlns:p14="http://schemas.microsoft.com/office/powerpoint/2010/main" val="2059522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984E315-E56A-4F4D-9ECB-7D1F61A2B41D}"/>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64E040E6-A981-4D5C-A29E-3337D0D8FD2A}"/>
              </a:ext>
            </a:extLst>
          </p:cNvPr>
          <p:cNvSpPr>
            <a:spLocks noGrp="1"/>
          </p:cNvSpPr>
          <p:nvPr>
            <p:ph type="dt" sz="half" idx="10"/>
          </p:nvPr>
        </p:nvSpPr>
        <p:spPr>
          <a:xfrm>
            <a:off x="838200" y="6356350"/>
            <a:ext cx="2743200" cy="365125"/>
          </a:xfrm>
          <a:prstGeom prst="rect">
            <a:avLst/>
          </a:prstGeom>
        </p:spPr>
        <p:txBody>
          <a:bodyPr/>
          <a:lstStyle/>
          <a:p>
            <a:fld id="{A0820E68-F508-4918-9DCE-8D10699E89AF}" type="datetimeFigureOut">
              <a:rPr lang="zh-CN" altLang="en-US" smtClean="0"/>
              <a:t>2018/6/18</a:t>
            </a:fld>
            <a:endParaRPr lang="zh-CN" altLang="en-US"/>
          </a:p>
        </p:txBody>
      </p:sp>
      <p:sp>
        <p:nvSpPr>
          <p:cNvPr id="4" name="页脚占位符 3">
            <a:extLst>
              <a:ext uri="{FF2B5EF4-FFF2-40B4-BE49-F238E27FC236}">
                <a16:creationId xmlns="" xmlns:a16="http://schemas.microsoft.com/office/drawing/2014/main" id="{F8085F72-5349-4A39-90F5-6898862DA31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 xmlns:a16="http://schemas.microsoft.com/office/drawing/2014/main" id="{ECC02F34-0949-44DF-A859-39694403200A}"/>
              </a:ext>
            </a:extLst>
          </p:cNvPr>
          <p:cNvSpPr>
            <a:spLocks noGrp="1"/>
          </p:cNvSpPr>
          <p:nvPr>
            <p:ph type="sldNum" sz="quarter" idx="12"/>
          </p:nvPr>
        </p:nvSpPr>
        <p:spPr>
          <a:xfrm>
            <a:off x="8610600" y="6356350"/>
            <a:ext cx="2743200" cy="365125"/>
          </a:xfrm>
          <a:prstGeom prst="rect">
            <a:avLst/>
          </a:prstGeom>
        </p:spPr>
        <p:txBody>
          <a:bodyPr/>
          <a:lstStyle/>
          <a:p>
            <a:fld id="{02A96169-42AD-4292-AB32-394D24CB130C}" type="slidenum">
              <a:rPr lang="zh-CN" altLang="en-US" smtClean="0"/>
              <a:t>‹#›</a:t>
            </a:fld>
            <a:endParaRPr lang="zh-CN" altLang="en-US"/>
          </a:p>
        </p:txBody>
      </p:sp>
    </p:spTree>
    <p:extLst>
      <p:ext uri="{BB962C8B-B14F-4D97-AF65-F5344CB8AC3E}">
        <p14:creationId xmlns:p14="http://schemas.microsoft.com/office/powerpoint/2010/main" val="1505934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768838DB-F1DF-463A-AE80-CA90FE94F4D8}"/>
              </a:ext>
            </a:extLst>
          </p:cNvPr>
          <p:cNvSpPr>
            <a:spLocks noGrp="1"/>
          </p:cNvSpPr>
          <p:nvPr>
            <p:ph type="dt" sz="half" idx="10"/>
          </p:nvPr>
        </p:nvSpPr>
        <p:spPr>
          <a:xfrm>
            <a:off x="838200" y="6356350"/>
            <a:ext cx="2743200" cy="365125"/>
          </a:xfrm>
          <a:prstGeom prst="rect">
            <a:avLst/>
          </a:prstGeom>
        </p:spPr>
        <p:txBody>
          <a:bodyPr/>
          <a:lstStyle/>
          <a:p>
            <a:fld id="{A0820E68-F508-4918-9DCE-8D10699E89AF}" type="datetimeFigureOut">
              <a:rPr lang="zh-CN" altLang="en-US" smtClean="0"/>
              <a:t>2018/6/18</a:t>
            </a:fld>
            <a:endParaRPr lang="zh-CN" altLang="en-US"/>
          </a:p>
        </p:txBody>
      </p:sp>
      <p:sp>
        <p:nvSpPr>
          <p:cNvPr id="3" name="页脚占位符 2">
            <a:extLst>
              <a:ext uri="{FF2B5EF4-FFF2-40B4-BE49-F238E27FC236}">
                <a16:creationId xmlns="" xmlns:a16="http://schemas.microsoft.com/office/drawing/2014/main" id="{3169F126-845A-4120-8660-F017E6DE5C4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 xmlns:a16="http://schemas.microsoft.com/office/drawing/2014/main" id="{C4AB9030-CE8C-4301-AE68-7540741F9DE2}"/>
              </a:ext>
            </a:extLst>
          </p:cNvPr>
          <p:cNvSpPr>
            <a:spLocks noGrp="1"/>
          </p:cNvSpPr>
          <p:nvPr>
            <p:ph type="sldNum" sz="quarter" idx="12"/>
          </p:nvPr>
        </p:nvSpPr>
        <p:spPr>
          <a:xfrm>
            <a:off x="8610600" y="6356350"/>
            <a:ext cx="2743200" cy="365125"/>
          </a:xfrm>
          <a:prstGeom prst="rect">
            <a:avLst/>
          </a:prstGeom>
        </p:spPr>
        <p:txBody>
          <a:bodyPr/>
          <a:lstStyle/>
          <a:p>
            <a:fld id="{02A96169-42AD-4292-AB32-394D24CB130C}" type="slidenum">
              <a:rPr lang="zh-CN" altLang="en-US" smtClean="0"/>
              <a:t>‹#›</a:t>
            </a:fld>
            <a:endParaRPr lang="zh-CN" altLang="en-US"/>
          </a:p>
        </p:txBody>
      </p:sp>
    </p:spTree>
    <p:extLst>
      <p:ext uri="{BB962C8B-B14F-4D97-AF65-F5344CB8AC3E}">
        <p14:creationId xmlns:p14="http://schemas.microsoft.com/office/powerpoint/2010/main" val="2553180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A1446EF-061D-44FB-8DA8-0EFCD6A3150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1CD3D370-05F2-4DE5-9892-D05214E65B0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71CA3E65-0B74-49A9-B17D-5235DC6E508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7B3A49CA-E83E-4401-BF6C-886280779BEA}"/>
              </a:ext>
            </a:extLst>
          </p:cNvPr>
          <p:cNvSpPr>
            <a:spLocks noGrp="1"/>
          </p:cNvSpPr>
          <p:nvPr>
            <p:ph type="dt" sz="half" idx="10"/>
          </p:nvPr>
        </p:nvSpPr>
        <p:spPr>
          <a:xfrm>
            <a:off x="838200" y="6356350"/>
            <a:ext cx="2743200" cy="365125"/>
          </a:xfrm>
          <a:prstGeom prst="rect">
            <a:avLst/>
          </a:prstGeom>
        </p:spPr>
        <p:txBody>
          <a:bodyPr/>
          <a:lstStyle/>
          <a:p>
            <a:fld id="{A0820E68-F508-4918-9DCE-8D10699E89AF}" type="datetimeFigureOut">
              <a:rPr lang="zh-CN" altLang="en-US" smtClean="0"/>
              <a:t>2018/6/18</a:t>
            </a:fld>
            <a:endParaRPr lang="zh-CN" altLang="en-US"/>
          </a:p>
        </p:txBody>
      </p:sp>
      <p:sp>
        <p:nvSpPr>
          <p:cNvPr id="6" name="页脚占位符 5">
            <a:extLst>
              <a:ext uri="{FF2B5EF4-FFF2-40B4-BE49-F238E27FC236}">
                <a16:creationId xmlns="" xmlns:a16="http://schemas.microsoft.com/office/drawing/2014/main" id="{F1F4766F-2024-4370-A7C5-DE2C212AB38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94060DB0-841A-430E-BD91-5019ADD583B4}"/>
              </a:ext>
            </a:extLst>
          </p:cNvPr>
          <p:cNvSpPr>
            <a:spLocks noGrp="1"/>
          </p:cNvSpPr>
          <p:nvPr>
            <p:ph type="sldNum" sz="quarter" idx="12"/>
          </p:nvPr>
        </p:nvSpPr>
        <p:spPr>
          <a:xfrm>
            <a:off x="8610600" y="6356350"/>
            <a:ext cx="2743200" cy="365125"/>
          </a:xfrm>
          <a:prstGeom prst="rect">
            <a:avLst/>
          </a:prstGeom>
        </p:spPr>
        <p:txBody>
          <a:bodyPr/>
          <a:lstStyle/>
          <a:p>
            <a:fld id="{02A96169-42AD-4292-AB32-394D24CB130C}" type="slidenum">
              <a:rPr lang="zh-CN" altLang="en-US" smtClean="0"/>
              <a:t>‹#›</a:t>
            </a:fld>
            <a:endParaRPr lang="zh-CN" altLang="en-US"/>
          </a:p>
        </p:txBody>
      </p:sp>
    </p:spTree>
    <p:extLst>
      <p:ext uri="{BB962C8B-B14F-4D97-AF65-F5344CB8AC3E}">
        <p14:creationId xmlns:p14="http://schemas.microsoft.com/office/powerpoint/2010/main" val="307172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CDE29F5-3E8F-432E-9DEA-2B3648DD4C2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D41E450C-340B-4BF2-BD48-E1BFEAEC89B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0785043A-A419-4C3E-8E32-BB4E82E37DA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7867AD92-67A5-45C3-8EDD-F55C112D8524}"/>
              </a:ext>
            </a:extLst>
          </p:cNvPr>
          <p:cNvSpPr>
            <a:spLocks noGrp="1"/>
          </p:cNvSpPr>
          <p:nvPr>
            <p:ph type="dt" sz="half" idx="10"/>
          </p:nvPr>
        </p:nvSpPr>
        <p:spPr>
          <a:xfrm>
            <a:off x="838200" y="6356350"/>
            <a:ext cx="2743200" cy="365125"/>
          </a:xfrm>
          <a:prstGeom prst="rect">
            <a:avLst/>
          </a:prstGeom>
        </p:spPr>
        <p:txBody>
          <a:bodyPr/>
          <a:lstStyle/>
          <a:p>
            <a:fld id="{A0820E68-F508-4918-9DCE-8D10699E89AF}" type="datetimeFigureOut">
              <a:rPr lang="zh-CN" altLang="en-US" smtClean="0"/>
              <a:t>2018/6/18</a:t>
            </a:fld>
            <a:endParaRPr lang="zh-CN" altLang="en-US"/>
          </a:p>
        </p:txBody>
      </p:sp>
      <p:sp>
        <p:nvSpPr>
          <p:cNvPr id="6" name="页脚占位符 5">
            <a:extLst>
              <a:ext uri="{FF2B5EF4-FFF2-40B4-BE49-F238E27FC236}">
                <a16:creationId xmlns="" xmlns:a16="http://schemas.microsoft.com/office/drawing/2014/main" id="{DAAFD038-B7CC-41B9-923B-A9019840546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4429A3AE-9323-49AC-B36D-9DE6F250B8A1}"/>
              </a:ext>
            </a:extLst>
          </p:cNvPr>
          <p:cNvSpPr>
            <a:spLocks noGrp="1"/>
          </p:cNvSpPr>
          <p:nvPr>
            <p:ph type="sldNum" sz="quarter" idx="12"/>
          </p:nvPr>
        </p:nvSpPr>
        <p:spPr>
          <a:xfrm>
            <a:off x="8610600" y="6356350"/>
            <a:ext cx="2743200" cy="365125"/>
          </a:xfrm>
          <a:prstGeom prst="rect">
            <a:avLst/>
          </a:prstGeom>
        </p:spPr>
        <p:txBody>
          <a:bodyPr/>
          <a:lstStyle/>
          <a:p>
            <a:fld id="{02A96169-42AD-4292-AB32-394D24CB130C}" type="slidenum">
              <a:rPr lang="zh-CN" altLang="en-US" smtClean="0"/>
              <a:t>‹#›</a:t>
            </a:fld>
            <a:endParaRPr lang="zh-CN" altLang="en-US"/>
          </a:p>
        </p:txBody>
      </p:sp>
    </p:spTree>
    <p:extLst>
      <p:ext uri="{BB962C8B-B14F-4D97-AF65-F5344CB8AC3E}">
        <p14:creationId xmlns:p14="http://schemas.microsoft.com/office/powerpoint/2010/main" val="3851972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4802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454797"/>
      </p:ext>
    </p:extLst>
  </p:cSld>
  <p:clrMap bg1="lt1" tx1="dk1" bg2="lt2" tx2="dk2" accent1="accent1" accent2="accent2" accent3="accent3" accent4="accent4" accent5="accent5" accent6="accent6" hlink="hlink" folHlink="folHlink"/>
  <p:sldLayoutIdLst>
    <p:sldLayoutId id="2147483685" r:id="rId1"/>
  </p:sldLayoutIdLst>
  <p:txStyles>
    <p:titleStyle>
      <a:lvl1pPr algn="l" defTabSz="914277"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70" indent="-228570" algn="l" defTabSz="9142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09" indent="-228570" algn="l" defTabSz="9142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47" indent="-228570" algn="l" defTabSz="9142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86" indent="-228570" algn="l" defTabSz="914277"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7125" indent="-228570" algn="l" defTabSz="914277"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4264" indent="-228570" algn="l" defTabSz="914277"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1402" indent="-228570" algn="l" defTabSz="914277"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8541" indent="-228570" algn="l" defTabSz="914277"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681" indent="-228570" algn="l" defTabSz="914277"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277" rtl="0" eaLnBrk="1" latinLnBrk="0" hangingPunct="1">
        <a:defRPr sz="1799" kern="1200">
          <a:solidFill>
            <a:schemeClr val="tx1"/>
          </a:solidFill>
          <a:latin typeface="+mn-lt"/>
          <a:ea typeface="+mn-ea"/>
          <a:cs typeface="+mn-cs"/>
        </a:defRPr>
      </a:lvl1pPr>
      <a:lvl2pPr marL="457139" algn="l" defTabSz="914277" rtl="0" eaLnBrk="1" latinLnBrk="0" hangingPunct="1">
        <a:defRPr sz="1799" kern="1200">
          <a:solidFill>
            <a:schemeClr val="tx1"/>
          </a:solidFill>
          <a:latin typeface="+mn-lt"/>
          <a:ea typeface="+mn-ea"/>
          <a:cs typeface="+mn-cs"/>
        </a:defRPr>
      </a:lvl2pPr>
      <a:lvl3pPr marL="914277" algn="l" defTabSz="914277" rtl="0" eaLnBrk="1" latinLnBrk="0" hangingPunct="1">
        <a:defRPr sz="1799" kern="1200">
          <a:solidFill>
            <a:schemeClr val="tx1"/>
          </a:solidFill>
          <a:latin typeface="+mn-lt"/>
          <a:ea typeface="+mn-ea"/>
          <a:cs typeface="+mn-cs"/>
        </a:defRPr>
      </a:lvl3pPr>
      <a:lvl4pPr marL="1371416" algn="l" defTabSz="914277" rtl="0" eaLnBrk="1" latinLnBrk="0" hangingPunct="1">
        <a:defRPr sz="1799" kern="1200">
          <a:solidFill>
            <a:schemeClr val="tx1"/>
          </a:solidFill>
          <a:latin typeface="+mn-lt"/>
          <a:ea typeface="+mn-ea"/>
          <a:cs typeface="+mn-cs"/>
        </a:defRPr>
      </a:lvl4pPr>
      <a:lvl5pPr marL="1828555" algn="l" defTabSz="914277" rtl="0" eaLnBrk="1" latinLnBrk="0" hangingPunct="1">
        <a:defRPr sz="1799" kern="1200">
          <a:solidFill>
            <a:schemeClr val="tx1"/>
          </a:solidFill>
          <a:latin typeface="+mn-lt"/>
          <a:ea typeface="+mn-ea"/>
          <a:cs typeface="+mn-cs"/>
        </a:defRPr>
      </a:lvl5pPr>
      <a:lvl6pPr marL="2285695" algn="l" defTabSz="914277" rtl="0" eaLnBrk="1" latinLnBrk="0" hangingPunct="1">
        <a:defRPr sz="1799" kern="1200">
          <a:solidFill>
            <a:schemeClr val="tx1"/>
          </a:solidFill>
          <a:latin typeface="+mn-lt"/>
          <a:ea typeface="+mn-ea"/>
          <a:cs typeface="+mn-cs"/>
        </a:defRPr>
      </a:lvl6pPr>
      <a:lvl7pPr marL="2742833" algn="l" defTabSz="914277" rtl="0" eaLnBrk="1" latinLnBrk="0" hangingPunct="1">
        <a:defRPr sz="1799" kern="1200">
          <a:solidFill>
            <a:schemeClr val="tx1"/>
          </a:solidFill>
          <a:latin typeface="+mn-lt"/>
          <a:ea typeface="+mn-ea"/>
          <a:cs typeface="+mn-cs"/>
        </a:defRPr>
      </a:lvl7pPr>
      <a:lvl8pPr marL="3199972" algn="l" defTabSz="914277" rtl="0" eaLnBrk="1" latinLnBrk="0" hangingPunct="1">
        <a:defRPr sz="1799" kern="1200">
          <a:solidFill>
            <a:schemeClr val="tx1"/>
          </a:solidFill>
          <a:latin typeface="+mn-lt"/>
          <a:ea typeface="+mn-ea"/>
          <a:cs typeface="+mn-cs"/>
        </a:defRPr>
      </a:lvl8pPr>
      <a:lvl9pPr marL="3657111" algn="l" defTabSz="914277"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3.xml"/><Relationship Id="rId5" Type="http://schemas.openxmlformats.org/officeDocument/2006/relationships/image" Target="../media/image20.jpe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microsoft.com/office/2007/relationships/hdphoto" Target="../media/hdphoto5.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 xmlns:a16="http://schemas.microsoft.com/office/drawing/2014/main" id="{62CD5196-2696-4A98-82F5-E42BA15F02F0}"/>
              </a:ext>
            </a:extLst>
          </p:cNvPr>
          <p:cNvGrpSpPr/>
          <p:nvPr/>
        </p:nvGrpSpPr>
        <p:grpSpPr>
          <a:xfrm>
            <a:off x="1791548" y="2557186"/>
            <a:ext cx="5726863" cy="1075014"/>
            <a:chOff x="3238500" y="2986973"/>
            <a:chExt cx="5729514" cy="986580"/>
          </a:xfrm>
        </p:grpSpPr>
        <p:sp>
          <p:nvSpPr>
            <p:cNvPr id="10" name="文本框 283">
              <a:extLst>
                <a:ext uri="{FF2B5EF4-FFF2-40B4-BE49-F238E27FC236}">
                  <a16:creationId xmlns="" xmlns:a16="http://schemas.microsoft.com/office/drawing/2014/main" id="{86A06541-ACB3-4710-825E-6CEA26D3924B}"/>
                </a:ext>
              </a:extLst>
            </p:cNvPr>
            <p:cNvSpPr txBox="1"/>
            <p:nvPr/>
          </p:nvSpPr>
          <p:spPr>
            <a:xfrm>
              <a:off x="3516671" y="2999120"/>
              <a:ext cx="5265415" cy="931818"/>
            </a:xfrm>
            <a:prstGeom prst="rect">
              <a:avLst/>
            </a:prstGeom>
            <a:noFill/>
            <a:ln>
              <a:noFill/>
            </a:ln>
          </p:spPr>
          <p:txBody>
            <a:bodyPr wrap="none" rtlCol="0">
              <a:spAutoFit/>
            </a:bodyPr>
            <a:lstStyle/>
            <a:p>
              <a:pPr algn="ctr"/>
              <a:r>
                <a:rPr lang="zh-CN" altLang="en-US" sz="5998" b="1" spc="600" dirty="0">
                  <a:solidFill>
                    <a:schemeClr val="tx1">
                      <a:lumMod val="65000"/>
                      <a:lumOff val="35000"/>
                    </a:schemeClr>
                  </a:solidFill>
                  <a:latin typeface="微软雅黑" pitchFamily="34" charset="-122"/>
                  <a:ea typeface="微软雅黑" pitchFamily="34" charset="-122"/>
                </a:rPr>
                <a:t>年中工作汇报</a:t>
              </a:r>
            </a:p>
          </p:txBody>
        </p:sp>
        <p:grpSp>
          <p:nvGrpSpPr>
            <p:cNvPr id="11" name="组合 10">
              <a:extLst>
                <a:ext uri="{FF2B5EF4-FFF2-40B4-BE49-F238E27FC236}">
                  <a16:creationId xmlns="" xmlns:a16="http://schemas.microsoft.com/office/drawing/2014/main" id="{E0806E69-1C79-4C64-9F8F-085E5B407D06}"/>
                </a:ext>
              </a:extLst>
            </p:cNvPr>
            <p:cNvGrpSpPr/>
            <p:nvPr/>
          </p:nvGrpSpPr>
          <p:grpSpPr>
            <a:xfrm>
              <a:off x="3238500" y="2986973"/>
              <a:ext cx="5729514" cy="986580"/>
              <a:chOff x="3200400" y="2986973"/>
              <a:chExt cx="5729514" cy="986580"/>
            </a:xfrm>
          </p:grpSpPr>
          <p:cxnSp>
            <p:nvCxnSpPr>
              <p:cNvPr id="12" name="直接连接符 11">
                <a:extLst>
                  <a:ext uri="{FF2B5EF4-FFF2-40B4-BE49-F238E27FC236}">
                    <a16:creationId xmlns="" xmlns:a16="http://schemas.microsoft.com/office/drawing/2014/main" id="{AADAB6A0-AE83-4322-B53C-9850F3BE472B}"/>
                  </a:ext>
                </a:extLst>
              </p:cNvPr>
              <p:cNvCxnSpPr/>
              <p:nvPr/>
            </p:nvCxnSpPr>
            <p:spPr>
              <a:xfrm>
                <a:off x="3214914" y="2986973"/>
                <a:ext cx="57150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CCA422FD-A9EF-4C98-B539-FAA8756A24E6}"/>
                  </a:ext>
                </a:extLst>
              </p:cNvPr>
              <p:cNvCxnSpPr/>
              <p:nvPr/>
            </p:nvCxnSpPr>
            <p:spPr>
              <a:xfrm>
                <a:off x="3200400" y="3973553"/>
                <a:ext cx="57150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
        <p:nvSpPr>
          <p:cNvPr id="14" name="文本框 283">
            <a:extLst>
              <a:ext uri="{FF2B5EF4-FFF2-40B4-BE49-F238E27FC236}">
                <a16:creationId xmlns="" xmlns:a16="http://schemas.microsoft.com/office/drawing/2014/main" id="{03FB7E39-24FC-4BDF-946A-7397554486B7}"/>
              </a:ext>
            </a:extLst>
          </p:cNvPr>
          <p:cNvSpPr txBox="1"/>
          <p:nvPr/>
        </p:nvSpPr>
        <p:spPr>
          <a:xfrm>
            <a:off x="3352551" y="1115701"/>
            <a:ext cx="2525050" cy="1353897"/>
          </a:xfrm>
          <a:prstGeom prst="rect">
            <a:avLst/>
          </a:prstGeom>
          <a:noFill/>
        </p:spPr>
        <p:txBody>
          <a:bodyPr wrap="none" rtlCol="0">
            <a:spAutoFit/>
          </a:bodyPr>
          <a:lstStyle/>
          <a:p>
            <a:pPr algn="ctr"/>
            <a:r>
              <a:rPr lang="en-US" altLang="zh-CN" sz="8198" b="1">
                <a:solidFill>
                  <a:srgbClr val="333F50"/>
                </a:solidFill>
                <a:latin typeface="Arial" panose="020B0604020202020204" pitchFamily="34" charset="0"/>
                <a:ea typeface="MStiffHei PRC UltraBold" panose="00000500000000000000" pitchFamily="2" charset="-122"/>
                <a:cs typeface="Arial" panose="020B0604020202020204" pitchFamily="34" charset="0"/>
              </a:rPr>
              <a:t>2018</a:t>
            </a:r>
            <a:endParaRPr lang="zh-CN" altLang="en-US" sz="8198" b="1" dirty="0">
              <a:solidFill>
                <a:srgbClr val="333F50"/>
              </a:solidFill>
              <a:latin typeface="Arial" panose="020B0604020202020204" pitchFamily="34" charset="0"/>
              <a:ea typeface="MStiffHei PRC UltraBold" panose="00000500000000000000" pitchFamily="2" charset="-122"/>
              <a:cs typeface="Arial" panose="020B0604020202020204" pitchFamily="34" charset="0"/>
            </a:endParaRPr>
          </a:p>
        </p:txBody>
      </p:sp>
      <p:sp>
        <p:nvSpPr>
          <p:cNvPr id="15" name="TextBox 23">
            <a:extLst>
              <a:ext uri="{FF2B5EF4-FFF2-40B4-BE49-F238E27FC236}">
                <a16:creationId xmlns="" xmlns:a16="http://schemas.microsoft.com/office/drawing/2014/main" id="{48889224-70F1-46A4-9A18-FC476276100E}"/>
              </a:ext>
            </a:extLst>
          </p:cNvPr>
          <p:cNvSpPr txBox="1"/>
          <p:nvPr/>
        </p:nvSpPr>
        <p:spPr>
          <a:xfrm>
            <a:off x="1929594" y="3751111"/>
            <a:ext cx="5436261" cy="573940"/>
          </a:xfrm>
          <a:prstGeom prst="rect">
            <a:avLst/>
          </a:prstGeom>
          <a:noFill/>
        </p:spPr>
        <p:txBody>
          <a:bodyPr wrap="square" rtlCol="0">
            <a:spAutoFit/>
          </a:bodyPr>
          <a:lstStyle/>
          <a:p>
            <a:pPr algn="ctr">
              <a:lnSpc>
                <a:spcPct val="150000"/>
              </a:lnSpc>
            </a:pPr>
            <a:r>
              <a:rPr lang="en-US" altLang="zh-CN" sz="1100" dirty="0">
                <a:solidFill>
                  <a:schemeClr val="bg1">
                    <a:lumMod val="50000"/>
                  </a:schemeClr>
                </a:solidFill>
                <a:latin typeface="Calibri" panose="020F0502020204030204" pitchFamily="34" charset="0"/>
                <a:ea typeface="微软雅黑" pitchFamily="34" charset="-122"/>
                <a:cs typeface="Calibri" panose="020F0502020204030204" pitchFamily="34" charset="0"/>
              </a:rPr>
              <a:t>Your content to play here, or through your copy, </a:t>
            </a:r>
          </a:p>
          <a:p>
            <a:pPr algn="ctr">
              <a:lnSpc>
                <a:spcPct val="150000"/>
              </a:lnSpc>
            </a:pPr>
            <a:r>
              <a:rPr lang="en-US" altLang="zh-CN" sz="1100" dirty="0">
                <a:solidFill>
                  <a:schemeClr val="bg1">
                    <a:lumMod val="50000"/>
                  </a:schemeClr>
                </a:solidFill>
                <a:latin typeface="Calibri" panose="020F0502020204030204" pitchFamily="34" charset="0"/>
                <a:ea typeface="微软雅黑" pitchFamily="34" charset="-122"/>
                <a:cs typeface="Calibri" panose="020F0502020204030204" pitchFamily="34" charset="0"/>
              </a:rPr>
              <a:t>paste in this box, and select only the text. Your content to play here, or through your copy, </a:t>
            </a:r>
            <a:endParaRPr lang="zh-CN" altLang="en-US" sz="1100" dirty="0">
              <a:solidFill>
                <a:schemeClr val="bg1">
                  <a:lumMod val="50000"/>
                </a:schemeClr>
              </a:solidFill>
              <a:latin typeface="Calibri" panose="020F0502020204030204" pitchFamily="34" charset="0"/>
              <a:ea typeface="微软雅黑" pitchFamily="34" charset="-122"/>
              <a:cs typeface="Calibri" panose="020F0502020204030204" pitchFamily="34" charset="0"/>
            </a:endParaRPr>
          </a:p>
        </p:txBody>
      </p:sp>
      <p:sp>
        <p:nvSpPr>
          <p:cNvPr id="20" name="椭圆 19">
            <a:extLst>
              <a:ext uri="{FF2B5EF4-FFF2-40B4-BE49-F238E27FC236}">
                <a16:creationId xmlns="" xmlns:a16="http://schemas.microsoft.com/office/drawing/2014/main" id="{4116A11E-3C31-420B-8C63-64D5FF9AA060}"/>
              </a:ext>
            </a:extLst>
          </p:cNvPr>
          <p:cNvSpPr>
            <a:spLocks noChangeAspect="1"/>
          </p:cNvSpPr>
          <p:nvPr/>
        </p:nvSpPr>
        <p:spPr>
          <a:xfrm>
            <a:off x="3653446" y="4628662"/>
            <a:ext cx="108001" cy="108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88AAE"/>
              </a:solidFill>
            </a:endParaRPr>
          </a:p>
        </p:txBody>
      </p:sp>
      <p:sp>
        <p:nvSpPr>
          <p:cNvPr id="21" name="椭圆 20">
            <a:extLst>
              <a:ext uri="{FF2B5EF4-FFF2-40B4-BE49-F238E27FC236}">
                <a16:creationId xmlns="" xmlns:a16="http://schemas.microsoft.com/office/drawing/2014/main" id="{8A841CD4-F78A-461D-8513-3C10E9651812}"/>
              </a:ext>
            </a:extLst>
          </p:cNvPr>
          <p:cNvSpPr>
            <a:spLocks noChangeAspect="1"/>
          </p:cNvSpPr>
          <p:nvPr/>
        </p:nvSpPr>
        <p:spPr>
          <a:xfrm>
            <a:off x="4005045" y="4628662"/>
            <a:ext cx="108001" cy="108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88AAE"/>
              </a:solidFill>
            </a:endParaRPr>
          </a:p>
        </p:txBody>
      </p:sp>
      <p:sp>
        <p:nvSpPr>
          <p:cNvPr id="22" name="椭圆 21">
            <a:extLst>
              <a:ext uri="{FF2B5EF4-FFF2-40B4-BE49-F238E27FC236}">
                <a16:creationId xmlns="" xmlns:a16="http://schemas.microsoft.com/office/drawing/2014/main" id="{B6C090A6-E826-428D-AE55-43DD1FE4A731}"/>
              </a:ext>
            </a:extLst>
          </p:cNvPr>
          <p:cNvSpPr>
            <a:spLocks noChangeAspect="1"/>
          </p:cNvSpPr>
          <p:nvPr/>
        </p:nvSpPr>
        <p:spPr>
          <a:xfrm>
            <a:off x="4356643" y="4628662"/>
            <a:ext cx="108001" cy="108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88AAE"/>
              </a:solidFill>
            </a:endParaRPr>
          </a:p>
        </p:txBody>
      </p:sp>
      <p:sp>
        <p:nvSpPr>
          <p:cNvPr id="23" name="椭圆 22">
            <a:extLst>
              <a:ext uri="{FF2B5EF4-FFF2-40B4-BE49-F238E27FC236}">
                <a16:creationId xmlns="" xmlns:a16="http://schemas.microsoft.com/office/drawing/2014/main" id="{5712FB6D-2DF4-48AB-B573-B27BDBE4C7F4}"/>
              </a:ext>
            </a:extLst>
          </p:cNvPr>
          <p:cNvSpPr>
            <a:spLocks noChangeAspect="1"/>
          </p:cNvSpPr>
          <p:nvPr/>
        </p:nvSpPr>
        <p:spPr>
          <a:xfrm>
            <a:off x="4694139" y="4628662"/>
            <a:ext cx="108001" cy="108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88AAE"/>
              </a:solidFill>
            </a:endParaRPr>
          </a:p>
        </p:txBody>
      </p:sp>
      <p:sp>
        <p:nvSpPr>
          <p:cNvPr id="24" name="椭圆 23">
            <a:extLst>
              <a:ext uri="{FF2B5EF4-FFF2-40B4-BE49-F238E27FC236}">
                <a16:creationId xmlns="" xmlns:a16="http://schemas.microsoft.com/office/drawing/2014/main" id="{5F4D77CA-2759-4490-A3D7-F4CBFC93B469}"/>
              </a:ext>
            </a:extLst>
          </p:cNvPr>
          <p:cNvSpPr>
            <a:spLocks noChangeAspect="1"/>
          </p:cNvSpPr>
          <p:nvPr/>
        </p:nvSpPr>
        <p:spPr>
          <a:xfrm>
            <a:off x="5009781" y="4628662"/>
            <a:ext cx="108001" cy="108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88AAE"/>
              </a:solidFill>
            </a:endParaRPr>
          </a:p>
        </p:txBody>
      </p:sp>
      <p:sp>
        <p:nvSpPr>
          <p:cNvPr id="25" name="椭圆 24">
            <a:extLst>
              <a:ext uri="{FF2B5EF4-FFF2-40B4-BE49-F238E27FC236}">
                <a16:creationId xmlns="" xmlns:a16="http://schemas.microsoft.com/office/drawing/2014/main" id="{5D3E4C48-5C51-4C2D-9707-77388AD4EE72}"/>
              </a:ext>
            </a:extLst>
          </p:cNvPr>
          <p:cNvSpPr>
            <a:spLocks noChangeAspect="1"/>
          </p:cNvSpPr>
          <p:nvPr/>
        </p:nvSpPr>
        <p:spPr>
          <a:xfrm>
            <a:off x="5339177" y="4628526"/>
            <a:ext cx="108001" cy="108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88AAE"/>
              </a:solidFill>
            </a:endParaRPr>
          </a:p>
        </p:txBody>
      </p:sp>
      <p:pic>
        <p:nvPicPr>
          <p:cNvPr id="26" name="William Joseph - Radioactive">
            <a:hlinkClick r:id="" action="ppaction://media"/>
            <a:extLst>
              <a:ext uri="{FF2B5EF4-FFF2-40B4-BE49-F238E27FC236}">
                <a16:creationId xmlns="" xmlns:a16="http://schemas.microsoft.com/office/drawing/2014/main" id="{189F61AC-66E4-42D5-8302-E84557C184B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733425"/>
            <a:ext cx="609600" cy="609600"/>
          </a:xfrm>
          <a:prstGeom prst="rect">
            <a:avLst/>
          </a:prstGeom>
        </p:spPr>
      </p:pic>
      <p:sp>
        <p:nvSpPr>
          <p:cNvPr id="2" name="直角三角形 1">
            <a:extLst>
              <a:ext uri="{FF2B5EF4-FFF2-40B4-BE49-F238E27FC236}">
                <a16:creationId xmlns="" xmlns:a16="http://schemas.microsoft.com/office/drawing/2014/main" id="{FDCF832E-24E1-4C1B-B4F1-E098640A7969}"/>
              </a:ext>
            </a:extLst>
          </p:cNvPr>
          <p:cNvSpPr/>
          <p:nvPr/>
        </p:nvSpPr>
        <p:spPr>
          <a:xfrm rot="5400000">
            <a:off x="0" y="1955"/>
            <a:ext cx="1781169" cy="1781169"/>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 xmlns:a16="http://schemas.microsoft.com/office/drawing/2014/main" id="{3DF9A406-8A42-4A93-9641-3AF6CA3A0EFE}"/>
              </a:ext>
            </a:extLst>
          </p:cNvPr>
          <p:cNvCxnSpPr/>
          <p:nvPr/>
        </p:nvCxnSpPr>
        <p:spPr>
          <a:xfrm flipH="1">
            <a:off x="1085850" y="0"/>
            <a:ext cx="1047750" cy="10477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任意多边形: 形状 27">
            <a:extLst>
              <a:ext uri="{FF2B5EF4-FFF2-40B4-BE49-F238E27FC236}">
                <a16:creationId xmlns="" xmlns:a16="http://schemas.microsoft.com/office/drawing/2014/main" id="{6E86CCE0-163A-4D22-B677-CB436A5B3224}"/>
              </a:ext>
            </a:extLst>
          </p:cNvPr>
          <p:cNvSpPr/>
          <p:nvPr/>
        </p:nvSpPr>
        <p:spPr>
          <a:xfrm rot="18896655">
            <a:off x="-1102307" y="1254335"/>
            <a:ext cx="5526860" cy="822312"/>
          </a:xfrm>
          <a:custGeom>
            <a:avLst/>
            <a:gdLst>
              <a:gd name="connsiteX0" fmla="*/ 5526860 w 5526860"/>
              <a:gd name="connsiteY0" fmla="*/ 822312 h 822312"/>
              <a:gd name="connsiteX1" fmla="*/ 0 w 5526860"/>
              <a:gd name="connsiteY1" fmla="*/ 822312 h 822312"/>
              <a:gd name="connsiteX2" fmla="*/ 823914 w 5526860"/>
              <a:gd name="connsiteY2" fmla="*/ 0 h 822312"/>
              <a:gd name="connsiteX3" fmla="*/ 4706146 w 5526860"/>
              <a:gd name="connsiteY3" fmla="*/ 0 h 822312"/>
            </a:gdLst>
            <a:ahLst/>
            <a:cxnLst>
              <a:cxn ang="0">
                <a:pos x="connsiteX0" y="connsiteY0"/>
              </a:cxn>
              <a:cxn ang="0">
                <a:pos x="connsiteX1" y="connsiteY1"/>
              </a:cxn>
              <a:cxn ang="0">
                <a:pos x="connsiteX2" y="connsiteY2"/>
              </a:cxn>
              <a:cxn ang="0">
                <a:pos x="connsiteX3" y="connsiteY3"/>
              </a:cxn>
            </a:cxnLst>
            <a:rect l="l" t="t" r="r" b="b"/>
            <a:pathLst>
              <a:path w="5526860" h="822312">
                <a:moveTo>
                  <a:pt x="5526860" y="822312"/>
                </a:moveTo>
                <a:lnTo>
                  <a:pt x="0" y="822312"/>
                </a:lnTo>
                <a:lnTo>
                  <a:pt x="823914" y="0"/>
                </a:lnTo>
                <a:lnTo>
                  <a:pt x="4706146"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 xmlns:a16="http://schemas.microsoft.com/office/drawing/2014/main" id="{63A41914-96B4-40B4-8D59-B91F49B80AE6}"/>
              </a:ext>
            </a:extLst>
          </p:cNvPr>
          <p:cNvSpPr/>
          <p:nvPr/>
        </p:nvSpPr>
        <p:spPr>
          <a:xfrm rot="18896655">
            <a:off x="4520882" y="3311435"/>
            <a:ext cx="9524874" cy="1287359"/>
          </a:xfrm>
          <a:custGeom>
            <a:avLst/>
            <a:gdLst>
              <a:gd name="connsiteX0" fmla="*/ 9524874 w 9524874"/>
              <a:gd name="connsiteY0" fmla="*/ 0 h 1287359"/>
              <a:gd name="connsiteX1" fmla="*/ 8235008 w 9524874"/>
              <a:gd name="connsiteY1" fmla="*/ 1287359 h 1287359"/>
              <a:gd name="connsiteX2" fmla="*/ 1284856 w 9524874"/>
              <a:gd name="connsiteY2" fmla="*/ 1287359 h 1287359"/>
              <a:gd name="connsiteX3" fmla="*/ 0 w 9524874"/>
              <a:gd name="connsiteY3" fmla="*/ 0 h 1287359"/>
            </a:gdLst>
            <a:ahLst/>
            <a:cxnLst>
              <a:cxn ang="0">
                <a:pos x="connsiteX0" y="connsiteY0"/>
              </a:cxn>
              <a:cxn ang="0">
                <a:pos x="connsiteX1" y="connsiteY1"/>
              </a:cxn>
              <a:cxn ang="0">
                <a:pos x="connsiteX2" y="connsiteY2"/>
              </a:cxn>
              <a:cxn ang="0">
                <a:pos x="connsiteX3" y="connsiteY3"/>
              </a:cxn>
            </a:cxnLst>
            <a:rect l="l" t="t" r="r" b="b"/>
            <a:pathLst>
              <a:path w="9524874" h="1287359">
                <a:moveTo>
                  <a:pt x="9524874" y="0"/>
                </a:moveTo>
                <a:lnTo>
                  <a:pt x="8235008" y="1287359"/>
                </a:lnTo>
                <a:lnTo>
                  <a:pt x="1284856" y="1287359"/>
                </a:lnTo>
                <a:lnTo>
                  <a:pt x="0" y="0"/>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a:extLst>
              <a:ext uri="{FF2B5EF4-FFF2-40B4-BE49-F238E27FC236}">
                <a16:creationId xmlns="" xmlns:a16="http://schemas.microsoft.com/office/drawing/2014/main" id="{8A4CA045-4572-4C68-96C6-A6F49E675FF4}"/>
              </a:ext>
            </a:extLst>
          </p:cNvPr>
          <p:cNvCxnSpPr>
            <a:cxnSpLocks/>
          </p:cNvCxnSpPr>
          <p:nvPr/>
        </p:nvCxnSpPr>
        <p:spPr>
          <a:xfrm flipH="1">
            <a:off x="5109320" y="3717395"/>
            <a:ext cx="3163823" cy="31638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任意多边形: 形状 36">
            <a:extLst>
              <a:ext uri="{FF2B5EF4-FFF2-40B4-BE49-F238E27FC236}">
                <a16:creationId xmlns="" xmlns:a16="http://schemas.microsoft.com/office/drawing/2014/main" id="{E058A995-9C5F-4C61-9624-B4FB3E7714F1}"/>
              </a:ext>
            </a:extLst>
          </p:cNvPr>
          <p:cNvSpPr/>
          <p:nvPr/>
        </p:nvSpPr>
        <p:spPr>
          <a:xfrm rot="18896655">
            <a:off x="9735693" y="374862"/>
            <a:ext cx="2385872" cy="523053"/>
          </a:xfrm>
          <a:custGeom>
            <a:avLst/>
            <a:gdLst>
              <a:gd name="connsiteX0" fmla="*/ 1863836 w 2385872"/>
              <a:gd name="connsiteY0" fmla="*/ 0 h 523053"/>
              <a:gd name="connsiteX1" fmla="*/ 2385872 w 2385872"/>
              <a:gd name="connsiteY1" fmla="*/ 523053 h 523053"/>
              <a:gd name="connsiteX2" fmla="*/ 0 w 2385872"/>
              <a:gd name="connsiteY2" fmla="*/ 523053 h 523053"/>
              <a:gd name="connsiteX3" fmla="*/ 504365 w 2385872"/>
              <a:gd name="connsiteY3" fmla="*/ 0 h 523053"/>
            </a:gdLst>
            <a:ahLst/>
            <a:cxnLst>
              <a:cxn ang="0">
                <a:pos x="connsiteX0" y="connsiteY0"/>
              </a:cxn>
              <a:cxn ang="0">
                <a:pos x="connsiteX1" y="connsiteY1"/>
              </a:cxn>
              <a:cxn ang="0">
                <a:pos x="connsiteX2" y="connsiteY2"/>
              </a:cxn>
              <a:cxn ang="0">
                <a:pos x="connsiteX3" y="connsiteY3"/>
              </a:cxn>
            </a:cxnLst>
            <a:rect l="l" t="t" r="r" b="b"/>
            <a:pathLst>
              <a:path w="2385872" h="523053">
                <a:moveTo>
                  <a:pt x="1863836" y="0"/>
                </a:moveTo>
                <a:lnTo>
                  <a:pt x="2385872" y="523053"/>
                </a:lnTo>
                <a:lnTo>
                  <a:pt x="0" y="523053"/>
                </a:lnTo>
                <a:lnTo>
                  <a:pt x="504365"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 xmlns:a16="http://schemas.microsoft.com/office/drawing/2014/main" id="{05C47100-206A-45CB-A1FE-6041F42EF0BF}"/>
              </a:ext>
            </a:extLst>
          </p:cNvPr>
          <p:cNvPicPr>
            <a:picLocks noChangeAspect="1"/>
          </p:cNvPicPr>
          <p:nvPr/>
        </p:nvPicPr>
        <p:blipFill>
          <a:blip r:embed="rId6" cstate="email">
            <a:extLst>
              <a:ext uri="{BEBA8EAE-BF5A-486C-A8C5-ECC9F3942E4B}">
                <a14:imgProps xmlns:a14="http://schemas.microsoft.com/office/drawing/2010/main">
                  <a14:imgLayer r:embed="rId7">
                    <a14:imgEffect>
                      <a14:saturation sat="33000"/>
                    </a14:imgEffect>
                  </a14:imgLayer>
                </a14:imgProps>
              </a:ext>
              <a:ext uri="{28A0092B-C50C-407E-A947-70E740481C1C}">
                <a14:useLocalDpi xmlns:a14="http://schemas.microsoft.com/office/drawing/2010/main"/>
              </a:ext>
            </a:extLst>
          </a:blip>
          <a:srcRect/>
          <a:stretch>
            <a:fillRect/>
          </a:stretch>
        </p:blipFill>
        <p:spPr>
          <a:xfrm>
            <a:off x="7264401" y="1930400"/>
            <a:ext cx="4927600" cy="4927600"/>
          </a:xfrm>
          <a:custGeom>
            <a:avLst/>
            <a:gdLst>
              <a:gd name="connsiteX0" fmla="*/ 4882656 w 4882656"/>
              <a:gd name="connsiteY0" fmla="*/ 0 h 4882656"/>
              <a:gd name="connsiteX1" fmla="*/ 4882656 w 4882656"/>
              <a:gd name="connsiteY1" fmla="*/ 4882656 h 4882656"/>
              <a:gd name="connsiteX2" fmla="*/ 0 w 4882656"/>
              <a:gd name="connsiteY2" fmla="*/ 4882656 h 4882656"/>
            </a:gdLst>
            <a:ahLst/>
            <a:cxnLst>
              <a:cxn ang="0">
                <a:pos x="connsiteX0" y="connsiteY0"/>
              </a:cxn>
              <a:cxn ang="0">
                <a:pos x="connsiteX1" y="connsiteY1"/>
              </a:cxn>
              <a:cxn ang="0">
                <a:pos x="connsiteX2" y="connsiteY2"/>
              </a:cxn>
            </a:cxnLst>
            <a:rect l="l" t="t" r="r" b="b"/>
            <a:pathLst>
              <a:path w="4882656" h="4882656">
                <a:moveTo>
                  <a:pt x="4882656" y="0"/>
                </a:moveTo>
                <a:lnTo>
                  <a:pt x="4882656" y="4882656"/>
                </a:lnTo>
                <a:lnTo>
                  <a:pt x="0" y="4882656"/>
                </a:lnTo>
                <a:close/>
              </a:path>
            </a:pathLst>
          </a:custGeom>
        </p:spPr>
      </p:pic>
      <p:sp>
        <p:nvSpPr>
          <p:cNvPr id="3" name="矩形: 圆角 2">
            <a:extLst>
              <a:ext uri="{FF2B5EF4-FFF2-40B4-BE49-F238E27FC236}">
                <a16:creationId xmlns="" xmlns:a16="http://schemas.microsoft.com/office/drawing/2014/main" id="{5B0E7797-1915-46E0-AB2D-1D20546AA66C}"/>
              </a:ext>
            </a:extLst>
          </p:cNvPr>
          <p:cNvSpPr/>
          <p:nvPr/>
        </p:nvSpPr>
        <p:spPr>
          <a:xfrm>
            <a:off x="3653446" y="5006323"/>
            <a:ext cx="1793732" cy="451270"/>
          </a:xfrm>
          <a:prstGeom prst="round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1CA0AE1A-6C22-443B-91BB-B601E6C3EA0E}"/>
              </a:ext>
            </a:extLst>
          </p:cNvPr>
          <p:cNvSpPr txBox="1"/>
          <p:nvPr/>
        </p:nvSpPr>
        <p:spPr>
          <a:xfrm>
            <a:off x="3761447" y="5047292"/>
            <a:ext cx="1577730" cy="369332"/>
          </a:xfrm>
          <a:prstGeom prst="rect">
            <a:avLst/>
          </a:prstGeom>
          <a:noFill/>
        </p:spPr>
        <p:txBody>
          <a:bodyPr wrap="square" rtlCol="0">
            <a:spAutoFit/>
          </a:bodyPr>
          <a:lstStyle/>
          <a:p>
            <a:r>
              <a:rPr lang="zh-CN" altLang="en-US">
                <a:solidFill>
                  <a:schemeClr val="bg1"/>
                </a:solidFill>
                <a:latin typeface="微软雅黑" panose="020B0503020204020204" pitchFamily="34" charset="-122"/>
                <a:ea typeface="微软雅黑" panose="020B0503020204020204" pitchFamily="34" charset="-122"/>
              </a:rPr>
              <a:t>汇报人：小白</a:t>
            </a:r>
          </a:p>
        </p:txBody>
      </p:sp>
    </p:spTree>
    <p:extLst>
      <p:ext uri="{BB962C8B-B14F-4D97-AF65-F5344CB8AC3E}">
        <p14:creationId xmlns:p14="http://schemas.microsoft.com/office/powerpoint/2010/main" val="399178041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6"/>
                                        </p:tgtEl>
                                      </p:cBhvr>
                                    </p:cmd>
                                  </p:childTnLst>
                                </p:cTn>
                              </p:par>
                            </p:childTnLst>
                          </p:cTn>
                        </p:par>
                        <p:par>
                          <p:cTn id="7" fill="hold">
                            <p:stCondLst>
                              <p:cond delay="0"/>
                            </p:stCondLst>
                            <p:childTnLst>
                              <p:par>
                                <p:cTn id="8" presetID="2" presetClass="entr" presetSubtype="1"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ppt_x"/>
                                          </p:val>
                                        </p:tav>
                                        <p:tav tm="100000">
                                          <p:val>
                                            <p:strVal val="#ppt_x"/>
                                          </p:val>
                                        </p:tav>
                                      </p:tavLst>
                                    </p:anim>
                                    <p:anim calcmode="lin" valueType="num">
                                      <p:cBhvr additive="base">
                                        <p:cTn id="11" dur="500" fill="hold"/>
                                        <p:tgtEl>
                                          <p:spTgt spid="9"/>
                                        </p:tgtEl>
                                        <p:attrNameLst>
                                          <p:attrName>ppt_y</p:attrName>
                                        </p:attrNameLst>
                                      </p:cBhvr>
                                      <p:tavLst>
                                        <p:tav tm="0">
                                          <p:val>
                                            <p:strVal val="0-#ppt_h/2"/>
                                          </p:val>
                                        </p:tav>
                                        <p:tav tm="100000">
                                          <p:val>
                                            <p:strVal val="#ppt_y"/>
                                          </p:val>
                                        </p:tav>
                                      </p:tavLst>
                                    </p:anim>
                                  </p:childTnLst>
                                </p:cTn>
                              </p:par>
                              <p:par>
                                <p:cTn id="12" presetID="42" presetClass="entr" presetSubtype="0" fill="hold" grpId="0" nodeType="withEffect">
                                  <p:stCondLst>
                                    <p:cond delay="25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par>
                          <p:cTn id="17" fill="hold">
                            <p:stCondLst>
                              <p:cond delay="125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15"/>
                                        </p:tgtEl>
                                        <p:attrNameLst>
                                          <p:attrName>style.visibility</p:attrName>
                                        </p:attrNameLst>
                                      </p:cBhvr>
                                      <p:to>
                                        <p:strVal val="visible"/>
                                      </p:to>
                                    </p:set>
                                    <p:animEffect transition="in" filter="wipe(left)">
                                      <p:cBhvr>
                                        <p:cTn id="20" dur="2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 repeatCount="indefinite" fill="hold" display="0">
                  <p:stCondLst>
                    <p:cond delay="indefinite"/>
                  </p:stCondLst>
                  <p:endCondLst>
                    <p:cond evt="onStopAudio" delay="0">
                      <p:tgtEl>
                        <p:sldTgt/>
                      </p:tgtEl>
                    </p:cond>
                  </p:endCondLst>
                </p:cTn>
                <p:tgtEl>
                  <p:spTgt spid="26"/>
                </p:tgtEl>
              </p:cMediaNode>
            </p:audio>
          </p:childTnLst>
        </p:cTn>
      </p:par>
    </p:tnLst>
    <p:bldLst>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1">
            <a:extLst>
              <a:ext uri="{FF2B5EF4-FFF2-40B4-BE49-F238E27FC236}">
                <a16:creationId xmlns="" xmlns:a16="http://schemas.microsoft.com/office/drawing/2014/main" id="{D25D5374-E0C4-49AB-B59B-8162B264B794}"/>
              </a:ext>
            </a:extLst>
          </p:cNvPr>
          <p:cNvSpPr/>
          <p:nvPr/>
        </p:nvSpPr>
        <p:spPr>
          <a:xfrm>
            <a:off x="4049725" y="2329619"/>
            <a:ext cx="6211875" cy="1048463"/>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sp>
        <p:nvSpPr>
          <p:cNvPr id="5" name="矩形 3">
            <a:extLst>
              <a:ext uri="{FF2B5EF4-FFF2-40B4-BE49-F238E27FC236}">
                <a16:creationId xmlns="" xmlns:a16="http://schemas.microsoft.com/office/drawing/2014/main" id="{5A30B04A-D737-444E-B097-0874FF4A44A5}"/>
              </a:ext>
            </a:extLst>
          </p:cNvPr>
          <p:cNvSpPr/>
          <p:nvPr/>
        </p:nvSpPr>
        <p:spPr>
          <a:xfrm>
            <a:off x="2088346" y="2165483"/>
            <a:ext cx="2332259" cy="1395579"/>
          </a:xfrm>
          <a:custGeom>
            <a:avLst/>
            <a:gdLst/>
            <a:ahLst/>
            <a:cxnLst/>
            <a:rect l="l" t="t" r="r" b="b"/>
            <a:pathLst>
              <a:path w="2660146" h="1656184">
                <a:moveTo>
                  <a:pt x="443774" y="0"/>
                </a:moveTo>
                <a:lnTo>
                  <a:pt x="2660146" y="0"/>
                </a:lnTo>
                <a:lnTo>
                  <a:pt x="2216373" y="1656184"/>
                </a:lnTo>
                <a:lnTo>
                  <a:pt x="0" y="1656184"/>
                </a:lnTo>
                <a:close/>
              </a:path>
            </a:pathLst>
          </a:custGeom>
          <a:solidFill>
            <a:schemeClr val="tx2"/>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dirty="0">
              <a:solidFill>
                <a:sysClr val="window" lastClr="FFFFFF"/>
              </a:solidFill>
              <a:latin typeface="Calibri"/>
              <a:ea typeface="宋体"/>
            </a:endParaRPr>
          </a:p>
        </p:txBody>
      </p:sp>
      <p:sp>
        <p:nvSpPr>
          <p:cNvPr id="6" name="矩形 21">
            <a:extLst>
              <a:ext uri="{FF2B5EF4-FFF2-40B4-BE49-F238E27FC236}">
                <a16:creationId xmlns="" xmlns:a16="http://schemas.microsoft.com/office/drawing/2014/main" id="{F29450DD-2E2C-45A8-8591-1432BD682C72}"/>
              </a:ext>
            </a:extLst>
          </p:cNvPr>
          <p:cNvSpPr/>
          <p:nvPr/>
        </p:nvSpPr>
        <p:spPr>
          <a:xfrm>
            <a:off x="2088346" y="3554881"/>
            <a:ext cx="6211875" cy="1048463"/>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sp>
        <p:nvSpPr>
          <p:cNvPr id="8" name="矩形 3">
            <a:extLst>
              <a:ext uri="{FF2B5EF4-FFF2-40B4-BE49-F238E27FC236}">
                <a16:creationId xmlns="" xmlns:a16="http://schemas.microsoft.com/office/drawing/2014/main" id="{EF119CF4-C369-43BA-B3C9-0854A9B27FF0}"/>
              </a:ext>
            </a:extLst>
          </p:cNvPr>
          <p:cNvSpPr/>
          <p:nvPr/>
        </p:nvSpPr>
        <p:spPr>
          <a:xfrm>
            <a:off x="7877734" y="3305590"/>
            <a:ext cx="2332259" cy="1441496"/>
          </a:xfrm>
          <a:custGeom>
            <a:avLst/>
            <a:gdLst/>
            <a:ahLst/>
            <a:cxnLst/>
            <a:rect l="l" t="t" r="r" b="b"/>
            <a:pathLst>
              <a:path w="2660146" h="1656184">
                <a:moveTo>
                  <a:pt x="443774" y="0"/>
                </a:moveTo>
                <a:lnTo>
                  <a:pt x="2660146" y="0"/>
                </a:lnTo>
                <a:lnTo>
                  <a:pt x="2216373" y="1656184"/>
                </a:lnTo>
                <a:lnTo>
                  <a:pt x="0" y="1656184"/>
                </a:lnTo>
                <a:close/>
              </a:path>
            </a:pathLst>
          </a:custGeom>
          <a:solidFill>
            <a:schemeClr val="tx1">
              <a:lumMod val="50000"/>
              <a:lumOff val="50000"/>
            </a:schemeClr>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dirty="0">
              <a:solidFill>
                <a:sysClr val="window" lastClr="FFFFFF"/>
              </a:solidFill>
              <a:latin typeface="Calibri"/>
              <a:ea typeface="宋体"/>
            </a:endParaRPr>
          </a:p>
        </p:txBody>
      </p:sp>
      <p:sp>
        <p:nvSpPr>
          <p:cNvPr id="9" name="矩形 21">
            <a:extLst>
              <a:ext uri="{FF2B5EF4-FFF2-40B4-BE49-F238E27FC236}">
                <a16:creationId xmlns="" xmlns:a16="http://schemas.microsoft.com/office/drawing/2014/main" id="{40772383-93E4-4153-909C-27A68E92EAAE}"/>
              </a:ext>
            </a:extLst>
          </p:cNvPr>
          <p:cNvSpPr/>
          <p:nvPr/>
        </p:nvSpPr>
        <p:spPr>
          <a:xfrm>
            <a:off x="4049725" y="4747086"/>
            <a:ext cx="6211875" cy="1048463"/>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sp>
        <p:nvSpPr>
          <p:cNvPr id="10" name="矩形 3">
            <a:extLst>
              <a:ext uri="{FF2B5EF4-FFF2-40B4-BE49-F238E27FC236}">
                <a16:creationId xmlns="" xmlns:a16="http://schemas.microsoft.com/office/drawing/2014/main" id="{4D3352A2-0818-49EF-9DF4-150C235EB0E5}"/>
              </a:ext>
            </a:extLst>
          </p:cNvPr>
          <p:cNvSpPr/>
          <p:nvPr/>
        </p:nvSpPr>
        <p:spPr>
          <a:xfrm>
            <a:off x="2088346" y="4582950"/>
            <a:ext cx="2332259" cy="1395579"/>
          </a:xfrm>
          <a:custGeom>
            <a:avLst/>
            <a:gdLst/>
            <a:ahLst/>
            <a:cxnLst/>
            <a:rect l="l" t="t" r="r" b="b"/>
            <a:pathLst>
              <a:path w="2660146" h="1656184">
                <a:moveTo>
                  <a:pt x="443774" y="0"/>
                </a:moveTo>
                <a:lnTo>
                  <a:pt x="2660146" y="0"/>
                </a:lnTo>
                <a:lnTo>
                  <a:pt x="2216373" y="1656184"/>
                </a:lnTo>
                <a:lnTo>
                  <a:pt x="0" y="1656184"/>
                </a:lnTo>
                <a:close/>
              </a:path>
            </a:pathLst>
          </a:custGeom>
          <a:solidFill>
            <a:schemeClr val="tx2"/>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sp>
        <p:nvSpPr>
          <p:cNvPr id="11" name="TextBox 10">
            <a:extLst>
              <a:ext uri="{FF2B5EF4-FFF2-40B4-BE49-F238E27FC236}">
                <a16:creationId xmlns="" xmlns:a16="http://schemas.microsoft.com/office/drawing/2014/main" id="{4545F06B-030F-43BB-8CE5-79DC0195103D}"/>
              </a:ext>
            </a:extLst>
          </p:cNvPr>
          <p:cNvSpPr txBox="1"/>
          <p:nvPr/>
        </p:nvSpPr>
        <p:spPr>
          <a:xfrm>
            <a:off x="2714386" y="2501431"/>
            <a:ext cx="1144662" cy="567546"/>
          </a:xfrm>
          <a:prstGeom prst="rect">
            <a:avLst/>
          </a:prstGeom>
          <a:noFill/>
        </p:spPr>
        <p:txBody>
          <a:bodyPr wrap="square" lIns="121890" tIns="60945" rIns="121890" bIns="60945" rtlCol="0">
            <a:spAutoFit/>
          </a:bodyPr>
          <a:lstStyle/>
          <a:p>
            <a:pPr fontAlgn="auto">
              <a:spcBef>
                <a:spcPts val="0"/>
              </a:spcBef>
              <a:spcAft>
                <a:spcPts val="0"/>
              </a:spcAft>
              <a:defRPr/>
            </a:pPr>
            <a:r>
              <a:rPr lang="zh-CN" altLang="en-US" kern="0" dirty="0">
                <a:solidFill>
                  <a:sysClr val="window" lastClr="FFFFFF"/>
                </a:solidFill>
                <a:latin typeface="微软雅黑" pitchFamily="34" charset="-122"/>
                <a:ea typeface="微软雅黑" pitchFamily="34" charset="-122"/>
              </a:rPr>
              <a:t>添加文字内容</a:t>
            </a:r>
          </a:p>
        </p:txBody>
      </p:sp>
      <p:sp>
        <p:nvSpPr>
          <p:cNvPr id="12" name="TextBox 11">
            <a:extLst>
              <a:ext uri="{FF2B5EF4-FFF2-40B4-BE49-F238E27FC236}">
                <a16:creationId xmlns="" xmlns:a16="http://schemas.microsoft.com/office/drawing/2014/main" id="{65777A47-BF5F-48AF-AAA8-E39B22FD5CDE}"/>
              </a:ext>
            </a:extLst>
          </p:cNvPr>
          <p:cNvSpPr txBox="1"/>
          <p:nvPr/>
        </p:nvSpPr>
        <p:spPr>
          <a:xfrm>
            <a:off x="8503774" y="3724923"/>
            <a:ext cx="1144662" cy="567546"/>
          </a:xfrm>
          <a:prstGeom prst="rect">
            <a:avLst/>
          </a:prstGeom>
          <a:noFill/>
        </p:spPr>
        <p:txBody>
          <a:bodyPr wrap="square" lIns="121890" tIns="60945" rIns="121890" bIns="60945" rtlCol="0">
            <a:spAutoFit/>
          </a:bodyPr>
          <a:lstStyle/>
          <a:p>
            <a:pPr fontAlgn="auto">
              <a:spcBef>
                <a:spcPts val="0"/>
              </a:spcBef>
              <a:spcAft>
                <a:spcPts val="0"/>
              </a:spcAft>
              <a:defRPr/>
            </a:pPr>
            <a:r>
              <a:rPr lang="zh-CN" altLang="en-US" kern="0" dirty="0">
                <a:solidFill>
                  <a:sysClr val="window" lastClr="FFFFFF"/>
                </a:solidFill>
                <a:latin typeface="微软雅黑" pitchFamily="34" charset="-122"/>
                <a:ea typeface="微软雅黑" pitchFamily="34" charset="-122"/>
              </a:rPr>
              <a:t>添加文字内容</a:t>
            </a:r>
          </a:p>
        </p:txBody>
      </p:sp>
      <p:sp>
        <p:nvSpPr>
          <p:cNvPr id="13" name="TextBox 12">
            <a:extLst>
              <a:ext uri="{FF2B5EF4-FFF2-40B4-BE49-F238E27FC236}">
                <a16:creationId xmlns="" xmlns:a16="http://schemas.microsoft.com/office/drawing/2014/main" id="{80D3924D-4581-4885-A377-B2D00AB6FF0B}"/>
              </a:ext>
            </a:extLst>
          </p:cNvPr>
          <p:cNvSpPr txBox="1"/>
          <p:nvPr/>
        </p:nvSpPr>
        <p:spPr>
          <a:xfrm>
            <a:off x="2714386" y="4917126"/>
            <a:ext cx="1144662" cy="677078"/>
          </a:xfrm>
          <a:prstGeom prst="rect">
            <a:avLst/>
          </a:prstGeom>
          <a:noFill/>
        </p:spPr>
        <p:txBody>
          <a:bodyPr wrap="square" lIns="121890" tIns="60945" rIns="121890" bIns="60945" rtlCol="0">
            <a:spAutoFit/>
          </a:bodyPr>
          <a:lstStyle/>
          <a:p>
            <a:pPr lvl="0">
              <a:defRPr/>
            </a:pPr>
            <a:r>
              <a:rPr lang="zh-CN" altLang="en-US" kern="0" dirty="0">
                <a:solidFill>
                  <a:sysClr val="window" lastClr="FFFFFF"/>
                </a:solidFill>
                <a:latin typeface="微软雅黑" pitchFamily="34" charset="-122"/>
                <a:ea typeface="微软雅黑" pitchFamily="34" charset="-122"/>
              </a:rPr>
              <a:t>添加文字内容</a:t>
            </a:r>
          </a:p>
        </p:txBody>
      </p:sp>
      <p:sp>
        <p:nvSpPr>
          <p:cNvPr id="14" name="TextBox 13">
            <a:extLst>
              <a:ext uri="{FF2B5EF4-FFF2-40B4-BE49-F238E27FC236}">
                <a16:creationId xmlns="" xmlns:a16="http://schemas.microsoft.com/office/drawing/2014/main" id="{31F953A9-3A42-46AD-8B6B-5FC9F8394A02}"/>
              </a:ext>
            </a:extLst>
          </p:cNvPr>
          <p:cNvSpPr txBox="1"/>
          <p:nvPr/>
        </p:nvSpPr>
        <p:spPr>
          <a:xfrm>
            <a:off x="4991133" y="2449655"/>
            <a:ext cx="4426027" cy="746528"/>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1300" b="0" kern="0" dirty="0">
                <a:solidFill>
                  <a:schemeClr val="bg1">
                    <a:lumMod val="50000"/>
                  </a:schemeClr>
                </a:solidFill>
                <a:latin typeface="微软雅黑" pitchFamily="34" charset="-122"/>
                <a:ea typeface="微软雅黑" pitchFamily="34" charset="-122"/>
              </a:rPr>
              <a:t>详写内容</a:t>
            </a:r>
            <a:r>
              <a:rPr lang="en-US" altLang="zh-CN" sz="1300" b="0" kern="0" dirty="0">
                <a:solidFill>
                  <a:schemeClr val="bg1">
                    <a:lumMod val="50000"/>
                  </a:schemeClr>
                </a:solidFill>
                <a:latin typeface="微软雅黑" pitchFamily="34" charset="-122"/>
                <a:ea typeface="微软雅黑" pitchFamily="34" charset="-122"/>
              </a:rPr>
              <a:t>……</a:t>
            </a:r>
          </a:p>
          <a:p>
            <a:pPr defTabSz="1218895" fontAlgn="auto">
              <a:spcBef>
                <a:spcPts val="0"/>
              </a:spcBef>
              <a:spcAft>
                <a:spcPts val="0"/>
              </a:spcAft>
              <a:defRPr/>
            </a:pPr>
            <a:endParaRPr lang="en-US" altLang="zh-CN" sz="1300" b="0" kern="0" dirty="0">
              <a:solidFill>
                <a:schemeClr val="bg1">
                  <a:lumMod val="50000"/>
                </a:schemeClr>
              </a:solidFill>
              <a:latin typeface="微软雅黑" pitchFamily="34" charset="-122"/>
              <a:ea typeface="微软雅黑" pitchFamily="34" charset="-122"/>
            </a:endParaRPr>
          </a:p>
          <a:p>
            <a:pPr defTabSz="1218895" fontAlgn="auto">
              <a:spcBef>
                <a:spcPts val="0"/>
              </a:spcBef>
              <a:spcAft>
                <a:spcPts val="0"/>
              </a:spcAft>
              <a:defRPr/>
            </a:pPr>
            <a:r>
              <a:rPr lang="zh-CN" altLang="en-US" sz="1300" b="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00" b="0" kern="0" dirty="0">
              <a:solidFill>
                <a:schemeClr val="bg1">
                  <a:lumMod val="50000"/>
                </a:schemeClr>
              </a:solidFill>
              <a:latin typeface="微软雅黑" pitchFamily="34" charset="-122"/>
              <a:ea typeface="微软雅黑" pitchFamily="34" charset="-122"/>
            </a:endParaRPr>
          </a:p>
        </p:txBody>
      </p:sp>
      <p:sp>
        <p:nvSpPr>
          <p:cNvPr id="15" name="TextBox 14">
            <a:extLst>
              <a:ext uri="{FF2B5EF4-FFF2-40B4-BE49-F238E27FC236}">
                <a16:creationId xmlns="" xmlns:a16="http://schemas.microsoft.com/office/drawing/2014/main" id="{810D385B-5EE6-4EB7-A5EA-AD6D07B0DA55}"/>
              </a:ext>
            </a:extLst>
          </p:cNvPr>
          <p:cNvSpPr txBox="1"/>
          <p:nvPr/>
        </p:nvSpPr>
        <p:spPr>
          <a:xfrm>
            <a:off x="3155752" y="3674915"/>
            <a:ext cx="4426027" cy="746528"/>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1300" b="0" kern="0" dirty="0">
                <a:solidFill>
                  <a:schemeClr val="bg1">
                    <a:lumMod val="50000"/>
                  </a:schemeClr>
                </a:solidFill>
                <a:latin typeface="微软雅黑" pitchFamily="34" charset="-122"/>
                <a:ea typeface="微软雅黑" pitchFamily="34" charset="-122"/>
              </a:rPr>
              <a:t>详写内容</a:t>
            </a:r>
            <a:r>
              <a:rPr lang="en-US" altLang="zh-CN" sz="1300" b="0" kern="0" dirty="0">
                <a:solidFill>
                  <a:schemeClr val="bg1">
                    <a:lumMod val="50000"/>
                  </a:schemeClr>
                </a:solidFill>
                <a:latin typeface="微软雅黑" pitchFamily="34" charset="-122"/>
                <a:ea typeface="微软雅黑" pitchFamily="34" charset="-122"/>
              </a:rPr>
              <a:t>……</a:t>
            </a:r>
          </a:p>
          <a:p>
            <a:pPr defTabSz="1218895" fontAlgn="auto">
              <a:spcBef>
                <a:spcPts val="0"/>
              </a:spcBef>
              <a:spcAft>
                <a:spcPts val="0"/>
              </a:spcAft>
              <a:defRPr/>
            </a:pPr>
            <a:endParaRPr lang="en-US" altLang="zh-CN" sz="1300" b="0" kern="0" dirty="0">
              <a:solidFill>
                <a:schemeClr val="bg1">
                  <a:lumMod val="50000"/>
                </a:schemeClr>
              </a:solidFill>
              <a:latin typeface="微软雅黑" pitchFamily="34" charset="-122"/>
              <a:ea typeface="微软雅黑" pitchFamily="34" charset="-122"/>
            </a:endParaRPr>
          </a:p>
          <a:p>
            <a:pPr defTabSz="1218895" fontAlgn="auto">
              <a:spcBef>
                <a:spcPts val="0"/>
              </a:spcBef>
              <a:spcAft>
                <a:spcPts val="0"/>
              </a:spcAft>
              <a:defRPr/>
            </a:pPr>
            <a:r>
              <a:rPr lang="zh-CN" altLang="en-US" sz="1300" b="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00" b="0" kern="0" dirty="0">
              <a:solidFill>
                <a:schemeClr val="bg1">
                  <a:lumMod val="50000"/>
                </a:schemeClr>
              </a:solidFill>
              <a:latin typeface="微软雅黑" pitchFamily="34" charset="-122"/>
              <a:ea typeface="微软雅黑" pitchFamily="34" charset="-122"/>
            </a:endParaRPr>
          </a:p>
        </p:txBody>
      </p:sp>
      <p:sp>
        <p:nvSpPr>
          <p:cNvPr id="16" name="TextBox 15">
            <a:extLst>
              <a:ext uri="{FF2B5EF4-FFF2-40B4-BE49-F238E27FC236}">
                <a16:creationId xmlns="" xmlns:a16="http://schemas.microsoft.com/office/drawing/2014/main" id="{008FD0E7-C832-4CBA-80D9-D91D5B460B49}"/>
              </a:ext>
            </a:extLst>
          </p:cNvPr>
          <p:cNvSpPr txBox="1"/>
          <p:nvPr/>
        </p:nvSpPr>
        <p:spPr>
          <a:xfrm>
            <a:off x="5086656" y="4867121"/>
            <a:ext cx="4426027" cy="746528"/>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1300" b="0" kern="0" dirty="0">
                <a:solidFill>
                  <a:schemeClr val="bg1">
                    <a:lumMod val="50000"/>
                  </a:schemeClr>
                </a:solidFill>
                <a:latin typeface="微软雅黑" pitchFamily="34" charset="-122"/>
                <a:ea typeface="微软雅黑" pitchFamily="34" charset="-122"/>
              </a:rPr>
              <a:t>详写内容</a:t>
            </a:r>
            <a:r>
              <a:rPr lang="en-US" altLang="zh-CN" sz="1300" b="0" kern="0" dirty="0">
                <a:solidFill>
                  <a:schemeClr val="bg1">
                    <a:lumMod val="50000"/>
                  </a:schemeClr>
                </a:solidFill>
                <a:latin typeface="微软雅黑" pitchFamily="34" charset="-122"/>
                <a:ea typeface="微软雅黑" pitchFamily="34" charset="-122"/>
              </a:rPr>
              <a:t>……</a:t>
            </a:r>
          </a:p>
          <a:p>
            <a:pPr defTabSz="1218895" fontAlgn="auto">
              <a:spcBef>
                <a:spcPts val="0"/>
              </a:spcBef>
              <a:spcAft>
                <a:spcPts val="0"/>
              </a:spcAft>
              <a:defRPr/>
            </a:pPr>
            <a:endParaRPr lang="en-US" altLang="zh-CN" sz="1300" b="0" kern="0" dirty="0">
              <a:solidFill>
                <a:schemeClr val="bg1">
                  <a:lumMod val="50000"/>
                </a:schemeClr>
              </a:solidFill>
              <a:latin typeface="微软雅黑" pitchFamily="34" charset="-122"/>
              <a:ea typeface="微软雅黑" pitchFamily="34" charset="-122"/>
            </a:endParaRPr>
          </a:p>
          <a:p>
            <a:pPr defTabSz="1218895" fontAlgn="auto">
              <a:spcBef>
                <a:spcPts val="0"/>
              </a:spcBef>
              <a:spcAft>
                <a:spcPts val="0"/>
              </a:spcAft>
              <a:defRPr/>
            </a:pPr>
            <a:r>
              <a:rPr lang="zh-CN" altLang="en-US" sz="1300" b="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00" b="0" kern="0" dirty="0">
              <a:solidFill>
                <a:schemeClr val="bg1">
                  <a:lumMod val="50000"/>
                </a:schemeClr>
              </a:solidFill>
              <a:latin typeface="微软雅黑" pitchFamily="34" charset="-122"/>
              <a:ea typeface="微软雅黑" pitchFamily="34" charset="-122"/>
            </a:endParaRPr>
          </a:p>
        </p:txBody>
      </p:sp>
      <p:grpSp>
        <p:nvGrpSpPr>
          <p:cNvPr id="17" name="组合 16">
            <a:extLst>
              <a:ext uri="{FF2B5EF4-FFF2-40B4-BE49-F238E27FC236}">
                <a16:creationId xmlns="" xmlns:a16="http://schemas.microsoft.com/office/drawing/2014/main" id="{A4C5EA4E-7238-4976-BCC1-AE7ED530B788}"/>
              </a:ext>
            </a:extLst>
          </p:cNvPr>
          <p:cNvGrpSpPr/>
          <p:nvPr/>
        </p:nvGrpSpPr>
        <p:grpSpPr>
          <a:xfrm>
            <a:off x="0" y="2297"/>
            <a:ext cx="12192000" cy="842284"/>
            <a:chOff x="0" y="2297"/>
            <a:chExt cx="12192000" cy="842284"/>
          </a:xfrm>
        </p:grpSpPr>
        <p:sp>
          <p:nvSpPr>
            <p:cNvPr id="18" name="矩形 17">
              <a:extLst>
                <a:ext uri="{FF2B5EF4-FFF2-40B4-BE49-F238E27FC236}">
                  <a16:creationId xmlns="" xmlns:a16="http://schemas.microsoft.com/office/drawing/2014/main" id="{A7AADA8D-5E60-4F16-8058-58C5980386F2}"/>
                </a:ext>
              </a:extLst>
            </p:cNvPr>
            <p:cNvSpPr/>
            <p:nvPr/>
          </p:nvSpPr>
          <p:spPr>
            <a:xfrm>
              <a:off x="0" y="2297"/>
              <a:ext cx="12192000" cy="842284"/>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8">
              <a:extLst>
                <a:ext uri="{FF2B5EF4-FFF2-40B4-BE49-F238E27FC236}">
                  <a16:creationId xmlns="" xmlns:a16="http://schemas.microsoft.com/office/drawing/2014/main" id="{8A34EB15-86EA-4CE6-9828-956D663F08B8}"/>
                </a:ext>
              </a:extLst>
            </p:cNvPr>
            <p:cNvSpPr txBox="1">
              <a:spLocks noChangeArrowheads="1"/>
            </p:cNvSpPr>
            <p:nvPr/>
          </p:nvSpPr>
          <p:spPr bwMode="auto">
            <a:xfrm>
              <a:off x="4354545" y="207996"/>
              <a:ext cx="34829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spc="300">
                  <a:solidFill>
                    <a:schemeClr val="bg1"/>
                  </a:solidFill>
                  <a:latin typeface="微软雅黑" panose="020B0503020204020204" pitchFamily="34" charset="-122"/>
                  <a:ea typeface="微软雅黑" panose="020B0503020204020204" pitchFamily="34" charset="-122"/>
                  <a:sym typeface="Arial" panose="020B0604020202020204" pitchFamily="34" charset="0"/>
                </a:rPr>
                <a:t>工作完成情况</a:t>
              </a:r>
              <a:endParaRPr lang="zh-CN" altLang="en-US" sz="2800" b="1" spc="3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005730210"/>
      </p:ext>
    </p:extLst>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直接连接符 36">
            <a:extLst>
              <a:ext uri="{FF2B5EF4-FFF2-40B4-BE49-F238E27FC236}">
                <a16:creationId xmlns="" xmlns:a16="http://schemas.microsoft.com/office/drawing/2014/main" id="{2B7A81F9-BA8B-41AF-A482-7AE054BE6599}"/>
              </a:ext>
            </a:extLst>
          </p:cNvPr>
          <p:cNvCxnSpPr/>
          <p:nvPr/>
        </p:nvCxnSpPr>
        <p:spPr>
          <a:xfrm flipH="1">
            <a:off x="7349608" y="2992867"/>
            <a:ext cx="1" cy="73776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8" name="组合 37">
            <a:extLst>
              <a:ext uri="{FF2B5EF4-FFF2-40B4-BE49-F238E27FC236}">
                <a16:creationId xmlns="" xmlns:a16="http://schemas.microsoft.com/office/drawing/2014/main" id="{2CEDD908-2361-4E84-98B4-E16167B48FEB}"/>
              </a:ext>
            </a:extLst>
          </p:cNvPr>
          <p:cNvGrpSpPr/>
          <p:nvPr/>
        </p:nvGrpSpPr>
        <p:grpSpPr>
          <a:xfrm>
            <a:off x="7161290" y="2666866"/>
            <a:ext cx="375221" cy="375222"/>
            <a:chOff x="7159500" y="2576506"/>
            <a:chExt cx="387795" cy="387795"/>
          </a:xfrm>
        </p:grpSpPr>
        <p:sp>
          <p:nvSpPr>
            <p:cNvPr id="39" name="椭圆 38">
              <a:extLst>
                <a:ext uri="{FF2B5EF4-FFF2-40B4-BE49-F238E27FC236}">
                  <a16:creationId xmlns="" xmlns:a16="http://schemas.microsoft.com/office/drawing/2014/main" id="{6BD34B5E-2586-459B-86FC-B25F45AEE0F8}"/>
                </a:ext>
              </a:extLst>
            </p:cNvPr>
            <p:cNvSpPr/>
            <p:nvPr/>
          </p:nvSpPr>
          <p:spPr>
            <a:xfrm>
              <a:off x="7159500" y="2576506"/>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文本框 44">
              <a:extLst>
                <a:ext uri="{FF2B5EF4-FFF2-40B4-BE49-F238E27FC236}">
                  <a16:creationId xmlns="" xmlns:a16="http://schemas.microsoft.com/office/drawing/2014/main" id="{D3C8C67E-0820-49B5-9DDA-358247D818D7}"/>
                </a:ext>
              </a:extLst>
            </p:cNvPr>
            <p:cNvSpPr txBox="1"/>
            <p:nvPr/>
          </p:nvSpPr>
          <p:spPr>
            <a:xfrm>
              <a:off x="7208272" y="2609001"/>
              <a:ext cx="300198" cy="318090"/>
            </a:xfrm>
            <a:prstGeom prst="rect">
              <a:avLst/>
            </a:prstGeom>
            <a:noFill/>
          </p:spPr>
          <p:txBody>
            <a:bodyPr wrap="none"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cxnSp>
        <p:nvCxnSpPr>
          <p:cNvPr id="33" name="直接连接符 32">
            <a:extLst>
              <a:ext uri="{FF2B5EF4-FFF2-40B4-BE49-F238E27FC236}">
                <a16:creationId xmlns="" xmlns:a16="http://schemas.microsoft.com/office/drawing/2014/main" id="{40E511F8-DEAC-4B4E-B30C-2E1515859325}"/>
              </a:ext>
            </a:extLst>
          </p:cNvPr>
          <p:cNvCxnSpPr/>
          <p:nvPr/>
        </p:nvCxnSpPr>
        <p:spPr>
          <a:xfrm flipV="1">
            <a:off x="4919319" y="4408133"/>
            <a:ext cx="0" cy="738001"/>
          </a:xfrm>
          <a:prstGeom prst="line">
            <a:avLst/>
          </a:prstGeom>
          <a:solidFill>
            <a:srgbClr val="375BA5"/>
          </a:solidFill>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 xmlns:a16="http://schemas.microsoft.com/office/drawing/2014/main" id="{50004E7F-1021-49A7-A8AA-13218E5A92D4}"/>
              </a:ext>
            </a:extLst>
          </p:cNvPr>
          <p:cNvGrpSpPr/>
          <p:nvPr/>
        </p:nvGrpSpPr>
        <p:grpSpPr>
          <a:xfrm>
            <a:off x="4731707" y="5096910"/>
            <a:ext cx="375223" cy="375222"/>
            <a:chOff x="4638939" y="4603135"/>
            <a:chExt cx="387795" cy="387795"/>
          </a:xfrm>
        </p:grpSpPr>
        <p:sp>
          <p:nvSpPr>
            <p:cNvPr id="35" name="椭圆 34">
              <a:extLst>
                <a:ext uri="{FF2B5EF4-FFF2-40B4-BE49-F238E27FC236}">
                  <a16:creationId xmlns="" xmlns:a16="http://schemas.microsoft.com/office/drawing/2014/main" id="{26F1ADE1-1023-4A48-BF4D-841B15051FEF}"/>
                </a:ext>
              </a:extLst>
            </p:cNvPr>
            <p:cNvSpPr/>
            <p:nvPr/>
          </p:nvSpPr>
          <p:spPr>
            <a:xfrm flipV="1">
              <a:off x="4638939" y="4603135"/>
              <a:ext cx="387795" cy="38779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文本框 35">
              <a:extLst>
                <a:ext uri="{FF2B5EF4-FFF2-40B4-BE49-F238E27FC236}">
                  <a16:creationId xmlns="" xmlns:a16="http://schemas.microsoft.com/office/drawing/2014/main" id="{F781A7F1-C78A-4A55-9B3C-20653E0F4E14}"/>
                </a:ext>
              </a:extLst>
            </p:cNvPr>
            <p:cNvSpPr txBox="1"/>
            <p:nvPr/>
          </p:nvSpPr>
          <p:spPr>
            <a:xfrm>
              <a:off x="4678719" y="4637988"/>
              <a:ext cx="300196" cy="318089"/>
            </a:xfrm>
            <a:prstGeom prst="rect">
              <a:avLst/>
            </a:prstGeom>
            <a:noFill/>
          </p:spPr>
          <p:txBody>
            <a:bodyPr wrap="none"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6" name="组合 5">
            <a:extLst>
              <a:ext uri="{FF2B5EF4-FFF2-40B4-BE49-F238E27FC236}">
                <a16:creationId xmlns="" xmlns:a16="http://schemas.microsoft.com/office/drawing/2014/main" id="{1D32615D-F544-427E-B2AB-F471A83E8905}"/>
              </a:ext>
            </a:extLst>
          </p:cNvPr>
          <p:cNvGrpSpPr/>
          <p:nvPr/>
        </p:nvGrpSpPr>
        <p:grpSpPr>
          <a:xfrm>
            <a:off x="2300032" y="2666864"/>
            <a:ext cx="375222" cy="1063760"/>
            <a:chOff x="2125795" y="2576506"/>
            <a:chExt cx="387795" cy="1099406"/>
          </a:xfrm>
        </p:grpSpPr>
        <p:cxnSp>
          <p:nvCxnSpPr>
            <p:cNvPr id="29" name="直接连接符 28">
              <a:extLst>
                <a:ext uri="{FF2B5EF4-FFF2-40B4-BE49-F238E27FC236}">
                  <a16:creationId xmlns="" xmlns:a16="http://schemas.microsoft.com/office/drawing/2014/main" id="{8CED5663-B581-4BA0-8C0A-8F48FB0734E7}"/>
                </a:ext>
              </a:extLst>
            </p:cNvPr>
            <p:cNvCxnSpPr/>
            <p:nvPr/>
          </p:nvCxnSpPr>
          <p:spPr>
            <a:xfrm flipH="1">
              <a:off x="2320424" y="2913430"/>
              <a:ext cx="1" cy="762482"/>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 xmlns:a16="http://schemas.microsoft.com/office/drawing/2014/main" id="{AF275257-27AB-44EB-BEA3-6837D215D09F}"/>
                </a:ext>
              </a:extLst>
            </p:cNvPr>
            <p:cNvGrpSpPr/>
            <p:nvPr/>
          </p:nvGrpSpPr>
          <p:grpSpPr>
            <a:xfrm>
              <a:off x="2125795" y="2576506"/>
              <a:ext cx="387795" cy="387795"/>
              <a:chOff x="2125795" y="2576506"/>
              <a:chExt cx="387795" cy="387795"/>
            </a:xfrm>
          </p:grpSpPr>
          <p:sp>
            <p:nvSpPr>
              <p:cNvPr id="31" name="椭圆 30">
                <a:extLst>
                  <a:ext uri="{FF2B5EF4-FFF2-40B4-BE49-F238E27FC236}">
                    <a16:creationId xmlns="" xmlns:a16="http://schemas.microsoft.com/office/drawing/2014/main" id="{71F2E0A0-CF59-401A-A86D-B6AEDF59EE06}"/>
                  </a:ext>
                </a:extLst>
              </p:cNvPr>
              <p:cNvSpPr/>
              <p:nvPr/>
            </p:nvSpPr>
            <p:spPr>
              <a:xfrm>
                <a:off x="2125795" y="2576506"/>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 xmlns:a16="http://schemas.microsoft.com/office/drawing/2014/main" id="{5B68726F-8DBC-43BB-B845-F1FB7738F769}"/>
                  </a:ext>
                </a:extLst>
              </p:cNvPr>
              <p:cNvSpPr txBox="1"/>
              <p:nvPr/>
            </p:nvSpPr>
            <p:spPr>
              <a:xfrm>
                <a:off x="2169594" y="2609003"/>
                <a:ext cx="300197" cy="318090"/>
              </a:xfrm>
              <a:prstGeom prst="rect">
                <a:avLst/>
              </a:prstGeom>
              <a:noFill/>
            </p:spPr>
            <p:txBody>
              <a:bodyPr wrap="none"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sp>
        <p:nvSpPr>
          <p:cNvPr id="27" name="五边形 37">
            <a:extLst>
              <a:ext uri="{FF2B5EF4-FFF2-40B4-BE49-F238E27FC236}">
                <a16:creationId xmlns="" xmlns:a16="http://schemas.microsoft.com/office/drawing/2014/main" id="{61E519C5-B8A1-4E92-9697-1F061A581265}"/>
              </a:ext>
            </a:extLst>
          </p:cNvPr>
          <p:cNvSpPr/>
          <p:nvPr/>
        </p:nvSpPr>
        <p:spPr>
          <a:xfrm rot="16200000">
            <a:off x="2154979" y="2688449"/>
            <a:ext cx="665341" cy="24383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文本框 34">
            <a:extLst>
              <a:ext uri="{FF2B5EF4-FFF2-40B4-BE49-F238E27FC236}">
                <a16:creationId xmlns="" xmlns:a16="http://schemas.microsoft.com/office/drawing/2014/main" id="{A7F8D750-4BA3-4C04-ABA6-0F6A0F102CF4}"/>
              </a:ext>
            </a:extLst>
          </p:cNvPr>
          <p:cNvSpPr txBox="1"/>
          <p:nvPr/>
        </p:nvSpPr>
        <p:spPr>
          <a:xfrm>
            <a:off x="1461583" y="3796522"/>
            <a:ext cx="2052131" cy="341632"/>
          </a:xfrm>
          <a:prstGeom prst="rect">
            <a:avLst/>
          </a:prstGeom>
          <a:noFill/>
        </p:spPr>
        <p:txBody>
          <a:bodyPr wrap="square" rtlCol="0">
            <a:spAutoFit/>
          </a:bodyPr>
          <a:lstStyle/>
          <a:p>
            <a:pPr algn="ctr">
              <a:lnSpc>
                <a:spcPct val="90000"/>
              </a:lnSpc>
              <a:spcBef>
                <a:spcPts val="750"/>
              </a:spcBef>
            </a:pP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35">
            <a:extLst>
              <a:ext uri="{FF2B5EF4-FFF2-40B4-BE49-F238E27FC236}">
                <a16:creationId xmlns="" xmlns:a16="http://schemas.microsoft.com/office/drawing/2014/main" id="{2F2D5A9B-6F42-428D-977B-80447B692299}"/>
              </a:ext>
            </a:extLst>
          </p:cNvPr>
          <p:cNvSpPr txBox="1"/>
          <p:nvPr/>
        </p:nvSpPr>
        <p:spPr>
          <a:xfrm>
            <a:off x="1310834" y="4305311"/>
            <a:ext cx="2426811" cy="801117"/>
          </a:xfrm>
          <a:prstGeom prst="rect">
            <a:avLst/>
          </a:prstGeom>
          <a:noFill/>
        </p:spPr>
        <p:txBody>
          <a:bodyPr wrap="square" lIns="68580" tIns="34290" rIns="68580" bIns="34290" rtlCol="0">
            <a:spAutoFit/>
          </a:bodyPr>
          <a:lstStyle/>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a:t>
            </a:r>
            <a:r>
              <a:rPr lang="zh-CN" altLang="en-US" sz="110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五边形 35">
            <a:extLst>
              <a:ext uri="{FF2B5EF4-FFF2-40B4-BE49-F238E27FC236}">
                <a16:creationId xmlns="" xmlns:a16="http://schemas.microsoft.com/office/drawing/2014/main" id="{E8050521-52EA-4E1E-B778-623E3000157E}"/>
              </a:ext>
            </a:extLst>
          </p:cNvPr>
          <p:cNvSpPr/>
          <p:nvPr/>
        </p:nvSpPr>
        <p:spPr>
          <a:xfrm rot="16200000">
            <a:off x="7016271" y="2688449"/>
            <a:ext cx="665341" cy="24383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 xmlns:a16="http://schemas.microsoft.com/office/drawing/2014/main" id="{E5D18630-0D4D-481D-9BAD-B79BCD9CA572}"/>
              </a:ext>
            </a:extLst>
          </p:cNvPr>
          <p:cNvSpPr txBox="1"/>
          <p:nvPr/>
        </p:nvSpPr>
        <p:spPr>
          <a:xfrm>
            <a:off x="6322875" y="3845661"/>
            <a:ext cx="2052131" cy="341632"/>
          </a:xfrm>
          <a:prstGeom prst="rect">
            <a:avLst/>
          </a:prstGeom>
          <a:noFill/>
        </p:spPr>
        <p:txBody>
          <a:bodyPr wrap="square" rtlCol="0">
            <a:spAutoFit/>
          </a:bodyPr>
          <a:lstStyle/>
          <a:p>
            <a:pPr algn="ctr">
              <a:lnSpc>
                <a:spcPct val="90000"/>
              </a:lnSpc>
              <a:spcBef>
                <a:spcPts val="750"/>
              </a:spcBef>
            </a:pP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3" name="五边形 33">
            <a:extLst>
              <a:ext uri="{FF2B5EF4-FFF2-40B4-BE49-F238E27FC236}">
                <a16:creationId xmlns="" xmlns:a16="http://schemas.microsoft.com/office/drawing/2014/main" id="{AE1E471C-068C-47D6-B700-0E6EC1A3E114}"/>
              </a:ext>
            </a:extLst>
          </p:cNvPr>
          <p:cNvSpPr/>
          <p:nvPr/>
        </p:nvSpPr>
        <p:spPr>
          <a:xfrm rot="5400000" flipV="1">
            <a:off x="4585938" y="3011446"/>
            <a:ext cx="665341" cy="2438300"/>
          </a:xfrm>
          <a:prstGeom prst="homePlate">
            <a:avLst>
              <a:gd name="adj" fmla="val 48709"/>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文本框 37">
            <a:extLst>
              <a:ext uri="{FF2B5EF4-FFF2-40B4-BE49-F238E27FC236}">
                <a16:creationId xmlns="" xmlns:a16="http://schemas.microsoft.com/office/drawing/2014/main" id="{93C0EB27-430D-4BB3-BA29-6FCCDE366AE5}"/>
              </a:ext>
            </a:extLst>
          </p:cNvPr>
          <p:cNvSpPr txBox="1"/>
          <p:nvPr/>
        </p:nvSpPr>
        <p:spPr>
          <a:xfrm>
            <a:off x="3898831" y="3960101"/>
            <a:ext cx="2052131" cy="341632"/>
          </a:xfrm>
          <a:prstGeom prst="rect">
            <a:avLst/>
          </a:prstGeom>
          <a:noFill/>
        </p:spPr>
        <p:txBody>
          <a:bodyPr wrap="square" rtlCol="0">
            <a:spAutoFit/>
          </a:bodyPr>
          <a:lstStyle/>
          <a:p>
            <a:pPr algn="ctr">
              <a:lnSpc>
                <a:spcPct val="90000"/>
              </a:lnSpc>
              <a:spcBef>
                <a:spcPts val="750"/>
              </a:spcBef>
            </a:pP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1" name="五边形 31">
            <a:extLst>
              <a:ext uri="{FF2B5EF4-FFF2-40B4-BE49-F238E27FC236}">
                <a16:creationId xmlns="" xmlns:a16="http://schemas.microsoft.com/office/drawing/2014/main" id="{5BBB79D0-BBC9-4421-9A7F-4AE2C814BB35}"/>
              </a:ext>
            </a:extLst>
          </p:cNvPr>
          <p:cNvSpPr/>
          <p:nvPr/>
        </p:nvSpPr>
        <p:spPr>
          <a:xfrm rot="5400000" flipV="1">
            <a:off x="9453517" y="3011446"/>
            <a:ext cx="665341" cy="2438300"/>
          </a:xfrm>
          <a:prstGeom prst="homePlate">
            <a:avLst>
              <a:gd name="adj" fmla="val 48709"/>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文本框 38">
            <a:extLst>
              <a:ext uri="{FF2B5EF4-FFF2-40B4-BE49-F238E27FC236}">
                <a16:creationId xmlns="" xmlns:a16="http://schemas.microsoft.com/office/drawing/2014/main" id="{DADD3C65-1076-4F47-AA7E-BED710A30E8E}"/>
              </a:ext>
            </a:extLst>
          </p:cNvPr>
          <p:cNvSpPr txBox="1"/>
          <p:nvPr/>
        </p:nvSpPr>
        <p:spPr>
          <a:xfrm>
            <a:off x="8760123" y="3960101"/>
            <a:ext cx="2052131" cy="341632"/>
          </a:xfrm>
          <a:prstGeom prst="rect">
            <a:avLst/>
          </a:prstGeom>
          <a:noFill/>
        </p:spPr>
        <p:txBody>
          <a:bodyPr wrap="square" rtlCol="0">
            <a:spAutoFit/>
          </a:bodyPr>
          <a:lstStyle/>
          <a:p>
            <a:pPr algn="ctr">
              <a:lnSpc>
                <a:spcPct val="90000"/>
              </a:lnSpc>
              <a:spcBef>
                <a:spcPts val="750"/>
              </a:spcBef>
            </a:pP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3" name="文本框 39">
            <a:extLst>
              <a:ext uri="{FF2B5EF4-FFF2-40B4-BE49-F238E27FC236}">
                <a16:creationId xmlns="" xmlns:a16="http://schemas.microsoft.com/office/drawing/2014/main" id="{91C30C69-D976-40B3-9279-F9C91751CE6F}"/>
              </a:ext>
            </a:extLst>
          </p:cNvPr>
          <p:cNvSpPr txBox="1"/>
          <p:nvPr/>
        </p:nvSpPr>
        <p:spPr>
          <a:xfrm>
            <a:off x="6222959" y="4305311"/>
            <a:ext cx="2426811" cy="801117"/>
          </a:xfrm>
          <a:prstGeom prst="rect">
            <a:avLst/>
          </a:prstGeom>
          <a:noFill/>
        </p:spPr>
        <p:txBody>
          <a:bodyPr wrap="square" lIns="68580" tIns="34290" rIns="68580" bIns="34290" rtlCol="0">
            <a:spAutoFit/>
          </a:bodyPr>
          <a:lstStyle/>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a:t>
            </a:r>
            <a:r>
              <a:rPr lang="zh-CN" altLang="en-US" sz="110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文本框 40">
            <a:extLst>
              <a:ext uri="{FF2B5EF4-FFF2-40B4-BE49-F238E27FC236}">
                <a16:creationId xmlns="" xmlns:a16="http://schemas.microsoft.com/office/drawing/2014/main" id="{D59F9A21-82EF-4AB2-A6E1-06D1A2ED53A4}"/>
              </a:ext>
            </a:extLst>
          </p:cNvPr>
          <p:cNvSpPr txBox="1"/>
          <p:nvPr/>
        </p:nvSpPr>
        <p:spPr>
          <a:xfrm>
            <a:off x="3715313" y="2914873"/>
            <a:ext cx="2426811" cy="801117"/>
          </a:xfrm>
          <a:prstGeom prst="rect">
            <a:avLst/>
          </a:prstGeom>
          <a:noFill/>
        </p:spPr>
        <p:txBody>
          <a:bodyPr wrap="square" lIns="68580" tIns="34290" rIns="68580" bIns="34290" rtlCol="0">
            <a:spAutoFit/>
          </a:bodyPr>
          <a:lstStyle/>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a:t>
            </a:r>
            <a:r>
              <a:rPr lang="zh-CN" altLang="en-US" sz="110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41">
            <a:extLst>
              <a:ext uri="{FF2B5EF4-FFF2-40B4-BE49-F238E27FC236}">
                <a16:creationId xmlns="" xmlns:a16="http://schemas.microsoft.com/office/drawing/2014/main" id="{89539AA2-C87C-4094-8023-8565DBD0E815}"/>
              </a:ext>
            </a:extLst>
          </p:cNvPr>
          <p:cNvSpPr txBox="1"/>
          <p:nvPr/>
        </p:nvSpPr>
        <p:spPr>
          <a:xfrm>
            <a:off x="8638305" y="2908989"/>
            <a:ext cx="2426811" cy="801117"/>
          </a:xfrm>
          <a:prstGeom prst="rect">
            <a:avLst/>
          </a:prstGeom>
          <a:noFill/>
        </p:spPr>
        <p:txBody>
          <a:bodyPr wrap="square" lIns="68580" tIns="34290" rIns="68580" bIns="34290" rtlCol="0">
            <a:spAutoFit/>
          </a:bodyPr>
          <a:lstStyle/>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a:t>
            </a:r>
            <a:r>
              <a:rPr lang="zh-CN" altLang="en-US" sz="110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7" name="直接连接符 16">
            <a:extLst>
              <a:ext uri="{FF2B5EF4-FFF2-40B4-BE49-F238E27FC236}">
                <a16:creationId xmlns="" xmlns:a16="http://schemas.microsoft.com/office/drawing/2014/main" id="{AF07C6ED-F281-43BD-800B-F4C296CC158F}"/>
              </a:ext>
            </a:extLst>
          </p:cNvPr>
          <p:cNvCxnSpPr>
            <a:cxnSpLocks/>
            <a:endCxn id="21" idx="3"/>
          </p:cNvCxnSpPr>
          <p:nvPr/>
        </p:nvCxnSpPr>
        <p:spPr>
          <a:xfrm flipH="1" flipV="1">
            <a:off x="9786188" y="4563266"/>
            <a:ext cx="688" cy="582869"/>
          </a:xfrm>
          <a:prstGeom prst="line">
            <a:avLst/>
          </a:prstGeom>
          <a:solidFill>
            <a:srgbClr val="375BA5"/>
          </a:solidFill>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 xmlns:a16="http://schemas.microsoft.com/office/drawing/2014/main" id="{B82DF97F-4B5A-45DA-89B6-82ADA38BBC08}"/>
              </a:ext>
            </a:extLst>
          </p:cNvPr>
          <p:cNvGrpSpPr/>
          <p:nvPr/>
        </p:nvGrpSpPr>
        <p:grpSpPr>
          <a:xfrm>
            <a:off x="9598555" y="5096913"/>
            <a:ext cx="375222" cy="375222"/>
            <a:chOff x="9678411" y="4603137"/>
            <a:chExt cx="387795" cy="387795"/>
          </a:xfrm>
        </p:grpSpPr>
        <p:sp>
          <p:nvSpPr>
            <p:cNvPr id="19" name="椭圆 18">
              <a:extLst>
                <a:ext uri="{FF2B5EF4-FFF2-40B4-BE49-F238E27FC236}">
                  <a16:creationId xmlns="" xmlns:a16="http://schemas.microsoft.com/office/drawing/2014/main" id="{F781A10C-E349-4D17-959F-148A3F285F50}"/>
                </a:ext>
              </a:extLst>
            </p:cNvPr>
            <p:cNvSpPr/>
            <p:nvPr/>
          </p:nvSpPr>
          <p:spPr>
            <a:xfrm flipV="1">
              <a:off x="9678411" y="4603137"/>
              <a:ext cx="387795" cy="38779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45">
              <a:extLst>
                <a:ext uri="{FF2B5EF4-FFF2-40B4-BE49-F238E27FC236}">
                  <a16:creationId xmlns="" xmlns:a16="http://schemas.microsoft.com/office/drawing/2014/main" id="{F2E13B2D-791E-44BB-8495-A77AB5948C29}"/>
                </a:ext>
              </a:extLst>
            </p:cNvPr>
            <p:cNvSpPr txBox="1"/>
            <p:nvPr/>
          </p:nvSpPr>
          <p:spPr>
            <a:xfrm>
              <a:off x="9722210" y="4637987"/>
              <a:ext cx="300197" cy="318089"/>
            </a:xfrm>
            <a:prstGeom prst="rect">
              <a:avLst/>
            </a:prstGeom>
            <a:noFill/>
          </p:spPr>
          <p:txBody>
            <a:bodyPr wrap="none"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4</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40">
            <a:extLst>
              <a:ext uri="{FF2B5EF4-FFF2-40B4-BE49-F238E27FC236}">
                <a16:creationId xmlns="" xmlns:a16="http://schemas.microsoft.com/office/drawing/2014/main" id="{023184E0-BB3B-4321-A6AE-C21B8FED0A71}"/>
              </a:ext>
            </a:extLst>
          </p:cNvPr>
          <p:cNvGrpSpPr/>
          <p:nvPr/>
        </p:nvGrpSpPr>
        <p:grpSpPr>
          <a:xfrm>
            <a:off x="0" y="2297"/>
            <a:ext cx="12192000" cy="842284"/>
            <a:chOff x="0" y="2297"/>
            <a:chExt cx="12192000" cy="842284"/>
          </a:xfrm>
        </p:grpSpPr>
        <p:sp>
          <p:nvSpPr>
            <p:cNvPr id="42" name="矩形 41">
              <a:extLst>
                <a:ext uri="{FF2B5EF4-FFF2-40B4-BE49-F238E27FC236}">
                  <a16:creationId xmlns="" xmlns:a16="http://schemas.microsoft.com/office/drawing/2014/main" id="{6852698A-DD99-4738-8623-5037704E52DA}"/>
                </a:ext>
              </a:extLst>
            </p:cNvPr>
            <p:cNvSpPr/>
            <p:nvPr/>
          </p:nvSpPr>
          <p:spPr>
            <a:xfrm>
              <a:off x="0" y="2297"/>
              <a:ext cx="12192000" cy="842284"/>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8">
              <a:extLst>
                <a:ext uri="{FF2B5EF4-FFF2-40B4-BE49-F238E27FC236}">
                  <a16:creationId xmlns="" xmlns:a16="http://schemas.microsoft.com/office/drawing/2014/main" id="{8A037789-3AE9-4053-86C5-C3FF61C4BC52}"/>
                </a:ext>
              </a:extLst>
            </p:cNvPr>
            <p:cNvSpPr txBox="1">
              <a:spLocks noChangeArrowheads="1"/>
            </p:cNvSpPr>
            <p:nvPr/>
          </p:nvSpPr>
          <p:spPr bwMode="auto">
            <a:xfrm>
              <a:off x="4354545" y="207996"/>
              <a:ext cx="34829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spc="300">
                  <a:solidFill>
                    <a:schemeClr val="bg1"/>
                  </a:solidFill>
                  <a:latin typeface="微软雅黑" panose="020B0503020204020204" pitchFamily="34" charset="-122"/>
                  <a:ea typeface="微软雅黑" panose="020B0503020204020204" pitchFamily="34" charset="-122"/>
                  <a:sym typeface="Arial" panose="020B0604020202020204" pitchFamily="34" charset="0"/>
                </a:rPr>
                <a:t>工作完成情况</a:t>
              </a:r>
              <a:endParaRPr lang="zh-CN" altLang="en-US" sz="2800" b="1" spc="3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840303384"/>
      </p:ext>
    </p:extLst>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 xmlns:a16="http://schemas.microsoft.com/office/drawing/2014/main" id="{62CD5196-2696-4A98-82F5-E42BA15F02F0}"/>
              </a:ext>
            </a:extLst>
          </p:cNvPr>
          <p:cNvGrpSpPr/>
          <p:nvPr/>
        </p:nvGrpSpPr>
        <p:grpSpPr>
          <a:xfrm>
            <a:off x="1791548" y="2557186"/>
            <a:ext cx="5753709" cy="1075014"/>
            <a:chOff x="3238500" y="2986973"/>
            <a:chExt cx="5756372" cy="986580"/>
          </a:xfrm>
        </p:grpSpPr>
        <p:sp>
          <p:nvSpPr>
            <p:cNvPr id="10" name="文本框 283">
              <a:extLst>
                <a:ext uri="{FF2B5EF4-FFF2-40B4-BE49-F238E27FC236}">
                  <a16:creationId xmlns="" xmlns:a16="http://schemas.microsoft.com/office/drawing/2014/main" id="{86A06541-ACB3-4710-825E-6CEA26D3924B}"/>
                </a:ext>
              </a:extLst>
            </p:cNvPr>
            <p:cNvSpPr txBox="1"/>
            <p:nvPr/>
          </p:nvSpPr>
          <p:spPr>
            <a:xfrm>
              <a:off x="3303887" y="2999120"/>
              <a:ext cx="5690985" cy="931818"/>
            </a:xfrm>
            <a:prstGeom prst="rect">
              <a:avLst/>
            </a:prstGeom>
            <a:noFill/>
            <a:ln>
              <a:noFill/>
            </a:ln>
          </p:spPr>
          <p:txBody>
            <a:bodyPr wrap="none" rtlCol="0">
              <a:spAutoFit/>
            </a:bodyPr>
            <a:lstStyle/>
            <a:p>
              <a:pPr algn="ctr"/>
              <a:r>
                <a:rPr lang="en-US" altLang="zh-CN" sz="5998" b="1" spc="600">
                  <a:latin typeface="微软雅黑" pitchFamily="34" charset="-122"/>
                  <a:ea typeface="微软雅黑" pitchFamily="34" charset="-122"/>
                </a:rPr>
                <a:t>THANK YOU</a:t>
              </a:r>
              <a:endParaRPr lang="zh-CN" altLang="en-US" sz="5998" b="1" spc="600" dirty="0">
                <a:latin typeface="微软雅黑" pitchFamily="34" charset="-122"/>
                <a:ea typeface="微软雅黑" pitchFamily="34" charset="-122"/>
              </a:endParaRPr>
            </a:p>
          </p:txBody>
        </p:sp>
        <p:grpSp>
          <p:nvGrpSpPr>
            <p:cNvPr id="11" name="组合 10">
              <a:extLst>
                <a:ext uri="{FF2B5EF4-FFF2-40B4-BE49-F238E27FC236}">
                  <a16:creationId xmlns="" xmlns:a16="http://schemas.microsoft.com/office/drawing/2014/main" id="{E0806E69-1C79-4C64-9F8F-085E5B407D06}"/>
                </a:ext>
              </a:extLst>
            </p:cNvPr>
            <p:cNvGrpSpPr/>
            <p:nvPr/>
          </p:nvGrpSpPr>
          <p:grpSpPr>
            <a:xfrm>
              <a:off x="3238500" y="2986973"/>
              <a:ext cx="5729514" cy="986580"/>
              <a:chOff x="3200400" y="2986973"/>
              <a:chExt cx="5729514" cy="986580"/>
            </a:xfrm>
          </p:grpSpPr>
          <p:cxnSp>
            <p:nvCxnSpPr>
              <p:cNvPr id="12" name="直接连接符 11">
                <a:extLst>
                  <a:ext uri="{FF2B5EF4-FFF2-40B4-BE49-F238E27FC236}">
                    <a16:creationId xmlns="" xmlns:a16="http://schemas.microsoft.com/office/drawing/2014/main" id="{AADAB6A0-AE83-4322-B53C-9850F3BE472B}"/>
                  </a:ext>
                </a:extLst>
              </p:cNvPr>
              <p:cNvCxnSpPr/>
              <p:nvPr/>
            </p:nvCxnSpPr>
            <p:spPr>
              <a:xfrm>
                <a:off x="3214914" y="2986973"/>
                <a:ext cx="57150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CCA422FD-A9EF-4C98-B539-FAA8756A24E6}"/>
                  </a:ext>
                </a:extLst>
              </p:cNvPr>
              <p:cNvCxnSpPr/>
              <p:nvPr/>
            </p:nvCxnSpPr>
            <p:spPr>
              <a:xfrm>
                <a:off x="3200400" y="3973553"/>
                <a:ext cx="57150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
        <p:nvSpPr>
          <p:cNvPr id="14" name="文本框 283">
            <a:extLst>
              <a:ext uri="{FF2B5EF4-FFF2-40B4-BE49-F238E27FC236}">
                <a16:creationId xmlns="" xmlns:a16="http://schemas.microsoft.com/office/drawing/2014/main" id="{03FB7E39-24FC-4BDF-946A-7397554486B7}"/>
              </a:ext>
            </a:extLst>
          </p:cNvPr>
          <p:cNvSpPr txBox="1"/>
          <p:nvPr/>
        </p:nvSpPr>
        <p:spPr>
          <a:xfrm>
            <a:off x="3352551" y="1115701"/>
            <a:ext cx="2525050" cy="1353897"/>
          </a:xfrm>
          <a:prstGeom prst="rect">
            <a:avLst/>
          </a:prstGeom>
          <a:noFill/>
        </p:spPr>
        <p:txBody>
          <a:bodyPr wrap="none" rtlCol="0">
            <a:spAutoFit/>
          </a:bodyPr>
          <a:lstStyle/>
          <a:p>
            <a:pPr algn="ctr"/>
            <a:r>
              <a:rPr lang="en-US" altLang="zh-CN" sz="8198" b="1">
                <a:solidFill>
                  <a:srgbClr val="333F50"/>
                </a:solidFill>
                <a:latin typeface="Arial" panose="020B0604020202020204" pitchFamily="34" charset="0"/>
                <a:ea typeface="MStiffHei PRC UltraBold" panose="00000500000000000000" pitchFamily="2" charset="-122"/>
                <a:cs typeface="Arial" panose="020B0604020202020204" pitchFamily="34" charset="0"/>
              </a:rPr>
              <a:t>2018</a:t>
            </a:r>
            <a:endParaRPr lang="zh-CN" altLang="en-US" sz="8198" b="1" dirty="0">
              <a:solidFill>
                <a:srgbClr val="333F50"/>
              </a:solidFill>
              <a:latin typeface="Arial" panose="020B0604020202020204" pitchFamily="34" charset="0"/>
              <a:ea typeface="MStiffHei PRC UltraBold" panose="00000500000000000000" pitchFamily="2" charset="-122"/>
              <a:cs typeface="Arial" panose="020B0604020202020204" pitchFamily="34" charset="0"/>
            </a:endParaRPr>
          </a:p>
        </p:txBody>
      </p:sp>
      <p:sp>
        <p:nvSpPr>
          <p:cNvPr id="15" name="TextBox 23">
            <a:extLst>
              <a:ext uri="{FF2B5EF4-FFF2-40B4-BE49-F238E27FC236}">
                <a16:creationId xmlns="" xmlns:a16="http://schemas.microsoft.com/office/drawing/2014/main" id="{48889224-70F1-46A4-9A18-FC476276100E}"/>
              </a:ext>
            </a:extLst>
          </p:cNvPr>
          <p:cNvSpPr txBox="1"/>
          <p:nvPr/>
        </p:nvSpPr>
        <p:spPr>
          <a:xfrm>
            <a:off x="1929594" y="3751111"/>
            <a:ext cx="5436261" cy="573940"/>
          </a:xfrm>
          <a:prstGeom prst="rect">
            <a:avLst/>
          </a:prstGeom>
          <a:noFill/>
        </p:spPr>
        <p:txBody>
          <a:bodyPr wrap="square" rtlCol="0">
            <a:spAutoFit/>
          </a:bodyPr>
          <a:lstStyle/>
          <a:p>
            <a:pPr algn="ctr">
              <a:lnSpc>
                <a:spcPct val="150000"/>
              </a:lnSpc>
            </a:pPr>
            <a:r>
              <a:rPr lang="en-US" altLang="zh-CN" sz="1100" dirty="0">
                <a:solidFill>
                  <a:schemeClr val="bg1">
                    <a:lumMod val="50000"/>
                  </a:schemeClr>
                </a:solidFill>
                <a:latin typeface="Calibri" panose="020F0502020204030204" pitchFamily="34" charset="0"/>
                <a:ea typeface="微软雅黑" pitchFamily="34" charset="-122"/>
                <a:cs typeface="Calibri" panose="020F0502020204030204" pitchFamily="34" charset="0"/>
              </a:rPr>
              <a:t>Your content to play here, or through your copy, </a:t>
            </a:r>
          </a:p>
          <a:p>
            <a:pPr algn="ctr">
              <a:lnSpc>
                <a:spcPct val="150000"/>
              </a:lnSpc>
            </a:pPr>
            <a:r>
              <a:rPr lang="en-US" altLang="zh-CN" sz="1100" dirty="0">
                <a:solidFill>
                  <a:schemeClr val="bg1">
                    <a:lumMod val="50000"/>
                  </a:schemeClr>
                </a:solidFill>
                <a:latin typeface="Calibri" panose="020F0502020204030204" pitchFamily="34" charset="0"/>
                <a:ea typeface="微软雅黑" pitchFamily="34" charset="-122"/>
                <a:cs typeface="Calibri" panose="020F0502020204030204" pitchFamily="34" charset="0"/>
              </a:rPr>
              <a:t>paste in this box, and select only the text. Your content to play here, or through your copy, </a:t>
            </a:r>
            <a:endParaRPr lang="zh-CN" altLang="en-US" sz="1100" dirty="0">
              <a:solidFill>
                <a:schemeClr val="bg1">
                  <a:lumMod val="50000"/>
                </a:schemeClr>
              </a:solidFill>
              <a:latin typeface="Calibri" panose="020F0502020204030204" pitchFamily="34" charset="0"/>
              <a:ea typeface="微软雅黑" pitchFamily="34" charset="-122"/>
              <a:cs typeface="Calibri" panose="020F0502020204030204" pitchFamily="34" charset="0"/>
            </a:endParaRPr>
          </a:p>
        </p:txBody>
      </p:sp>
      <p:sp>
        <p:nvSpPr>
          <p:cNvPr id="20" name="椭圆 19">
            <a:extLst>
              <a:ext uri="{FF2B5EF4-FFF2-40B4-BE49-F238E27FC236}">
                <a16:creationId xmlns="" xmlns:a16="http://schemas.microsoft.com/office/drawing/2014/main" id="{4116A11E-3C31-420B-8C63-64D5FF9AA060}"/>
              </a:ext>
            </a:extLst>
          </p:cNvPr>
          <p:cNvSpPr>
            <a:spLocks noChangeAspect="1"/>
          </p:cNvSpPr>
          <p:nvPr/>
        </p:nvSpPr>
        <p:spPr>
          <a:xfrm>
            <a:off x="3653446" y="4628662"/>
            <a:ext cx="108001" cy="108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88AAE"/>
              </a:solidFill>
            </a:endParaRPr>
          </a:p>
        </p:txBody>
      </p:sp>
      <p:sp>
        <p:nvSpPr>
          <p:cNvPr id="21" name="椭圆 20">
            <a:extLst>
              <a:ext uri="{FF2B5EF4-FFF2-40B4-BE49-F238E27FC236}">
                <a16:creationId xmlns="" xmlns:a16="http://schemas.microsoft.com/office/drawing/2014/main" id="{8A841CD4-F78A-461D-8513-3C10E9651812}"/>
              </a:ext>
            </a:extLst>
          </p:cNvPr>
          <p:cNvSpPr>
            <a:spLocks noChangeAspect="1"/>
          </p:cNvSpPr>
          <p:nvPr/>
        </p:nvSpPr>
        <p:spPr>
          <a:xfrm>
            <a:off x="4005045" y="4628662"/>
            <a:ext cx="108001" cy="108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88AAE"/>
              </a:solidFill>
            </a:endParaRPr>
          </a:p>
        </p:txBody>
      </p:sp>
      <p:sp>
        <p:nvSpPr>
          <p:cNvPr id="22" name="椭圆 21">
            <a:extLst>
              <a:ext uri="{FF2B5EF4-FFF2-40B4-BE49-F238E27FC236}">
                <a16:creationId xmlns="" xmlns:a16="http://schemas.microsoft.com/office/drawing/2014/main" id="{B6C090A6-E826-428D-AE55-43DD1FE4A731}"/>
              </a:ext>
            </a:extLst>
          </p:cNvPr>
          <p:cNvSpPr>
            <a:spLocks noChangeAspect="1"/>
          </p:cNvSpPr>
          <p:nvPr/>
        </p:nvSpPr>
        <p:spPr>
          <a:xfrm>
            <a:off x="4356643" y="4628662"/>
            <a:ext cx="108001" cy="108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88AAE"/>
              </a:solidFill>
            </a:endParaRPr>
          </a:p>
        </p:txBody>
      </p:sp>
      <p:sp>
        <p:nvSpPr>
          <p:cNvPr id="23" name="椭圆 22">
            <a:extLst>
              <a:ext uri="{FF2B5EF4-FFF2-40B4-BE49-F238E27FC236}">
                <a16:creationId xmlns="" xmlns:a16="http://schemas.microsoft.com/office/drawing/2014/main" id="{5712FB6D-2DF4-48AB-B573-B27BDBE4C7F4}"/>
              </a:ext>
            </a:extLst>
          </p:cNvPr>
          <p:cNvSpPr>
            <a:spLocks noChangeAspect="1"/>
          </p:cNvSpPr>
          <p:nvPr/>
        </p:nvSpPr>
        <p:spPr>
          <a:xfrm>
            <a:off x="4694139" y="4628662"/>
            <a:ext cx="108001" cy="108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88AAE"/>
              </a:solidFill>
            </a:endParaRPr>
          </a:p>
        </p:txBody>
      </p:sp>
      <p:sp>
        <p:nvSpPr>
          <p:cNvPr id="24" name="椭圆 23">
            <a:extLst>
              <a:ext uri="{FF2B5EF4-FFF2-40B4-BE49-F238E27FC236}">
                <a16:creationId xmlns="" xmlns:a16="http://schemas.microsoft.com/office/drawing/2014/main" id="{5F4D77CA-2759-4490-A3D7-F4CBFC93B469}"/>
              </a:ext>
            </a:extLst>
          </p:cNvPr>
          <p:cNvSpPr>
            <a:spLocks noChangeAspect="1"/>
          </p:cNvSpPr>
          <p:nvPr/>
        </p:nvSpPr>
        <p:spPr>
          <a:xfrm>
            <a:off x="5009781" y="4628662"/>
            <a:ext cx="108001" cy="108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88AAE"/>
              </a:solidFill>
            </a:endParaRPr>
          </a:p>
        </p:txBody>
      </p:sp>
      <p:sp>
        <p:nvSpPr>
          <p:cNvPr id="25" name="椭圆 24">
            <a:extLst>
              <a:ext uri="{FF2B5EF4-FFF2-40B4-BE49-F238E27FC236}">
                <a16:creationId xmlns="" xmlns:a16="http://schemas.microsoft.com/office/drawing/2014/main" id="{5D3E4C48-5C51-4C2D-9707-77388AD4EE72}"/>
              </a:ext>
            </a:extLst>
          </p:cNvPr>
          <p:cNvSpPr>
            <a:spLocks noChangeAspect="1"/>
          </p:cNvSpPr>
          <p:nvPr/>
        </p:nvSpPr>
        <p:spPr>
          <a:xfrm>
            <a:off x="5339177" y="4628526"/>
            <a:ext cx="108001" cy="108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88AAE"/>
              </a:solidFill>
            </a:endParaRPr>
          </a:p>
        </p:txBody>
      </p:sp>
      <p:sp>
        <p:nvSpPr>
          <p:cNvPr id="2" name="直角三角形 1">
            <a:extLst>
              <a:ext uri="{FF2B5EF4-FFF2-40B4-BE49-F238E27FC236}">
                <a16:creationId xmlns="" xmlns:a16="http://schemas.microsoft.com/office/drawing/2014/main" id="{FDCF832E-24E1-4C1B-B4F1-E098640A7969}"/>
              </a:ext>
            </a:extLst>
          </p:cNvPr>
          <p:cNvSpPr/>
          <p:nvPr/>
        </p:nvSpPr>
        <p:spPr>
          <a:xfrm rot="5400000">
            <a:off x="0" y="1955"/>
            <a:ext cx="1781169" cy="1781169"/>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 xmlns:a16="http://schemas.microsoft.com/office/drawing/2014/main" id="{3DF9A406-8A42-4A93-9641-3AF6CA3A0EFE}"/>
              </a:ext>
            </a:extLst>
          </p:cNvPr>
          <p:cNvCxnSpPr/>
          <p:nvPr/>
        </p:nvCxnSpPr>
        <p:spPr>
          <a:xfrm flipH="1">
            <a:off x="1085850" y="0"/>
            <a:ext cx="1047750" cy="10477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任意多边形: 形状 27">
            <a:extLst>
              <a:ext uri="{FF2B5EF4-FFF2-40B4-BE49-F238E27FC236}">
                <a16:creationId xmlns="" xmlns:a16="http://schemas.microsoft.com/office/drawing/2014/main" id="{6E86CCE0-163A-4D22-B677-CB436A5B3224}"/>
              </a:ext>
            </a:extLst>
          </p:cNvPr>
          <p:cNvSpPr/>
          <p:nvPr/>
        </p:nvSpPr>
        <p:spPr>
          <a:xfrm rot="18896655">
            <a:off x="-1102307" y="1254335"/>
            <a:ext cx="5526860" cy="822312"/>
          </a:xfrm>
          <a:custGeom>
            <a:avLst/>
            <a:gdLst>
              <a:gd name="connsiteX0" fmla="*/ 5526860 w 5526860"/>
              <a:gd name="connsiteY0" fmla="*/ 822312 h 822312"/>
              <a:gd name="connsiteX1" fmla="*/ 0 w 5526860"/>
              <a:gd name="connsiteY1" fmla="*/ 822312 h 822312"/>
              <a:gd name="connsiteX2" fmla="*/ 823914 w 5526860"/>
              <a:gd name="connsiteY2" fmla="*/ 0 h 822312"/>
              <a:gd name="connsiteX3" fmla="*/ 4706146 w 5526860"/>
              <a:gd name="connsiteY3" fmla="*/ 0 h 822312"/>
            </a:gdLst>
            <a:ahLst/>
            <a:cxnLst>
              <a:cxn ang="0">
                <a:pos x="connsiteX0" y="connsiteY0"/>
              </a:cxn>
              <a:cxn ang="0">
                <a:pos x="connsiteX1" y="connsiteY1"/>
              </a:cxn>
              <a:cxn ang="0">
                <a:pos x="connsiteX2" y="connsiteY2"/>
              </a:cxn>
              <a:cxn ang="0">
                <a:pos x="connsiteX3" y="connsiteY3"/>
              </a:cxn>
            </a:cxnLst>
            <a:rect l="l" t="t" r="r" b="b"/>
            <a:pathLst>
              <a:path w="5526860" h="822312">
                <a:moveTo>
                  <a:pt x="5526860" y="822312"/>
                </a:moveTo>
                <a:lnTo>
                  <a:pt x="0" y="822312"/>
                </a:lnTo>
                <a:lnTo>
                  <a:pt x="823914" y="0"/>
                </a:lnTo>
                <a:lnTo>
                  <a:pt x="4706146"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 xmlns:a16="http://schemas.microsoft.com/office/drawing/2014/main" id="{63A41914-96B4-40B4-8D59-B91F49B80AE6}"/>
              </a:ext>
            </a:extLst>
          </p:cNvPr>
          <p:cNvSpPr/>
          <p:nvPr/>
        </p:nvSpPr>
        <p:spPr>
          <a:xfrm rot="18896655">
            <a:off x="4520882" y="3311435"/>
            <a:ext cx="9524874" cy="1287359"/>
          </a:xfrm>
          <a:custGeom>
            <a:avLst/>
            <a:gdLst>
              <a:gd name="connsiteX0" fmla="*/ 9524874 w 9524874"/>
              <a:gd name="connsiteY0" fmla="*/ 0 h 1287359"/>
              <a:gd name="connsiteX1" fmla="*/ 8235008 w 9524874"/>
              <a:gd name="connsiteY1" fmla="*/ 1287359 h 1287359"/>
              <a:gd name="connsiteX2" fmla="*/ 1284856 w 9524874"/>
              <a:gd name="connsiteY2" fmla="*/ 1287359 h 1287359"/>
              <a:gd name="connsiteX3" fmla="*/ 0 w 9524874"/>
              <a:gd name="connsiteY3" fmla="*/ 0 h 1287359"/>
            </a:gdLst>
            <a:ahLst/>
            <a:cxnLst>
              <a:cxn ang="0">
                <a:pos x="connsiteX0" y="connsiteY0"/>
              </a:cxn>
              <a:cxn ang="0">
                <a:pos x="connsiteX1" y="connsiteY1"/>
              </a:cxn>
              <a:cxn ang="0">
                <a:pos x="connsiteX2" y="connsiteY2"/>
              </a:cxn>
              <a:cxn ang="0">
                <a:pos x="connsiteX3" y="connsiteY3"/>
              </a:cxn>
            </a:cxnLst>
            <a:rect l="l" t="t" r="r" b="b"/>
            <a:pathLst>
              <a:path w="9524874" h="1287359">
                <a:moveTo>
                  <a:pt x="9524874" y="0"/>
                </a:moveTo>
                <a:lnTo>
                  <a:pt x="8235008" y="1287359"/>
                </a:lnTo>
                <a:lnTo>
                  <a:pt x="1284856" y="1287359"/>
                </a:lnTo>
                <a:lnTo>
                  <a:pt x="0" y="0"/>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a:extLst>
              <a:ext uri="{FF2B5EF4-FFF2-40B4-BE49-F238E27FC236}">
                <a16:creationId xmlns="" xmlns:a16="http://schemas.microsoft.com/office/drawing/2014/main" id="{8A4CA045-4572-4C68-96C6-A6F49E675FF4}"/>
              </a:ext>
            </a:extLst>
          </p:cNvPr>
          <p:cNvCxnSpPr>
            <a:cxnSpLocks/>
          </p:cNvCxnSpPr>
          <p:nvPr/>
        </p:nvCxnSpPr>
        <p:spPr>
          <a:xfrm flipH="1">
            <a:off x="5109320" y="3717395"/>
            <a:ext cx="3163823" cy="31638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任意多边形: 形状 36">
            <a:extLst>
              <a:ext uri="{FF2B5EF4-FFF2-40B4-BE49-F238E27FC236}">
                <a16:creationId xmlns="" xmlns:a16="http://schemas.microsoft.com/office/drawing/2014/main" id="{E058A995-9C5F-4C61-9624-B4FB3E7714F1}"/>
              </a:ext>
            </a:extLst>
          </p:cNvPr>
          <p:cNvSpPr/>
          <p:nvPr/>
        </p:nvSpPr>
        <p:spPr>
          <a:xfrm rot="18896655">
            <a:off x="9735693" y="374862"/>
            <a:ext cx="2385872" cy="523053"/>
          </a:xfrm>
          <a:custGeom>
            <a:avLst/>
            <a:gdLst>
              <a:gd name="connsiteX0" fmla="*/ 1863836 w 2385872"/>
              <a:gd name="connsiteY0" fmla="*/ 0 h 523053"/>
              <a:gd name="connsiteX1" fmla="*/ 2385872 w 2385872"/>
              <a:gd name="connsiteY1" fmla="*/ 523053 h 523053"/>
              <a:gd name="connsiteX2" fmla="*/ 0 w 2385872"/>
              <a:gd name="connsiteY2" fmla="*/ 523053 h 523053"/>
              <a:gd name="connsiteX3" fmla="*/ 504365 w 2385872"/>
              <a:gd name="connsiteY3" fmla="*/ 0 h 523053"/>
            </a:gdLst>
            <a:ahLst/>
            <a:cxnLst>
              <a:cxn ang="0">
                <a:pos x="connsiteX0" y="connsiteY0"/>
              </a:cxn>
              <a:cxn ang="0">
                <a:pos x="connsiteX1" y="connsiteY1"/>
              </a:cxn>
              <a:cxn ang="0">
                <a:pos x="connsiteX2" y="connsiteY2"/>
              </a:cxn>
              <a:cxn ang="0">
                <a:pos x="connsiteX3" y="connsiteY3"/>
              </a:cxn>
            </a:cxnLst>
            <a:rect l="l" t="t" r="r" b="b"/>
            <a:pathLst>
              <a:path w="2385872" h="523053">
                <a:moveTo>
                  <a:pt x="1863836" y="0"/>
                </a:moveTo>
                <a:lnTo>
                  <a:pt x="2385872" y="523053"/>
                </a:lnTo>
                <a:lnTo>
                  <a:pt x="0" y="523053"/>
                </a:lnTo>
                <a:lnTo>
                  <a:pt x="504365"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 xmlns:a16="http://schemas.microsoft.com/office/drawing/2014/main" id="{05C47100-206A-45CB-A1FE-6041F42EF0BF}"/>
              </a:ext>
            </a:extLst>
          </p:cNvPr>
          <p:cNvPicPr>
            <a:picLocks noChangeAspect="1"/>
          </p:cNvPicPr>
          <p:nvPr/>
        </p:nvPicPr>
        <p:blipFill>
          <a:blip r:embed="rId3" cstate="email">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a:stretch>
            <a:fillRect/>
          </a:stretch>
        </p:blipFill>
        <p:spPr>
          <a:xfrm>
            <a:off x="7264401" y="1930400"/>
            <a:ext cx="4927600" cy="4927600"/>
          </a:xfrm>
          <a:custGeom>
            <a:avLst/>
            <a:gdLst>
              <a:gd name="connsiteX0" fmla="*/ 4882656 w 4882656"/>
              <a:gd name="connsiteY0" fmla="*/ 0 h 4882656"/>
              <a:gd name="connsiteX1" fmla="*/ 4882656 w 4882656"/>
              <a:gd name="connsiteY1" fmla="*/ 4882656 h 4882656"/>
              <a:gd name="connsiteX2" fmla="*/ 0 w 4882656"/>
              <a:gd name="connsiteY2" fmla="*/ 4882656 h 4882656"/>
            </a:gdLst>
            <a:ahLst/>
            <a:cxnLst>
              <a:cxn ang="0">
                <a:pos x="connsiteX0" y="connsiteY0"/>
              </a:cxn>
              <a:cxn ang="0">
                <a:pos x="connsiteX1" y="connsiteY1"/>
              </a:cxn>
              <a:cxn ang="0">
                <a:pos x="connsiteX2" y="connsiteY2"/>
              </a:cxn>
            </a:cxnLst>
            <a:rect l="l" t="t" r="r" b="b"/>
            <a:pathLst>
              <a:path w="4882656" h="4882656">
                <a:moveTo>
                  <a:pt x="4882656" y="0"/>
                </a:moveTo>
                <a:lnTo>
                  <a:pt x="4882656" y="4882656"/>
                </a:lnTo>
                <a:lnTo>
                  <a:pt x="0" y="4882656"/>
                </a:lnTo>
                <a:close/>
              </a:path>
            </a:pathLst>
          </a:custGeom>
        </p:spPr>
      </p:pic>
      <p:sp>
        <p:nvSpPr>
          <p:cNvPr id="26" name="矩形: 圆角 25">
            <a:extLst>
              <a:ext uri="{FF2B5EF4-FFF2-40B4-BE49-F238E27FC236}">
                <a16:creationId xmlns="" xmlns:a16="http://schemas.microsoft.com/office/drawing/2014/main" id="{C8EE1D0E-6022-4492-8C65-8295C1C7064A}"/>
              </a:ext>
            </a:extLst>
          </p:cNvPr>
          <p:cNvSpPr/>
          <p:nvPr/>
        </p:nvSpPr>
        <p:spPr>
          <a:xfrm>
            <a:off x="3653446" y="5006323"/>
            <a:ext cx="1793732" cy="451270"/>
          </a:xfrm>
          <a:prstGeom prst="round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 xmlns:a16="http://schemas.microsoft.com/office/drawing/2014/main" id="{2F85105C-5369-4822-9D9C-90924A6CCA14}"/>
              </a:ext>
            </a:extLst>
          </p:cNvPr>
          <p:cNvSpPr txBox="1"/>
          <p:nvPr/>
        </p:nvSpPr>
        <p:spPr>
          <a:xfrm>
            <a:off x="3761447" y="5047292"/>
            <a:ext cx="1577730" cy="369332"/>
          </a:xfrm>
          <a:prstGeom prst="rect">
            <a:avLst/>
          </a:prstGeom>
          <a:noFill/>
        </p:spPr>
        <p:txBody>
          <a:bodyPr wrap="square" rtlCol="0">
            <a:spAutoFit/>
          </a:bodyPr>
          <a:lstStyle/>
          <a:p>
            <a:r>
              <a:rPr lang="zh-CN" altLang="en-US">
                <a:solidFill>
                  <a:schemeClr val="bg1"/>
                </a:solidFill>
                <a:latin typeface="微软雅黑" panose="020B0503020204020204" pitchFamily="34" charset="-122"/>
                <a:ea typeface="微软雅黑" panose="020B0503020204020204" pitchFamily="34" charset="-122"/>
              </a:rPr>
              <a:t>汇报人：小白</a:t>
            </a:r>
          </a:p>
        </p:txBody>
      </p:sp>
    </p:spTree>
    <p:extLst>
      <p:ext uri="{BB962C8B-B14F-4D97-AF65-F5344CB8AC3E}">
        <p14:creationId xmlns:p14="http://schemas.microsoft.com/office/powerpoint/2010/main" val="11261153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2" presetClass="entr" presetSubtype="8" fill="hold" grpId="0" nodeType="afterEffect">
                                  <p:stCondLst>
                                    <p:cond delay="0"/>
                                  </p:stCondLst>
                                  <p:iterate type="lt">
                                    <p:tmPct val="30000"/>
                                  </p:iterate>
                                  <p:childTnLst>
                                    <p:set>
                                      <p:cBhvr>
                                        <p:cTn id="16" dur="1" fill="hold">
                                          <p:stCondLst>
                                            <p:cond delay="0"/>
                                          </p:stCondLst>
                                        </p:cTn>
                                        <p:tgtEl>
                                          <p:spTgt spid="15"/>
                                        </p:tgtEl>
                                        <p:attrNameLst>
                                          <p:attrName>style.visibility</p:attrName>
                                        </p:attrNameLst>
                                      </p:cBhvr>
                                      <p:to>
                                        <p:strVal val="visible"/>
                                      </p:to>
                                    </p:set>
                                    <p:animEffect transition="in" filter="wipe(left)">
                                      <p:cBhvr>
                                        <p:cTn id="17" dur="2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B37DB28F-0619-41B5-82BD-F8AA1D083DF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499"/>
          <a:stretch/>
        </p:blipFill>
        <p:spPr>
          <a:xfrm>
            <a:off x="0" y="0"/>
            <a:ext cx="12192000" cy="6858000"/>
          </a:xfrm>
          <a:prstGeom prst="rect">
            <a:avLst/>
          </a:prstGeom>
        </p:spPr>
      </p:pic>
    </p:spTree>
    <p:extLst>
      <p:ext uri="{BB962C8B-B14F-4D97-AF65-F5344CB8AC3E}">
        <p14:creationId xmlns:p14="http://schemas.microsoft.com/office/powerpoint/2010/main" val="209023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83BDFE3-C4AF-4FD2-8552-18AF7C69AAE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281" y="189"/>
            <a:ext cx="6095665" cy="3428812"/>
          </a:xfrm>
          <a:prstGeom prst="rect">
            <a:avLst/>
          </a:prstGeom>
        </p:spPr>
      </p:pic>
      <p:pic>
        <p:nvPicPr>
          <p:cNvPr id="3" name="图片 2">
            <a:extLst>
              <a:ext uri="{FF2B5EF4-FFF2-40B4-BE49-F238E27FC236}">
                <a16:creationId xmlns="" xmlns:a16="http://schemas.microsoft.com/office/drawing/2014/main" id="{C7BF02D8-0F02-42C1-9617-714D22BFC00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0" y="189"/>
            <a:ext cx="6095665" cy="3428812"/>
          </a:xfrm>
          <a:prstGeom prst="rect">
            <a:avLst/>
          </a:prstGeom>
        </p:spPr>
      </p:pic>
      <p:pic>
        <p:nvPicPr>
          <p:cNvPr id="2" name="图片 1">
            <a:extLst>
              <a:ext uri="{FF2B5EF4-FFF2-40B4-BE49-F238E27FC236}">
                <a16:creationId xmlns="" xmlns:a16="http://schemas.microsoft.com/office/drawing/2014/main" id="{E28A7225-CD8C-420B-9EF9-9D54DAD8FC0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281" y="3428999"/>
            <a:ext cx="6141260" cy="3428812"/>
          </a:xfrm>
          <a:prstGeom prst="rect">
            <a:avLst/>
          </a:prstGeom>
        </p:spPr>
      </p:pic>
      <p:pic>
        <p:nvPicPr>
          <p:cNvPr id="6" name="图片 5">
            <a:extLst>
              <a:ext uri="{FF2B5EF4-FFF2-40B4-BE49-F238E27FC236}">
                <a16:creationId xmlns="" xmlns:a16="http://schemas.microsoft.com/office/drawing/2014/main" id="{2403661B-C589-4474-A095-3A89C402875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095999" y="3428999"/>
            <a:ext cx="6095666" cy="3428813"/>
          </a:xfrm>
          <a:prstGeom prst="rect">
            <a:avLst/>
          </a:prstGeom>
        </p:spPr>
      </p:pic>
      <p:pic>
        <p:nvPicPr>
          <p:cNvPr id="10" name="图片 9">
            <a:extLst>
              <a:ext uri="{FF2B5EF4-FFF2-40B4-BE49-F238E27FC236}">
                <a16:creationId xmlns="" xmlns:a16="http://schemas.microsoft.com/office/drawing/2014/main" id="{4E8B0E9B-279B-4FB8-9F62-621AD506A79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64405" y="2997058"/>
            <a:ext cx="1591275" cy="1565417"/>
          </a:xfrm>
          <a:prstGeom prst="rect">
            <a:avLst/>
          </a:prstGeom>
        </p:spPr>
      </p:pic>
    </p:spTree>
    <p:extLst>
      <p:ext uri="{BB962C8B-B14F-4D97-AF65-F5344CB8AC3E}">
        <p14:creationId xmlns:p14="http://schemas.microsoft.com/office/powerpoint/2010/main" val="39807544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E82310F3-3252-445A-8B48-602382BF11E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5" y="189"/>
            <a:ext cx="6095665" cy="3428812"/>
          </a:xfrm>
          <a:prstGeom prst="rect">
            <a:avLst/>
          </a:prstGeom>
        </p:spPr>
      </p:pic>
      <p:pic>
        <p:nvPicPr>
          <p:cNvPr id="3" name="图片 2">
            <a:extLst>
              <a:ext uri="{FF2B5EF4-FFF2-40B4-BE49-F238E27FC236}">
                <a16:creationId xmlns="" xmlns:a16="http://schemas.microsoft.com/office/drawing/2014/main" id="{AB22B55F-F3DB-4490-B0BA-971F8AA342A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5" y="3429000"/>
            <a:ext cx="6095665" cy="3428812"/>
          </a:xfrm>
          <a:prstGeom prst="rect">
            <a:avLst/>
          </a:prstGeom>
        </p:spPr>
      </p:pic>
      <p:pic>
        <p:nvPicPr>
          <p:cNvPr id="4" name="图片 3">
            <a:extLst>
              <a:ext uri="{FF2B5EF4-FFF2-40B4-BE49-F238E27FC236}">
                <a16:creationId xmlns="" xmlns:a16="http://schemas.microsoft.com/office/drawing/2014/main" id="{7C99C7A6-24A5-4961-9FC1-C8DAAA4DA75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96000" y="189"/>
            <a:ext cx="6095665" cy="3428812"/>
          </a:xfrm>
          <a:prstGeom prst="rect">
            <a:avLst/>
          </a:prstGeom>
        </p:spPr>
      </p:pic>
      <p:pic>
        <p:nvPicPr>
          <p:cNvPr id="6" name="图片 5">
            <a:extLst>
              <a:ext uri="{FF2B5EF4-FFF2-40B4-BE49-F238E27FC236}">
                <a16:creationId xmlns="" xmlns:a16="http://schemas.microsoft.com/office/drawing/2014/main" id="{A3633FE2-C31B-4479-B548-A79484B16D9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095998" y="3428999"/>
            <a:ext cx="6095667" cy="3428813"/>
          </a:xfrm>
          <a:prstGeom prst="rect">
            <a:avLst/>
          </a:prstGeom>
        </p:spPr>
      </p:pic>
      <p:sp>
        <p:nvSpPr>
          <p:cNvPr id="9" name="任意多边形: 形状 8">
            <a:extLst>
              <a:ext uri="{FF2B5EF4-FFF2-40B4-BE49-F238E27FC236}">
                <a16:creationId xmlns="" xmlns:a16="http://schemas.microsoft.com/office/drawing/2014/main" id="{0FD7A92A-961C-491E-9D2B-2D7967AB3B30}"/>
              </a:ext>
            </a:extLst>
          </p:cNvPr>
          <p:cNvSpPr/>
          <p:nvPr/>
        </p:nvSpPr>
        <p:spPr>
          <a:xfrm>
            <a:off x="6061863" y="188"/>
            <a:ext cx="68274" cy="6857624"/>
          </a:xfrm>
          <a:custGeom>
            <a:avLst/>
            <a:gdLst>
              <a:gd name="connsiteX0" fmla="*/ 0 w 72008"/>
              <a:gd name="connsiteY0" fmla="*/ 0 h 7232650"/>
              <a:gd name="connsiteX1" fmla="*/ 72008 w 72008"/>
              <a:gd name="connsiteY1" fmla="*/ 0 h 7232650"/>
              <a:gd name="connsiteX2" fmla="*/ 72008 w 72008"/>
              <a:gd name="connsiteY2" fmla="*/ 7232650 h 7232650"/>
              <a:gd name="connsiteX3" fmla="*/ 0 w 72008"/>
              <a:gd name="connsiteY3" fmla="*/ 7232650 h 7232650"/>
            </a:gdLst>
            <a:ahLst/>
            <a:cxnLst>
              <a:cxn ang="0">
                <a:pos x="connsiteX0" y="connsiteY0"/>
              </a:cxn>
              <a:cxn ang="0">
                <a:pos x="connsiteX1" y="connsiteY1"/>
              </a:cxn>
              <a:cxn ang="0">
                <a:pos x="connsiteX2" y="connsiteY2"/>
              </a:cxn>
              <a:cxn ang="0">
                <a:pos x="connsiteX3" y="connsiteY3"/>
              </a:cxn>
            </a:cxnLst>
            <a:rect l="l" t="t" r="r" b="b"/>
            <a:pathLst>
              <a:path w="72008" h="7232650">
                <a:moveTo>
                  <a:pt x="0" y="0"/>
                </a:moveTo>
                <a:lnTo>
                  <a:pt x="72008" y="0"/>
                </a:lnTo>
                <a:lnTo>
                  <a:pt x="72008" y="7232650"/>
                </a:lnTo>
                <a:lnTo>
                  <a:pt x="0" y="723265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699" tIns="43349" rIns="86699" bIns="43349" numCol="1" spcCol="0" rtlCol="0" fromWordArt="0" anchor="ctr" anchorCtr="0" forceAA="0" compatLnSpc="1">
            <a:prstTxWarp prst="textNoShape">
              <a:avLst/>
            </a:prstTxWarp>
            <a:noAutofit/>
          </a:bodyPr>
          <a:lstStyle/>
          <a:p>
            <a:pPr marL="0" marR="0" lvl="0" indent="0" algn="ctr" defTabSz="866943" rtl="0" eaLnBrk="1" fontAlgn="base" latinLnBrk="0" hangingPunct="1">
              <a:lnSpc>
                <a:spcPct val="100000"/>
              </a:lnSpc>
              <a:spcBef>
                <a:spcPct val="0"/>
              </a:spcBef>
              <a:spcAft>
                <a:spcPct val="0"/>
              </a:spcAft>
              <a:buClrTx/>
              <a:buSzTx/>
              <a:buFontTx/>
              <a:buNone/>
              <a:tabLst/>
              <a:defRPr/>
            </a:pPr>
            <a:endParaRPr kumimoji="0" lang="zh-CN" altLang="en-US" sz="1707"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任意多边形: 形状 9">
            <a:extLst>
              <a:ext uri="{FF2B5EF4-FFF2-40B4-BE49-F238E27FC236}">
                <a16:creationId xmlns="" xmlns:a16="http://schemas.microsoft.com/office/drawing/2014/main" id="{9371B72B-3072-4F4D-A14C-664171607EF2}"/>
              </a:ext>
            </a:extLst>
          </p:cNvPr>
          <p:cNvSpPr/>
          <p:nvPr/>
        </p:nvSpPr>
        <p:spPr>
          <a:xfrm>
            <a:off x="0" y="188"/>
            <a:ext cx="68274" cy="6857624"/>
          </a:xfrm>
          <a:custGeom>
            <a:avLst/>
            <a:gdLst>
              <a:gd name="connsiteX0" fmla="*/ 0 w 72008"/>
              <a:gd name="connsiteY0" fmla="*/ 0 h 7232650"/>
              <a:gd name="connsiteX1" fmla="*/ 72008 w 72008"/>
              <a:gd name="connsiteY1" fmla="*/ 0 h 7232650"/>
              <a:gd name="connsiteX2" fmla="*/ 72008 w 72008"/>
              <a:gd name="connsiteY2" fmla="*/ 7232650 h 7232650"/>
              <a:gd name="connsiteX3" fmla="*/ 0 w 72008"/>
              <a:gd name="connsiteY3" fmla="*/ 7232650 h 7232650"/>
            </a:gdLst>
            <a:ahLst/>
            <a:cxnLst>
              <a:cxn ang="0">
                <a:pos x="connsiteX0" y="connsiteY0"/>
              </a:cxn>
              <a:cxn ang="0">
                <a:pos x="connsiteX1" y="connsiteY1"/>
              </a:cxn>
              <a:cxn ang="0">
                <a:pos x="connsiteX2" y="connsiteY2"/>
              </a:cxn>
              <a:cxn ang="0">
                <a:pos x="connsiteX3" y="connsiteY3"/>
              </a:cxn>
            </a:cxnLst>
            <a:rect l="l" t="t" r="r" b="b"/>
            <a:pathLst>
              <a:path w="72008" h="7232650">
                <a:moveTo>
                  <a:pt x="0" y="0"/>
                </a:moveTo>
                <a:lnTo>
                  <a:pt x="72008" y="0"/>
                </a:lnTo>
                <a:lnTo>
                  <a:pt x="72008" y="7232650"/>
                </a:lnTo>
                <a:lnTo>
                  <a:pt x="0" y="72326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699" tIns="43349" rIns="86699" bIns="43349" numCol="1" spcCol="0" rtlCol="0" fromWordArt="0" anchor="ctr" anchorCtr="0" forceAA="0" compatLnSpc="1">
            <a:prstTxWarp prst="textNoShape">
              <a:avLst/>
            </a:prstTxWarp>
            <a:noAutofit/>
          </a:bodyPr>
          <a:lstStyle/>
          <a:p>
            <a:pPr marL="0" marR="0" lvl="0" indent="0" algn="ctr" defTabSz="866943" rtl="0" eaLnBrk="1" fontAlgn="base" latinLnBrk="0" hangingPunct="1">
              <a:lnSpc>
                <a:spcPct val="100000"/>
              </a:lnSpc>
              <a:spcBef>
                <a:spcPct val="0"/>
              </a:spcBef>
              <a:spcAft>
                <a:spcPct val="0"/>
              </a:spcAft>
              <a:buClrTx/>
              <a:buSzTx/>
              <a:buFontTx/>
              <a:buNone/>
              <a:tabLst/>
              <a:defRPr/>
            </a:pPr>
            <a:endParaRPr kumimoji="0" lang="zh-CN" altLang="en-US" sz="1707"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任意多边形: 形状 10">
            <a:extLst>
              <a:ext uri="{FF2B5EF4-FFF2-40B4-BE49-F238E27FC236}">
                <a16:creationId xmlns="" xmlns:a16="http://schemas.microsoft.com/office/drawing/2014/main" id="{92DD92B2-A426-4983-9EB6-3240BB42A6F0}"/>
              </a:ext>
            </a:extLst>
          </p:cNvPr>
          <p:cNvSpPr/>
          <p:nvPr/>
        </p:nvSpPr>
        <p:spPr>
          <a:xfrm>
            <a:off x="12104134" y="188"/>
            <a:ext cx="87866" cy="6857624"/>
          </a:xfrm>
          <a:custGeom>
            <a:avLst/>
            <a:gdLst>
              <a:gd name="connsiteX0" fmla="*/ 0 w 72008"/>
              <a:gd name="connsiteY0" fmla="*/ 0 h 7232650"/>
              <a:gd name="connsiteX1" fmla="*/ 72008 w 72008"/>
              <a:gd name="connsiteY1" fmla="*/ 0 h 7232650"/>
              <a:gd name="connsiteX2" fmla="*/ 72008 w 72008"/>
              <a:gd name="connsiteY2" fmla="*/ 7232650 h 7232650"/>
              <a:gd name="connsiteX3" fmla="*/ 0 w 72008"/>
              <a:gd name="connsiteY3" fmla="*/ 7232650 h 7232650"/>
            </a:gdLst>
            <a:ahLst/>
            <a:cxnLst>
              <a:cxn ang="0">
                <a:pos x="connsiteX0" y="connsiteY0"/>
              </a:cxn>
              <a:cxn ang="0">
                <a:pos x="connsiteX1" y="connsiteY1"/>
              </a:cxn>
              <a:cxn ang="0">
                <a:pos x="connsiteX2" y="connsiteY2"/>
              </a:cxn>
              <a:cxn ang="0">
                <a:pos x="connsiteX3" y="connsiteY3"/>
              </a:cxn>
            </a:cxnLst>
            <a:rect l="l" t="t" r="r" b="b"/>
            <a:pathLst>
              <a:path w="72008" h="7232650">
                <a:moveTo>
                  <a:pt x="0" y="0"/>
                </a:moveTo>
                <a:lnTo>
                  <a:pt x="72008" y="0"/>
                </a:lnTo>
                <a:lnTo>
                  <a:pt x="72008" y="7232650"/>
                </a:lnTo>
                <a:lnTo>
                  <a:pt x="0" y="72326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699" tIns="43349" rIns="86699" bIns="43349" numCol="1" spcCol="0" rtlCol="0" fromWordArt="0" anchor="ctr" anchorCtr="0" forceAA="0" compatLnSpc="1">
            <a:prstTxWarp prst="textNoShape">
              <a:avLst/>
            </a:prstTxWarp>
            <a:noAutofit/>
          </a:bodyPr>
          <a:lstStyle/>
          <a:p>
            <a:pPr marL="0" marR="0" lvl="0" indent="0" algn="ctr" defTabSz="866943" rtl="0" eaLnBrk="1" fontAlgn="base" latinLnBrk="0" hangingPunct="1">
              <a:lnSpc>
                <a:spcPct val="100000"/>
              </a:lnSpc>
              <a:spcBef>
                <a:spcPct val="0"/>
              </a:spcBef>
              <a:spcAft>
                <a:spcPct val="0"/>
              </a:spcAft>
              <a:buClrTx/>
              <a:buSzTx/>
              <a:buFontTx/>
              <a:buNone/>
              <a:tabLst/>
              <a:defRPr/>
            </a:pPr>
            <a:endParaRPr kumimoji="0" lang="zh-CN" altLang="en-US" sz="1707"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4015134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EB67311E-0727-4322-BC6A-8C7180B4AF22}"/>
              </a:ext>
            </a:extLst>
          </p:cNvPr>
          <p:cNvPicPr>
            <a:picLocks noChangeAspect="1"/>
          </p:cNvPicPr>
          <p:nvPr/>
        </p:nvPicPr>
        <p:blipFill>
          <a:blip r:embed="rId2"/>
          <a:stretch>
            <a:fillRect/>
          </a:stretch>
        </p:blipFill>
        <p:spPr>
          <a:xfrm>
            <a:off x="0" y="0"/>
            <a:ext cx="12193106" cy="6858000"/>
          </a:xfrm>
          <a:prstGeom prst="rect">
            <a:avLst/>
          </a:prstGeom>
        </p:spPr>
      </p:pic>
    </p:spTree>
    <p:extLst>
      <p:ext uri="{BB962C8B-B14F-4D97-AF65-F5344CB8AC3E}">
        <p14:creationId xmlns:p14="http://schemas.microsoft.com/office/powerpoint/2010/main" val="33205109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0768C1C5-CC40-44B5-B9D9-817277DE3A1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5" y="188"/>
            <a:ext cx="12191331" cy="6857624"/>
          </a:xfrm>
          <a:prstGeom prst="rect">
            <a:avLst/>
          </a:prstGeom>
        </p:spPr>
      </p:pic>
    </p:spTree>
    <p:extLst>
      <p:ext uri="{BB962C8B-B14F-4D97-AF65-F5344CB8AC3E}">
        <p14:creationId xmlns:p14="http://schemas.microsoft.com/office/powerpoint/2010/main" val="24065987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0C83721-CA9B-4E5A-8443-567BCAEB19D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5" y="188"/>
            <a:ext cx="12191331" cy="6857624"/>
          </a:xfrm>
          <a:prstGeom prst="rect">
            <a:avLst/>
          </a:prstGeom>
        </p:spPr>
      </p:pic>
      <p:sp>
        <p:nvSpPr>
          <p:cNvPr id="2" name="文本框 1">
            <a:extLst>
              <a:ext uri="{FF2B5EF4-FFF2-40B4-BE49-F238E27FC236}">
                <a16:creationId xmlns="" xmlns:a16="http://schemas.microsoft.com/office/drawing/2014/main" id="{0E5AF60C-E846-476F-A830-8FE9D07548FD}"/>
              </a:ext>
            </a:extLst>
          </p:cNvPr>
          <p:cNvSpPr txBox="1"/>
          <p:nvPr/>
        </p:nvSpPr>
        <p:spPr>
          <a:xfrm>
            <a:off x="-2315896" y="0"/>
            <a:ext cx="7563678" cy="43396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3800" b="1" i="0" u="none" strike="noStrike" kern="1200" cap="none" spc="0" normalizeH="0" baseline="0" noProof="0">
                <a:ln>
                  <a:noFill/>
                </a:ln>
                <a:solidFill>
                  <a:srgbClr val="ED77C3">
                    <a:alpha val="30000"/>
                  </a:srgbClr>
                </a:solidFill>
                <a:effectLst/>
                <a:uLnTx/>
                <a:uFillTx/>
                <a:latin typeface="造字工房尚雅体演示版常规体" pitchFamily="50" charset="-122"/>
                <a:ea typeface="造字工房尚雅体演示版常规体" pitchFamily="50" charset="-122"/>
                <a:cs typeface="+mn-cs"/>
              </a:rPr>
              <a:t>推</a:t>
            </a:r>
            <a:endParaRPr kumimoji="0" lang="en-US" altLang="zh-CN" sz="13800" b="1" i="0" u="none" strike="noStrike" kern="1200" cap="none" spc="0" normalizeH="0" baseline="0" noProof="0">
              <a:ln>
                <a:noFill/>
              </a:ln>
              <a:solidFill>
                <a:srgbClr val="ED77C3">
                  <a:alpha val="30000"/>
                </a:srgbClr>
              </a:solidFill>
              <a:effectLst/>
              <a:uLnTx/>
              <a:uFillTx/>
              <a:latin typeface="造字工房尚雅体演示版常规体" pitchFamily="50" charset="-122"/>
              <a:ea typeface="造字工房尚雅体演示版常规体" pitchFamily="50" charset="-122"/>
              <a:cs typeface="+mn-cs"/>
            </a:endParaRPr>
          </a:p>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3800" b="1" i="0" u="none" strike="noStrike" kern="1200" cap="none" spc="0" normalizeH="0" baseline="0" noProof="0">
                <a:ln>
                  <a:noFill/>
                </a:ln>
                <a:solidFill>
                  <a:srgbClr val="ED77C3">
                    <a:alpha val="30000"/>
                  </a:srgbClr>
                </a:solidFill>
                <a:effectLst/>
                <a:uLnTx/>
                <a:uFillTx/>
                <a:latin typeface="造字工房尚雅体演示版常规体" pitchFamily="50" charset="-122"/>
                <a:ea typeface="造字工房尚雅体演示版常规体" pitchFamily="50" charset="-122"/>
                <a:cs typeface="+mn-cs"/>
              </a:rPr>
              <a:t>荐</a:t>
            </a:r>
          </a:p>
        </p:txBody>
      </p:sp>
      <p:sp>
        <p:nvSpPr>
          <p:cNvPr id="4" name="文本框 3">
            <a:extLst>
              <a:ext uri="{FF2B5EF4-FFF2-40B4-BE49-F238E27FC236}">
                <a16:creationId xmlns="" xmlns:a16="http://schemas.microsoft.com/office/drawing/2014/main" id="{12B6238F-2AF1-498F-A977-514AAB5C1183}"/>
              </a:ext>
            </a:extLst>
          </p:cNvPr>
          <p:cNvSpPr txBox="1"/>
          <p:nvPr/>
        </p:nvSpPr>
        <p:spPr>
          <a:xfrm>
            <a:off x="6944219" y="0"/>
            <a:ext cx="7563678" cy="43396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3800" b="1" i="0" u="none" strike="noStrike" kern="1200" cap="none" spc="0" normalizeH="0" baseline="0" noProof="0">
                <a:ln>
                  <a:noFill/>
                </a:ln>
                <a:solidFill>
                  <a:srgbClr val="ED77C3">
                    <a:alpha val="30000"/>
                  </a:srgbClr>
                </a:solidFill>
                <a:effectLst/>
                <a:uLnTx/>
                <a:uFillTx/>
                <a:latin typeface="造字工房尚雅体演示版常规体" pitchFamily="50" charset="-122"/>
                <a:ea typeface="造字工房尚雅体演示版常规体" pitchFamily="50" charset="-122"/>
                <a:cs typeface="+mn-cs"/>
              </a:rPr>
              <a:t>有</a:t>
            </a:r>
            <a:endParaRPr kumimoji="0" lang="en-US" altLang="zh-CN" sz="13800" b="1" i="0" u="none" strike="noStrike" kern="1200" cap="none" spc="0" normalizeH="0" baseline="0" noProof="0">
              <a:ln>
                <a:noFill/>
              </a:ln>
              <a:solidFill>
                <a:srgbClr val="ED77C3">
                  <a:alpha val="30000"/>
                </a:srgbClr>
              </a:solidFill>
              <a:effectLst/>
              <a:uLnTx/>
              <a:uFillTx/>
              <a:latin typeface="造字工房尚雅体演示版常规体" pitchFamily="50" charset="-122"/>
              <a:ea typeface="造字工房尚雅体演示版常规体" pitchFamily="50" charset="-122"/>
              <a:cs typeface="+mn-cs"/>
            </a:endParaRPr>
          </a:p>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3800" b="1" i="0" u="none" strike="noStrike" kern="1200" cap="none" spc="0" normalizeH="0" baseline="0" noProof="0">
                <a:ln>
                  <a:noFill/>
                </a:ln>
                <a:solidFill>
                  <a:srgbClr val="ED77C3">
                    <a:alpha val="30000"/>
                  </a:srgbClr>
                </a:solidFill>
                <a:effectLst/>
                <a:uLnTx/>
                <a:uFillTx/>
                <a:latin typeface="造字工房尚雅体演示版常规体" pitchFamily="50" charset="-122"/>
                <a:ea typeface="造字工房尚雅体演示版常规体" pitchFamily="50" charset="-122"/>
                <a:cs typeface="+mn-cs"/>
              </a:rPr>
              <a:t>奖</a:t>
            </a:r>
          </a:p>
        </p:txBody>
      </p:sp>
    </p:spTree>
    <p:extLst>
      <p:ext uri="{BB962C8B-B14F-4D97-AF65-F5344CB8AC3E}">
        <p14:creationId xmlns:p14="http://schemas.microsoft.com/office/powerpoint/2010/main" val="30041854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BB09E2A7-4C14-45D4-869F-BC85EA187B6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5" y="188"/>
            <a:ext cx="12191331" cy="6857624"/>
          </a:xfrm>
          <a:prstGeom prst="rect">
            <a:avLst/>
          </a:prstGeom>
        </p:spPr>
      </p:pic>
    </p:spTree>
    <p:extLst>
      <p:ext uri="{BB962C8B-B14F-4D97-AF65-F5344CB8AC3E}">
        <p14:creationId xmlns:p14="http://schemas.microsoft.com/office/powerpoint/2010/main" val="6693171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形状 27">
            <a:extLst>
              <a:ext uri="{FF2B5EF4-FFF2-40B4-BE49-F238E27FC236}">
                <a16:creationId xmlns="" xmlns:a16="http://schemas.microsoft.com/office/drawing/2014/main" id="{6E86CCE0-163A-4D22-B677-CB436A5B3224}"/>
              </a:ext>
            </a:extLst>
          </p:cNvPr>
          <p:cNvSpPr/>
          <p:nvPr/>
        </p:nvSpPr>
        <p:spPr>
          <a:xfrm rot="18896655">
            <a:off x="-1102307" y="1254335"/>
            <a:ext cx="5526860" cy="822312"/>
          </a:xfrm>
          <a:custGeom>
            <a:avLst/>
            <a:gdLst>
              <a:gd name="connsiteX0" fmla="*/ 5526860 w 5526860"/>
              <a:gd name="connsiteY0" fmla="*/ 822312 h 822312"/>
              <a:gd name="connsiteX1" fmla="*/ 0 w 5526860"/>
              <a:gd name="connsiteY1" fmla="*/ 822312 h 822312"/>
              <a:gd name="connsiteX2" fmla="*/ 823914 w 5526860"/>
              <a:gd name="connsiteY2" fmla="*/ 0 h 822312"/>
              <a:gd name="connsiteX3" fmla="*/ 4706146 w 5526860"/>
              <a:gd name="connsiteY3" fmla="*/ 0 h 822312"/>
            </a:gdLst>
            <a:ahLst/>
            <a:cxnLst>
              <a:cxn ang="0">
                <a:pos x="connsiteX0" y="connsiteY0"/>
              </a:cxn>
              <a:cxn ang="0">
                <a:pos x="connsiteX1" y="connsiteY1"/>
              </a:cxn>
              <a:cxn ang="0">
                <a:pos x="connsiteX2" y="connsiteY2"/>
              </a:cxn>
              <a:cxn ang="0">
                <a:pos x="connsiteX3" y="connsiteY3"/>
              </a:cxn>
            </a:cxnLst>
            <a:rect l="l" t="t" r="r" b="b"/>
            <a:pathLst>
              <a:path w="5526860" h="822312">
                <a:moveTo>
                  <a:pt x="5526860" y="822312"/>
                </a:moveTo>
                <a:lnTo>
                  <a:pt x="0" y="822312"/>
                </a:lnTo>
                <a:lnTo>
                  <a:pt x="823914" y="0"/>
                </a:lnTo>
                <a:lnTo>
                  <a:pt x="4706146"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 xmlns:a16="http://schemas.microsoft.com/office/drawing/2014/main" id="{63A41914-96B4-40B4-8D59-B91F49B80AE6}"/>
              </a:ext>
            </a:extLst>
          </p:cNvPr>
          <p:cNvSpPr/>
          <p:nvPr/>
        </p:nvSpPr>
        <p:spPr>
          <a:xfrm rot="18896655">
            <a:off x="4520882" y="3311435"/>
            <a:ext cx="9524874" cy="1287359"/>
          </a:xfrm>
          <a:custGeom>
            <a:avLst/>
            <a:gdLst>
              <a:gd name="connsiteX0" fmla="*/ 9524874 w 9524874"/>
              <a:gd name="connsiteY0" fmla="*/ 0 h 1287359"/>
              <a:gd name="connsiteX1" fmla="*/ 8235008 w 9524874"/>
              <a:gd name="connsiteY1" fmla="*/ 1287359 h 1287359"/>
              <a:gd name="connsiteX2" fmla="*/ 1284856 w 9524874"/>
              <a:gd name="connsiteY2" fmla="*/ 1287359 h 1287359"/>
              <a:gd name="connsiteX3" fmla="*/ 0 w 9524874"/>
              <a:gd name="connsiteY3" fmla="*/ 0 h 1287359"/>
            </a:gdLst>
            <a:ahLst/>
            <a:cxnLst>
              <a:cxn ang="0">
                <a:pos x="connsiteX0" y="connsiteY0"/>
              </a:cxn>
              <a:cxn ang="0">
                <a:pos x="connsiteX1" y="connsiteY1"/>
              </a:cxn>
              <a:cxn ang="0">
                <a:pos x="connsiteX2" y="connsiteY2"/>
              </a:cxn>
              <a:cxn ang="0">
                <a:pos x="connsiteX3" y="connsiteY3"/>
              </a:cxn>
            </a:cxnLst>
            <a:rect l="l" t="t" r="r" b="b"/>
            <a:pathLst>
              <a:path w="9524874" h="1287359">
                <a:moveTo>
                  <a:pt x="9524874" y="0"/>
                </a:moveTo>
                <a:lnTo>
                  <a:pt x="8235008" y="1287359"/>
                </a:lnTo>
                <a:lnTo>
                  <a:pt x="1284856" y="1287359"/>
                </a:lnTo>
                <a:lnTo>
                  <a:pt x="0" y="0"/>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直角三角形 1">
            <a:extLst>
              <a:ext uri="{FF2B5EF4-FFF2-40B4-BE49-F238E27FC236}">
                <a16:creationId xmlns="" xmlns:a16="http://schemas.microsoft.com/office/drawing/2014/main" id="{FDCF832E-24E1-4C1B-B4F1-E098640A7969}"/>
              </a:ext>
            </a:extLst>
          </p:cNvPr>
          <p:cNvSpPr/>
          <p:nvPr/>
        </p:nvSpPr>
        <p:spPr>
          <a:xfrm rot="5400000">
            <a:off x="369917" y="362449"/>
            <a:ext cx="3592665" cy="3592665"/>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a:extLst>
              <a:ext uri="{FF2B5EF4-FFF2-40B4-BE49-F238E27FC236}">
                <a16:creationId xmlns="" xmlns:a16="http://schemas.microsoft.com/office/drawing/2014/main" id="{8A4CA045-4572-4C68-96C6-A6F49E675FF4}"/>
              </a:ext>
            </a:extLst>
          </p:cNvPr>
          <p:cNvCxnSpPr>
            <a:cxnSpLocks/>
          </p:cNvCxnSpPr>
          <p:nvPr/>
        </p:nvCxnSpPr>
        <p:spPr>
          <a:xfrm flipH="1">
            <a:off x="5109321" y="5660571"/>
            <a:ext cx="1220646" cy="12206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任意多边形: 形状 36">
            <a:extLst>
              <a:ext uri="{FF2B5EF4-FFF2-40B4-BE49-F238E27FC236}">
                <a16:creationId xmlns="" xmlns:a16="http://schemas.microsoft.com/office/drawing/2014/main" id="{E058A995-9C5F-4C61-9624-B4FB3E7714F1}"/>
              </a:ext>
            </a:extLst>
          </p:cNvPr>
          <p:cNvSpPr/>
          <p:nvPr/>
        </p:nvSpPr>
        <p:spPr>
          <a:xfrm rot="18896655">
            <a:off x="9735693" y="374862"/>
            <a:ext cx="2385872" cy="523053"/>
          </a:xfrm>
          <a:custGeom>
            <a:avLst/>
            <a:gdLst>
              <a:gd name="connsiteX0" fmla="*/ 1863836 w 2385872"/>
              <a:gd name="connsiteY0" fmla="*/ 0 h 523053"/>
              <a:gd name="connsiteX1" fmla="*/ 2385872 w 2385872"/>
              <a:gd name="connsiteY1" fmla="*/ 523053 h 523053"/>
              <a:gd name="connsiteX2" fmla="*/ 0 w 2385872"/>
              <a:gd name="connsiteY2" fmla="*/ 523053 h 523053"/>
              <a:gd name="connsiteX3" fmla="*/ 504365 w 2385872"/>
              <a:gd name="connsiteY3" fmla="*/ 0 h 523053"/>
            </a:gdLst>
            <a:ahLst/>
            <a:cxnLst>
              <a:cxn ang="0">
                <a:pos x="connsiteX0" y="connsiteY0"/>
              </a:cxn>
              <a:cxn ang="0">
                <a:pos x="connsiteX1" y="connsiteY1"/>
              </a:cxn>
              <a:cxn ang="0">
                <a:pos x="connsiteX2" y="connsiteY2"/>
              </a:cxn>
              <a:cxn ang="0">
                <a:pos x="connsiteX3" y="connsiteY3"/>
              </a:cxn>
            </a:cxnLst>
            <a:rect l="l" t="t" r="r" b="b"/>
            <a:pathLst>
              <a:path w="2385872" h="523053">
                <a:moveTo>
                  <a:pt x="1863836" y="0"/>
                </a:moveTo>
                <a:lnTo>
                  <a:pt x="2385872" y="523053"/>
                </a:lnTo>
                <a:lnTo>
                  <a:pt x="0" y="523053"/>
                </a:lnTo>
                <a:lnTo>
                  <a:pt x="504365"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 xmlns:a16="http://schemas.microsoft.com/office/drawing/2014/main" id="{05C47100-206A-45CB-A1FE-6041F42EF0BF}"/>
              </a:ext>
            </a:extLst>
          </p:cNvPr>
          <p:cNvPicPr>
            <a:picLocks noChangeAspect="1"/>
          </p:cNvPicPr>
          <p:nvPr/>
        </p:nvPicPr>
        <p:blipFill>
          <a:blip r:embed="rId3" cstate="email">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a:stretch>
            <a:fillRect/>
          </a:stretch>
        </p:blipFill>
        <p:spPr>
          <a:xfrm>
            <a:off x="7264401" y="1930400"/>
            <a:ext cx="4927600" cy="4927600"/>
          </a:xfrm>
          <a:custGeom>
            <a:avLst/>
            <a:gdLst>
              <a:gd name="connsiteX0" fmla="*/ 4882656 w 4882656"/>
              <a:gd name="connsiteY0" fmla="*/ 0 h 4882656"/>
              <a:gd name="connsiteX1" fmla="*/ 4882656 w 4882656"/>
              <a:gd name="connsiteY1" fmla="*/ 4882656 h 4882656"/>
              <a:gd name="connsiteX2" fmla="*/ 0 w 4882656"/>
              <a:gd name="connsiteY2" fmla="*/ 4882656 h 4882656"/>
            </a:gdLst>
            <a:ahLst/>
            <a:cxnLst>
              <a:cxn ang="0">
                <a:pos x="connsiteX0" y="connsiteY0"/>
              </a:cxn>
              <a:cxn ang="0">
                <a:pos x="connsiteX1" y="connsiteY1"/>
              </a:cxn>
              <a:cxn ang="0">
                <a:pos x="connsiteX2" y="connsiteY2"/>
              </a:cxn>
            </a:cxnLst>
            <a:rect l="l" t="t" r="r" b="b"/>
            <a:pathLst>
              <a:path w="4882656" h="4882656">
                <a:moveTo>
                  <a:pt x="4882656" y="0"/>
                </a:moveTo>
                <a:lnTo>
                  <a:pt x="4882656" y="4882656"/>
                </a:lnTo>
                <a:lnTo>
                  <a:pt x="0" y="4882656"/>
                </a:lnTo>
                <a:close/>
              </a:path>
            </a:pathLst>
          </a:custGeom>
        </p:spPr>
      </p:pic>
      <p:sp>
        <p:nvSpPr>
          <p:cNvPr id="3" name="文本框 2">
            <a:extLst>
              <a:ext uri="{FF2B5EF4-FFF2-40B4-BE49-F238E27FC236}">
                <a16:creationId xmlns="" xmlns:a16="http://schemas.microsoft.com/office/drawing/2014/main" id="{D32002E3-F355-4736-9CA8-26B913C29E83}"/>
              </a:ext>
            </a:extLst>
          </p:cNvPr>
          <p:cNvSpPr txBox="1"/>
          <p:nvPr/>
        </p:nvSpPr>
        <p:spPr>
          <a:xfrm>
            <a:off x="695797" y="711699"/>
            <a:ext cx="1995354" cy="1107996"/>
          </a:xfrm>
          <a:prstGeom prst="rect">
            <a:avLst/>
          </a:prstGeom>
          <a:noFill/>
        </p:spPr>
        <p:txBody>
          <a:bodyPr wrap="square" rtlCol="0">
            <a:spAutoFit/>
          </a:bodyPr>
          <a:lstStyle/>
          <a:p>
            <a:pPr algn="dist"/>
            <a:r>
              <a:rPr lang="zh-CN" altLang="en-US" sz="6600">
                <a:solidFill>
                  <a:schemeClr val="bg1"/>
                </a:solidFill>
                <a:latin typeface="思源黑体 CN Bold" panose="020B0800000000000000" pitchFamily="34" charset="-122"/>
                <a:ea typeface="思源黑体 CN Bold" panose="020B0800000000000000" pitchFamily="34" charset="-122"/>
              </a:rPr>
              <a:t>目录</a:t>
            </a:r>
          </a:p>
        </p:txBody>
      </p:sp>
      <p:sp>
        <p:nvSpPr>
          <p:cNvPr id="29" name="Rectangle 12">
            <a:extLst>
              <a:ext uri="{FF2B5EF4-FFF2-40B4-BE49-F238E27FC236}">
                <a16:creationId xmlns="" xmlns:a16="http://schemas.microsoft.com/office/drawing/2014/main" id="{36288705-A821-44E3-98F6-F7F4AC254104}"/>
              </a:ext>
            </a:extLst>
          </p:cNvPr>
          <p:cNvSpPr>
            <a:spLocks noChangeArrowheads="1"/>
          </p:cNvSpPr>
          <p:nvPr/>
        </p:nvSpPr>
        <p:spPr bwMode="auto">
          <a:xfrm>
            <a:off x="3017030" y="1506804"/>
            <a:ext cx="615904" cy="631074"/>
          </a:xfrm>
          <a:prstGeom prst="rect">
            <a:avLst/>
          </a:prstGeom>
          <a:solidFill>
            <a:schemeClr val="tx2">
              <a:lumMod val="75000"/>
            </a:schemeClr>
          </a:solidFill>
          <a:ln>
            <a:noFill/>
          </a:ln>
        </p:spPr>
        <p:txBody>
          <a:bodyPr lIns="68530" tIns="34265" rIns="68530" bIns="34265"/>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000" b="1">
              <a:solidFill>
                <a:schemeClr val="bg1"/>
              </a:solidFill>
            </a:endParaRPr>
          </a:p>
        </p:txBody>
      </p:sp>
      <p:sp>
        <p:nvSpPr>
          <p:cNvPr id="30" name="Rectangle 12">
            <a:extLst>
              <a:ext uri="{FF2B5EF4-FFF2-40B4-BE49-F238E27FC236}">
                <a16:creationId xmlns="" xmlns:a16="http://schemas.microsoft.com/office/drawing/2014/main" id="{047F0AF9-05E1-423C-B362-6CCFDE946F5A}"/>
              </a:ext>
            </a:extLst>
          </p:cNvPr>
          <p:cNvSpPr>
            <a:spLocks noChangeArrowheads="1"/>
          </p:cNvSpPr>
          <p:nvPr/>
        </p:nvSpPr>
        <p:spPr bwMode="auto">
          <a:xfrm>
            <a:off x="3017029" y="2552755"/>
            <a:ext cx="615904" cy="631074"/>
          </a:xfrm>
          <a:prstGeom prst="rect">
            <a:avLst/>
          </a:prstGeom>
          <a:solidFill>
            <a:schemeClr val="tx1"/>
          </a:solidFill>
          <a:ln>
            <a:noFill/>
          </a:ln>
        </p:spPr>
        <p:txBody>
          <a:bodyPr lIns="68530" tIns="34265" rIns="68530" bIns="34265"/>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000" b="1" dirty="0">
              <a:solidFill>
                <a:schemeClr val="bg1"/>
              </a:solidFill>
            </a:endParaRPr>
          </a:p>
        </p:txBody>
      </p:sp>
      <p:sp>
        <p:nvSpPr>
          <p:cNvPr id="31" name="Rectangle 12">
            <a:extLst>
              <a:ext uri="{FF2B5EF4-FFF2-40B4-BE49-F238E27FC236}">
                <a16:creationId xmlns="" xmlns:a16="http://schemas.microsoft.com/office/drawing/2014/main" id="{E4B7D3E0-6CD2-498C-BBDA-702A0D124A44}"/>
              </a:ext>
            </a:extLst>
          </p:cNvPr>
          <p:cNvSpPr>
            <a:spLocks noChangeArrowheads="1"/>
          </p:cNvSpPr>
          <p:nvPr/>
        </p:nvSpPr>
        <p:spPr bwMode="auto">
          <a:xfrm>
            <a:off x="3029295" y="3584027"/>
            <a:ext cx="615904" cy="631074"/>
          </a:xfrm>
          <a:prstGeom prst="rect">
            <a:avLst/>
          </a:prstGeom>
          <a:solidFill>
            <a:schemeClr val="bg1">
              <a:lumMod val="75000"/>
            </a:schemeClr>
          </a:solidFill>
          <a:ln>
            <a:noFill/>
          </a:ln>
        </p:spPr>
        <p:txBody>
          <a:bodyPr lIns="68530" tIns="34265" rIns="68530" bIns="34265"/>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000" b="1">
              <a:solidFill>
                <a:schemeClr val="bg1"/>
              </a:solidFill>
            </a:endParaRPr>
          </a:p>
        </p:txBody>
      </p:sp>
      <p:sp>
        <p:nvSpPr>
          <p:cNvPr id="34" name="Rectangle 12">
            <a:extLst>
              <a:ext uri="{FF2B5EF4-FFF2-40B4-BE49-F238E27FC236}">
                <a16:creationId xmlns="" xmlns:a16="http://schemas.microsoft.com/office/drawing/2014/main" id="{FD1D4EBC-260C-4E7E-B656-3282C277BBB4}"/>
              </a:ext>
            </a:extLst>
          </p:cNvPr>
          <p:cNvSpPr>
            <a:spLocks noChangeArrowheads="1"/>
          </p:cNvSpPr>
          <p:nvPr/>
        </p:nvSpPr>
        <p:spPr bwMode="auto">
          <a:xfrm>
            <a:off x="3029295" y="4616320"/>
            <a:ext cx="615904" cy="631074"/>
          </a:xfrm>
          <a:prstGeom prst="rect">
            <a:avLst/>
          </a:prstGeom>
          <a:solidFill>
            <a:schemeClr val="bg1">
              <a:lumMod val="50000"/>
            </a:schemeClr>
          </a:solidFill>
          <a:ln w="9525">
            <a:noFill/>
            <a:miter lim="800000"/>
            <a:headEnd/>
            <a:tailEnd/>
          </a:ln>
        </p:spPr>
        <p:txBody>
          <a:bodyPr lIns="68530" tIns="34265" rIns="68530" bIns="34265"/>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000" b="1">
              <a:solidFill>
                <a:schemeClr val="bg1"/>
              </a:solidFill>
            </a:endParaRPr>
          </a:p>
        </p:txBody>
      </p:sp>
      <p:sp>
        <p:nvSpPr>
          <p:cNvPr id="35" name="TextBox 105">
            <a:extLst>
              <a:ext uri="{FF2B5EF4-FFF2-40B4-BE49-F238E27FC236}">
                <a16:creationId xmlns="" xmlns:a16="http://schemas.microsoft.com/office/drawing/2014/main" id="{6315492B-DE61-4499-A4DA-4F0398FCB9F9}"/>
              </a:ext>
            </a:extLst>
          </p:cNvPr>
          <p:cNvSpPr txBox="1">
            <a:spLocks noChangeArrowheads="1"/>
          </p:cNvSpPr>
          <p:nvPr/>
        </p:nvSpPr>
        <p:spPr bwMode="auto">
          <a:xfrm>
            <a:off x="4059628" y="1586503"/>
            <a:ext cx="2754498" cy="499765"/>
          </a:xfrm>
          <a:prstGeom prst="rect">
            <a:avLst/>
          </a:prstGeom>
          <a:noFill/>
          <a:ln w="9525">
            <a:noFill/>
            <a:miter lim="800000"/>
            <a:headEnd/>
            <a:tailEnd/>
          </a:ln>
          <a:extLst/>
        </p:spPr>
        <p:txBody>
          <a:bodyPr wrap="none" lIns="68530" tIns="34265" rIns="68530" bIns="3426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798" b="1" spc="600" dirty="0">
                <a:solidFill>
                  <a:schemeClr val="bg1">
                    <a:lumMod val="50000"/>
                  </a:schemeClr>
                </a:solidFill>
                <a:latin typeface="微软雅黑" pitchFamily="34" charset="-122"/>
                <a:ea typeface="微软雅黑" pitchFamily="34" charset="-122"/>
              </a:rPr>
              <a:t>年中工作概述</a:t>
            </a:r>
          </a:p>
        </p:txBody>
      </p:sp>
      <p:sp>
        <p:nvSpPr>
          <p:cNvPr id="36" name="TextBox 106">
            <a:extLst>
              <a:ext uri="{FF2B5EF4-FFF2-40B4-BE49-F238E27FC236}">
                <a16:creationId xmlns="" xmlns:a16="http://schemas.microsoft.com/office/drawing/2014/main" id="{B85A5CDE-5C19-41F6-AB9A-F5572020EC51}"/>
              </a:ext>
            </a:extLst>
          </p:cNvPr>
          <p:cNvSpPr txBox="1">
            <a:spLocks noChangeArrowheads="1"/>
          </p:cNvSpPr>
          <p:nvPr/>
        </p:nvSpPr>
        <p:spPr bwMode="auto">
          <a:xfrm>
            <a:off x="3136017" y="1538988"/>
            <a:ext cx="391557" cy="561414"/>
          </a:xfrm>
          <a:prstGeom prst="rect">
            <a:avLst/>
          </a:prstGeom>
          <a:solidFill>
            <a:schemeClr val="tx2">
              <a:lumMod val="75000"/>
            </a:schemeClr>
          </a:solidFill>
          <a:ln w="9525">
            <a:noFill/>
            <a:miter lim="800000"/>
            <a:headEnd/>
            <a:tailEnd/>
          </a:ln>
          <a:extLst/>
        </p:spPr>
        <p:txBody>
          <a:bodyPr wrap="none" lIns="68530" tIns="34265" rIns="68530" bIns="3426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198" b="1" dirty="0">
                <a:solidFill>
                  <a:schemeClr val="bg1"/>
                </a:solidFill>
                <a:latin typeface="微软雅黑" pitchFamily="34" charset="-122"/>
                <a:ea typeface="微软雅黑" pitchFamily="34" charset="-122"/>
              </a:rPr>
              <a:t>1</a:t>
            </a:r>
            <a:endParaRPr lang="zh-CN" altLang="en-US" sz="3198" b="1" dirty="0">
              <a:solidFill>
                <a:schemeClr val="bg1"/>
              </a:solidFill>
              <a:latin typeface="微软雅黑" pitchFamily="34" charset="-122"/>
              <a:ea typeface="微软雅黑" pitchFamily="34" charset="-122"/>
            </a:endParaRPr>
          </a:p>
        </p:txBody>
      </p:sp>
      <p:sp>
        <p:nvSpPr>
          <p:cNvPr id="38" name="TextBox 108">
            <a:extLst>
              <a:ext uri="{FF2B5EF4-FFF2-40B4-BE49-F238E27FC236}">
                <a16:creationId xmlns="" xmlns:a16="http://schemas.microsoft.com/office/drawing/2014/main" id="{1D69B474-4EF0-43F2-A8F9-656C3C8E04B8}"/>
              </a:ext>
            </a:extLst>
          </p:cNvPr>
          <p:cNvSpPr txBox="1">
            <a:spLocks noChangeArrowheads="1"/>
          </p:cNvSpPr>
          <p:nvPr/>
        </p:nvSpPr>
        <p:spPr bwMode="auto">
          <a:xfrm>
            <a:off x="4059628" y="2645094"/>
            <a:ext cx="2754499" cy="499765"/>
          </a:xfrm>
          <a:prstGeom prst="rect">
            <a:avLst/>
          </a:prstGeom>
          <a:noFill/>
          <a:ln w="9525">
            <a:noFill/>
            <a:miter lim="800000"/>
            <a:headEnd/>
            <a:tailEnd/>
          </a:ln>
          <a:extLst/>
        </p:spPr>
        <p:txBody>
          <a:bodyPr wrap="none" lIns="68530" tIns="34265" rIns="68530" bIns="3426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798" b="1" spc="600" dirty="0">
                <a:solidFill>
                  <a:schemeClr val="bg1">
                    <a:lumMod val="50000"/>
                  </a:schemeClr>
                </a:solidFill>
                <a:latin typeface="微软雅黑" pitchFamily="34" charset="-122"/>
                <a:ea typeface="微软雅黑" pitchFamily="34" charset="-122"/>
              </a:rPr>
              <a:t>工作完成情况</a:t>
            </a:r>
          </a:p>
        </p:txBody>
      </p:sp>
      <p:sp>
        <p:nvSpPr>
          <p:cNvPr id="39" name="TextBox 109">
            <a:extLst>
              <a:ext uri="{FF2B5EF4-FFF2-40B4-BE49-F238E27FC236}">
                <a16:creationId xmlns="" xmlns:a16="http://schemas.microsoft.com/office/drawing/2014/main" id="{F23B0E56-8D8F-4B3B-9A21-91786DBA30C9}"/>
              </a:ext>
            </a:extLst>
          </p:cNvPr>
          <p:cNvSpPr txBox="1">
            <a:spLocks noChangeArrowheads="1"/>
          </p:cNvSpPr>
          <p:nvPr/>
        </p:nvSpPr>
        <p:spPr bwMode="auto">
          <a:xfrm>
            <a:off x="3136017" y="2602015"/>
            <a:ext cx="391557" cy="561414"/>
          </a:xfrm>
          <a:prstGeom prst="rect">
            <a:avLst/>
          </a:prstGeom>
          <a:solidFill>
            <a:schemeClr val="tx1"/>
          </a:solidFill>
          <a:ln w="9525">
            <a:noFill/>
            <a:miter lim="800000"/>
            <a:headEnd/>
            <a:tailEnd/>
          </a:ln>
          <a:extLst/>
        </p:spPr>
        <p:txBody>
          <a:bodyPr wrap="none" lIns="68530" tIns="34265" rIns="68530" bIns="3426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198" b="1" dirty="0">
                <a:solidFill>
                  <a:schemeClr val="bg1"/>
                </a:solidFill>
                <a:latin typeface="微软雅黑" pitchFamily="34" charset="-122"/>
                <a:ea typeface="微软雅黑" pitchFamily="34" charset="-122"/>
              </a:rPr>
              <a:t>2</a:t>
            </a:r>
            <a:endParaRPr lang="zh-CN" altLang="en-US" sz="3198" b="1" dirty="0">
              <a:solidFill>
                <a:schemeClr val="bg1"/>
              </a:solidFill>
              <a:latin typeface="微软雅黑" pitchFamily="34" charset="-122"/>
              <a:ea typeface="微软雅黑" pitchFamily="34" charset="-122"/>
            </a:endParaRPr>
          </a:p>
        </p:txBody>
      </p:sp>
      <p:sp>
        <p:nvSpPr>
          <p:cNvPr id="40" name="TextBox 115">
            <a:extLst>
              <a:ext uri="{FF2B5EF4-FFF2-40B4-BE49-F238E27FC236}">
                <a16:creationId xmlns="" xmlns:a16="http://schemas.microsoft.com/office/drawing/2014/main" id="{F2E57704-BFC4-4A56-AE2F-BD19CBCD358A}"/>
              </a:ext>
            </a:extLst>
          </p:cNvPr>
          <p:cNvSpPr txBox="1">
            <a:spLocks noChangeArrowheads="1"/>
          </p:cNvSpPr>
          <p:nvPr/>
        </p:nvSpPr>
        <p:spPr bwMode="auto">
          <a:xfrm>
            <a:off x="4069857" y="3646000"/>
            <a:ext cx="2754499" cy="499765"/>
          </a:xfrm>
          <a:prstGeom prst="rect">
            <a:avLst/>
          </a:prstGeom>
          <a:noFill/>
          <a:ln w="9525">
            <a:noFill/>
            <a:miter lim="800000"/>
            <a:headEnd/>
            <a:tailEnd/>
          </a:ln>
          <a:extLst/>
        </p:spPr>
        <p:txBody>
          <a:bodyPr wrap="none" lIns="68530" tIns="34265" rIns="68530" bIns="3426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798" b="1" spc="600" dirty="0">
                <a:solidFill>
                  <a:schemeClr val="bg1">
                    <a:lumMod val="50000"/>
                  </a:schemeClr>
                </a:solidFill>
                <a:latin typeface="微软雅黑" pitchFamily="34" charset="-122"/>
                <a:ea typeface="微软雅黑" pitchFamily="34" charset="-122"/>
              </a:rPr>
              <a:t>成功项目展示</a:t>
            </a:r>
          </a:p>
        </p:txBody>
      </p:sp>
      <p:sp>
        <p:nvSpPr>
          <p:cNvPr id="42" name="TextBox 116">
            <a:extLst>
              <a:ext uri="{FF2B5EF4-FFF2-40B4-BE49-F238E27FC236}">
                <a16:creationId xmlns="" xmlns:a16="http://schemas.microsoft.com/office/drawing/2014/main" id="{CDC17BFC-88C4-4F72-9AF0-93362EE1718C}"/>
              </a:ext>
            </a:extLst>
          </p:cNvPr>
          <p:cNvSpPr txBox="1">
            <a:spLocks noChangeArrowheads="1"/>
          </p:cNvSpPr>
          <p:nvPr/>
        </p:nvSpPr>
        <p:spPr bwMode="auto">
          <a:xfrm>
            <a:off x="3146248" y="3616209"/>
            <a:ext cx="391557" cy="561414"/>
          </a:xfrm>
          <a:prstGeom prst="rect">
            <a:avLst/>
          </a:prstGeom>
          <a:solidFill>
            <a:schemeClr val="bg1">
              <a:lumMod val="75000"/>
            </a:schemeClr>
          </a:solidFill>
          <a:ln w="9525">
            <a:noFill/>
            <a:miter lim="800000"/>
            <a:headEnd/>
            <a:tailEnd/>
          </a:ln>
          <a:extLst/>
        </p:spPr>
        <p:txBody>
          <a:bodyPr wrap="none" lIns="68530" tIns="34265" rIns="68530" bIns="3426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198" b="1" dirty="0">
                <a:solidFill>
                  <a:schemeClr val="bg1"/>
                </a:solidFill>
                <a:latin typeface="微软雅黑" pitchFamily="34" charset="-122"/>
                <a:ea typeface="微软雅黑" pitchFamily="34" charset="-122"/>
              </a:rPr>
              <a:t>3</a:t>
            </a:r>
            <a:endParaRPr lang="zh-CN" altLang="en-US" sz="3198" b="1" dirty="0">
              <a:solidFill>
                <a:schemeClr val="bg1"/>
              </a:solidFill>
              <a:latin typeface="微软雅黑" pitchFamily="34" charset="-122"/>
              <a:ea typeface="微软雅黑" pitchFamily="34" charset="-122"/>
            </a:endParaRPr>
          </a:p>
        </p:txBody>
      </p:sp>
      <p:sp>
        <p:nvSpPr>
          <p:cNvPr id="43" name="TextBox 117">
            <a:extLst>
              <a:ext uri="{FF2B5EF4-FFF2-40B4-BE49-F238E27FC236}">
                <a16:creationId xmlns="" xmlns:a16="http://schemas.microsoft.com/office/drawing/2014/main" id="{936AD632-F96C-4BB6-BA38-F6F1EF0CDB90}"/>
              </a:ext>
            </a:extLst>
          </p:cNvPr>
          <p:cNvSpPr txBox="1">
            <a:spLocks noChangeArrowheads="1"/>
          </p:cNvSpPr>
          <p:nvPr/>
        </p:nvSpPr>
        <p:spPr bwMode="auto">
          <a:xfrm>
            <a:off x="4069857" y="4678804"/>
            <a:ext cx="2754499" cy="499765"/>
          </a:xfrm>
          <a:prstGeom prst="rect">
            <a:avLst/>
          </a:prstGeom>
          <a:noFill/>
          <a:ln w="9525">
            <a:noFill/>
            <a:miter lim="800000"/>
            <a:headEnd/>
            <a:tailEnd/>
          </a:ln>
          <a:extLst/>
        </p:spPr>
        <p:txBody>
          <a:bodyPr wrap="none" lIns="68530" tIns="34265" rIns="68530" bIns="3426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798" b="1" spc="600" dirty="0">
                <a:solidFill>
                  <a:schemeClr val="bg1">
                    <a:lumMod val="50000"/>
                  </a:schemeClr>
                </a:solidFill>
                <a:latin typeface="微软雅黑" pitchFamily="34" charset="-122"/>
                <a:ea typeface="微软雅黑" pitchFamily="34" charset="-122"/>
              </a:rPr>
              <a:t>未来工作计划</a:t>
            </a:r>
          </a:p>
        </p:txBody>
      </p:sp>
      <p:sp>
        <p:nvSpPr>
          <p:cNvPr id="44" name="TextBox 118">
            <a:extLst>
              <a:ext uri="{FF2B5EF4-FFF2-40B4-BE49-F238E27FC236}">
                <a16:creationId xmlns="" xmlns:a16="http://schemas.microsoft.com/office/drawing/2014/main" id="{FDA67335-0B46-478C-B2E4-A532900B4A15}"/>
              </a:ext>
            </a:extLst>
          </p:cNvPr>
          <p:cNvSpPr txBox="1">
            <a:spLocks noChangeArrowheads="1"/>
          </p:cNvSpPr>
          <p:nvPr/>
        </p:nvSpPr>
        <p:spPr bwMode="auto">
          <a:xfrm>
            <a:off x="3146248" y="4648504"/>
            <a:ext cx="391557" cy="561414"/>
          </a:xfrm>
          <a:prstGeom prst="rect">
            <a:avLst/>
          </a:prstGeom>
          <a:solidFill>
            <a:schemeClr val="bg1">
              <a:lumMod val="50000"/>
            </a:schemeClr>
          </a:solidFill>
          <a:ln w="9525">
            <a:noFill/>
            <a:miter lim="800000"/>
            <a:headEnd/>
            <a:tailEnd/>
          </a:ln>
          <a:extLst/>
        </p:spPr>
        <p:txBody>
          <a:bodyPr wrap="none" lIns="68530" tIns="34265" rIns="68530" bIns="3426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198" b="1" dirty="0">
                <a:solidFill>
                  <a:schemeClr val="bg1"/>
                </a:solidFill>
                <a:latin typeface="微软雅黑" pitchFamily="34" charset="-122"/>
                <a:ea typeface="微软雅黑" pitchFamily="34" charset="-122"/>
              </a:rPr>
              <a:t>4</a:t>
            </a:r>
            <a:endParaRPr lang="zh-CN" altLang="en-US" sz="3198" b="1" dirty="0">
              <a:solidFill>
                <a:schemeClr val="bg1"/>
              </a:solidFill>
              <a:latin typeface="微软雅黑" pitchFamily="34" charset="-122"/>
              <a:ea typeface="微软雅黑" pitchFamily="34" charset="-122"/>
            </a:endParaRPr>
          </a:p>
        </p:txBody>
      </p:sp>
      <p:cxnSp>
        <p:nvCxnSpPr>
          <p:cNvPr id="45" name="直接连接符 44">
            <a:extLst>
              <a:ext uri="{FF2B5EF4-FFF2-40B4-BE49-F238E27FC236}">
                <a16:creationId xmlns="" xmlns:a16="http://schemas.microsoft.com/office/drawing/2014/main" id="{D13C70A7-63FE-495E-B646-A8E4CD73D1B5}"/>
              </a:ext>
            </a:extLst>
          </p:cNvPr>
          <p:cNvCxnSpPr>
            <a:cxnSpLocks/>
          </p:cNvCxnSpPr>
          <p:nvPr/>
        </p:nvCxnSpPr>
        <p:spPr>
          <a:xfrm>
            <a:off x="3017029" y="2282484"/>
            <a:ext cx="38304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35C44C0B-7DF6-4D46-B099-91EA75D74D0A}"/>
              </a:ext>
            </a:extLst>
          </p:cNvPr>
          <p:cNvCxnSpPr>
            <a:cxnSpLocks/>
          </p:cNvCxnSpPr>
          <p:nvPr/>
        </p:nvCxnSpPr>
        <p:spPr>
          <a:xfrm>
            <a:off x="3017029" y="3326927"/>
            <a:ext cx="38304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931E9604-8D30-460D-825D-FF3DE53320D6}"/>
              </a:ext>
            </a:extLst>
          </p:cNvPr>
          <p:cNvCxnSpPr>
            <a:cxnSpLocks/>
          </p:cNvCxnSpPr>
          <p:nvPr/>
        </p:nvCxnSpPr>
        <p:spPr>
          <a:xfrm>
            <a:off x="3017029" y="4348908"/>
            <a:ext cx="38304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62422C94-6624-4701-B8E0-92B4CE028EDC}"/>
              </a:ext>
            </a:extLst>
          </p:cNvPr>
          <p:cNvCxnSpPr>
            <a:cxnSpLocks/>
          </p:cNvCxnSpPr>
          <p:nvPr/>
        </p:nvCxnSpPr>
        <p:spPr>
          <a:xfrm>
            <a:off x="3017029" y="5405693"/>
            <a:ext cx="38304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1352826"/>
      </p:ext>
    </p:extLst>
  </p:cSld>
  <p:clrMapOvr>
    <a:masterClrMapping/>
  </p:clrMapOvr>
  <p:transition spd="med">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76272" y="3273552"/>
            <a:ext cx="4914230" cy="1477328"/>
          </a:xfrm>
          <a:prstGeom prst="rect">
            <a:avLst/>
          </a:prstGeom>
          <a:noFill/>
        </p:spPr>
        <p:txBody>
          <a:bodyPr wrap="none" rtlCol="0">
            <a:spAutoFit/>
          </a:bodyPr>
          <a:lstStyle/>
          <a:p>
            <a:r>
              <a:rPr lang="zh-CN" altLang="en-US" dirty="0" smtClean="0"/>
              <a:t>小白    原创作品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40877335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形状 27">
            <a:extLst>
              <a:ext uri="{FF2B5EF4-FFF2-40B4-BE49-F238E27FC236}">
                <a16:creationId xmlns="" xmlns:a16="http://schemas.microsoft.com/office/drawing/2014/main" id="{6E86CCE0-163A-4D22-B677-CB436A5B3224}"/>
              </a:ext>
            </a:extLst>
          </p:cNvPr>
          <p:cNvSpPr/>
          <p:nvPr/>
        </p:nvSpPr>
        <p:spPr>
          <a:xfrm rot="18896655">
            <a:off x="-1102307" y="1254335"/>
            <a:ext cx="5526860" cy="822312"/>
          </a:xfrm>
          <a:custGeom>
            <a:avLst/>
            <a:gdLst>
              <a:gd name="connsiteX0" fmla="*/ 5526860 w 5526860"/>
              <a:gd name="connsiteY0" fmla="*/ 822312 h 822312"/>
              <a:gd name="connsiteX1" fmla="*/ 0 w 5526860"/>
              <a:gd name="connsiteY1" fmla="*/ 822312 h 822312"/>
              <a:gd name="connsiteX2" fmla="*/ 823914 w 5526860"/>
              <a:gd name="connsiteY2" fmla="*/ 0 h 822312"/>
              <a:gd name="connsiteX3" fmla="*/ 4706146 w 5526860"/>
              <a:gd name="connsiteY3" fmla="*/ 0 h 822312"/>
            </a:gdLst>
            <a:ahLst/>
            <a:cxnLst>
              <a:cxn ang="0">
                <a:pos x="connsiteX0" y="connsiteY0"/>
              </a:cxn>
              <a:cxn ang="0">
                <a:pos x="connsiteX1" y="connsiteY1"/>
              </a:cxn>
              <a:cxn ang="0">
                <a:pos x="connsiteX2" y="connsiteY2"/>
              </a:cxn>
              <a:cxn ang="0">
                <a:pos x="connsiteX3" y="connsiteY3"/>
              </a:cxn>
            </a:cxnLst>
            <a:rect l="l" t="t" r="r" b="b"/>
            <a:pathLst>
              <a:path w="5526860" h="822312">
                <a:moveTo>
                  <a:pt x="5526860" y="822312"/>
                </a:moveTo>
                <a:lnTo>
                  <a:pt x="0" y="822312"/>
                </a:lnTo>
                <a:lnTo>
                  <a:pt x="823914" y="0"/>
                </a:lnTo>
                <a:lnTo>
                  <a:pt x="4706146"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 xmlns:a16="http://schemas.microsoft.com/office/drawing/2014/main" id="{63A41914-96B4-40B4-8D59-B91F49B80AE6}"/>
              </a:ext>
            </a:extLst>
          </p:cNvPr>
          <p:cNvSpPr/>
          <p:nvPr/>
        </p:nvSpPr>
        <p:spPr>
          <a:xfrm rot="18896655">
            <a:off x="4520882" y="3311435"/>
            <a:ext cx="9524874" cy="1287359"/>
          </a:xfrm>
          <a:custGeom>
            <a:avLst/>
            <a:gdLst>
              <a:gd name="connsiteX0" fmla="*/ 9524874 w 9524874"/>
              <a:gd name="connsiteY0" fmla="*/ 0 h 1287359"/>
              <a:gd name="connsiteX1" fmla="*/ 8235008 w 9524874"/>
              <a:gd name="connsiteY1" fmla="*/ 1287359 h 1287359"/>
              <a:gd name="connsiteX2" fmla="*/ 1284856 w 9524874"/>
              <a:gd name="connsiteY2" fmla="*/ 1287359 h 1287359"/>
              <a:gd name="connsiteX3" fmla="*/ 0 w 9524874"/>
              <a:gd name="connsiteY3" fmla="*/ 0 h 1287359"/>
            </a:gdLst>
            <a:ahLst/>
            <a:cxnLst>
              <a:cxn ang="0">
                <a:pos x="connsiteX0" y="connsiteY0"/>
              </a:cxn>
              <a:cxn ang="0">
                <a:pos x="connsiteX1" y="connsiteY1"/>
              </a:cxn>
              <a:cxn ang="0">
                <a:pos x="connsiteX2" y="connsiteY2"/>
              </a:cxn>
              <a:cxn ang="0">
                <a:pos x="connsiteX3" y="connsiteY3"/>
              </a:cxn>
            </a:cxnLst>
            <a:rect l="l" t="t" r="r" b="b"/>
            <a:pathLst>
              <a:path w="9524874" h="1287359">
                <a:moveTo>
                  <a:pt x="9524874" y="0"/>
                </a:moveTo>
                <a:lnTo>
                  <a:pt x="8235008" y="1287359"/>
                </a:lnTo>
                <a:lnTo>
                  <a:pt x="1284856" y="1287359"/>
                </a:lnTo>
                <a:lnTo>
                  <a:pt x="0" y="0"/>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直角三角形 1">
            <a:extLst>
              <a:ext uri="{FF2B5EF4-FFF2-40B4-BE49-F238E27FC236}">
                <a16:creationId xmlns="" xmlns:a16="http://schemas.microsoft.com/office/drawing/2014/main" id="{FDCF832E-24E1-4C1B-B4F1-E098640A7969}"/>
              </a:ext>
            </a:extLst>
          </p:cNvPr>
          <p:cNvSpPr/>
          <p:nvPr/>
        </p:nvSpPr>
        <p:spPr>
          <a:xfrm rot="5400000">
            <a:off x="369917" y="362449"/>
            <a:ext cx="3592665" cy="3592665"/>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a:extLst>
              <a:ext uri="{FF2B5EF4-FFF2-40B4-BE49-F238E27FC236}">
                <a16:creationId xmlns="" xmlns:a16="http://schemas.microsoft.com/office/drawing/2014/main" id="{8A4CA045-4572-4C68-96C6-A6F49E675FF4}"/>
              </a:ext>
            </a:extLst>
          </p:cNvPr>
          <p:cNvCxnSpPr>
            <a:cxnSpLocks/>
          </p:cNvCxnSpPr>
          <p:nvPr/>
        </p:nvCxnSpPr>
        <p:spPr>
          <a:xfrm flipH="1">
            <a:off x="5109321" y="4604745"/>
            <a:ext cx="2276472" cy="22764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任意多边形: 形状 36">
            <a:extLst>
              <a:ext uri="{FF2B5EF4-FFF2-40B4-BE49-F238E27FC236}">
                <a16:creationId xmlns="" xmlns:a16="http://schemas.microsoft.com/office/drawing/2014/main" id="{E058A995-9C5F-4C61-9624-B4FB3E7714F1}"/>
              </a:ext>
            </a:extLst>
          </p:cNvPr>
          <p:cNvSpPr/>
          <p:nvPr/>
        </p:nvSpPr>
        <p:spPr>
          <a:xfrm rot="18896655">
            <a:off x="9735693" y="374862"/>
            <a:ext cx="2385872" cy="523053"/>
          </a:xfrm>
          <a:custGeom>
            <a:avLst/>
            <a:gdLst>
              <a:gd name="connsiteX0" fmla="*/ 1863836 w 2385872"/>
              <a:gd name="connsiteY0" fmla="*/ 0 h 523053"/>
              <a:gd name="connsiteX1" fmla="*/ 2385872 w 2385872"/>
              <a:gd name="connsiteY1" fmla="*/ 523053 h 523053"/>
              <a:gd name="connsiteX2" fmla="*/ 0 w 2385872"/>
              <a:gd name="connsiteY2" fmla="*/ 523053 h 523053"/>
              <a:gd name="connsiteX3" fmla="*/ 504365 w 2385872"/>
              <a:gd name="connsiteY3" fmla="*/ 0 h 523053"/>
            </a:gdLst>
            <a:ahLst/>
            <a:cxnLst>
              <a:cxn ang="0">
                <a:pos x="connsiteX0" y="connsiteY0"/>
              </a:cxn>
              <a:cxn ang="0">
                <a:pos x="connsiteX1" y="connsiteY1"/>
              </a:cxn>
              <a:cxn ang="0">
                <a:pos x="connsiteX2" y="connsiteY2"/>
              </a:cxn>
              <a:cxn ang="0">
                <a:pos x="connsiteX3" y="connsiteY3"/>
              </a:cxn>
            </a:cxnLst>
            <a:rect l="l" t="t" r="r" b="b"/>
            <a:pathLst>
              <a:path w="2385872" h="523053">
                <a:moveTo>
                  <a:pt x="1863836" y="0"/>
                </a:moveTo>
                <a:lnTo>
                  <a:pt x="2385872" y="523053"/>
                </a:lnTo>
                <a:lnTo>
                  <a:pt x="0" y="523053"/>
                </a:lnTo>
                <a:lnTo>
                  <a:pt x="504365"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 xmlns:a16="http://schemas.microsoft.com/office/drawing/2014/main" id="{05C47100-206A-45CB-A1FE-6041F42EF0BF}"/>
              </a:ext>
            </a:extLst>
          </p:cNvPr>
          <p:cNvPicPr>
            <a:picLocks noChangeAspect="1"/>
          </p:cNvPicPr>
          <p:nvPr/>
        </p:nvPicPr>
        <p:blipFill>
          <a:blip r:embed="rId3" cstate="email">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a:ext>
            </a:extLst>
          </a:blip>
          <a:srcRect/>
          <a:stretch>
            <a:fillRect/>
          </a:stretch>
        </p:blipFill>
        <p:spPr>
          <a:xfrm>
            <a:off x="7264401" y="1930400"/>
            <a:ext cx="4927600" cy="4927600"/>
          </a:xfrm>
          <a:custGeom>
            <a:avLst/>
            <a:gdLst>
              <a:gd name="connsiteX0" fmla="*/ 4882656 w 4882656"/>
              <a:gd name="connsiteY0" fmla="*/ 0 h 4882656"/>
              <a:gd name="connsiteX1" fmla="*/ 4882656 w 4882656"/>
              <a:gd name="connsiteY1" fmla="*/ 4882656 h 4882656"/>
              <a:gd name="connsiteX2" fmla="*/ 0 w 4882656"/>
              <a:gd name="connsiteY2" fmla="*/ 4882656 h 4882656"/>
            </a:gdLst>
            <a:ahLst/>
            <a:cxnLst>
              <a:cxn ang="0">
                <a:pos x="connsiteX0" y="connsiteY0"/>
              </a:cxn>
              <a:cxn ang="0">
                <a:pos x="connsiteX1" y="connsiteY1"/>
              </a:cxn>
              <a:cxn ang="0">
                <a:pos x="connsiteX2" y="connsiteY2"/>
              </a:cxn>
            </a:cxnLst>
            <a:rect l="l" t="t" r="r" b="b"/>
            <a:pathLst>
              <a:path w="4882656" h="4882656">
                <a:moveTo>
                  <a:pt x="4882656" y="0"/>
                </a:moveTo>
                <a:lnTo>
                  <a:pt x="4882656" y="4882656"/>
                </a:lnTo>
                <a:lnTo>
                  <a:pt x="0" y="4882656"/>
                </a:lnTo>
                <a:close/>
              </a:path>
            </a:pathLst>
          </a:custGeom>
        </p:spPr>
      </p:pic>
      <p:sp>
        <p:nvSpPr>
          <p:cNvPr id="3" name="文本框 2">
            <a:extLst>
              <a:ext uri="{FF2B5EF4-FFF2-40B4-BE49-F238E27FC236}">
                <a16:creationId xmlns="" xmlns:a16="http://schemas.microsoft.com/office/drawing/2014/main" id="{D32002E3-F355-4736-9CA8-26B913C29E83}"/>
              </a:ext>
            </a:extLst>
          </p:cNvPr>
          <p:cNvSpPr txBox="1"/>
          <p:nvPr/>
        </p:nvSpPr>
        <p:spPr>
          <a:xfrm>
            <a:off x="893782" y="751335"/>
            <a:ext cx="1338677" cy="1200329"/>
          </a:xfrm>
          <a:prstGeom prst="rect">
            <a:avLst/>
          </a:prstGeom>
          <a:noFill/>
        </p:spPr>
        <p:txBody>
          <a:bodyPr wrap="square" rtlCol="0">
            <a:spAutoFit/>
          </a:bodyPr>
          <a:lstStyle/>
          <a:p>
            <a:pPr algn="dist"/>
            <a:r>
              <a:rPr lang="en-US" altLang="zh-CN" sz="7200">
                <a:solidFill>
                  <a:schemeClr val="bg1"/>
                </a:solidFill>
                <a:latin typeface="思源黑体 CN Bold" panose="020B0800000000000000" pitchFamily="34" charset="-122"/>
                <a:ea typeface="思源黑体 CN Bold" panose="020B0800000000000000" pitchFamily="34" charset="-122"/>
              </a:rPr>
              <a:t>01</a:t>
            </a:r>
            <a:endParaRPr lang="zh-CN" altLang="en-US" sz="7200">
              <a:solidFill>
                <a:schemeClr val="bg1"/>
              </a:solidFill>
              <a:latin typeface="思源黑体 CN Bold" panose="020B0800000000000000" pitchFamily="34" charset="-122"/>
              <a:ea typeface="思源黑体 CN Bold" panose="020B0800000000000000" pitchFamily="34" charset="-122"/>
            </a:endParaRPr>
          </a:p>
        </p:txBody>
      </p:sp>
      <p:sp>
        <p:nvSpPr>
          <p:cNvPr id="26" name="文本框 25">
            <a:extLst>
              <a:ext uri="{FF2B5EF4-FFF2-40B4-BE49-F238E27FC236}">
                <a16:creationId xmlns="" xmlns:a16="http://schemas.microsoft.com/office/drawing/2014/main" id="{66549022-6D95-4583-BBB9-D1EE39919B8B}"/>
              </a:ext>
            </a:extLst>
          </p:cNvPr>
          <p:cNvSpPr txBox="1"/>
          <p:nvPr/>
        </p:nvSpPr>
        <p:spPr>
          <a:xfrm>
            <a:off x="3535399" y="1951664"/>
            <a:ext cx="4339650" cy="830997"/>
          </a:xfrm>
          <a:prstGeom prst="rect">
            <a:avLst/>
          </a:prstGeom>
          <a:noFill/>
        </p:spPr>
        <p:txBody>
          <a:bodyPr wrap="none" rtlCol="0">
            <a:spAutoFit/>
            <a:scene3d>
              <a:camera prst="orthographicFront"/>
              <a:lightRig rig="threePt" dir="t"/>
            </a:scene3d>
            <a:sp3d contourW="12700"/>
          </a:bodyPr>
          <a:lstStyle/>
          <a:p>
            <a:r>
              <a:rPr lang="zh-CN" altLang="en-US" sz="4800" b="1" spc="600" dirty="0">
                <a:latin typeface="微软雅黑" panose="020B0503020204020204" pitchFamily="34" charset="-122"/>
                <a:ea typeface="微软雅黑" panose="020B0503020204020204" pitchFamily="34" charset="-122"/>
              </a:rPr>
              <a:t>年中工作概述</a:t>
            </a:r>
          </a:p>
        </p:txBody>
      </p:sp>
      <p:sp>
        <p:nvSpPr>
          <p:cNvPr id="27" name="文本框 26">
            <a:extLst>
              <a:ext uri="{FF2B5EF4-FFF2-40B4-BE49-F238E27FC236}">
                <a16:creationId xmlns="" xmlns:a16="http://schemas.microsoft.com/office/drawing/2014/main" id="{554C1007-D00C-4B33-9A24-65947CF3D66B}"/>
              </a:ext>
            </a:extLst>
          </p:cNvPr>
          <p:cNvSpPr txBox="1"/>
          <p:nvPr/>
        </p:nvSpPr>
        <p:spPr>
          <a:xfrm>
            <a:off x="2232459" y="2996558"/>
            <a:ext cx="6578600" cy="1028423"/>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en-US" altLang="zh-CN" sz="1400" spc="300" dirty="0">
                <a:solidFill>
                  <a:schemeClr val="tx1">
                    <a:lumMod val="65000"/>
                    <a:lumOff val="35000"/>
                  </a:schemeClr>
                </a:solidFill>
                <a:latin typeface="Calibri" panose="020F0502020204030204" pitchFamily="34" charset="0"/>
                <a:ea typeface="思源黑体 CN Bold" panose="020B0800000000000000" pitchFamily="34" charset="-122"/>
                <a:cs typeface="Calibri" panose="020F0502020204030204" pitchFamily="34" charset="0"/>
              </a:rPr>
              <a:t>The user can demonstrate on a projector or computer, or print the presentation and make it into a film to be used in a wider field</a:t>
            </a:r>
          </a:p>
        </p:txBody>
      </p:sp>
      <p:cxnSp>
        <p:nvCxnSpPr>
          <p:cNvPr id="49" name="直接连接符 48">
            <a:extLst>
              <a:ext uri="{FF2B5EF4-FFF2-40B4-BE49-F238E27FC236}">
                <a16:creationId xmlns="" xmlns:a16="http://schemas.microsoft.com/office/drawing/2014/main" id="{AB195562-E69D-4C04-95BD-046DFCB0C533}"/>
              </a:ext>
            </a:extLst>
          </p:cNvPr>
          <p:cNvCxnSpPr>
            <a:cxnSpLocks/>
          </p:cNvCxnSpPr>
          <p:nvPr/>
        </p:nvCxnSpPr>
        <p:spPr>
          <a:xfrm>
            <a:off x="5301058" y="2895762"/>
            <a:ext cx="808331"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4368113"/>
      </p:ext>
    </p:extLst>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727">
            <a:extLst>
              <a:ext uri="{FF2B5EF4-FFF2-40B4-BE49-F238E27FC236}">
                <a16:creationId xmlns="" xmlns:a16="http://schemas.microsoft.com/office/drawing/2014/main" id="{D6E30353-BBD4-4450-B7A1-CB02032CF35C}"/>
              </a:ext>
            </a:extLst>
          </p:cNvPr>
          <p:cNvSpPr/>
          <p:nvPr/>
        </p:nvSpPr>
        <p:spPr>
          <a:xfrm>
            <a:off x="5040847" y="2117011"/>
            <a:ext cx="1334647" cy="1571209"/>
          </a:xfrm>
          <a:custGeom>
            <a:avLst/>
            <a:gdLst/>
            <a:ahLst/>
            <a:cxnLst>
              <a:cxn ang="0">
                <a:pos x="wd2" y="hd2"/>
              </a:cxn>
              <a:cxn ang="5400000">
                <a:pos x="wd2" y="hd2"/>
              </a:cxn>
              <a:cxn ang="10800000">
                <a:pos x="wd2" y="hd2"/>
              </a:cxn>
              <a:cxn ang="16200000">
                <a:pos x="wd2" y="hd2"/>
              </a:cxn>
            </a:cxnLst>
            <a:rect l="0" t="0" r="r" b="b"/>
            <a:pathLst>
              <a:path w="21483" h="21600" extrusionOk="0">
                <a:moveTo>
                  <a:pt x="18505" y="14572"/>
                </a:moveTo>
                <a:cubicBezTo>
                  <a:pt x="18974" y="14572"/>
                  <a:pt x="19549" y="14855"/>
                  <a:pt x="19783" y="15202"/>
                </a:cubicBezTo>
                <a:lnTo>
                  <a:pt x="21307" y="17456"/>
                </a:lnTo>
                <a:cubicBezTo>
                  <a:pt x="21541" y="17802"/>
                  <a:pt x="21541" y="18369"/>
                  <a:pt x="21307" y="18716"/>
                </a:cubicBezTo>
                <a:lnTo>
                  <a:pt x="19783" y="20970"/>
                </a:lnTo>
                <a:cubicBezTo>
                  <a:pt x="19549" y="21317"/>
                  <a:pt x="18974" y="21600"/>
                  <a:pt x="18505" y="21600"/>
                </a:cubicBezTo>
                <a:lnTo>
                  <a:pt x="15458" y="21600"/>
                </a:lnTo>
                <a:cubicBezTo>
                  <a:pt x="14989" y="21600"/>
                  <a:pt x="14414" y="21317"/>
                  <a:pt x="14180" y="20970"/>
                </a:cubicBezTo>
                <a:lnTo>
                  <a:pt x="12656" y="18716"/>
                </a:lnTo>
                <a:cubicBezTo>
                  <a:pt x="12422" y="18369"/>
                  <a:pt x="12422" y="17802"/>
                  <a:pt x="12656" y="17456"/>
                </a:cubicBezTo>
                <a:lnTo>
                  <a:pt x="13507" y="16198"/>
                </a:lnTo>
                <a:cubicBezTo>
                  <a:pt x="13741" y="15852"/>
                  <a:pt x="13741" y="15285"/>
                  <a:pt x="13506" y="14939"/>
                </a:cubicBezTo>
                <a:lnTo>
                  <a:pt x="13336" y="14686"/>
                </a:lnTo>
                <a:cubicBezTo>
                  <a:pt x="13102" y="14340"/>
                  <a:pt x="12527" y="14056"/>
                  <a:pt x="12059" y="14056"/>
                </a:cubicBezTo>
                <a:lnTo>
                  <a:pt x="5352" y="14056"/>
                </a:lnTo>
                <a:cubicBezTo>
                  <a:pt x="4884" y="14056"/>
                  <a:pt x="4309" y="13773"/>
                  <a:pt x="4075" y="13426"/>
                </a:cubicBezTo>
                <a:lnTo>
                  <a:pt x="175" y="7658"/>
                </a:lnTo>
                <a:cubicBezTo>
                  <a:pt x="-59" y="7312"/>
                  <a:pt x="-59" y="6745"/>
                  <a:pt x="175" y="6398"/>
                </a:cubicBezTo>
                <a:lnTo>
                  <a:pt x="4075" y="630"/>
                </a:lnTo>
                <a:cubicBezTo>
                  <a:pt x="4309" y="283"/>
                  <a:pt x="4884" y="0"/>
                  <a:pt x="5352" y="0"/>
                </a:cubicBezTo>
                <a:lnTo>
                  <a:pt x="13151" y="0"/>
                </a:lnTo>
                <a:cubicBezTo>
                  <a:pt x="13619" y="0"/>
                  <a:pt x="14194" y="283"/>
                  <a:pt x="14429" y="630"/>
                </a:cubicBezTo>
                <a:lnTo>
                  <a:pt x="18328" y="6398"/>
                </a:lnTo>
                <a:cubicBezTo>
                  <a:pt x="18562" y="6745"/>
                  <a:pt x="18562" y="7312"/>
                  <a:pt x="18328" y="7658"/>
                </a:cubicBezTo>
                <a:lnTo>
                  <a:pt x="14975" y="12618"/>
                </a:lnTo>
                <a:cubicBezTo>
                  <a:pt x="14741" y="12965"/>
                  <a:pt x="14741" y="13532"/>
                  <a:pt x="14975" y="13878"/>
                </a:cubicBezTo>
                <a:lnTo>
                  <a:pt x="15018" y="13942"/>
                </a:lnTo>
                <a:cubicBezTo>
                  <a:pt x="15252" y="14288"/>
                  <a:pt x="15827" y="14572"/>
                  <a:pt x="16295" y="14572"/>
                </a:cubicBezTo>
                <a:cubicBezTo>
                  <a:pt x="16295" y="14572"/>
                  <a:pt x="18505" y="14572"/>
                  <a:pt x="18505" y="14572"/>
                </a:cubicBezTo>
                <a:close/>
              </a:path>
            </a:pathLst>
          </a:custGeom>
          <a:solidFill>
            <a:srgbClr val="333F50"/>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 name="Shape 728">
            <a:extLst>
              <a:ext uri="{FF2B5EF4-FFF2-40B4-BE49-F238E27FC236}">
                <a16:creationId xmlns="" xmlns:a16="http://schemas.microsoft.com/office/drawing/2014/main" id="{80F9ED26-E0EA-4515-9EF1-74C7B4ED2217}"/>
              </a:ext>
            </a:extLst>
          </p:cNvPr>
          <p:cNvSpPr/>
          <p:nvPr/>
        </p:nvSpPr>
        <p:spPr>
          <a:xfrm>
            <a:off x="4036697" y="3254161"/>
            <a:ext cx="1791108" cy="1022486"/>
          </a:xfrm>
          <a:custGeom>
            <a:avLst/>
            <a:gdLst/>
            <a:ahLst/>
            <a:cxnLst>
              <a:cxn ang="0">
                <a:pos x="wd2" y="hd2"/>
              </a:cxn>
              <a:cxn ang="5400000">
                <a:pos x="wd2" y="hd2"/>
              </a:cxn>
              <a:cxn ang="10800000">
                <a:pos x="wd2" y="hd2"/>
              </a:cxn>
              <a:cxn ang="16200000">
                <a:pos x="wd2" y="hd2"/>
              </a:cxn>
            </a:cxnLst>
            <a:rect l="0" t="0" r="r" b="b"/>
            <a:pathLst>
              <a:path w="21513" h="21600" extrusionOk="0">
                <a:moveTo>
                  <a:pt x="16064" y="6078"/>
                </a:moveTo>
                <a:cubicBezTo>
                  <a:pt x="16238" y="5546"/>
                  <a:pt x="16667" y="5110"/>
                  <a:pt x="17017" y="5110"/>
                </a:cubicBezTo>
                <a:lnTo>
                  <a:pt x="19291" y="5110"/>
                </a:lnTo>
                <a:cubicBezTo>
                  <a:pt x="19640" y="5110"/>
                  <a:pt x="20069" y="5546"/>
                  <a:pt x="20244" y="6078"/>
                </a:cubicBezTo>
                <a:lnTo>
                  <a:pt x="21381" y="9542"/>
                </a:lnTo>
                <a:cubicBezTo>
                  <a:pt x="21556" y="10075"/>
                  <a:pt x="21556" y="10946"/>
                  <a:pt x="21381" y="11478"/>
                </a:cubicBezTo>
                <a:lnTo>
                  <a:pt x="20244" y="14942"/>
                </a:lnTo>
                <a:cubicBezTo>
                  <a:pt x="20069" y="15474"/>
                  <a:pt x="19640" y="15910"/>
                  <a:pt x="19291" y="15910"/>
                </a:cubicBezTo>
                <a:lnTo>
                  <a:pt x="17017" y="15910"/>
                </a:lnTo>
                <a:cubicBezTo>
                  <a:pt x="16667" y="15910"/>
                  <a:pt x="16238" y="15474"/>
                  <a:pt x="16064" y="14942"/>
                </a:cubicBezTo>
                <a:lnTo>
                  <a:pt x="15429" y="13010"/>
                </a:lnTo>
                <a:cubicBezTo>
                  <a:pt x="15254" y="12477"/>
                  <a:pt x="14825" y="12042"/>
                  <a:pt x="14476" y="12042"/>
                </a:cubicBezTo>
                <a:lnTo>
                  <a:pt x="14221" y="12042"/>
                </a:lnTo>
                <a:cubicBezTo>
                  <a:pt x="13872" y="12042"/>
                  <a:pt x="13443" y="12477"/>
                  <a:pt x="13268" y="13010"/>
                </a:cubicBezTo>
                <a:lnTo>
                  <a:pt x="10766" y="20632"/>
                </a:lnTo>
                <a:cubicBezTo>
                  <a:pt x="10591" y="21164"/>
                  <a:pt x="10162" y="21600"/>
                  <a:pt x="9813" y="21600"/>
                </a:cubicBezTo>
                <a:lnTo>
                  <a:pt x="3994" y="21600"/>
                </a:lnTo>
                <a:cubicBezTo>
                  <a:pt x="3644" y="21600"/>
                  <a:pt x="3215" y="21164"/>
                  <a:pt x="3040" y="20632"/>
                </a:cubicBezTo>
                <a:lnTo>
                  <a:pt x="131" y="11768"/>
                </a:lnTo>
                <a:cubicBezTo>
                  <a:pt x="-44" y="11235"/>
                  <a:pt x="-44" y="10364"/>
                  <a:pt x="131" y="9832"/>
                </a:cubicBezTo>
                <a:lnTo>
                  <a:pt x="3040" y="968"/>
                </a:lnTo>
                <a:cubicBezTo>
                  <a:pt x="3215" y="436"/>
                  <a:pt x="3644" y="0"/>
                  <a:pt x="3994" y="0"/>
                </a:cubicBezTo>
                <a:lnTo>
                  <a:pt x="9813" y="0"/>
                </a:lnTo>
                <a:cubicBezTo>
                  <a:pt x="10162" y="0"/>
                  <a:pt x="10591" y="436"/>
                  <a:pt x="10766" y="968"/>
                </a:cubicBezTo>
                <a:lnTo>
                  <a:pt x="13268" y="8590"/>
                </a:lnTo>
                <a:cubicBezTo>
                  <a:pt x="13443" y="9123"/>
                  <a:pt x="13872" y="9558"/>
                  <a:pt x="14221" y="9558"/>
                </a:cubicBezTo>
                <a:lnTo>
                  <a:pt x="14286" y="9558"/>
                </a:lnTo>
                <a:cubicBezTo>
                  <a:pt x="14635" y="9558"/>
                  <a:pt x="15064" y="9123"/>
                  <a:pt x="15239" y="8590"/>
                </a:cubicBezTo>
                <a:cubicBezTo>
                  <a:pt x="15239" y="8590"/>
                  <a:pt x="16064" y="6078"/>
                  <a:pt x="16064" y="6078"/>
                </a:cubicBezTo>
                <a:close/>
              </a:path>
            </a:pathLst>
          </a:custGeom>
          <a:solidFill>
            <a:schemeClr val="tx1">
              <a:lumMod val="50000"/>
              <a:lumOff val="50000"/>
            </a:schemeClr>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 name="Shape 729">
            <a:extLst>
              <a:ext uri="{FF2B5EF4-FFF2-40B4-BE49-F238E27FC236}">
                <a16:creationId xmlns="" xmlns:a16="http://schemas.microsoft.com/office/drawing/2014/main" id="{44D1EA63-7F65-4859-A29A-1358F7AAD096}"/>
              </a:ext>
            </a:extLst>
          </p:cNvPr>
          <p:cNvSpPr/>
          <p:nvPr/>
        </p:nvSpPr>
        <p:spPr>
          <a:xfrm>
            <a:off x="4522147" y="4125311"/>
            <a:ext cx="1310883" cy="1584928"/>
          </a:xfrm>
          <a:custGeom>
            <a:avLst/>
            <a:gdLst/>
            <a:ahLst/>
            <a:cxnLst>
              <a:cxn ang="0">
                <a:pos x="wd2" y="hd2"/>
              </a:cxn>
              <a:cxn ang="5400000">
                <a:pos x="wd2" y="hd2"/>
              </a:cxn>
              <a:cxn ang="10800000">
                <a:pos x="wd2" y="hd2"/>
              </a:cxn>
              <a:cxn ang="16200000">
                <a:pos x="wd2" y="hd2"/>
              </a:cxn>
            </a:cxnLst>
            <a:rect l="0" t="0" r="r" b="b"/>
            <a:pathLst>
              <a:path w="21481" h="21600" extrusionOk="0">
                <a:moveTo>
                  <a:pt x="12495" y="4108"/>
                </a:moveTo>
                <a:cubicBezTo>
                  <a:pt x="12257" y="3765"/>
                  <a:pt x="12257" y="3203"/>
                  <a:pt x="12495" y="2859"/>
                </a:cubicBezTo>
                <a:lnTo>
                  <a:pt x="14046" y="624"/>
                </a:lnTo>
                <a:cubicBezTo>
                  <a:pt x="14285" y="281"/>
                  <a:pt x="14870" y="0"/>
                  <a:pt x="15347" y="0"/>
                </a:cubicBezTo>
                <a:lnTo>
                  <a:pt x="18450" y="0"/>
                </a:lnTo>
                <a:cubicBezTo>
                  <a:pt x="18927" y="0"/>
                  <a:pt x="19512" y="281"/>
                  <a:pt x="19750" y="624"/>
                </a:cubicBezTo>
                <a:lnTo>
                  <a:pt x="21302" y="2859"/>
                </a:lnTo>
                <a:cubicBezTo>
                  <a:pt x="21540" y="3203"/>
                  <a:pt x="21540" y="3765"/>
                  <a:pt x="21302" y="4108"/>
                </a:cubicBezTo>
                <a:lnTo>
                  <a:pt x="19750" y="6343"/>
                </a:lnTo>
                <a:cubicBezTo>
                  <a:pt x="19512" y="6686"/>
                  <a:pt x="18927" y="6967"/>
                  <a:pt x="18450" y="6967"/>
                </a:cubicBezTo>
                <a:lnTo>
                  <a:pt x="16719" y="6967"/>
                </a:lnTo>
                <a:cubicBezTo>
                  <a:pt x="16242" y="6967"/>
                  <a:pt x="15657" y="7248"/>
                  <a:pt x="15418" y="7592"/>
                </a:cubicBezTo>
                <a:lnTo>
                  <a:pt x="15245" y="7842"/>
                </a:lnTo>
                <a:cubicBezTo>
                  <a:pt x="15006" y="8185"/>
                  <a:pt x="15006" y="8747"/>
                  <a:pt x="15245" y="9091"/>
                </a:cubicBezTo>
                <a:lnTo>
                  <a:pt x="18658" y="14008"/>
                </a:lnTo>
                <a:cubicBezTo>
                  <a:pt x="18897" y="14352"/>
                  <a:pt x="18897" y="14914"/>
                  <a:pt x="18658" y="15257"/>
                </a:cubicBezTo>
                <a:lnTo>
                  <a:pt x="14689" y="20976"/>
                </a:lnTo>
                <a:cubicBezTo>
                  <a:pt x="14450" y="21319"/>
                  <a:pt x="13865" y="21600"/>
                  <a:pt x="13388" y="21600"/>
                </a:cubicBezTo>
                <a:lnTo>
                  <a:pt x="5449" y="21600"/>
                </a:lnTo>
                <a:cubicBezTo>
                  <a:pt x="4972" y="21600"/>
                  <a:pt x="4387" y="21319"/>
                  <a:pt x="4148" y="20975"/>
                </a:cubicBezTo>
                <a:lnTo>
                  <a:pt x="178" y="15257"/>
                </a:lnTo>
                <a:cubicBezTo>
                  <a:pt x="-60" y="14914"/>
                  <a:pt x="-60" y="14352"/>
                  <a:pt x="178" y="14008"/>
                </a:cubicBezTo>
                <a:lnTo>
                  <a:pt x="4148" y="8290"/>
                </a:lnTo>
                <a:cubicBezTo>
                  <a:pt x="4387" y="7946"/>
                  <a:pt x="4972" y="7665"/>
                  <a:pt x="5449" y="7665"/>
                </a:cubicBezTo>
                <a:lnTo>
                  <a:pt x="12276" y="7665"/>
                </a:lnTo>
                <a:cubicBezTo>
                  <a:pt x="12753" y="7665"/>
                  <a:pt x="13338" y="7384"/>
                  <a:pt x="13576" y="7041"/>
                </a:cubicBezTo>
                <a:lnTo>
                  <a:pt x="13620" y="6978"/>
                </a:lnTo>
                <a:cubicBezTo>
                  <a:pt x="13859" y="6634"/>
                  <a:pt x="13859" y="6072"/>
                  <a:pt x="13620" y="5729"/>
                </a:cubicBezTo>
                <a:cubicBezTo>
                  <a:pt x="13620" y="5729"/>
                  <a:pt x="12495" y="4108"/>
                  <a:pt x="12495" y="4108"/>
                </a:cubicBezTo>
                <a:close/>
              </a:path>
            </a:pathLst>
          </a:custGeom>
          <a:solidFill>
            <a:schemeClr val="tx1"/>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6" name="Shape 730">
            <a:extLst>
              <a:ext uri="{FF2B5EF4-FFF2-40B4-BE49-F238E27FC236}">
                <a16:creationId xmlns="" xmlns:a16="http://schemas.microsoft.com/office/drawing/2014/main" id="{C5E55E89-5F10-4721-9CBF-8EE1FC9E05F3}"/>
              </a:ext>
            </a:extLst>
          </p:cNvPr>
          <p:cNvSpPr/>
          <p:nvPr/>
        </p:nvSpPr>
        <p:spPr>
          <a:xfrm>
            <a:off x="5818896" y="4444511"/>
            <a:ext cx="1334628" cy="1571205"/>
          </a:xfrm>
          <a:custGeom>
            <a:avLst/>
            <a:gdLst/>
            <a:ahLst/>
            <a:cxnLst>
              <a:cxn ang="0">
                <a:pos x="wd2" y="hd2"/>
              </a:cxn>
              <a:cxn ang="5400000">
                <a:pos x="wd2" y="hd2"/>
              </a:cxn>
              <a:cxn ang="10800000">
                <a:pos x="wd2" y="hd2"/>
              </a:cxn>
              <a:cxn ang="16200000">
                <a:pos x="wd2" y="hd2"/>
              </a:cxn>
            </a:cxnLst>
            <a:rect l="0" t="0" r="r" b="b"/>
            <a:pathLst>
              <a:path w="21483" h="21600" extrusionOk="0">
                <a:moveTo>
                  <a:pt x="2976" y="7028"/>
                </a:moveTo>
                <a:cubicBezTo>
                  <a:pt x="2508" y="7028"/>
                  <a:pt x="1933" y="6745"/>
                  <a:pt x="1699" y="6398"/>
                </a:cubicBezTo>
                <a:lnTo>
                  <a:pt x="175" y="4144"/>
                </a:lnTo>
                <a:cubicBezTo>
                  <a:pt x="-59" y="3797"/>
                  <a:pt x="-59" y="3231"/>
                  <a:pt x="175" y="2884"/>
                </a:cubicBezTo>
                <a:lnTo>
                  <a:pt x="1699" y="630"/>
                </a:lnTo>
                <a:cubicBezTo>
                  <a:pt x="1933" y="283"/>
                  <a:pt x="2508" y="0"/>
                  <a:pt x="2977" y="0"/>
                </a:cubicBezTo>
                <a:lnTo>
                  <a:pt x="6024" y="0"/>
                </a:lnTo>
                <a:cubicBezTo>
                  <a:pt x="6493" y="0"/>
                  <a:pt x="7068" y="283"/>
                  <a:pt x="7302" y="630"/>
                </a:cubicBezTo>
                <a:lnTo>
                  <a:pt x="8826" y="2884"/>
                </a:lnTo>
                <a:cubicBezTo>
                  <a:pt x="9060" y="3230"/>
                  <a:pt x="9060" y="3797"/>
                  <a:pt x="8826" y="4144"/>
                </a:cubicBezTo>
                <a:lnTo>
                  <a:pt x="7975" y="5402"/>
                </a:lnTo>
                <a:cubicBezTo>
                  <a:pt x="7741" y="5748"/>
                  <a:pt x="7741" y="6315"/>
                  <a:pt x="7976" y="6661"/>
                </a:cubicBezTo>
                <a:lnTo>
                  <a:pt x="8146" y="6914"/>
                </a:lnTo>
                <a:cubicBezTo>
                  <a:pt x="8380" y="7260"/>
                  <a:pt x="8955" y="7544"/>
                  <a:pt x="9424" y="7544"/>
                </a:cubicBezTo>
                <a:lnTo>
                  <a:pt x="16130" y="7544"/>
                </a:lnTo>
                <a:cubicBezTo>
                  <a:pt x="16598" y="7544"/>
                  <a:pt x="17173" y="7827"/>
                  <a:pt x="17407" y="8174"/>
                </a:cubicBezTo>
                <a:lnTo>
                  <a:pt x="21307" y="13942"/>
                </a:lnTo>
                <a:cubicBezTo>
                  <a:pt x="21541" y="14288"/>
                  <a:pt x="21541" y="14855"/>
                  <a:pt x="21307" y="15202"/>
                </a:cubicBezTo>
                <a:lnTo>
                  <a:pt x="17407" y="20970"/>
                </a:lnTo>
                <a:cubicBezTo>
                  <a:pt x="17173" y="21317"/>
                  <a:pt x="16598" y="21600"/>
                  <a:pt x="16130" y="21600"/>
                </a:cubicBezTo>
                <a:lnTo>
                  <a:pt x="8331" y="21600"/>
                </a:lnTo>
                <a:cubicBezTo>
                  <a:pt x="7863" y="21600"/>
                  <a:pt x="7288" y="21317"/>
                  <a:pt x="7054" y="20970"/>
                </a:cubicBezTo>
                <a:lnTo>
                  <a:pt x="3154" y="15202"/>
                </a:lnTo>
                <a:cubicBezTo>
                  <a:pt x="2920" y="14855"/>
                  <a:pt x="2920" y="14288"/>
                  <a:pt x="3154" y="13942"/>
                </a:cubicBezTo>
                <a:lnTo>
                  <a:pt x="6507" y="8982"/>
                </a:lnTo>
                <a:cubicBezTo>
                  <a:pt x="6742" y="8635"/>
                  <a:pt x="6742" y="8068"/>
                  <a:pt x="6507" y="7722"/>
                </a:cubicBezTo>
                <a:lnTo>
                  <a:pt x="6464" y="7658"/>
                </a:lnTo>
                <a:cubicBezTo>
                  <a:pt x="6230" y="7312"/>
                  <a:pt x="5655" y="7028"/>
                  <a:pt x="5187" y="7028"/>
                </a:cubicBezTo>
                <a:cubicBezTo>
                  <a:pt x="5187" y="7028"/>
                  <a:pt x="2976" y="7028"/>
                  <a:pt x="2976" y="7028"/>
                </a:cubicBezTo>
                <a:close/>
              </a:path>
            </a:pathLst>
          </a:custGeom>
          <a:solidFill>
            <a:schemeClr val="tx2"/>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 name="Shape 731">
            <a:extLst>
              <a:ext uri="{FF2B5EF4-FFF2-40B4-BE49-F238E27FC236}">
                <a16:creationId xmlns="" xmlns:a16="http://schemas.microsoft.com/office/drawing/2014/main" id="{CA7F3410-81B2-4E34-9B0D-89DE0059664A}"/>
              </a:ext>
            </a:extLst>
          </p:cNvPr>
          <p:cNvSpPr/>
          <p:nvPr/>
        </p:nvSpPr>
        <p:spPr>
          <a:xfrm>
            <a:off x="6364197" y="3859311"/>
            <a:ext cx="1791106" cy="1022483"/>
          </a:xfrm>
          <a:custGeom>
            <a:avLst/>
            <a:gdLst/>
            <a:ahLst/>
            <a:cxnLst>
              <a:cxn ang="0">
                <a:pos x="wd2" y="hd2"/>
              </a:cxn>
              <a:cxn ang="5400000">
                <a:pos x="wd2" y="hd2"/>
              </a:cxn>
              <a:cxn ang="10800000">
                <a:pos x="wd2" y="hd2"/>
              </a:cxn>
              <a:cxn ang="16200000">
                <a:pos x="wd2" y="hd2"/>
              </a:cxn>
            </a:cxnLst>
            <a:rect l="0" t="0" r="r" b="b"/>
            <a:pathLst>
              <a:path w="21513" h="21600" extrusionOk="0">
                <a:moveTo>
                  <a:pt x="5448" y="15522"/>
                </a:moveTo>
                <a:cubicBezTo>
                  <a:pt x="5274" y="16055"/>
                  <a:pt x="4845" y="16490"/>
                  <a:pt x="4495" y="16490"/>
                </a:cubicBezTo>
                <a:lnTo>
                  <a:pt x="2221" y="16490"/>
                </a:lnTo>
                <a:cubicBezTo>
                  <a:pt x="1871" y="16490"/>
                  <a:pt x="1443" y="16054"/>
                  <a:pt x="1268" y="15522"/>
                </a:cubicBezTo>
                <a:lnTo>
                  <a:pt x="131" y="12058"/>
                </a:lnTo>
                <a:cubicBezTo>
                  <a:pt x="-44" y="11526"/>
                  <a:pt x="-44" y="10655"/>
                  <a:pt x="131" y="10122"/>
                </a:cubicBezTo>
                <a:lnTo>
                  <a:pt x="1268" y="6658"/>
                </a:lnTo>
                <a:cubicBezTo>
                  <a:pt x="1443" y="6126"/>
                  <a:pt x="1872" y="5690"/>
                  <a:pt x="2221" y="5690"/>
                </a:cubicBezTo>
                <a:lnTo>
                  <a:pt x="4495" y="5690"/>
                </a:lnTo>
                <a:cubicBezTo>
                  <a:pt x="4845" y="5690"/>
                  <a:pt x="5273" y="6126"/>
                  <a:pt x="5448" y="6658"/>
                </a:cubicBezTo>
                <a:lnTo>
                  <a:pt x="6083" y="8591"/>
                </a:lnTo>
                <a:cubicBezTo>
                  <a:pt x="6258" y="9123"/>
                  <a:pt x="6686" y="9559"/>
                  <a:pt x="7036" y="9558"/>
                </a:cubicBezTo>
                <a:lnTo>
                  <a:pt x="7291" y="9558"/>
                </a:lnTo>
                <a:cubicBezTo>
                  <a:pt x="7640" y="9558"/>
                  <a:pt x="8069" y="9123"/>
                  <a:pt x="8244" y="8590"/>
                </a:cubicBezTo>
                <a:lnTo>
                  <a:pt x="10746" y="968"/>
                </a:lnTo>
                <a:cubicBezTo>
                  <a:pt x="10921" y="436"/>
                  <a:pt x="11350" y="0"/>
                  <a:pt x="11699" y="0"/>
                </a:cubicBezTo>
                <a:lnTo>
                  <a:pt x="17518" y="0"/>
                </a:lnTo>
                <a:cubicBezTo>
                  <a:pt x="17868" y="0"/>
                  <a:pt x="18297" y="436"/>
                  <a:pt x="18472" y="968"/>
                </a:cubicBezTo>
                <a:lnTo>
                  <a:pt x="21381" y="9832"/>
                </a:lnTo>
                <a:cubicBezTo>
                  <a:pt x="21556" y="10365"/>
                  <a:pt x="21556" y="11236"/>
                  <a:pt x="21381" y="11768"/>
                </a:cubicBezTo>
                <a:lnTo>
                  <a:pt x="18472" y="20632"/>
                </a:lnTo>
                <a:cubicBezTo>
                  <a:pt x="18297" y="21164"/>
                  <a:pt x="17868" y="21600"/>
                  <a:pt x="17518" y="21600"/>
                </a:cubicBezTo>
                <a:lnTo>
                  <a:pt x="11699" y="21600"/>
                </a:lnTo>
                <a:cubicBezTo>
                  <a:pt x="11350" y="21600"/>
                  <a:pt x="10921" y="21164"/>
                  <a:pt x="10746" y="20632"/>
                </a:cubicBezTo>
                <a:lnTo>
                  <a:pt x="8244" y="13010"/>
                </a:lnTo>
                <a:cubicBezTo>
                  <a:pt x="8069" y="12477"/>
                  <a:pt x="7640" y="12042"/>
                  <a:pt x="7290" y="12042"/>
                </a:cubicBezTo>
                <a:lnTo>
                  <a:pt x="7226" y="12042"/>
                </a:lnTo>
                <a:cubicBezTo>
                  <a:pt x="6877" y="12042"/>
                  <a:pt x="6448" y="12477"/>
                  <a:pt x="6273" y="13010"/>
                </a:cubicBezTo>
                <a:cubicBezTo>
                  <a:pt x="6273" y="13010"/>
                  <a:pt x="5448" y="15522"/>
                  <a:pt x="5448" y="15522"/>
                </a:cubicBezTo>
                <a:close/>
              </a:path>
            </a:pathLst>
          </a:custGeom>
          <a:solidFill>
            <a:srgbClr val="7F7F7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9" name="Shape 732">
            <a:extLst>
              <a:ext uri="{FF2B5EF4-FFF2-40B4-BE49-F238E27FC236}">
                <a16:creationId xmlns="" xmlns:a16="http://schemas.microsoft.com/office/drawing/2014/main" id="{AE2AEC41-04A0-4137-962D-9B431A26E37B}"/>
              </a:ext>
            </a:extLst>
          </p:cNvPr>
          <p:cNvSpPr/>
          <p:nvPr/>
        </p:nvSpPr>
        <p:spPr>
          <a:xfrm>
            <a:off x="6364197" y="2422911"/>
            <a:ext cx="1310871" cy="1584934"/>
          </a:xfrm>
          <a:custGeom>
            <a:avLst/>
            <a:gdLst/>
            <a:ahLst/>
            <a:cxnLst>
              <a:cxn ang="0">
                <a:pos x="wd2" y="hd2"/>
              </a:cxn>
              <a:cxn ang="5400000">
                <a:pos x="wd2" y="hd2"/>
              </a:cxn>
              <a:cxn ang="10800000">
                <a:pos x="wd2" y="hd2"/>
              </a:cxn>
              <a:cxn ang="16200000">
                <a:pos x="wd2" y="hd2"/>
              </a:cxn>
            </a:cxnLst>
            <a:rect l="0" t="0" r="r" b="b"/>
            <a:pathLst>
              <a:path w="21481" h="21600" extrusionOk="0">
                <a:moveTo>
                  <a:pt x="8985" y="17492"/>
                </a:moveTo>
                <a:cubicBezTo>
                  <a:pt x="9223" y="17835"/>
                  <a:pt x="9223" y="18397"/>
                  <a:pt x="8985" y="18741"/>
                </a:cubicBezTo>
                <a:lnTo>
                  <a:pt x="7433" y="20976"/>
                </a:lnTo>
                <a:cubicBezTo>
                  <a:pt x="7195" y="21319"/>
                  <a:pt x="6610" y="21600"/>
                  <a:pt x="6133" y="21600"/>
                </a:cubicBezTo>
                <a:lnTo>
                  <a:pt x="3030" y="21600"/>
                </a:lnTo>
                <a:cubicBezTo>
                  <a:pt x="2553" y="21600"/>
                  <a:pt x="1968" y="21319"/>
                  <a:pt x="1730" y="20976"/>
                </a:cubicBezTo>
                <a:lnTo>
                  <a:pt x="178" y="18741"/>
                </a:lnTo>
                <a:cubicBezTo>
                  <a:pt x="-60" y="18397"/>
                  <a:pt x="-60" y="17835"/>
                  <a:pt x="178" y="17492"/>
                </a:cubicBezTo>
                <a:lnTo>
                  <a:pt x="1730" y="15257"/>
                </a:lnTo>
                <a:cubicBezTo>
                  <a:pt x="1968" y="14914"/>
                  <a:pt x="2553" y="14633"/>
                  <a:pt x="3030" y="14633"/>
                </a:cubicBezTo>
                <a:lnTo>
                  <a:pt x="4761" y="14633"/>
                </a:lnTo>
                <a:cubicBezTo>
                  <a:pt x="5238" y="14633"/>
                  <a:pt x="5823" y="14352"/>
                  <a:pt x="6062" y="14008"/>
                </a:cubicBezTo>
                <a:lnTo>
                  <a:pt x="6235" y="13758"/>
                </a:lnTo>
                <a:cubicBezTo>
                  <a:pt x="6474" y="13415"/>
                  <a:pt x="6474" y="12853"/>
                  <a:pt x="6235" y="12509"/>
                </a:cubicBezTo>
                <a:lnTo>
                  <a:pt x="2822" y="7592"/>
                </a:lnTo>
                <a:cubicBezTo>
                  <a:pt x="2583" y="7248"/>
                  <a:pt x="2583" y="6686"/>
                  <a:pt x="2822" y="6343"/>
                </a:cubicBezTo>
                <a:lnTo>
                  <a:pt x="6791" y="624"/>
                </a:lnTo>
                <a:cubicBezTo>
                  <a:pt x="7030" y="281"/>
                  <a:pt x="7615" y="0"/>
                  <a:pt x="8092" y="0"/>
                </a:cubicBezTo>
                <a:lnTo>
                  <a:pt x="16032" y="0"/>
                </a:lnTo>
                <a:cubicBezTo>
                  <a:pt x="16508" y="0"/>
                  <a:pt x="17094" y="281"/>
                  <a:pt x="17332" y="625"/>
                </a:cubicBezTo>
                <a:lnTo>
                  <a:pt x="21302" y="6343"/>
                </a:lnTo>
                <a:cubicBezTo>
                  <a:pt x="21540" y="6686"/>
                  <a:pt x="21540" y="7248"/>
                  <a:pt x="21302" y="7592"/>
                </a:cubicBezTo>
                <a:lnTo>
                  <a:pt x="17332" y="13310"/>
                </a:lnTo>
                <a:cubicBezTo>
                  <a:pt x="17093" y="13654"/>
                  <a:pt x="16508" y="13935"/>
                  <a:pt x="16031" y="13935"/>
                </a:cubicBezTo>
                <a:lnTo>
                  <a:pt x="9204" y="13935"/>
                </a:lnTo>
                <a:cubicBezTo>
                  <a:pt x="8727" y="13935"/>
                  <a:pt x="8142" y="14216"/>
                  <a:pt x="7904" y="14559"/>
                </a:cubicBezTo>
                <a:lnTo>
                  <a:pt x="7860" y="14622"/>
                </a:lnTo>
                <a:cubicBezTo>
                  <a:pt x="7621" y="14966"/>
                  <a:pt x="7621" y="15528"/>
                  <a:pt x="7860" y="15871"/>
                </a:cubicBezTo>
                <a:cubicBezTo>
                  <a:pt x="7860" y="15871"/>
                  <a:pt x="8985" y="17492"/>
                  <a:pt x="8985" y="17492"/>
                </a:cubicBezTo>
                <a:close/>
              </a:path>
            </a:pathLst>
          </a:custGeom>
          <a:solidFill>
            <a:schemeClr val="tx1"/>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 name="TextBox 46">
            <a:extLst>
              <a:ext uri="{FF2B5EF4-FFF2-40B4-BE49-F238E27FC236}">
                <a16:creationId xmlns="" xmlns:a16="http://schemas.microsoft.com/office/drawing/2014/main" id="{47DF6C72-E213-4886-82C0-8001F64BF7D6}"/>
              </a:ext>
            </a:extLst>
          </p:cNvPr>
          <p:cNvSpPr txBox="1"/>
          <p:nvPr/>
        </p:nvSpPr>
        <p:spPr>
          <a:xfrm>
            <a:off x="5879862" y="3260557"/>
            <a:ext cx="447558" cy="369332"/>
          </a:xfrm>
          <a:prstGeom prst="rect">
            <a:avLst/>
          </a:prstGeom>
          <a:noFill/>
        </p:spPr>
        <p:txBody>
          <a:bodyPr wrap="none" rtlCol="0">
            <a:spAutoFit/>
          </a:bodyPr>
          <a:lstStyle/>
          <a:p>
            <a:r>
              <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01</a:t>
            </a:r>
          </a:p>
        </p:txBody>
      </p:sp>
      <p:sp>
        <p:nvSpPr>
          <p:cNvPr id="11" name="TextBox 47">
            <a:extLst>
              <a:ext uri="{FF2B5EF4-FFF2-40B4-BE49-F238E27FC236}">
                <a16:creationId xmlns="" xmlns:a16="http://schemas.microsoft.com/office/drawing/2014/main" id="{301A8221-739B-42D0-926A-10467BE00885}"/>
              </a:ext>
            </a:extLst>
          </p:cNvPr>
          <p:cNvSpPr txBox="1"/>
          <p:nvPr/>
        </p:nvSpPr>
        <p:spPr>
          <a:xfrm>
            <a:off x="6427551" y="3565225"/>
            <a:ext cx="447558" cy="369332"/>
          </a:xfrm>
          <a:prstGeom prst="rect">
            <a:avLst/>
          </a:prstGeom>
          <a:noFill/>
        </p:spPr>
        <p:txBody>
          <a:bodyPr wrap="none" rtlCol="0">
            <a:spAutoFit/>
          </a:bodyPr>
          <a:lstStyle/>
          <a:p>
            <a:r>
              <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02</a:t>
            </a:r>
          </a:p>
        </p:txBody>
      </p:sp>
      <p:sp>
        <p:nvSpPr>
          <p:cNvPr id="12" name="TextBox 48">
            <a:extLst>
              <a:ext uri="{FF2B5EF4-FFF2-40B4-BE49-F238E27FC236}">
                <a16:creationId xmlns="" xmlns:a16="http://schemas.microsoft.com/office/drawing/2014/main" id="{F8F8152A-65CA-4811-A354-16C86D266B0A}"/>
              </a:ext>
            </a:extLst>
          </p:cNvPr>
          <p:cNvSpPr txBox="1"/>
          <p:nvPr/>
        </p:nvSpPr>
        <p:spPr>
          <a:xfrm>
            <a:off x="6427551" y="4185886"/>
            <a:ext cx="447558" cy="369332"/>
          </a:xfrm>
          <a:prstGeom prst="rect">
            <a:avLst/>
          </a:prstGeom>
          <a:noFill/>
        </p:spPr>
        <p:txBody>
          <a:bodyPr wrap="none" rtlCol="0">
            <a:spAutoFit/>
          </a:bodyPr>
          <a:lstStyle/>
          <a:p>
            <a:r>
              <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03</a:t>
            </a:r>
          </a:p>
        </p:txBody>
      </p:sp>
      <p:sp>
        <p:nvSpPr>
          <p:cNvPr id="13" name="TextBox 49">
            <a:extLst>
              <a:ext uri="{FF2B5EF4-FFF2-40B4-BE49-F238E27FC236}">
                <a16:creationId xmlns="" xmlns:a16="http://schemas.microsoft.com/office/drawing/2014/main" id="{F91BDF86-7B3A-4E1C-BABF-B28C15610B78}"/>
              </a:ext>
            </a:extLst>
          </p:cNvPr>
          <p:cNvSpPr txBox="1"/>
          <p:nvPr/>
        </p:nvSpPr>
        <p:spPr>
          <a:xfrm>
            <a:off x="5872221" y="4512462"/>
            <a:ext cx="447558" cy="369332"/>
          </a:xfrm>
          <a:prstGeom prst="rect">
            <a:avLst/>
          </a:prstGeom>
          <a:noFill/>
        </p:spPr>
        <p:txBody>
          <a:bodyPr wrap="none" rtlCol="0">
            <a:spAutoFit/>
          </a:bodyPr>
          <a:lstStyle/>
          <a:p>
            <a:r>
              <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04</a:t>
            </a:r>
          </a:p>
        </p:txBody>
      </p:sp>
      <p:sp>
        <p:nvSpPr>
          <p:cNvPr id="14" name="TextBox 50">
            <a:extLst>
              <a:ext uri="{FF2B5EF4-FFF2-40B4-BE49-F238E27FC236}">
                <a16:creationId xmlns="" xmlns:a16="http://schemas.microsoft.com/office/drawing/2014/main" id="{7B8E1C89-CE21-43C3-8D92-9FFA4733990F}"/>
              </a:ext>
            </a:extLst>
          </p:cNvPr>
          <p:cNvSpPr txBox="1"/>
          <p:nvPr/>
        </p:nvSpPr>
        <p:spPr>
          <a:xfrm>
            <a:off x="5333371" y="4185803"/>
            <a:ext cx="447558" cy="369332"/>
          </a:xfrm>
          <a:prstGeom prst="rect">
            <a:avLst/>
          </a:prstGeom>
          <a:noFill/>
        </p:spPr>
        <p:txBody>
          <a:bodyPr wrap="none" rtlCol="0">
            <a:spAutoFit/>
          </a:bodyPr>
          <a:lstStyle/>
          <a:p>
            <a:r>
              <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05</a:t>
            </a:r>
          </a:p>
        </p:txBody>
      </p:sp>
      <p:sp>
        <p:nvSpPr>
          <p:cNvPr id="15" name="TextBox 51">
            <a:extLst>
              <a:ext uri="{FF2B5EF4-FFF2-40B4-BE49-F238E27FC236}">
                <a16:creationId xmlns="" xmlns:a16="http://schemas.microsoft.com/office/drawing/2014/main" id="{89AC95AD-1FF6-4F75-BDDC-2189375FD2E3}"/>
              </a:ext>
            </a:extLst>
          </p:cNvPr>
          <p:cNvSpPr txBox="1"/>
          <p:nvPr/>
        </p:nvSpPr>
        <p:spPr>
          <a:xfrm>
            <a:off x="5325158" y="3571558"/>
            <a:ext cx="447558" cy="369332"/>
          </a:xfrm>
          <a:prstGeom prst="rect">
            <a:avLst/>
          </a:prstGeom>
          <a:noFill/>
        </p:spPr>
        <p:txBody>
          <a:bodyPr wrap="none" rtlCol="0">
            <a:spAutoFit/>
          </a:bodyPr>
          <a:lstStyle/>
          <a:p>
            <a:r>
              <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06</a:t>
            </a:r>
          </a:p>
        </p:txBody>
      </p:sp>
      <p:grpSp>
        <p:nvGrpSpPr>
          <p:cNvPr id="46" name="组合 45">
            <a:extLst>
              <a:ext uri="{FF2B5EF4-FFF2-40B4-BE49-F238E27FC236}">
                <a16:creationId xmlns="" xmlns:a16="http://schemas.microsoft.com/office/drawing/2014/main" id="{8E4DD7DF-9985-4BFE-AE4E-A2F0A51A9168}"/>
              </a:ext>
            </a:extLst>
          </p:cNvPr>
          <p:cNvGrpSpPr/>
          <p:nvPr/>
        </p:nvGrpSpPr>
        <p:grpSpPr>
          <a:xfrm>
            <a:off x="0" y="2297"/>
            <a:ext cx="12192000" cy="842284"/>
            <a:chOff x="0" y="2297"/>
            <a:chExt cx="12192000" cy="842284"/>
          </a:xfrm>
        </p:grpSpPr>
        <p:sp>
          <p:nvSpPr>
            <p:cNvPr id="2" name="矩形 1">
              <a:extLst>
                <a:ext uri="{FF2B5EF4-FFF2-40B4-BE49-F238E27FC236}">
                  <a16:creationId xmlns="" xmlns:a16="http://schemas.microsoft.com/office/drawing/2014/main" id="{5F597F8A-4A1E-46A4-AD04-ED30F9230DB2}"/>
                </a:ext>
              </a:extLst>
            </p:cNvPr>
            <p:cNvSpPr/>
            <p:nvPr/>
          </p:nvSpPr>
          <p:spPr>
            <a:xfrm>
              <a:off x="0" y="2297"/>
              <a:ext cx="12192000" cy="842284"/>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8">
              <a:extLst>
                <a:ext uri="{FF2B5EF4-FFF2-40B4-BE49-F238E27FC236}">
                  <a16:creationId xmlns="" xmlns:a16="http://schemas.microsoft.com/office/drawing/2014/main" id="{11AC90B5-A628-451F-8DCB-DBF33FC945A4}"/>
                </a:ext>
              </a:extLst>
            </p:cNvPr>
            <p:cNvSpPr txBox="1">
              <a:spLocks noChangeArrowheads="1"/>
            </p:cNvSpPr>
            <p:nvPr/>
          </p:nvSpPr>
          <p:spPr bwMode="auto">
            <a:xfrm>
              <a:off x="4354545" y="207996"/>
              <a:ext cx="34829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spc="3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年中工作概述</a:t>
              </a:r>
            </a:p>
          </p:txBody>
        </p:sp>
      </p:grpSp>
      <p:sp>
        <p:nvSpPr>
          <p:cNvPr id="22" name="Freeform 245">
            <a:extLst>
              <a:ext uri="{FF2B5EF4-FFF2-40B4-BE49-F238E27FC236}">
                <a16:creationId xmlns="" xmlns:a16="http://schemas.microsoft.com/office/drawing/2014/main" id="{7F8DD80B-63ED-4981-B090-AFBC11994169}"/>
              </a:ext>
            </a:extLst>
          </p:cNvPr>
          <p:cNvSpPr>
            <a:spLocks noEditPoints="1"/>
          </p:cNvSpPr>
          <p:nvPr/>
        </p:nvSpPr>
        <p:spPr bwMode="auto">
          <a:xfrm>
            <a:off x="5414083" y="2480607"/>
            <a:ext cx="404813" cy="268288"/>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306">
            <a:extLst>
              <a:ext uri="{FF2B5EF4-FFF2-40B4-BE49-F238E27FC236}">
                <a16:creationId xmlns="" xmlns:a16="http://schemas.microsoft.com/office/drawing/2014/main" id="{B01CD298-8DB4-49DD-A8D5-8802C9A4F29F}"/>
              </a:ext>
            </a:extLst>
          </p:cNvPr>
          <p:cNvSpPr>
            <a:spLocks noEditPoints="1"/>
          </p:cNvSpPr>
          <p:nvPr/>
        </p:nvSpPr>
        <p:spPr bwMode="auto">
          <a:xfrm>
            <a:off x="4426014" y="3546969"/>
            <a:ext cx="349250" cy="347663"/>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308">
            <a:extLst>
              <a:ext uri="{FF2B5EF4-FFF2-40B4-BE49-F238E27FC236}">
                <a16:creationId xmlns="" xmlns:a16="http://schemas.microsoft.com/office/drawing/2014/main" id="{A6426297-8BAB-4CD8-97B9-FD9BAA506822}"/>
              </a:ext>
            </a:extLst>
          </p:cNvPr>
          <p:cNvSpPr>
            <a:spLocks noEditPoints="1"/>
          </p:cNvSpPr>
          <p:nvPr/>
        </p:nvSpPr>
        <p:spPr bwMode="auto">
          <a:xfrm>
            <a:off x="6375494" y="5392023"/>
            <a:ext cx="390525" cy="219075"/>
          </a:xfrm>
          <a:custGeom>
            <a:avLst/>
            <a:gdLst>
              <a:gd name="T0" fmla="*/ 66 w 111"/>
              <a:gd name="T1" fmla="*/ 0 h 62"/>
              <a:gd name="T2" fmla="*/ 97 w 111"/>
              <a:gd name="T3" fmla="*/ 3 h 62"/>
              <a:gd name="T4" fmla="*/ 110 w 111"/>
              <a:gd name="T5" fmla="*/ 10 h 62"/>
              <a:gd name="T6" fmla="*/ 111 w 111"/>
              <a:gd name="T7" fmla="*/ 17 h 62"/>
              <a:gd name="T8" fmla="*/ 111 w 111"/>
              <a:gd name="T9" fmla="*/ 42 h 62"/>
              <a:gd name="T10" fmla="*/ 109 w 111"/>
              <a:gd name="T11" fmla="*/ 49 h 62"/>
              <a:gd name="T12" fmla="*/ 91 w 111"/>
              <a:gd name="T13" fmla="*/ 55 h 62"/>
              <a:gd name="T14" fmla="*/ 62 w 111"/>
              <a:gd name="T15" fmla="*/ 58 h 62"/>
              <a:gd name="T16" fmla="*/ 55 w 111"/>
              <a:gd name="T17" fmla="*/ 58 h 62"/>
              <a:gd name="T18" fmla="*/ 53 w 111"/>
              <a:gd name="T19" fmla="*/ 58 h 62"/>
              <a:gd name="T20" fmla="*/ 53 w 111"/>
              <a:gd name="T21" fmla="*/ 22 h 62"/>
              <a:gd name="T22" fmla="*/ 59 w 111"/>
              <a:gd name="T23" fmla="*/ 16 h 62"/>
              <a:gd name="T24" fmla="*/ 27 w 111"/>
              <a:gd name="T25" fmla="*/ 16 h 62"/>
              <a:gd name="T26" fmla="*/ 27 w 111"/>
              <a:gd name="T27" fmla="*/ 19 h 62"/>
              <a:gd name="T28" fmla="*/ 44 w 111"/>
              <a:gd name="T29" fmla="*/ 18 h 62"/>
              <a:gd name="T30" fmla="*/ 52 w 111"/>
              <a:gd name="T31" fmla="*/ 18 h 62"/>
              <a:gd name="T32" fmla="*/ 52 w 111"/>
              <a:gd name="T33" fmla="*/ 44 h 62"/>
              <a:gd name="T34" fmla="*/ 35 w 111"/>
              <a:gd name="T35" fmla="*/ 62 h 62"/>
              <a:gd name="T36" fmla="*/ 34 w 111"/>
              <a:gd name="T37" fmla="*/ 62 h 62"/>
              <a:gd name="T38" fmla="*/ 11 w 111"/>
              <a:gd name="T39" fmla="*/ 58 h 62"/>
              <a:gd name="T40" fmla="*/ 0 w 111"/>
              <a:gd name="T41" fmla="*/ 49 h 62"/>
              <a:gd name="T42" fmla="*/ 0 w 111"/>
              <a:gd name="T43" fmla="*/ 48 h 62"/>
              <a:gd name="T44" fmla="*/ 0 w 111"/>
              <a:gd name="T45" fmla="*/ 19 h 62"/>
              <a:gd name="T46" fmla="*/ 21 w 111"/>
              <a:gd name="T47" fmla="*/ 19 h 62"/>
              <a:gd name="T48" fmla="*/ 23 w 111"/>
              <a:gd name="T49" fmla="*/ 9 h 62"/>
              <a:gd name="T50" fmla="*/ 36 w 111"/>
              <a:gd name="T51" fmla="*/ 3 h 62"/>
              <a:gd name="T52" fmla="*/ 66 w 111"/>
              <a:gd name="T53" fmla="*/ 0 h 62"/>
              <a:gd name="T54" fmla="*/ 105 w 111"/>
              <a:gd name="T55" fmla="*/ 14 h 62"/>
              <a:gd name="T56" fmla="*/ 105 w 111"/>
              <a:gd name="T57" fmla="*/ 13 h 62"/>
              <a:gd name="T58" fmla="*/ 95 w 111"/>
              <a:gd name="T59" fmla="*/ 9 h 62"/>
              <a:gd name="T60" fmla="*/ 66 w 111"/>
              <a:gd name="T61" fmla="*/ 6 h 62"/>
              <a:gd name="T62" fmla="*/ 38 w 111"/>
              <a:gd name="T63" fmla="*/ 9 h 62"/>
              <a:gd name="T64" fmla="*/ 33 w 111"/>
              <a:gd name="T65" fmla="*/ 10 h 62"/>
              <a:gd name="T66" fmla="*/ 66 w 111"/>
              <a:gd name="T67" fmla="*/ 9 h 62"/>
              <a:gd name="T68" fmla="*/ 73 w 111"/>
              <a:gd name="T69" fmla="*/ 9 h 62"/>
              <a:gd name="T70" fmla="*/ 68 w 111"/>
              <a:gd name="T71" fmla="*/ 15 h 62"/>
              <a:gd name="T72" fmla="*/ 62 w 111"/>
              <a:gd name="T73" fmla="*/ 21 h 62"/>
              <a:gd name="T74" fmla="*/ 90 w 111"/>
              <a:gd name="T75" fmla="*/ 18 h 62"/>
              <a:gd name="T76" fmla="*/ 105 w 111"/>
              <a:gd name="T77" fmla="*/ 14 h 62"/>
              <a:gd name="T78" fmla="*/ 31 w 111"/>
              <a:gd name="T79" fmla="*/ 56 h 62"/>
              <a:gd name="T80" fmla="*/ 31 w 111"/>
              <a:gd name="T81" fmla="*/ 36 h 62"/>
              <a:gd name="T82" fmla="*/ 11 w 111"/>
              <a:gd name="T83" fmla="*/ 32 h 62"/>
              <a:gd name="T84" fmla="*/ 6 w 111"/>
              <a:gd name="T85" fmla="*/ 30 h 62"/>
              <a:gd name="T86" fmla="*/ 6 w 111"/>
              <a:gd name="T87" fmla="*/ 45 h 62"/>
              <a:gd name="T88" fmla="*/ 13 w 111"/>
              <a:gd name="T89" fmla="*/ 52 h 62"/>
              <a:gd name="T90" fmla="*/ 31 w 111"/>
              <a:gd name="T91" fmla="*/ 56 h 62"/>
              <a:gd name="T92" fmla="*/ 13 w 111"/>
              <a:gd name="T93" fmla="*/ 26 h 62"/>
              <a:gd name="T94" fmla="*/ 33 w 111"/>
              <a:gd name="T95" fmla="*/ 30 h 62"/>
              <a:gd name="T96" fmla="*/ 37 w 111"/>
              <a:gd name="T97" fmla="*/ 25 h 62"/>
              <a:gd name="T98" fmla="*/ 10 w 111"/>
              <a:gd name="T99" fmla="*/ 25 h 62"/>
              <a:gd name="T100" fmla="*/ 13 w 111"/>
              <a:gd name="T101"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1" h="62">
                <a:moveTo>
                  <a:pt x="66" y="0"/>
                </a:moveTo>
                <a:cubicBezTo>
                  <a:pt x="78" y="0"/>
                  <a:pt x="89" y="1"/>
                  <a:pt x="97" y="3"/>
                </a:cubicBezTo>
                <a:cubicBezTo>
                  <a:pt x="103" y="4"/>
                  <a:pt x="108" y="7"/>
                  <a:pt x="110" y="10"/>
                </a:cubicBezTo>
                <a:cubicBezTo>
                  <a:pt x="111" y="12"/>
                  <a:pt x="111" y="14"/>
                  <a:pt x="111" y="17"/>
                </a:cubicBezTo>
                <a:cubicBezTo>
                  <a:pt x="111" y="42"/>
                  <a:pt x="111" y="42"/>
                  <a:pt x="111" y="42"/>
                </a:cubicBezTo>
                <a:cubicBezTo>
                  <a:pt x="111" y="45"/>
                  <a:pt x="111" y="46"/>
                  <a:pt x="109" y="49"/>
                </a:cubicBezTo>
                <a:cubicBezTo>
                  <a:pt x="106" y="52"/>
                  <a:pt x="99" y="54"/>
                  <a:pt x="91" y="55"/>
                </a:cubicBezTo>
                <a:cubicBezTo>
                  <a:pt x="81" y="57"/>
                  <a:pt x="70" y="58"/>
                  <a:pt x="62" y="58"/>
                </a:cubicBezTo>
                <a:cubicBezTo>
                  <a:pt x="59" y="58"/>
                  <a:pt x="57" y="58"/>
                  <a:pt x="55" y="58"/>
                </a:cubicBezTo>
                <a:cubicBezTo>
                  <a:pt x="53" y="58"/>
                  <a:pt x="53" y="58"/>
                  <a:pt x="53" y="58"/>
                </a:cubicBezTo>
                <a:cubicBezTo>
                  <a:pt x="53" y="22"/>
                  <a:pt x="53" y="22"/>
                  <a:pt x="53" y="22"/>
                </a:cubicBezTo>
                <a:cubicBezTo>
                  <a:pt x="59" y="16"/>
                  <a:pt x="59" y="16"/>
                  <a:pt x="59" y="16"/>
                </a:cubicBezTo>
                <a:cubicBezTo>
                  <a:pt x="27" y="16"/>
                  <a:pt x="27" y="16"/>
                  <a:pt x="27" y="16"/>
                </a:cubicBezTo>
                <a:cubicBezTo>
                  <a:pt x="27" y="19"/>
                  <a:pt x="27" y="19"/>
                  <a:pt x="27" y="19"/>
                </a:cubicBezTo>
                <a:cubicBezTo>
                  <a:pt x="44" y="18"/>
                  <a:pt x="44" y="18"/>
                  <a:pt x="44" y="18"/>
                </a:cubicBezTo>
                <a:cubicBezTo>
                  <a:pt x="52" y="18"/>
                  <a:pt x="52" y="18"/>
                  <a:pt x="52" y="18"/>
                </a:cubicBezTo>
                <a:cubicBezTo>
                  <a:pt x="52" y="44"/>
                  <a:pt x="52" y="44"/>
                  <a:pt x="52" y="44"/>
                </a:cubicBezTo>
                <a:cubicBezTo>
                  <a:pt x="35" y="62"/>
                  <a:pt x="35" y="62"/>
                  <a:pt x="35" y="62"/>
                </a:cubicBezTo>
                <a:cubicBezTo>
                  <a:pt x="34" y="62"/>
                  <a:pt x="34" y="62"/>
                  <a:pt x="34" y="62"/>
                </a:cubicBezTo>
                <a:cubicBezTo>
                  <a:pt x="25" y="61"/>
                  <a:pt x="17" y="60"/>
                  <a:pt x="11" y="58"/>
                </a:cubicBezTo>
                <a:cubicBezTo>
                  <a:pt x="4" y="56"/>
                  <a:pt x="0" y="52"/>
                  <a:pt x="0" y="49"/>
                </a:cubicBezTo>
                <a:cubicBezTo>
                  <a:pt x="0" y="48"/>
                  <a:pt x="0" y="48"/>
                  <a:pt x="0" y="48"/>
                </a:cubicBezTo>
                <a:cubicBezTo>
                  <a:pt x="0" y="19"/>
                  <a:pt x="0" y="19"/>
                  <a:pt x="0" y="19"/>
                </a:cubicBezTo>
                <a:cubicBezTo>
                  <a:pt x="21" y="19"/>
                  <a:pt x="21" y="19"/>
                  <a:pt x="21" y="19"/>
                </a:cubicBezTo>
                <a:cubicBezTo>
                  <a:pt x="21" y="15"/>
                  <a:pt x="21" y="12"/>
                  <a:pt x="23" y="9"/>
                </a:cubicBezTo>
                <a:cubicBezTo>
                  <a:pt x="25" y="7"/>
                  <a:pt x="30" y="4"/>
                  <a:pt x="36" y="3"/>
                </a:cubicBezTo>
                <a:cubicBezTo>
                  <a:pt x="44" y="1"/>
                  <a:pt x="54" y="0"/>
                  <a:pt x="66" y="0"/>
                </a:cubicBezTo>
                <a:close/>
                <a:moveTo>
                  <a:pt x="105" y="14"/>
                </a:moveTo>
                <a:cubicBezTo>
                  <a:pt x="105" y="13"/>
                  <a:pt x="105" y="13"/>
                  <a:pt x="105" y="13"/>
                </a:cubicBezTo>
                <a:cubicBezTo>
                  <a:pt x="104" y="12"/>
                  <a:pt x="101" y="10"/>
                  <a:pt x="95" y="9"/>
                </a:cubicBezTo>
                <a:cubicBezTo>
                  <a:pt x="88" y="7"/>
                  <a:pt x="78" y="6"/>
                  <a:pt x="66" y="6"/>
                </a:cubicBezTo>
                <a:cubicBezTo>
                  <a:pt x="55" y="6"/>
                  <a:pt x="45" y="7"/>
                  <a:pt x="38" y="9"/>
                </a:cubicBezTo>
                <a:cubicBezTo>
                  <a:pt x="36" y="9"/>
                  <a:pt x="35" y="10"/>
                  <a:pt x="33" y="10"/>
                </a:cubicBezTo>
                <a:cubicBezTo>
                  <a:pt x="66" y="9"/>
                  <a:pt x="66" y="9"/>
                  <a:pt x="66" y="9"/>
                </a:cubicBezTo>
                <a:cubicBezTo>
                  <a:pt x="73" y="9"/>
                  <a:pt x="73" y="9"/>
                  <a:pt x="73" y="9"/>
                </a:cubicBezTo>
                <a:cubicBezTo>
                  <a:pt x="68" y="15"/>
                  <a:pt x="68" y="15"/>
                  <a:pt x="68" y="15"/>
                </a:cubicBezTo>
                <a:cubicBezTo>
                  <a:pt x="62" y="21"/>
                  <a:pt x="62" y="21"/>
                  <a:pt x="62" y="21"/>
                </a:cubicBezTo>
                <a:cubicBezTo>
                  <a:pt x="70" y="21"/>
                  <a:pt x="81" y="20"/>
                  <a:pt x="90" y="18"/>
                </a:cubicBezTo>
                <a:cubicBezTo>
                  <a:pt x="98" y="17"/>
                  <a:pt x="104" y="15"/>
                  <a:pt x="105" y="14"/>
                </a:cubicBezTo>
                <a:close/>
                <a:moveTo>
                  <a:pt x="31" y="56"/>
                </a:moveTo>
                <a:cubicBezTo>
                  <a:pt x="31" y="36"/>
                  <a:pt x="31" y="36"/>
                  <a:pt x="31" y="36"/>
                </a:cubicBezTo>
                <a:cubicBezTo>
                  <a:pt x="23" y="35"/>
                  <a:pt x="16" y="34"/>
                  <a:pt x="11" y="32"/>
                </a:cubicBezTo>
                <a:cubicBezTo>
                  <a:pt x="9" y="31"/>
                  <a:pt x="8" y="31"/>
                  <a:pt x="6" y="30"/>
                </a:cubicBezTo>
                <a:cubicBezTo>
                  <a:pt x="6" y="45"/>
                  <a:pt x="6" y="45"/>
                  <a:pt x="6" y="45"/>
                </a:cubicBezTo>
                <a:cubicBezTo>
                  <a:pt x="6" y="50"/>
                  <a:pt x="9" y="51"/>
                  <a:pt x="13" y="52"/>
                </a:cubicBezTo>
                <a:cubicBezTo>
                  <a:pt x="17" y="54"/>
                  <a:pt x="24" y="55"/>
                  <a:pt x="31" y="56"/>
                </a:cubicBezTo>
                <a:close/>
                <a:moveTo>
                  <a:pt x="13" y="26"/>
                </a:moveTo>
                <a:cubicBezTo>
                  <a:pt x="18" y="28"/>
                  <a:pt x="25" y="29"/>
                  <a:pt x="33" y="30"/>
                </a:cubicBezTo>
                <a:cubicBezTo>
                  <a:pt x="37" y="25"/>
                  <a:pt x="37" y="25"/>
                  <a:pt x="37" y="25"/>
                </a:cubicBezTo>
                <a:cubicBezTo>
                  <a:pt x="10" y="25"/>
                  <a:pt x="10" y="25"/>
                  <a:pt x="10" y="25"/>
                </a:cubicBezTo>
                <a:cubicBezTo>
                  <a:pt x="11" y="26"/>
                  <a:pt x="12" y="26"/>
                  <a:pt x="13" y="2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48">
            <a:extLst>
              <a:ext uri="{FF2B5EF4-FFF2-40B4-BE49-F238E27FC236}">
                <a16:creationId xmlns="" xmlns:a16="http://schemas.microsoft.com/office/drawing/2014/main" id="{860A4CB0-BE0A-4A41-BAEB-483E77E672EA}"/>
              </a:ext>
            </a:extLst>
          </p:cNvPr>
          <p:cNvSpPr>
            <a:spLocks noEditPoints="1"/>
          </p:cNvSpPr>
          <p:nvPr/>
        </p:nvSpPr>
        <p:spPr bwMode="auto">
          <a:xfrm>
            <a:off x="7449855" y="4185803"/>
            <a:ext cx="234836" cy="373063"/>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56">
            <a:extLst>
              <a:ext uri="{FF2B5EF4-FFF2-40B4-BE49-F238E27FC236}">
                <a16:creationId xmlns="" xmlns:a16="http://schemas.microsoft.com/office/drawing/2014/main" id="{4BFF20CF-C6CF-4540-9BD2-E11263FDB4F6}"/>
              </a:ext>
            </a:extLst>
          </p:cNvPr>
          <p:cNvSpPr>
            <a:spLocks noEditPoints="1"/>
          </p:cNvSpPr>
          <p:nvPr/>
        </p:nvSpPr>
        <p:spPr bwMode="auto">
          <a:xfrm>
            <a:off x="6986270" y="2729485"/>
            <a:ext cx="273480" cy="347796"/>
          </a:xfrm>
          <a:custGeom>
            <a:avLst/>
            <a:gdLst>
              <a:gd name="T0" fmla="*/ 18 w 78"/>
              <a:gd name="T1" fmla="*/ 70 h 99"/>
              <a:gd name="T2" fmla="*/ 23 w 78"/>
              <a:gd name="T3" fmla="*/ 69 h 99"/>
              <a:gd name="T4" fmla="*/ 25 w 78"/>
              <a:gd name="T5" fmla="*/ 73 h 99"/>
              <a:gd name="T6" fmla="*/ 23 w 78"/>
              <a:gd name="T7" fmla="*/ 82 h 99"/>
              <a:gd name="T8" fmla="*/ 17 w 78"/>
              <a:gd name="T9" fmla="*/ 88 h 99"/>
              <a:gd name="T10" fmla="*/ 12 w 78"/>
              <a:gd name="T11" fmla="*/ 89 h 99"/>
              <a:gd name="T12" fmla="*/ 10 w 78"/>
              <a:gd name="T13" fmla="*/ 85 h 99"/>
              <a:gd name="T14" fmla="*/ 12 w 78"/>
              <a:gd name="T15" fmla="*/ 76 h 99"/>
              <a:gd name="T16" fmla="*/ 18 w 78"/>
              <a:gd name="T17" fmla="*/ 70 h 99"/>
              <a:gd name="T18" fmla="*/ 23 w 78"/>
              <a:gd name="T19" fmla="*/ 0 h 99"/>
              <a:gd name="T20" fmla="*/ 16 w 78"/>
              <a:gd name="T21" fmla="*/ 30 h 99"/>
              <a:gd name="T22" fmla="*/ 48 w 78"/>
              <a:gd name="T23" fmla="*/ 85 h 99"/>
              <a:gd name="T24" fmla="*/ 48 w 78"/>
              <a:gd name="T25" fmla="*/ 87 h 99"/>
              <a:gd name="T26" fmla="*/ 49 w 78"/>
              <a:gd name="T27" fmla="*/ 88 h 99"/>
              <a:gd name="T28" fmla="*/ 49 w 78"/>
              <a:gd name="T29" fmla="*/ 88 h 99"/>
              <a:gd name="T30" fmla="*/ 58 w 78"/>
              <a:gd name="T31" fmla="*/ 96 h 99"/>
              <a:gd name="T32" fmla="*/ 71 w 78"/>
              <a:gd name="T33" fmla="*/ 96 h 99"/>
              <a:gd name="T34" fmla="*/ 78 w 78"/>
              <a:gd name="T35" fmla="*/ 85 h 99"/>
              <a:gd name="T36" fmla="*/ 75 w 78"/>
              <a:gd name="T37" fmla="*/ 71 h 99"/>
              <a:gd name="T38" fmla="*/ 65 w 78"/>
              <a:gd name="T39" fmla="*/ 60 h 99"/>
              <a:gd name="T40" fmla="*/ 52 w 78"/>
              <a:gd name="T41" fmla="*/ 60 h 99"/>
              <a:gd name="T42" fmla="*/ 47 w 78"/>
              <a:gd name="T43" fmla="*/ 65 h 99"/>
              <a:gd name="T44" fmla="*/ 42 w 78"/>
              <a:gd name="T45" fmla="*/ 55 h 99"/>
              <a:gd name="T46" fmla="*/ 46 w 78"/>
              <a:gd name="T47" fmla="*/ 44 h 99"/>
              <a:gd name="T48" fmla="*/ 23 w 78"/>
              <a:gd name="T49" fmla="*/ 0 h 99"/>
              <a:gd name="T50" fmla="*/ 37 w 78"/>
              <a:gd name="T51" fmla="*/ 44 h 99"/>
              <a:gd name="T52" fmla="*/ 40 w 78"/>
              <a:gd name="T53" fmla="*/ 48 h 99"/>
              <a:gd name="T54" fmla="*/ 37 w 78"/>
              <a:gd name="T55" fmla="*/ 52 h 99"/>
              <a:gd name="T56" fmla="*/ 33 w 78"/>
              <a:gd name="T57" fmla="*/ 48 h 99"/>
              <a:gd name="T58" fmla="*/ 37 w 78"/>
              <a:gd name="T59" fmla="*/ 44 h 99"/>
              <a:gd name="T60" fmla="*/ 61 w 78"/>
              <a:gd name="T61" fmla="*/ 69 h 99"/>
              <a:gd name="T62" fmla="*/ 67 w 78"/>
              <a:gd name="T63" fmla="*/ 75 h 99"/>
              <a:gd name="T64" fmla="*/ 69 w 78"/>
              <a:gd name="T65" fmla="*/ 84 h 99"/>
              <a:gd name="T66" fmla="*/ 66 w 78"/>
              <a:gd name="T67" fmla="*/ 88 h 99"/>
              <a:gd name="T68" fmla="*/ 62 w 78"/>
              <a:gd name="T69" fmla="*/ 87 h 99"/>
              <a:gd name="T70" fmla="*/ 56 w 78"/>
              <a:gd name="T71" fmla="*/ 81 h 99"/>
              <a:gd name="T72" fmla="*/ 54 w 78"/>
              <a:gd name="T73" fmla="*/ 72 h 99"/>
              <a:gd name="T74" fmla="*/ 56 w 78"/>
              <a:gd name="T75" fmla="*/ 68 h 99"/>
              <a:gd name="T76" fmla="*/ 61 w 78"/>
              <a:gd name="T77" fmla="*/ 69 h 99"/>
              <a:gd name="T78" fmla="*/ 58 w 78"/>
              <a:gd name="T79" fmla="*/ 0 h 99"/>
              <a:gd name="T80" fmla="*/ 66 w 78"/>
              <a:gd name="T81" fmla="*/ 30 h 99"/>
              <a:gd name="T82" fmla="*/ 50 w 78"/>
              <a:gd name="T83" fmla="*/ 57 h 99"/>
              <a:gd name="T84" fmla="*/ 50 w 78"/>
              <a:gd name="T85" fmla="*/ 57 h 99"/>
              <a:gd name="T86" fmla="*/ 49 w 78"/>
              <a:gd name="T87" fmla="*/ 55 h 99"/>
              <a:gd name="T88" fmla="*/ 52 w 78"/>
              <a:gd name="T89" fmla="*/ 45 h 99"/>
              <a:gd name="T90" fmla="*/ 53 w 78"/>
              <a:gd name="T91" fmla="*/ 44 h 99"/>
              <a:gd name="T92" fmla="*/ 52 w 78"/>
              <a:gd name="T93" fmla="*/ 42 h 99"/>
              <a:gd name="T94" fmla="*/ 44 w 78"/>
              <a:gd name="T95" fmla="*/ 26 h 99"/>
              <a:gd name="T96" fmla="*/ 58 w 78"/>
              <a:gd name="T97" fmla="*/ 0 h 99"/>
              <a:gd name="T98" fmla="*/ 27 w 78"/>
              <a:gd name="T99" fmla="*/ 61 h 99"/>
              <a:gd name="T100" fmla="*/ 27 w 78"/>
              <a:gd name="T101" fmla="*/ 61 h 99"/>
              <a:gd name="T102" fmla="*/ 14 w 78"/>
              <a:gd name="T103" fmla="*/ 61 h 99"/>
              <a:gd name="T104" fmla="*/ 4 w 78"/>
              <a:gd name="T105" fmla="*/ 72 h 99"/>
              <a:gd name="T106" fmla="*/ 1 w 78"/>
              <a:gd name="T107" fmla="*/ 86 h 99"/>
              <a:gd name="T108" fmla="*/ 8 w 78"/>
              <a:gd name="T109" fmla="*/ 97 h 99"/>
              <a:gd name="T110" fmla="*/ 21 w 78"/>
              <a:gd name="T111" fmla="*/ 97 h 99"/>
              <a:gd name="T112" fmla="*/ 30 w 78"/>
              <a:gd name="T113" fmla="*/ 89 h 99"/>
              <a:gd name="T114" fmla="*/ 30 w 78"/>
              <a:gd name="T115" fmla="*/ 89 h 99"/>
              <a:gd name="T116" fmla="*/ 30 w 78"/>
              <a:gd name="T117" fmla="*/ 88 h 99"/>
              <a:gd name="T118" fmla="*/ 31 w 78"/>
              <a:gd name="T119" fmla="*/ 86 h 99"/>
              <a:gd name="T120" fmla="*/ 37 w 78"/>
              <a:gd name="T121" fmla="*/ 77 h 99"/>
              <a:gd name="T122" fmla="*/ 27 w 78"/>
              <a:gd name="T123" fmla="*/ 6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 h="99">
                <a:moveTo>
                  <a:pt x="18" y="70"/>
                </a:moveTo>
                <a:cubicBezTo>
                  <a:pt x="20" y="69"/>
                  <a:pt x="22" y="69"/>
                  <a:pt x="23" y="69"/>
                </a:cubicBezTo>
                <a:cubicBezTo>
                  <a:pt x="24" y="70"/>
                  <a:pt x="25" y="71"/>
                  <a:pt x="25" y="73"/>
                </a:cubicBezTo>
                <a:cubicBezTo>
                  <a:pt x="25" y="76"/>
                  <a:pt x="25" y="79"/>
                  <a:pt x="23" y="82"/>
                </a:cubicBezTo>
                <a:cubicBezTo>
                  <a:pt x="21" y="85"/>
                  <a:pt x="19" y="87"/>
                  <a:pt x="17" y="88"/>
                </a:cubicBezTo>
                <a:cubicBezTo>
                  <a:pt x="15" y="89"/>
                  <a:pt x="14" y="89"/>
                  <a:pt x="12" y="89"/>
                </a:cubicBezTo>
                <a:cubicBezTo>
                  <a:pt x="11" y="88"/>
                  <a:pt x="10" y="86"/>
                  <a:pt x="10" y="85"/>
                </a:cubicBezTo>
                <a:cubicBezTo>
                  <a:pt x="10" y="82"/>
                  <a:pt x="10" y="79"/>
                  <a:pt x="12" y="76"/>
                </a:cubicBezTo>
                <a:cubicBezTo>
                  <a:pt x="14" y="73"/>
                  <a:pt x="16" y="71"/>
                  <a:pt x="18" y="70"/>
                </a:cubicBezTo>
                <a:close/>
                <a:moveTo>
                  <a:pt x="23" y="0"/>
                </a:moveTo>
                <a:cubicBezTo>
                  <a:pt x="16" y="6"/>
                  <a:pt x="10" y="15"/>
                  <a:pt x="16" y="30"/>
                </a:cubicBezTo>
                <a:cubicBezTo>
                  <a:pt x="48" y="85"/>
                  <a:pt x="48" y="85"/>
                  <a:pt x="48" y="85"/>
                </a:cubicBezTo>
                <a:cubicBezTo>
                  <a:pt x="48" y="86"/>
                  <a:pt x="48" y="86"/>
                  <a:pt x="48" y="87"/>
                </a:cubicBezTo>
                <a:cubicBezTo>
                  <a:pt x="49" y="88"/>
                  <a:pt x="49" y="88"/>
                  <a:pt x="49" y="88"/>
                </a:cubicBezTo>
                <a:cubicBezTo>
                  <a:pt x="49" y="88"/>
                  <a:pt x="49" y="88"/>
                  <a:pt x="49" y="88"/>
                </a:cubicBezTo>
                <a:cubicBezTo>
                  <a:pt x="51" y="91"/>
                  <a:pt x="54" y="94"/>
                  <a:pt x="58" y="96"/>
                </a:cubicBezTo>
                <a:cubicBezTo>
                  <a:pt x="62" y="98"/>
                  <a:pt x="67" y="98"/>
                  <a:pt x="71" y="96"/>
                </a:cubicBezTo>
                <a:cubicBezTo>
                  <a:pt x="75" y="94"/>
                  <a:pt x="77" y="90"/>
                  <a:pt x="78" y="85"/>
                </a:cubicBezTo>
                <a:cubicBezTo>
                  <a:pt x="78" y="80"/>
                  <a:pt x="77" y="75"/>
                  <a:pt x="75" y="71"/>
                </a:cubicBezTo>
                <a:cubicBezTo>
                  <a:pt x="72" y="66"/>
                  <a:pt x="69" y="62"/>
                  <a:pt x="65" y="60"/>
                </a:cubicBezTo>
                <a:cubicBezTo>
                  <a:pt x="60" y="58"/>
                  <a:pt x="56" y="58"/>
                  <a:pt x="52" y="60"/>
                </a:cubicBezTo>
                <a:cubicBezTo>
                  <a:pt x="50" y="61"/>
                  <a:pt x="48" y="63"/>
                  <a:pt x="47" y="65"/>
                </a:cubicBezTo>
                <a:cubicBezTo>
                  <a:pt x="45" y="61"/>
                  <a:pt x="43" y="57"/>
                  <a:pt x="42" y="55"/>
                </a:cubicBezTo>
                <a:cubicBezTo>
                  <a:pt x="44" y="51"/>
                  <a:pt x="44" y="48"/>
                  <a:pt x="46" y="44"/>
                </a:cubicBezTo>
                <a:cubicBezTo>
                  <a:pt x="39" y="29"/>
                  <a:pt x="31" y="14"/>
                  <a:pt x="23" y="0"/>
                </a:cubicBezTo>
                <a:close/>
                <a:moveTo>
                  <a:pt x="37" y="44"/>
                </a:moveTo>
                <a:cubicBezTo>
                  <a:pt x="39" y="44"/>
                  <a:pt x="40" y="46"/>
                  <a:pt x="40" y="48"/>
                </a:cubicBezTo>
                <a:cubicBezTo>
                  <a:pt x="40" y="50"/>
                  <a:pt x="39" y="52"/>
                  <a:pt x="37" y="52"/>
                </a:cubicBezTo>
                <a:cubicBezTo>
                  <a:pt x="34" y="52"/>
                  <a:pt x="33" y="50"/>
                  <a:pt x="33" y="48"/>
                </a:cubicBezTo>
                <a:cubicBezTo>
                  <a:pt x="33" y="46"/>
                  <a:pt x="34" y="44"/>
                  <a:pt x="37" y="44"/>
                </a:cubicBezTo>
                <a:close/>
                <a:moveTo>
                  <a:pt x="61" y="69"/>
                </a:moveTo>
                <a:cubicBezTo>
                  <a:pt x="63" y="70"/>
                  <a:pt x="65" y="72"/>
                  <a:pt x="67" y="75"/>
                </a:cubicBezTo>
                <a:cubicBezTo>
                  <a:pt x="68" y="78"/>
                  <a:pt x="69" y="81"/>
                  <a:pt x="69" y="84"/>
                </a:cubicBezTo>
                <a:cubicBezTo>
                  <a:pt x="68" y="86"/>
                  <a:pt x="68" y="87"/>
                  <a:pt x="66" y="88"/>
                </a:cubicBezTo>
                <a:cubicBezTo>
                  <a:pt x="65" y="88"/>
                  <a:pt x="64" y="88"/>
                  <a:pt x="62" y="87"/>
                </a:cubicBezTo>
                <a:cubicBezTo>
                  <a:pt x="60" y="86"/>
                  <a:pt x="57" y="84"/>
                  <a:pt x="56" y="81"/>
                </a:cubicBezTo>
                <a:cubicBezTo>
                  <a:pt x="54" y="78"/>
                  <a:pt x="54" y="75"/>
                  <a:pt x="54" y="72"/>
                </a:cubicBezTo>
                <a:cubicBezTo>
                  <a:pt x="54" y="71"/>
                  <a:pt x="55" y="69"/>
                  <a:pt x="56" y="68"/>
                </a:cubicBezTo>
                <a:cubicBezTo>
                  <a:pt x="57" y="68"/>
                  <a:pt x="59" y="68"/>
                  <a:pt x="61" y="69"/>
                </a:cubicBezTo>
                <a:close/>
                <a:moveTo>
                  <a:pt x="58" y="0"/>
                </a:moveTo>
                <a:cubicBezTo>
                  <a:pt x="65" y="6"/>
                  <a:pt x="71" y="15"/>
                  <a:pt x="66" y="30"/>
                </a:cubicBezTo>
                <a:cubicBezTo>
                  <a:pt x="50" y="57"/>
                  <a:pt x="50" y="57"/>
                  <a:pt x="50" y="57"/>
                </a:cubicBezTo>
                <a:cubicBezTo>
                  <a:pt x="50" y="57"/>
                  <a:pt x="50" y="57"/>
                  <a:pt x="50" y="57"/>
                </a:cubicBezTo>
                <a:cubicBezTo>
                  <a:pt x="49" y="56"/>
                  <a:pt x="49" y="56"/>
                  <a:pt x="49" y="55"/>
                </a:cubicBezTo>
                <a:cubicBezTo>
                  <a:pt x="50" y="52"/>
                  <a:pt x="51" y="49"/>
                  <a:pt x="52" y="45"/>
                </a:cubicBezTo>
                <a:cubicBezTo>
                  <a:pt x="53" y="44"/>
                  <a:pt x="53" y="44"/>
                  <a:pt x="53" y="44"/>
                </a:cubicBezTo>
                <a:cubicBezTo>
                  <a:pt x="52" y="42"/>
                  <a:pt x="52" y="42"/>
                  <a:pt x="52" y="42"/>
                </a:cubicBezTo>
                <a:cubicBezTo>
                  <a:pt x="44" y="26"/>
                  <a:pt x="44" y="26"/>
                  <a:pt x="44" y="26"/>
                </a:cubicBezTo>
                <a:cubicBezTo>
                  <a:pt x="58" y="0"/>
                  <a:pt x="58" y="0"/>
                  <a:pt x="58" y="0"/>
                </a:cubicBezTo>
                <a:close/>
                <a:moveTo>
                  <a:pt x="27" y="61"/>
                </a:moveTo>
                <a:cubicBezTo>
                  <a:pt x="27" y="61"/>
                  <a:pt x="27" y="61"/>
                  <a:pt x="27" y="61"/>
                </a:cubicBezTo>
                <a:cubicBezTo>
                  <a:pt x="23" y="59"/>
                  <a:pt x="18" y="59"/>
                  <a:pt x="14" y="61"/>
                </a:cubicBezTo>
                <a:cubicBezTo>
                  <a:pt x="10" y="63"/>
                  <a:pt x="6" y="67"/>
                  <a:pt x="4" y="72"/>
                </a:cubicBezTo>
                <a:cubicBezTo>
                  <a:pt x="1" y="76"/>
                  <a:pt x="0" y="81"/>
                  <a:pt x="1" y="86"/>
                </a:cubicBezTo>
                <a:cubicBezTo>
                  <a:pt x="1" y="90"/>
                  <a:pt x="4" y="95"/>
                  <a:pt x="8" y="97"/>
                </a:cubicBezTo>
                <a:cubicBezTo>
                  <a:pt x="12" y="99"/>
                  <a:pt x="17" y="99"/>
                  <a:pt x="21" y="97"/>
                </a:cubicBezTo>
                <a:cubicBezTo>
                  <a:pt x="24" y="95"/>
                  <a:pt x="28" y="92"/>
                  <a:pt x="30" y="89"/>
                </a:cubicBezTo>
                <a:cubicBezTo>
                  <a:pt x="30" y="89"/>
                  <a:pt x="30" y="89"/>
                  <a:pt x="30" y="89"/>
                </a:cubicBezTo>
                <a:cubicBezTo>
                  <a:pt x="30" y="88"/>
                  <a:pt x="30" y="88"/>
                  <a:pt x="30" y="88"/>
                </a:cubicBezTo>
                <a:cubicBezTo>
                  <a:pt x="31" y="87"/>
                  <a:pt x="31" y="87"/>
                  <a:pt x="31" y="86"/>
                </a:cubicBezTo>
                <a:cubicBezTo>
                  <a:pt x="37" y="77"/>
                  <a:pt x="37" y="77"/>
                  <a:pt x="37" y="77"/>
                </a:cubicBezTo>
                <a:lnTo>
                  <a:pt x="27" y="6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64">
            <a:extLst>
              <a:ext uri="{FF2B5EF4-FFF2-40B4-BE49-F238E27FC236}">
                <a16:creationId xmlns="" xmlns:a16="http://schemas.microsoft.com/office/drawing/2014/main" id="{758A90AB-AC58-45EB-B198-309E40F7AED3}"/>
              </a:ext>
            </a:extLst>
          </p:cNvPr>
          <p:cNvSpPr>
            <a:spLocks noEditPoints="1"/>
          </p:cNvSpPr>
          <p:nvPr/>
        </p:nvSpPr>
        <p:spPr bwMode="auto">
          <a:xfrm>
            <a:off x="4864711" y="5053986"/>
            <a:ext cx="407248" cy="264563"/>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9" name="组合 28">
            <a:extLst>
              <a:ext uri="{FF2B5EF4-FFF2-40B4-BE49-F238E27FC236}">
                <a16:creationId xmlns="" xmlns:a16="http://schemas.microsoft.com/office/drawing/2014/main" id="{891B9257-31A2-44B5-B00C-80ADFBE80C41}"/>
              </a:ext>
            </a:extLst>
          </p:cNvPr>
          <p:cNvGrpSpPr/>
          <p:nvPr/>
        </p:nvGrpSpPr>
        <p:grpSpPr>
          <a:xfrm>
            <a:off x="1995401" y="2138268"/>
            <a:ext cx="2936850" cy="858415"/>
            <a:chOff x="1995401" y="2138268"/>
            <a:chExt cx="2936850" cy="858415"/>
          </a:xfrm>
        </p:grpSpPr>
        <p:sp>
          <p:nvSpPr>
            <p:cNvPr id="21" name="Rectangle 42">
              <a:extLst>
                <a:ext uri="{FF2B5EF4-FFF2-40B4-BE49-F238E27FC236}">
                  <a16:creationId xmlns="" xmlns:a16="http://schemas.microsoft.com/office/drawing/2014/main" id="{AFD3B4A0-F1E5-4D1D-A1F8-893B1084FBE9}"/>
                </a:ext>
              </a:extLst>
            </p:cNvPr>
            <p:cNvSpPr/>
            <p:nvPr/>
          </p:nvSpPr>
          <p:spPr>
            <a:xfrm>
              <a:off x="1995401" y="2378950"/>
              <a:ext cx="2869310" cy="617733"/>
            </a:xfrm>
            <a:prstGeom prst="rect">
              <a:avLst/>
            </a:prstGeom>
          </p:spPr>
          <p:txBody>
            <a:bodyPr wrap="square">
              <a:spAutoFit/>
            </a:bodyPr>
            <a:lstStyle/>
            <a:p>
              <a:pPr algn="r">
                <a:lnSpc>
                  <a:spcPct val="150000"/>
                </a:lnSpc>
              </a:pPr>
              <a:r>
                <a:rPr lang="en-US" altLang="zh-CN" sz="1200" dirty="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Lorem ipsum dolor sit amet, consectetuer adipiscing elit</a:t>
              </a:r>
              <a:r>
                <a:rPr lang="en-US" altLang="zh-CN" sz="12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 </a:t>
              </a:r>
              <a:endParaRPr lang="en-US" altLang="zh-CN" sz="1200" dirty="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28" name="文本框 27">
              <a:extLst>
                <a:ext uri="{FF2B5EF4-FFF2-40B4-BE49-F238E27FC236}">
                  <a16:creationId xmlns="" xmlns:a16="http://schemas.microsoft.com/office/drawing/2014/main" id="{8908BACE-59D2-443D-B8B7-3C35DAEADAED}"/>
                </a:ext>
              </a:extLst>
            </p:cNvPr>
            <p:cNvSpPr txBox="1"/>
            <p:nvPr/>
          </p:nvSpPr>
          <p:spPr>
            <a:xfrm>
              <a:off x="3603710" y="2138268"/>
              <a:ext cx="1328541" cy="338554"/>
            </a:xfrm>
            <a:prstGeom prst="rect">
              <a:avLst/>
            </a:prstGeom>
            <a:noFill/>
          </p:spPr>
          <p:txBody>
            <a:bodyPr wrap="square" rtlCol="0">
              <a:spAutoFit/>
            </a:bodyPr>
            <a:lstStyle/>
            <a:p>
              <a:r>
                <a:rPr lang="zh-CN" altLang="en-US" sz="1600" spc="130">
                  <a:latin typeface="思源黑体 CN Normal" panose="020B0400000000000000" pitchFamily="34" charset="-122"/>
                  <a:ea typeface="思源黑体 CN Normal" panose="020B0400000000000000" pitchFamily="34" charset="-122"/>
                </a:rPr>
                <a:t>关注公众号</a:t>
              </a:r>
            </a:p>
          </p:txBody>
        </p:sp>
      </p:grpSp>
      <p:grpSp>
        <p:nvGrpSpPr>
          <p:cNvPr id="30" name="组合 29">
            <a:extLst>
              <a:ext uri="{FF2B5EF4-FFF2-40B4-BE49-F238E27FC236}">
                <a16:creationId xmlns="" xmlns:a16="http://schemas.microsoft.com/office/drawing/2014/main" id="{6590D962-8EBB-448C-8E93-019ABB0749E6}"/>
              </a:ext>
            </a:extLst>
          </p:cNvPr>
          <p:cNvGrpSpPr/>
          <p:nvPr/>
        </p:nvGrpSpPr>
        <p:grpSpPr>
          <a:xfrm>
            <a:off x="914418" y="3418232"/>
            <a:ext cx="2936850" cy="858415"/>
            <a:chOff x="1995401" y="2138268"/>
            <a:chExt cx="2936850" cy="858415"/>
          </a:xfrm>
        </p:grpSpPr>
        <p:sp>
          <p:nvSpPr>
            <p:cNvPr id="31" name="Rectangle 42">
              <a:extLst>
                <a:ext uri="{FF2B5EF4-FFF2-40B4-BE49-F238E27FC236}">
                  <a16:creationId xmlns="" xmlns:a16="http://schemas.microsoft.com/office/drawing/2014/main" id="{C919E69F-9D69-4A0C-B482-0CB8E6E2B044}"/>
                </a:ext>
              </a:extLst>
            </p:cNvPr>
            <p:cNvSpPr/>
            <p:nvPr/>
          </p:nvSpPr>
          <p:spPr>
            <a:xfrm>
              <a:off x="1995401" y="2378950"/>
              <a:ext cx="2869310" cy="617733"/>
            </a:xfrm>
            <a:prstGeom prst="rect">
              <a:avLst/>
            </a:prstGeom>
          </p:spPr>
          <p:txBody>
            <a:bodyPr wrap="square">
              <a:spAutoFit/>
            </a:bodyPr>
            <a:lstStyle/>
            <a:p>
              <a:pPr algn="r">
                <a:lnSpc>
                  <a:spcPct val="150000"/>
                </a:lnSpc>
              </a:pPr>
              <a:r>
                <a:rPr lang="en-US" altLang="zh-CN" sz="1200" dirty="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Lorem ipsum dolor sit amet, consectetuer adipiscing elit</a:t>
              </a:r>
              <a:r>
                <a:rPr lang="en-US" altLang="zh-CN" sz="12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 </a:t>
              </a:r>
              <a:endParaRPr lang="en-US" altLang="zh-CN" sz="1200" dirty="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32" name="文本框 31">
              <a:extLst>
                <a:ext uri="{FF2B5EF4-FFF2-40B4-BE49-F238E27FC236}">
                  <a16:creationId xmlns="" xmlns:a16="http://schemas.microsoft.com/office/drawing/2014/main" id="{21DA0D8E-34BA-4354-96BE-C1B9BD26BF05}"/>
                </a:ext>
              </a:extLst>
            </p:cNvPr>
            <p:cNvSpPr txBox="1"/>
            <p:nvPr/>
          </p:nvSpPr>
          <p:spPr>
            <a:xfrm>
              <a:off x="3603710" y="2138268"/>
              <a:ext cx="1328541" cy="338554"/>
            </a:xfrm>
            <a:prstGeom prst="rect">
              <a:avLst/>
            </a:prstGeom>
            <a:noFill/>
          </p:spPr>
          <p:txBody>
            <a:bodyPr wrap="square" rtlCol="0">
              <a:spAutoFit/>
            </a:bodyPr>
            <a:lstStyle/>
            <a:p>
              <a:r>
                <a:rPr lang="zh-CN" altLang="en-US" sz="1600" spc="130">
                  <a:latin typeface="思源黑体 CN Normal" panose="020B0400000000000000" pitchFamily="34" charset="-122"/>
                  <a:ea typeface="思源黑体 CN Normal" panose="020B0400000000000000" pitchFamily="34" charset="-122"/>
                </a:rPr>
                <a:t>关注公众号</a:t>
              </a:r>
            </a:p>
          </p:txBody>
        </p:sp>
      </p:grpSp>
      <p:grpSp>
        <p:nvGrpSpPr>
          <p:cNvPr id="33" name="组合 32">
            <a:extLst>
              <a:ext uri="{FF2B5EF4-FFF2-40B4-BE49-F238E27FC236}">
                <a16:creationId xmlns="" xmlns:a16="http://schemas.microsoft.com/office/drawing/2014/main" id="{AC446187-7827-48A3-9553-2F1124E554A4}"/>
              </a:ext>
            </a:extLst>
          </p:cNvPr>
          <p:cNvGrpSpPr/>
          <p:nvPr/>
        </p:nvGrpSpPr>
        <p:grpSpPr>
          <a:xfrm>
            <a:off x="1414015" y="4800905"/>
            <a:ext cx="2936850" cy="858415"/>
            <a:chOff x="1995401" y="2138268"/>
            <a:chExt cx="2936850" cy="858415"/>
          </a:xfrm>
        </p:grpSpPr>
        <p:sp>
          <p:nvSpPr>
            <p:cNvPr id="34" name="Rectangle 42">
              <a:extLst>
                <a:ext uri="{FF2B5EF4-FFF2-40B4-BE49-F238E27FC236}">
                  <a16:creationId xmlns="" xmlns:a16="http://schemas.microsoft.com/office/drawing/2014/main" id="{ADE8CEDE-5E3F-4727-A418-529C543EF8AE}"/>
                </a:ext>
              </a:extLst>
            </p:cNvPr>
            <p:cNvSpPr/>
            <p:nvPr/>
          </p:nvSpPr>
          <p:spPr>
            <a:xfrm>
              <a:off x="1995401" y="2378950"/>
              <a:ext cx="2869310" cy="617733"/>
            </a:xfrm>
            <a:prstGeom prst="rect">
              <a:avLst/>
            </a:prstGeom>
          </p:spPr>
          <p:txBody>
            <a:bodyPr wrap="square">
              <a:spAutoFit/>
            </a:bodyPr>
            <a:lstStyle/>
            <a:p>
              <a:pPr algn="r">
                <a:lnSpc>
                  <a:spcPct val="150000"/>
                </a:lnSpc>
              </a:pPr>
              <a:r>
                <a:rPr lang="en-US" altLang="zh-CN" sz="1200" dirty="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Lorem ipsum dolor sit amet, consectetuer adipiscing elit</a:t>
              </a:r>
              <a:r>
                <a:rPr lang="en-US" altLang="zh-CN" sz="12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 </a:t>
              </a:r>
              <a:endParaRPr lang="en-US" altLang="zh-CN" sz="1200" dirty="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35" name="文本框 34">
              <a:extLst>
                <a:ext uri="{FF2B5EF4-FFF2-40B4-BE49-F238E27FC236}">
                  <a16:creationId xmlns="" xmlns:a16="http://schemas.microsoft.com/office/drawing/2014/main" id="{F36A39A9-81E1-4CE1-8C36-B0902E5FE1A9}"/>
                </a:ext>
              </a:extLst>
            </p:cNvPr>
            <p:cNvSpPr txBox="1"/>
            <p:nvPr/>
          </p:nvSpPr>
          <p:spPr>
            <a:xfrm>
              <a:off x="3603710" y="2138268"/>
              <a:ext cx="1328541" cy="338554"/>
            </a:xfrm>
            <a:prstGeom prst="rect">
              <a:avLst/>
            </a:prstGeom>
            <a:noFill/>
          </p:spPr>
          <p:txBody>
            <a:bodyPr wrap="square" rtlCol="0">
              <a:spAutoFit/>
            </a:bodyPr>
            <a:lstStyle/>
            <a:p>
              <a:r>
                <a:rPr lang="zh-CN" altLang="en-US" sz="1600" spc="130">
                  <a:latin typeface="思源黑体 CN Normal" panose="020B0400000000000000" pitchFamily="34" charset="-122"/>
                  <a:ea typeface="思源黑体 CN Normal" panose="020B0400000000000000" pitchFamily="34" charset="-122"/>
                </a:rPr>
                <a:t>关注公众号</a:t>
              </a:r>
            </a:p>
          </p:txBody>
        </p:sp>
      </p:grpSp>
      <p:grpSp>
        <p:nvGrpSpPr>
          <p:cNvPr id="39" name="组合 38">
            <a:extLst>
              <a:ext uri="{FF2B5EF4-FFF2-40B4-BE49-F238E27FC236}">
                <a16:creationId xmlns="" xmlns:a16="http://schemas.microsoft.com/office/drawing/2014/main" id="{F9621388-AE82-47C4-8EAC-F999E056F337}"/>
              </a:ext>
            </a:extLst>
          </p:cNvPr>
          <p:cNvGrpSpPr/>
          <p:nvPr/>
        </p:nvGrpSpPr>
        <p:grpSpPr>
          <a:xfrm>
            <a:off x="7870526" y="2467616"/>
            <a:ext cx="2869310" cy="858415"/>
            <a:chOff x="8155303" y="2138268"/>
            <a:chExt cx="2869310" cy="858415"/>
          </a:xfrm>
        </p:grpSpPr>
        <p:sp>
          <p:nvSpPr>
            <p:cNvPr id="37" name="Rectangle 42">
              <a:extLst>
                <a:ext uri="{FF2B5EF4-FFF2-40B4-BE49-F238E27FC236}">
                  <a16:creationId xmlns="" xmlns:a16="http://schemas.microsoft.com/office/drawing/2014/main" id="{9CA50BEE-1678-4D10-8188-76ACD192DB4C}"/>
                </a:ext>
              </a:extLst>
            </p:cNvPr>
            <p:cNvSpPr/>
            <p:nvPr/>
          </p:nvSpPr>
          <p:spPr>
            <a:xfrm>
              <a:off x="8155303" y="2378950"/>
              <a:ext cx="2869310" cy="617733"/>
            </a:xfrm>
            <a:prstGeom prst="rect">
              <a:avLst/>
            </a:prstGeom>
          </p:spPr>
          <p:txBody>
            <a:bodyPr wrap="square">
              <a:spAutoFit/>
            </a:bodyPr>
            <a:lstStyle/>
            <a:p>
              <a:pPr>
                <a:lnSpc>
                  <a:spcPct val="150000"/>
                </a:lnSpc>
              </a:pPr>
              <a:r>
                <a:rPr lang="en-US" altLang="zh-CN" sz="1200" dirty="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Lorem ipsum dolor sit amet, consectetuer adipiscing elit</a:t>
              </a:r>
              <a:r>
                <a:rPr lang="en-US" altLang="zh-CN" sz="12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 </a:t>
              </a:r>
              <a:endParaRPr lang="en-US" altLang="zh-CN" sz="1200" dirty="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38" name="文本框 37">
              <a:extLst>
                <a:ext uri="{FF2B5EF4-FFF2-40B4-BE49-F238E27FC236}">
                  <a16:creationId xmlns="" xmlns:a16="http://schemas.microsoft.com/office/drawing/2014/main" id="{2F8CF32F-DFE3-4CF7-84CB-36A3EDEDA47B}"/>
                </a:ext>
              </a:extLst>
            </p:cNvPr>
            <p:cNvSpPr txBox="1"/>
            <p:nvPr/>
          </p:nvSpPr>
          <p:spPr>
            <a:xfrm>
              <a:off x="8155303" y="2138268"/>
              <a:ext cx="1328541" cy="338554"/>
            </a:xfrm>
            <a:prstGeom prst="rect">
              <a:avLst/>
            </a:prstGeom>
            <a:noFill/>
          </p:spPr>
          <p:txBody>
            <a:bodyPr wrap="square" rtlCol="0">
              <a:spAutoFit/>
            </a:bodyPr>
            <a:lstStyle/>
            <a:p>
              <a:r>
                <a:rPr lang="zh-CN" altLang="en-US" sz="1600" spc="130">
                  <a:latin typeface="思源黑体 CN Normal" panose="020B0400000000000000" pitchFamily="34" charset="-122"/>
                  <a:ea typeface="思源黑体 CN Normal" panose="020B0400000000000000" pitchFamily="34" charset="-122"/>
                </a:rPr>
                <a:t>关注公众号</a:t>
              </a:r>
            </a:p>
          </p:txBody>
        </p:sp>
      </p:grpSp>
      <p:grpSp>
        <p:nvGrpSpPr>
          <p:cNvPr id="40" name="组合 39">
            <a:extLst>
              <a:ext uri="{FF2B5EF4-FFF2-40B4-BE49-F238E27FC236}">
                <a16:creationId xmlns="" xmlns:a16="http://schemas.microsoft.com/office/drawing/2014/main" id="{A963F219-EB5B-4135-9827-2616DD871E03}"/>
              </a:ext>
            </a:extLst>
          </p:cNvPr>
          <p:cNvGrpSpPr/>
          <p:nvPr/>
        </p:nvGrpSpPr>
        <p:grpSpPr>
          <a:xfrm>
            <a:off x="8408272" y="3934557"/>
            <a:ext cx="2869310" cy="858415"/>
            <a:chOff x="8155303" y="2138268"/>
            <a:chExt cx="2869310" cy="858415"/>
          </a:xfrm>
        </p:grpSpPr>
        <p:sp>
          <p:nvSpPr>
            <p:cNvPr id="41" name="Rectangle 42">
              <a:extLst>
                <a:ext uri="{FF2B5EF4-FFF2-40B4-BE49-F238E27FC236}">
                  <a16:creationId xmlns="" xmlns:a16="http://schemas.microsoft.com/office/drawing/2014/main" id="{137FD5B8-3B06-4EEE-A619-811D172BFA4A}"/>
                </a:ext>
              </a:extLst>
            </p:cNvPr>
            <p:cNvSpPr/>
            <p:nvPr/>
          </p:nvSpPr>
          <p:spPr>
            <a:xfrm>
              <a:off x="8155303" y="2378950"/>
              <a:ext cx="2869310" cy="617733"/>
            </a:xfrm>
            <a:prstGeom prst="rect">
              <a:avLst/>
            </a:prstGeom>
          </p:spPr>
          <p:txBody>
            <a:bodyPr wrap="square">
              <a:spAutoFit/>
            </a:bodyPr>
            <a:lstStyle/>
            <a:p>
              <a:pPr>
                <a:lnSpc>
                  <a:spcPct val="150000"/>
                </a:lnSpc>
              </a:pPr>
              <a:r>
                <a:rPr lang="en-US" altLang="zh-CN" sz="1200" dirty="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Lorem ipsum dolor sit amet, consectetuer adipiscing elit</a:t>
              </a:r>
              <a:r>
                <a:rPr lang="en-US" altLang="zh-CN" sz="12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 </a:t>
              </a:r>
              <a:endParaRPr lang="en-US" altLang="zh-CN" sz="1200" dirty="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42" name="文本框 41">
              <a:extLst>
                <a:ext uri="{FF2B5EF4-FFF2-40B4-BE49-F238E27FC236}">
                  <a16:creationId xmlns="" xmlns:a16="http://schemas.microsoft.com/office/drawing/2014/main" id="{5B5CCEB1-3F93-4FD2-BA22-448D64E0FC2E}"/>
                </a:ext>
              </a:extLst>
            </p:cNvPr>
            <p:cNvSpPr txBox="1"/>
            <p:nvPr/>
          </p:nvSpPr>
          <p:spPr>
            <a:xfrm>
              <a:off x="8155303" y="2138268"/>
              <a:ext cx="1328541" cy="338554"/>
            </a:xfrm>
            <a:prstGeom prst="rect">
              <a:avLst/>
            </a:prstGeom>
            <a:noFill/>
          </p:spPr>
          <p:txBody>
            <a:bodyPr wrap="square" rtlCol="0">
              <a:spAutoFit/>
            </a:bodyPr>
            <a:lstStyle/>
            <a:p>
              <a:r>
                <a:rPr lang="zh-CN" altLang="en-US" sz="1600" spc="130">
                  <a:latin typeface="思源黑体 CN Normal" panose="020B0400000000000000" pitchFamily="34" charset="-122"/>
                  <a:ea typeface="思源黑体 CN Normal" panose="020B0400000000000000" pitchFamily="34" charset="-122"/>
                </a:rPr>
                <a:t>关注公众号</a:t>
              </a:r>
            </a:p>
          </p:txBody>
        </p:sp>
      </p:grpSp>
      <p:grpSp>
        <p:nvGrpSpPr>
          <p:cNvPr id="43" name="组合 42">
            <a:extLst>
              <a:ext uri="{FF2B5EF4-FFF2-40B4-BE49-F238E27FC236}">
                <a16:creationId xmlns="" xmlns:a16="http://schemas.microsoft.com/office/drawing/2014/main" id="{F2760A72-883B-4044-8CF7-87A1C6EB80F5}"/>
              </a:ext>
            </a:extLst>
          </p:cNvPr>
          <p:cNvGrpSpPr/>
          <p:nvPr/>
        </p:nvGrpSpPr>
        <p:grpSpPr>
          <a:xfrm>
            <a:off x="7449855" y="5113113"/>
            <a:ext cx="2869310" cy="858415"/>
            <a:chOff x="8155303" y="2138268"/>
            <a:chExt cx="2869310" cy="858415"/>
          </a:xfrm>
        </p:grpSpPr>
        <p:sp>
          <p:nvSpPr>
            <p:cNvPr id="44" name="Rectangle 42">
              <a:extLst>
                <a:ext uri="{FF2B5EF4-FFF2-40B4-BE49-F238E27FC236}">
                  <a16:creationId xmlns="" xmlns:a16="http://schemas.microsoft.com/office/drawing/2014/main" id="{D48DF0B6-FF88-4584-8CB8-E292AB48F9E5}"/>
                </a:ext>
              </a:extLst>
            </p:cNvPr>
            <p:cNvSpPr/>
            <p:nvPr/>
          </p:nvSpPr>
          <p:spPr>
            <a:xfrm>
              <a:off x="8155303" y="2378950"/>
              <a:ext cx="2869310" cy="617733"/>
            </a:xfrm>
            <a:prstGeom prst="rect">
              <a:avLst/>
            </a:prstGeom>
          </p:spPr>
          <p:txBody>
            <a:bodyPr wrap="square">
              <a:spAutoFit/>
            </a:bodyPr>
            <a:lstStyle/>
            <a:p>
              <a:pPr>
                <a:lnSpc>
                  <a:spcPct val="150000"/>
                </a:lnSpc>
              </a:pPr>
              <a:r>
                <a:rPr lang="en-US" altLang="zh-CN" sz="1200" dirty="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Lorem ipsum dolor sit amet, consectetuer adipiscing elit</a:t>
              </a:r>
              <a:r>
                <a:rPr lang="en-US" altLang="zh-CN" sz="120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rPr>
                <a:t>. </a:t>
              </a:r>
              <a:endParaRPr lang="en-US" altLang="zh-CN" sz="1200" dirty="0">
                <a:solidFill>
                  <a:schemeClr val="bg1">
                    <a:lumMod val="50000"/>
                  </a:schemeClr>
                </a:solidFill>
                <a:latin typeface="Calibri" panose="020F0502020204030204" pitchFamily="34" charset="0"/>
                <a:ea typeface="微软雅黑" panose="020B0503020204020204" pitchFamily="34" charset="-122"/>
                <a:cs typeface="Calibri" panose="020F0502020204030204" pitchFamily="34" charset="0"/>
              </a:endParaRPr>
            </a:p>
          </p:txBody>
        </p:sp>
        <p:sp>
          <p:nvSpPr>
            <p:cNvPr id="45" name="文本框 44">
              <a:extLst>
                <a:ext uri="{FF2B5EF4-FFF2-40B4-BE49-F238E27FC236}">
                  <a16:creationId xmlns="" xmlns:a16="http://schemas.microsoft.com/office/drawing/2014/main" id="{2A7A49E0-1A01-4334-8E27-E2673C5C4097}"/>
                </a:ext>
              </a:extLst>
            </p:cNvPr>
            <p:cNvSpPr txBox="1"/>
            <p:nvPr/>
          </p:nvSpPr>
          <p:spPr>
            <a:xfrm>
              <a:off x="8155303" y="2138268"/>
              <a:ext cx="1328541" cy="338554"/>
            </a:xfrm>
            <a:prstGeom prst="rect">
              <a:avLst/>
            </a:prstGeom>
            <a:noFill/>
          </p:spPr>
          <p:txBody>
            <a:bodyPr wrap="square" rtlCol="0">
              <a:spAutoFit/>
            </a:bodyPr>
            <a:lstStyle/>
            <a:p>
              <a:r>
                <a:rPr lang="zh-CN" altLang="en-US" sz="1600" spc="130">
                  <a:latin typeface="思源黑体 CN Normal" panose="020B0400000000000000" pitchFamily="34" charset="-122"/>
                  <a:ea typeface="思源黑体 CN Normal" panose="020B0400000000000000" pitchFamily="34" charset="-122"/>
                </a:rPr>
                <a:t>关注公众号</a:t>
              </a:r>
            </a:p>
          </p:txBody>
        </p:sp>
      </p:grpSp>
    </p:spTree>
    <p:extLst>
      <p:ext uri="{BB962C8B-B14F-4D97-AF65-F5344CB8AC3E}">
        <p14:creationId xmlns:p14="http://schemas.microsoft.com/office/powerpoint/2010/main" val="1494895517"/>
      </p:ext>
    </p:extLst>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DF26918D-374B-4EED-A4F6-B717F9A32899}"/>
              </a:ext>
            </a:extLst>
          </p:cNvPr>
          <p:cNvSpPr/>
          <p:nvPr/>
        </p:nvSpPr>
        <p:spPr>
          <a:xfrm>
            <a:off x="789509" y="1985634"/>
            <a:ext cx="3600268" cy="1978362"/>
          </a:xfrm>
          <a:prstGeom prst="rect">
            <a:avLst/>
          </a:prstGeom>
          <a: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00" dirty="0"/>
          </a:p>
        </p:txBody>
      </p:sp>
      <p:sp>
        <p:nvSpPr>
          <p:cNvPr id="4" name="矩形 3">
            <a:extLst>
              <a:ext uri="{FF2B5EF4-FFF2-40B4-BE49-F238E27FC236}">
                <a16:creationId xmlns="" xmlns:a16="http://schemas.microsoft.com/office/drawing/2014/main" id="{ECE82287-E037-4B98-B25E-0C00C0A2CC6C}"/>
              </a:ext>
            </a:extLst>
          </p:cNvPr>
          <p:cNvSpPr/>
          <p:nvPr/>
        </p:nvSpPr>
        <p:spPr>
          <a:xfrm>
            <a:off x="7714301" y="1999982"/>
            <a:ext cx="3741098" cy="197836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400" dirty="0">
                <a:latin typeface="微软雅黑" panose="020B0503020204020204" pitchFamily="34" charset="-122"/>
                <a:ea typeface="微软雅黑" panose="020B0503020204020204" pitchFamily="34" charset="-122"/>
              </a:rPr>
              <a:t>200</a:t>
            </a:r>
            <a:r>
              <a:rPr lang="zh-CN" altLang="en-US" sz="1400" dirty="0">
                <a:latin typeface="微软雅黑" panose="020B0503020204020204" pitchFamily="34" charset="-122"/>
                <a:ea typeface="微软雅黑" panose="020B0503020204020204" pitchFamily="34" charset="-122"/>
              </a:rPr>
              <a:t>字以内</a:t>
            </a:r>
          </a:p>
        </p:txBody>
      </p:sp>
      <p:sp>
        <p:nvSpPr>
          <p:cNvPr id="5" name="圆角矩形 7">
            <a:extLst>
              <a:ext uri="{FF2B5EF4-FFF2-40B4-BE49-F238E27FC236}">
                <a16:creationId xmlns="" xmlns:a16="http://schemas.microsoft.com/office/drawing/2014/main" id="{CDD6A832-1572-4F89-9E96-BF4C585FDE0F}"/>
              </a:ext>
            </a:extLst>
          </p:cNvPr>
          <p:cNvSpPr/>
          <p:nvPr/>
        </p:nvSpPr>
        <p:spPr>
          <a:xfrm>
            <a:off x="789508" y="4357636"/>
            <a:ext cx="10665892" cy="1766294"/>
          </a:xfrm>
          <a:prstGeom prst="roundRect">
            <a:avLst>
              <a:gd name="adj" fmla="val 0"/>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sp>
        <p:nvSpPr>
          <p:cNvPr id="6" name="TextBox 8">
            <a:extLst>
              <a:ext uri="{FF2B5EF4-FFF2-40B4-BE49-F238E27FC236}">
                <a16:creationId xmlns="" xmlns:a16="http://schemas.microsoft.com/office/drawing/2014/main" id="{0E52091C-0CEA-4BA9-BB9B-654D00C8D3B1}"/>
              </a:ext>
            </a:extLst>
          </p:cNvPr>
          <p:cNvSpPr txBox="1"/>
          <p:nvPr/>
        </p:nvSpPr>
        <p:spPr>
          <a:xfrm>
            <a:off x="1159929" y="4797584"/>
            <a:ext cx="9929292" cy="886397"/>
          </a:xfrm>
          <a:prstGeom prst="rect">
            <a:avLst/>
          </a:prstGeom>
          <a:noFill/>
        </p:spPr>
        <p:txBody>
          <a:bodyPr wrap="square" lIns="0" tIns="0" rIns="0" bIns="0" rtlCol="0">
            <a:spAutoFit/>
          </a:bodyPr>
          <a:lstStyle/>
          <a:p>
            <a:pPr algn="just">
              <a:lnSpc>
                <a:spcPct val="120000"/>
              </a:lnSpc>
            </a:pPr>
            <a:r>
              <a:rPr lang="zh-CN" altLang="en-US" sz="1600" dirty="0">
                <a:solidFill>
                  <a:schemeClr val="bg1">
                    <a:lumMod val="50000"/>
                  </a:schemeClr>
                </a:solidFill>
                <a:latin typeface="微软雅黑" pitchFamily="34" charset="-122"/>
                <a:ea typeface="微软雅黑" pitchFamily="34" charset="-122"/>
              </a:rPr>
              <a:t>写内容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600" dirty="0">
              <a:solidFill>
                <a:schemeClr val="bg1">
                  <a:lumMod val="50000"/>
                </a:schemeClr>
              </a:solidFill>
              <a:latin typeface="微软雅黑" pitchFamily="34" charset="-122"/>
              <a:ea typeface="微软雅黑" pitchFamily="34" charset="-122"/>
            </a:endParaRPr>
          </a:p>
        </p:txBody>
      </p:sp>
      <p:sp>
        <p:nvSpPr>
          <p:cNvPr id="8" name="矩形 7">
            <a:extLst>
              <a:ext uri="{FF2B5EF4-FFF2-40B4-BE49-F238E27FC236}">
                <a16:creationId xmlns="" xmlns:a16="http://schemas.microsoft.com/office/drawing/2014/main" id="{338CE1B8-4E15-4AAB-B1B4-3887AA514215}"/>
              </a:ext>
            </a:extLst>
          </p:cNvPr>
          <p:cNvSpPr/>
          <p:nvPr/>
        </p:nvSpPr>
        <p:spPr>
          <a:xfrm>
            <a:off x="4473492" y="1985634"/>
            <a:ext cx="3151767" cy="1978362"/>
          </a:xfrm>
          <a:prstGeom prst="rect">
            <a:avLst/>
          </a:prstGeom>
          <a:blipFill>
            <a:blip r:embed="rId5" cstate="email">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00" dirty="0"/>
          </a:p>
        </p:txBody>
      </p:sp>
      <p:grpSp>
        <p:nvGrpSpPr>
          <p:cNvPr id="9" name="组合 8">
            <a:extLst>
              <a:ext uri="{FF2B5EF4-FFF2-40B4-BE49-F238E27FC236}">
                <a16:creationId xmlns="" xmlns:a16="http://schemas.microsoft.com/office/drawing/2014/main" id="{E150EAEA-E93E-45D7-8A62-04B19D353D9A}"/>
              </a:ext>
            </a:extLst>
          </p:cNvPr>
          <p:cNvGrpSpPr/>
          <p:nvPr/>
        </p:nvGrpSpPr>
        <p:grpSpPr>
          <a:xfrm>
            <a:off x="0" y="2297"/>
            <a:ext cx="12192000" cy="842284"/>
            <a:chOff x="0" y="2297"/>
            <a:chExt cx="12192000" cy="842284"/>
          </a:xfrm>
        </p:grpSpPr>
        <p:sp>
          <p:nvSpPr>
            <p:cNvPr id="10" name="矩形 9">
              <a:extLst>
                <a:ext uri="{FF2B5EF4-FFF2-40B4-BE49-F238E27FC236}">
                  <a16:creationId xmlns="" xmlns:a16="http://schemas.microsoft.com/office/drawing/2014/main" id="{FBB2789C-E84E-4CA3-84BB-C965132BF647}"/>
                </a:ext>
              </a:extLst>
            </p:cNvPr>
            <p:cNvSpPr/>
            <p:nvPr/>
          </p:nvSpPr>
          <p:spPr>
            <a:xfrm>
              <a:off x="0" y="2297"/>
              <a:ext cx="12192000" cy="842284"/>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8">
              <a:extLst>
                <a:ext uri="{FF2B5EF4-FFF2-40B4-BE49-F238E27FC236}">
                  <a16:creationId xmlns="" xmlns:a16="http://schemas.microsoft.com/office/drawing/2014/main" id="{3C660AB5-033D-4446-AF74-CC729EA2A791}"/>
                </a:ext>
              </a:extLst>
            </p:cNvPr>
            <p:cNvSpPr txBox="1">
              <a:spLocks noChangeArrowheads="1"/>
            </p:cNvSpPr>
            <p:nvPr/>
          </p:nvSpPr>
          <p:spPr bwMode="auto">
            <a:xfrm>
              <a:off x="4354545" y="207996"/>
              <a:ext cx="34829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spc="3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年中工作概述</a:t>
              </a:r>
            </a:p>
          </p:txBody>
        </p:sp>
      </p:grpSp>
    </p:spTree>
    <p:extLst>
      <p:ext uri="{BB962C8B-B14F-4D97-AF65-F5344CB8AC3E}">
        <p14:creationId xmlns:p14="http://schemas.microsoft.com/office/powerpoint/2010/main" val="755415237"/>
      </p:ext>
    </p:extLst>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箭头1">
            <a:extLst>
              <a:ext uri="{FF2B5EF4-FFF2-40B4-BE49-F238E27FC236}">
                <a16:creationId xmlns="" xmlns:a16="http://schemas.microsoft.com/office/drawing/2014/main" id="{C0A32DD9-42D2-4750-8C60-945C8E48F8FC}"/>
              </a:ext>
            </a:extLst>
          </p:cNvPr>
          <p:cNvSpPr>
            <a:spLocks noChangeArrowheads="1"/>
          </p:cNvSpPr>
          <p:nvPr/>
        </p:nvSpPr>
        <p:spPr bwMode="ltGray">
          <a:xfrm>
            <a:off x="1066118" y="1898981"/>
            <a:ext cx="2184400" cy="3303587"/>
          </a:xfrm>
          <a:prstGeom prst="flowChartOffpageConnector">
            <a:avLst/>
          </a:prstGeom>
          <a:noFill/>
          <a:ln w="3175" cap="flat" cmpd="sng" algn="ctr">
            <a:solidFill>
              <a:schemeClr val="bg1">
                <a:lumMod val="50000"/>
              </a:schemeClr>
            </a:solidFill>
            <a:prstDash val="solid"/>
          </a:ln>
          <a:effectLst/>
        </p:spPr>
        <p:txBody>
          <a:bodyPr anchor="ct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6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cs typeface="+mn-cs"/>
              </a:rPr>
              <a:t>点击添加文字</a:t>
            </a:r>
            <a:endParaRPr kumimoji="0" lang="en-US" altLang="zh-CN" sz="1600" b="0"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cs typeface="+mn-cs"/>
            </a:endParaRPr>
          </a:p>
          <a:p>
            <a:pPr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p:txBody>
      </p:sp>
      <p:sp>
        <p:nvSpPr>
          <p:cNvPr id="4" name="椭圆1">
            <a:extLst>
              <a:ext uri="{FF2B5EF4-FFF2-40B4-BE49-F238E27FC236}">
                <a16:creationId xmlns="" xmlns:a16="http://schemas.microsoft.com/office/drawing/2014/main" id="{4C8A6ECE-8BFC-417E-B404-39ECBDDECA42}"/>
              </a:ext>
            </a:extLst>
          </p:cNvPr>
          <p:cNvSpPr>
            <a:spLocks noChangeArrowheads="1"/>
          </p:cNvSpPr>
          <p:nvPr/>
        </p:nvSpPr>
        <p:spPr bwMode="gray">
          <a:xfrm>
            <a:off x="1247093" y="5259718"/>
            <a:ext cx="1828800" cy="565150"/>
          </a:xfrm>
          <a:prstGeom prst="ellipse">
            <a:avLst/>
          </a:prstGeom>
          <a:solidFill>
            <a:schemeClr val="tx1"/>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600" b="1" i="0" u="none" strike="noStrike" kern="0" cap="none" spc="0" normalizeH="0" baseline="0" noProof="0">
                <a:ln>
                  <a:noFill/>
                </a:ln>
                <a:solidFill>
                  <a:sysClr val="window" lastClr="FFFFFF">
                    <a:lumMod val="95000"/>
                  </a:sysClr>
                </a:solidFill>
                <a:effectLst/>
                <a:uLnTx/>
                <a:uFillTx/>
                <a:latin typeface="微软雅黑" pitchFamily="34" charset="-122"/>
                <a:ea typeface="微软雅黑" pitchFamily="34" charset="-122"/>
                <a:cs typeface="宋体" pitchFamily="2" charset="-122"/>
              </a:rPr>
              <a:t>关注公众号</a:t>
            </a:r>
            <a:endParaRPr kumimoji="0" lang="zh-CN" altLang="zh-CN" sz="16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
        <p:nvSpPr>
          <p:cNvPr id="5" name="箭头2">
            <a:extLst>
              <a:ext uri="{FF2B5EF4-FFF2-40B4-BE49-F238E27FC236}">
                <a16:creationId xmlns="" xmlns:a16="http://schemas.microsoft.com/office/drawing/2014/main" id="{85105288-0697-4D07-8841-ECB4992EB146}"/>
              </a:ext>
            </a:extLst>
          </p:cNvPr>
          <p:cNvSpPr>
            <a:spLocks noChangeArrowheads="1"/>
          </p:cNvSpPr>
          <p:nvPr/>
        </p:nvSpPr>
        <p:spPr bwMode="ltGray">
          <a:xfrm>
            <a:off x="3682318" y="1892631"/>
            <a:ext cx="2259013" cy="3284537"/>
          </a:xfrm>
          <a:prstGeom prst="flowChartOffpageConnector">
            <a:avLst/>
          </a:prstGeom>
          <a:noFill/>
          <a:ln w="3175" cap="flat" cmpd="sng" algn="ctr">
            <a:solidFill>
              <a:schemeClr val="bg1">
                <a:lumMod val="50000"/>
              </a:schemeClr>
            </a:solidFill>
            <a:prstDash val="solid"/>
          </a:ln>
          <a:effectLst/>
        </p:spPr>
        <p:txBody>
          <a:bodyPr anchor="ctr"/>
          <a:lstStyle/>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p:txBody>
      </p:sp>
      <p:sp>
        <p:nvSpPr>
          <p:cNvPr id="6" name="椭圆2">
            <a:extLst>
              <a:ext uri="{FF2B5EF4-FFF2-40B4-BE49-F238E27FC236}">
                <a16:creationId xmlns="" xmlns:a16="http://schemas.microsoft.com/office/drawing/2014/main" id="{8CB5EC9D-A3F1-4203-9316-64A01A6AFAD1}"/>
              </a:ext>
            </a:extLst>
          </p:cNvPr>
          <p:cNvSpPr>
            <a:spLocks noChangeArrowheads="1"/>
          </p:cNvSpPr>
          <p:nvPr/>
        </p:nvSpPr>
        <p:spPr bwMode="gray">
          <a:xfrm>
            <a:off x="3866468" y="5259718"/>
            <a:ext cx="1831975" cy="565150"/>
          </a:xfrm>
          <a:prstGeom prst="ellipse">
            <a:avLst/>
          </a:prstGeom>
          <a:solidFill>
            <a:schemeClr val="tx2"/>
          </a:solidFill>
          <a:ln w="25400" cap="flat" cmpd="sng" algn="ctr">
            <a:noFill/>
            <a:prstDash val="solid"/>
          </a:ln>
          <a:effectLst/>
        </p:spPr>
        <p:txBody>
          <a:bodyPr anchor="ctr"/>
          <a:lstStyle/>
          <a:p>
            <a:pPr lvl="0" algn="ctr" fontAlgn="base">
              <a:spcBef>
                <a:spcPct val="0"/>
              </a:spcBef>
              <a:spcAft>
                <a:spcPct val="0"/>
              </a:spcAft>
              <a:defRPr/>
            </a:pPr>
            <a:r>
              <a:rPr lang="zh-CN" altLang="en-US" sz="1600" b="1" kern="0">
                <a:solidFill>
                  <a:sysClr val="window" lastClr="FFFFFF">
                    <a:lumMod val="95000"/>
                  </a:sysClr>
                </a:solidFill>
                <a:latin typeface="微软雅黑" pitchFamily="34" charset="-122"/>
                <a:ea typeface="微软雅黑" pitchFamily="34" charset="-122"/>
                <a:cs typeface="宋体" pitchFamily="2" charset="-122"/>
              </a:rPr>
              <a:t>关注公众号</a:t>
            </a:r>
            <a:endParaRPr lang="zh-CN" altLang="zh-CN" sz="1600" b="1"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8" name="箭头3">
            <a:extLst>
              <a:ext uri="{FF2B5EF4-FFF2-40B4-BE49-F238E27FC236}">
                <a16:creationId xmlns="" xmlns:a16="http://schemas.microsoft.com/office/drawing/2014/main" id="{6509BE85-5A3F-42D4-82C2-03941DFF3769}"/>
              </a:ext>
            </a:extLst>
          </p:cNvPr>
          <p:cNvSpPr>
            <a:spLocks noChangeArrowheads="1"/>
          </p:cNvSpPr>
          <p:nvPr/>
        </p:nvSpPr>
        <p:spPr bwMode="ltGray">
          <a:xfrm>
            <a:off x="6314393" y="1892631"/>
            <a:ext cx="2193925" cy="3303587"/>
          </a:xfrm>
          <a:prstGeom prst="flowChartOffpageConnector">
            <a:avLst/>
          </a:prstGeom>
          <a:noFill/>
          <a:ln w="3175" cap="flat" cmpd="sng" algn="ctr">
            <a:solidFill>
              <a:schemeClr val="bg1">
                <a:lumMod val="50000"/>
              </a:schemeClr>
            </a:solidFill>
            <a:prstDash val="solid"/>
          </a:ln>
          <a:effectLst/>
        </p:spPr>
        <p:txBody>
          <a:bodyPr anchor="ctr"/>
          <a:lstStyle/>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p:txBody>
      </p:sp>
      <p:sp>
        <p:nvSpPr>
          <p:cNvPr id="9" name="椭圆3">
            <a:extLst>
              <a:ext uri="{FF2B5EF4-FFF2-40B4-BE49-F238E27FC236}">
                <a16:creationId xmlns="" xmlns:a16="http://schemas.microsoft.com/office/drawing/2014/main" id="{0D3805FA-4E21-4BC8-82A2-9FA9F7FAF467}"/>
              </a:ext>
            </a:extLst>
          </p:cNvPr>
          <p:cNvSpPr>
            <a:spLocks noChangeArrowheads="1"/>
          </p:cNvSpPr>
          <p:nvPr/>
        </p:nvSpPr>
        <p:spPr bwMode="gray">
          <a:xfrm>
            <a:off x="6489018" y="5259718"/>
            <a:ext cx="1828800" cy="565150"/>
          </a:xfrm>
          <a:prstGeom prst="ellipse">
            <a:avLst/>
          </a:prstGeom>
          <a:solidFill>
            <a:schemeClr val="tx1"/>
          </a:solidFill>
          <a:ln w="25400" cap="flat" cmpd="sng" algn="ctr">
            <a:noFill/>
            <a:prstDash val="solid"/>
          </a:ln>
          <a:effectLst/>
        </p:spPr>
        <p:txBody>
          <a:bodyPr anchor="ctr"/>
          <a:lstStyle/>
          <a:p>
            <a:pPr lvl="0" algn="ctr" fontAlgn="base">
              <a:spcBef>
                <a:spcPct val="0"/>
              </a:spcBef>
              <a:spcAft>
                <a:spcPct val="0"/>
              </a:spcAft>
              <a:defRPr/>
            </a:pPr>
            <a:r>
              <a:rPr lang="zh-CN" altLang="en-US" sz="1600" b="1" kern="0">
                <a:solidFill>
                  <a:sysClr val="window" lastClr="FFFFFF">
                    <a:lumMod val="95000"/>
                  </a:sysClr>
                </a:solidFill>
                <a:latin typeface="微软雅黑" pitchFamily="34" charset="-122"/>
                <a:ea typeface="微软雅黑" pitchFamily="34" charset="-122"/>
                <a:cs typeface="宋体" pitchFamily="2" charset="-122"/>
              </a:rPr>
              <a:t>关注公众号</a:t>
            </a:r>
            <a:endParaRPr lang="zh-CN" altLang="zh-CN" sz="1600" b="1"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10" name="箭头3">
            <a:extLst>
              <a:ext uri="{FF2B5EF4-FFF2-40B4-BE49-F238E27FC236}">
                <a16:creationId xmlns="" xmlns:a16="http://schemas.microsoft.com/office/drawing/2014/main" id="{49F782F4-28B1-41A3-BC2A-B5CBBD131E27}"/>
              </a:ext>
            </a:extLst>
          </p:cNvPr>
          <p:cNvSpPr>
            <a:spLocks noChangeArrowheads="1"/>
          </p:cNvSpPr>
          <p:nvPr/>
        </p:nvSpPr>
        <p:spPr bwMode="ltGray">
          <a:xfrm>
            <a:off x="8889729" y="1892631"/>
            <a:ext cx="2193925" cy="3303587"/>
          </a:xfrm>
          <a:prstGeom prst="flowChartOffpageConnector">
            <a:avLst/>
          </a:prstGeom>
          <a:noFill/>
          <a:ln w="3175" cap="flat" cmpd="sng" algn="ctr">
            <a:solidFill>
              <a:schemeClr val="bg1">
                <a:lumMod val="50000"/>
              </a:schemeClr>
            </a:solidFill>
            <a:prstDash val="solid"/>
          </a:ln>
          <a:effectLst/>
        </p:spPr>
        <p:txBody>
          <a:bodyPr anchor="ctr"/>
          <a:lstStyle/>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p:txBody>
      </p:sp>
      <p:sp>
        <p:nvSpPr>
          <p:cNvPr id="11" name="椭圆3">
            <a:extLst>
              <a:ext uri="{FF2B5EF4-FFF2-40B4-BE49-F238E27FC236}">
                <a16:creationId xmlns="" xmlns:a16="http://schemas.microsoft.com/office/drawing/2014/main" id="{8097ADC2-D875-4E55-A699-C88C4964887B}"/>
              </a:ext>
            </a:extLst>
          </p:cNvPr>
          <p:cNvSpPr>
            <a:spLocks noChangeArrowheads="1"/>
          </p:cNvSpPr>
          <p:nvPr/>
        </p:nvSpPr>
        <p:spPr bwMode="gray">
          <a:xfrm>
            <a:off x="9064354" y="5259718"/>
            <a:ext cx="1828800" cy="565150"/>
          </a:xfrm>
          <a:prstGeom prst="ellipse">
            <a:avLst/>
          </a:prstGeom>
          <a:solidFill>
            <a:schemeClr val="tx2"/>
          </a:solidFill>
          <a:ln w="25400" cap="flat" cmpd="sng" algn="ctr">
            <a:noFill/>
            <a:prstDash val="solid"/>
          </a:ln>
          <a:effectLst/>
        </p:spPr>
        <p:txBody>
          <a:bodyPr anchor="ctr"/>
          <a:lstStyle/>
          <a:p>
            <a:pPr lvl="0" algn="ctr" fontAlgn="base">
              <a:spcBef>
                <a:spcPct val="0"/>
              </a:spcBef>
              <a:spcAft>
                <a:spcPct val="0"/>
              </a:spcAft>
              <a:defRPr/>
            </a:pPr>
            <a:r>
              <a:rPr lang="zh-CN" altLang="en-US" sz="1600" b="1" kern="0">
                <a:solidFill>
                  <a:sysClr val="window" lastClr="FFFFFF">
                    <a:lumMod val="95000"/>
                  </a:sysClr>
                </a:solidFill>
                <a:latin typeface="微软雅黑" pitchFamily="34" charset="-122"/>
                <a:ea typeface="微软雅黑" pitchFamily="34" charset="-122"/>
                <a:cs typeface="宋体" pitchFamily="2" charset="-122"/>
              </a:rPr>
              <a:t>关注公众号</a:t>
            </a:r>
            <a:endParaRPr lang="zh-CN" altLang="zh-CN" sz="1600" b="1" kern="0" dirty="0">
              <a:solidFill>
                <a:sysClr val="window" lastClr="FFFFFF">
                  <a:lumMod val="95000"/>
                </a:sysClr>
              </a:solidFill>
              <a:latin typeface="微软雅黑" pitchFamily="34" charset="-122"/>
              <a:ea typeface="微软雅黑" pitchFamily="34" charset="-122"/>
              <a:cs typeface="宋体" pitchFamily="2" charset="-122"/>
            </a:endParaRPr>
          </a:p>
        </p:txBody>
      </p:sp>
      <p:grpSp>
        <p:nvGrpSpPr>
          <p:cNvPr id="12" name="组合 11">
            <a:extLst>
              <a:ext uri="{FF2B5EF4-FFF2-40B4-BE49-F238E27FC236}">
                <a16:creationId xmlns="" xmlns:a16="http://schemas.microsoft.com/office/drawing/2014/main" id="{35401C4D-A859-4778-8893-B8FE8A3C98A3}"/>
              </a:ext>
            </a:extLst>
          </p:cNvPr>
          <p:cNvGrpSpPr/>
          <p:nvPr/>
        </p:nvGrpSpPr>
        <p:grpSpPr>
          <a:xfrm>
            <a:off x="0" y="2297"/>
            <a:ext cx="12192000" cy="842284"/>
            <a:chOff x="0" y="2297"/>
            <a:chExt cx="12192000" cy="842284"/>
          </a:xfrm>
        </p:grpSpPr>
        <p:sp>
          <p:nvSpPr>
            <p:cNvPr id="13" name="矩形 12">
              <a:extLst>
                <a:ext uri="{FF2B5EF4-FFF2-40B4-BE49-F238E27FC236}">
                  <a16:creationId xmlns="" xmlns:a16="http://schemas.microsoft.com/office/drawing/2014/main" id="{D7FC4278-05D7-4004-BCE9-D348DF0A9DE0}"/>
                </a:ext>
              </a:extLst>
            </p:cNvPr>
            <p:cNvSpPr/>
            <p:nvPr/>
          </p:nvSpPr>
          <p:spPr>
            <a:xfrm>
              <a:off x="0" y="2297"/>
              <a:ext cx="12192000" cy="842284"/>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8">
              <a:extLst>
                <a:ext uri="{FF2B5EF4-FFF2-40B4-BE49-F238E27FC236}">
                  <a16:creationId xmlns="" xmlns:a16="http://schemas.microsoft.com/office/drawing/2014/main" id="{B6B729D0-389A-4494-977B-6D835E49BFF1}"/>
                </a:ext>
              </a:extLst>
            </p:cNvPr>
            <p:cNvSpPr txBox="1">
              <a:spLocks noChangeArrowheads="1"/>
            </p:cNvSpPr>
            <p:nvPr/>
          </p:nvSpPr>
          <p:spPr bwMode="auto">
            <a:xfrm>
              <a:off x="4354545" y="207996"/>
              <a:ext cx="34829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spc="3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年中工作概述</a:t>
              </a:r>
            </a:p>
          </p:txBody>
        </p:sp>
      </p:grpSp>
    </p:spTree>
    <p:extLst>
      <p:ext uri="{BB962C8B-B14F-4D97-AF65-F5344CB8AC3E}">
        <p14:creationId xmlns:p14="http://schemas.microsoft.com/office/powerpoint/2010/main" val="3786943372"/>
      </p:ext>
    </p:extLst>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09BF5F39-1526-4504-9DD7-1E88A5861F7A}"/>
              </a:ext>
            </a:extLst>
          </p:cNvPr>
          <p:cNvGrpSpPr/>
          <p:nvPr/>
        </p:nvGrpSpPr>
        <p:grpSpPr>
          <a:xfrm>
            <a:off x="1544549" y="1942598"/>
            <a:ext cx="9102902" cy="4085170"/>
            <a:chOff x="1319230" y="1798799"/>
            <a:chExt cx="9102902" cy="4085170"/>
          </a:xfrm>
        </p:grpSpPr>
        <p:sp>
          <p:nvSpPr>
            <p:cNvPr id="30" name="圆角矩形 9">
              <a:extLst>
                <a:ext uri="{FF2B5EF4-FFF2-40B4-BE49-F238E27FC236}">
                  <a16:creationId xmlns="" xmlns:a16="http://schemas.microsoft.com/office/drawing/2014/main" id="{A638DB21-4802-4DF2-96A3-0195426A9A11}"/>
                </a:ext>
              </a:extLst>
            </p:cNvPr>
            <p:cNvSpPr/>
            <p:nvPr/>
          </p:nvSpPr>
          <p:spPr>
            <a:xfrm>
              <a:off x="2444006" y="1798799"/>
              <a:ext cx="2920220" cy="1755099"/>
            </a:xfrm>
            <a:prstGeom prst="roundRect">
              <a:avLst>
                <a:gd name="adj" fmla="val 8330"/>
              </a:avLst>
            </a:prstGeom>
            <a:solidFill>
              <a:srgbClr val="44546A"/>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1" name="Rectangle 13" descr="FD1DDF730CE4456e89755B07FE1653D0# #Rectangle 13">
              <a:extLst>
                <a:ext uri="{FF2B5EF4-FFF2-40B4-BE49-F238E27FC236}">
                  <a16:creationId xmlns="" xmlns:a16="http://schemas.microsoft.com/office/drawing/2014/main" id="{DEBEB68F-C3F7-4FA0-B0D6-D207C9122169}"/>
                </a:ext>
              </a:extLst>
            </p:cNvPr>
            <p:cNvSpPr>
              <a:spLocks noChangeArrowheads="1"/>
            </p:cNvSpPr>
            <p:nvPr/>
          </p:nvSpPr>
          <p:spPr bwMode="auto">
            <a:xfrm>
              <a:off x="2525757" y="2226421"/>
              <a:ext cx="1617624"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a:solidFill>
                    <a:schemeClr val="bg1"/>
                  </a:solidFill>
                  <a:latin typeface="方正兰亭中黑_GBK" pitchFamily="2" charset="-122"/>
                  <a:ea typeface="方正兰亭中黑_GBK" pitchFamily="2" charset="-122"/>
                </a:rPr>
                <a:t>关注公众号</a:t>
              </a:r>
              <a:endParaRPr lang="en-US" altLang="zh-CN" sz="1600" dirty="0">
                <a:solidFill>
                  <a:schemeClr val="bg1"/>
                </a:solidFill>
                <a:latin typeface="方正兰亭中黑_GBK" pitchFamily="2" charset="-122"/>
                <a:ea typeface="方正兰亭中黑_GBK" pitchFamily="2" charset="-122"/>
              </a:endParaRPr>
            </a:p>
          </p:txBody>
        </p:sp>
        <p:sp>
          <p:nvSpPr>
            <p:cNvPr id="32" name="Rectangle 13" descr="FD1DDF730CE4456e89755B07FE1653D0# #Rectangle 13">
              <a:extLst>
                <a:ext uri="{FF2B5EF4-FFF2-40B4-BE49-F238E27FC236}">
                  <a16:creationId xmlns="" xmlns:a16="http://schemas.microsoft.com/office/drawing/2014/main" id="{24A2C2A1-FD33-4C66-AD1B-6244F5C6D151}"/>
                </a:ext>
              </a:extLst>
            </p:cNvPr>
            <p:cNvSpPr>
              <a:spLocks noChangeArrowheads="1"/>
            </p:cNvSpPr>
            <p:nvPr/>
          </p:nvSpPr>
          <p:spPr bwMode="auto">
            <a:xfrm>
              <a:off x="2525755" y="2523017"/>
              <a:ext cx="2649727" cy="60016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bg1"/>
                  </a:solidFill>
                  <a:latin typeface="方正兰亭纤黑简体" pitchFamily="65" charset="-122"/>
                  <a:ea typeface="方正兰亭纤黑简体" pitchFamily="65" charset="-122"/>
                </a:rPr>
                <a:t>此处添加计划扼要说明，添加简短说明文字。此处添加明年计划的扼要说明，添加简短说明文字。</a:t>
              </a:r>
              <a:endParaRPr lang="en-US" altLang="zh-CN" sz="1100" dirty="0">
                <a:solidFill>
                  <a:schemeClr val="bg1"/>
                </a:solidFill>
                <a:latin typeface="方正兰亭纤黑简体" pitchFamily="65" charset="-122"/>
                <a:ea typeface="方正兰亭纤黑简体" pitchFamily="65" charset="-122"/>
              </a:endParaRPr>
            </a:p>
          </p:txBody>
        </p:sp>
        <p:sp>
          <p:nvSpPr>
            <p:cNvPr id="33" name="椭圆 32">
              <a:extLst>
                <a:ext uri="{FF2B5EF4-FFF2-40B4-BE49-F238E27FC236}">
                  <a16:creationId xmlns="" xmlns:a16="http://schemas.microsoft.com/office/drawing/2014/main" id="{8D4FA0B7-AF78-4ED3-AB16-7B4253173E7D}"/>
                </a:ext>
              </a:extLst>
            </p:cNvPr>
            <p:cNvSpPr/>
            <p:nvPr/>
          </p:nvSpPr>
          <p:spPr>
            <a:xfrm>
              <a:off x="1319230" y="2193960"/>
              <a:ext cx="964777" cy="96477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矩形 35">
              <a:extLst>
                <a:ext uri="{FF2B5EF4-FFF2-40B4-BE49-F238E27FC236}">
                  <a16:creationId xmlns="" xmlns:a16="http://schemas.microsoft.com/office/drawing/2014/main" id="{1551539D-94D6-43E1-9D00-7DFC629ECF09}"/>
                </a:ext>
              </a:extLst>
            </p:cNvPr>
            <p:cNvSpPr/>
            <p:nvPr/>
          </p:nvSpPr>
          <p:spPr>
            <a:xfrm>
              <a:off x="1551739" y="2292184"/>
              <a:ext cx="497252" cy="830997"/>
            </a:xfrm>
            <a:prstGeom prst="rect">
              <a:avLst/>
            </a:prstGeom>
            <a:noFill/>
            <a:ln>
              <a:noFill/>
            </a:ln>
          </p:spPr>
          <p:txBody>
            <a:bodyPr wrap="none">
              <a:spAutoFit/>
            </a:bodyPr>
            <a:lstStyle/>
            <a:p>
              <a:pPr>
                <a:spcBef>
                  <a:spcPct val="0"/>
                </a:spcBef>
                <a:defRPr/>
              </a:pPr>
              <a:r>
                <a:rPr lang="en-US" altLang="zh-CN" sz="4800" dirty="0">
                  <a:solidFill>
                    <a:schemeClr val="bg1"/>
                  </a:solidFill>
                  <a:latin typeface="Swis721 BlkCn BT" pitchFamily="34" charset="0"/>
                  <a:ea typeface="方正兰亭中黑_GBK" pitchFamily="2" charset="-122"/>
                  <a:cs typeface="Arial" pitchFamily="34" charset="0"/>
                </a:rPr>
                <a:t>1</a:t>
              </a:r>
            </a:p>
          </p:txBody>
        </p:sp>
        <p:sp>
          <p:nvSpPr>
            <p:cNvPr id="23" name="圆角矩形 18">
              <a:extLst>
                <a:ext uri="{FF2B5EF4-FFF2-40B4-BE49-F238E27FC236}">
                  <a16:creationId xmlns="" xmlns:a16="http://schemas.microsoft.com/office/drawing/2014/main" id="{6E7068AB-0347-4715-B305-5BB726D060F7}"/>
                </a:ext>
              </a:extLst>
            </p:cNvPr>
            <p:cNvSpPr/>
            <p:nvPr/>
          </p:nvSpPr>
          <p:spPr>
            <a:xfrm>
              <a:off x="2444006" y="4128870"/>
              <a:ext cx="2920220" cy="1755099"/>
            </a:xfrm>
            <a:prstGeom prst="roundRect">
              <a:avLst>
                <a:gd name="adj" fmla="val 8636"/>
              </a:avLst>
            </a:prstGeom>
            <a:solidFill>
              <a:srgbClr val="000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Rectangle 13" descr="FD1DDF730CE4456e89755B07FE1653D0# #Rectangle 13">
              <a:extLst>
                <a:ext uri="{FF2B5EF4-FFF2-40B4-BE49-F238E27FC236}">
                  <a16:creationId xmlns="" xmlns:a16="http://schemas.microsoft.com/office/drawing/2014/main" id="{6D7721EB-7612-4AD4-8B51-D446D8AF0EA2}"/>
                </a:ext>
              </a:extLst>
            </p:cNvPr>
            <p:cNvSpPr>
              <a:spLocks noChangeArrowheads="1"/>
            </p:cNvSpPr>
            <p:nvPr/>
          </p:nvSpPr>
          <p:spPr bwMode="auto">
            <a:xfrm>
              <a:off x="2525763" y="4556492"/>
              <a:ext cx="1617624"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a:solidFill>
                    <a:schemeClr val="bg1"/>
                  </a:solidFill>
                  <a:latin typeface="方正兰亭中黑_GBK" pitchFamily="2" charset="-122"/>
                  <a:ea typeface="方正兰亭中黑_GBK" pitchFamily="2" charset="-122"/>
                </a:rPr>
                <a:t>关注公众号</a:t>
              </a:r>
              <a:endParaRPr lang="en-US" altLang="zh-CN" sz="1600" dirty="0">
                <a:solidFill>
                  <a:schemeClr val="bg1"/>
                </a:solidFill>
                <a:latin typeface="方正兰亭中黑_GBK" pitchFamily="2" charset="-122"/>
                <a:ea typeface="方正兰亭中黑_GBK" pitchFamily="2" charset="-122"/>
              </a:endParaRPr>
            </a:p>
          </p:txBody>
        </p:sp>
        <p:sp>
          <p:nvSpPr>
            <p:cNvPr id="25" name="Rectangle 13" descr="FD1DDF730CE4456e89755B07FE1653D0# #Rectangle 13">
              <a:extLst>
                <a:ext uri="{FF2B5EF4-FFF2-40B4-BE49-F238E27FC236}">
                  <a16:creationId xmlns="" xmlns:a16="http://schemas.microsoft.com/office/drawing/2014/main" id="{DF98B28F-4213-45BC-9FA2-10B903B5B4B5}"/>
                </a:ext>
              </a:extLst>
            </p:cNvPr>
            <p:cNvSpPr>
              <a:spLocks noChangeArrowheads="1"/>
            </p:cNvSpPr>
            <p:nvPr/>
          </p:nvSpPr>
          <p:spPr bwMode="auto">
            <a:xfrm>
              <a:off x="2525755" y="4853088"/>
              <a:ext cx="2649727" cy="60016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bg1"/>
                  </a:solidFill>
                  <a:latin typeface="方正兰亭纤黑简体" pitchFamily="65" charset="-122"/>
                  <a:ea typeface="方正兰亭纤黑简体" pitchFamily="65" charset="-122"/>
                </a:rPr>
                <a:t>此处添加计划扼要说明，添加简短说明文字。此处添加明年计划的扼要说明，添加简短说明文字。</a:t>
              </a:r>
              <a:endParaRPr lang="en-US" altLang="zh-CN" sz="1100" dirty="0">
                <a:solidFill>
                  <a:schemeClr val="bg1"/>
                </a:solidFill>
                <a:latin typeface="方正兰亭纤黑简体" pitchFamily="65" charset="-122"/>
                <a:ea typeface="方正兰亭纤黑简体" pitchFamily="65" charset="-122"/>
              </a:endParaRPr>
            </a:p>
          </p:txBody>
        </p:sp>
        <p:sp>
          <p:nvSpPr>
            <p:cNvPr id="26" name="椭圆 25">
              <a:extLst>
                <a:ext uri="{FF2B5EF4-FFF2-40B4-BE49-F238E27FC236}">
                  <a16:creationId xmlns="" xmlns:a16="http://schemas.microsoft.com/office/drawing/2014/main" id="{88FE71B0-1566-4203-8960-EDBB510DD354}"/>
                </a:ext>
              </a:extLst>
            </p:cNvPr>
            <p:cNvSpPr/>
            <p:nvPr/>
          </p:nvSpPr>
          <p:spPr>
            <a:xfrm>
              <a:off x="1319230" y="4524031"/>
              <a:ext cx="964777" cy="96477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矩形 28">
              <a:extLst>
                <a:ext uri="{FF2B5EF4-FFF2-40B4-BE49-F238E27FC236}">
                  <a16:creationId xmlns="" xmlns:a16="http://schemas.microsoft.com/office/drawing/2014/main" id="{3E5DC01E-719A-450A-9E31-4985C0D8A1F2}"/>
                </a:ext>
              </a:extLst>
            </p:cNvPr>
            <p:cNvSpPr/>
            <p:nvPr/>
          </p:nvSpPr>
          <p:spPr>
            <a:xfrm>
              <a:off x="1521294" y="4590920"/>
              <a:ext cx="514885" cy="830997"/>
            </a:xfrm>
            <a:prstGeom prst="rect">
              <a:avLst/>
            </a:prstGeom>
            <a:noFill/>
            <a:ln>
              <a:noFill/>
            </a:ln>
          </p:spPr>
          <p:txBody>
            <a:bodyPr wrap="none">
              <a:spAutoFit/>
            </a:bodyPr>
            <a:lstStyle/>
            <a:p>
              <a:pPr>
                <a:spcBef>
                  <a:spcPct val="0"/>
                </a:spcBef>
                <a:defRPr/>
              </a:pPr>
              <a:r>
                <a:rPr lang="en-US" altLang="zh-CN" sz="4800">
                  <a:solidFill>
                    <a:schemeClr val="bg1"/>
                  </a:solidFill>
                  <a:latin typeface="Swis721 BlkCn BT" pitchFamily="34" charset="0"/>
                  <a:ea typeface="方正兰亭中黑_GBK" pitchFamily="2" charset="-122"/>
                  <a:cs typeface="Arial" pitchFamily="34" charset="0"/>
                </a:rPr>
                <a:t>3</a:t>
              </a:r>
              <a:endParaRPr lang="en-US" altLang="zh-CN" sz="4800" dirty="0">
                <a:solidFill>
                  <a:schemeClr val="bg1"/>
                </a:solidFill>
                <a:latin typeface="Swis721 BlkCn BT" pitchFamily="34" charset="0"/>
                <a:ea typeface="方正兰亭中黑_GBK" pitchFamily="2" charset="-122"/>
                <a:cs typeface="Arial" pitchFamily="34" charset="0"/>
              </a:endParaRPr>
            </a:p>
          </p:txBody>
        </p:sp>
        <p:sp>
          <p:nvSpPr>
            <p:cNvPr id="16" name="圆角矩形 27">
              <a:extLst>
                <a:ext uri="{FF2B5EF4-FFF2-40B4-BE49-F238E27FC236}">
                  <a16:creationId xmlns="" xmlns:a16="http://schemas.microsoft.com/office/drawing/2014/main" id="{A40A18DE-62D5-4818-B7C4-7E67300A1238}"/>
                </a:ext>
              </a:extLst>
            </p:cNvPr>
            <p:cNvSpPr/>
            <p:nvPr/>
          </p:nvSpPr>
          <p:spPr>
            <a:xfrm>
              <a:off x="7308985" y="1798799"/>
              <a:ext cx="3113147" cy="1755099"/>
            </a:xfrm>
            <a:prstGeom prst="roundRect">
              <a:avLst>
                <a:gd name="adj" fmla="val 9138"/>
              </a:avLst>
            </a:prstGeom>
            <a:solidFill>
              <a:srgbClr val="7F7F7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Rectangle 13" descr="FD1DDF730CE4456e89755B07FE1653D0# #Rectangle 13">
              <a:extLst>
                <a:ext uri="{FF2B5EF4-FFF2-40B4-BE49-F238E27FC236}">
                  <a16:creationId xmlns="" xmlns:a16="http://schemas.microsoft.com/office/drawing/2014/main" id="{02749B1E-5B55-4D8F-9CFD-B4653BBEDFE8}"/>
                </a:ext>
              </a:extLst>
            </p:cNvPr>
            <p:cNvSpPr>
              <a:spLocks noChangeArrowheads="1"/>
            </p:cNvSpPr>
            <p:nvPr/>
          </p:nvSpPr>
          <p:spPr bwMode="auto">
            <a:xfrm>
              <a:off x="7583666" y="2226421"/>
              <a:ext cx="1617623"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a:solidFill>
                    <a:schemeClr val="bg1"/>
                  </a:solidFill>
                  <a:latin typeface="方正兰亭中黑_GBK" pitchFamily="2" charset="-122"/>
                  <a:ea typeface="方正兰亭中黑_GBK" pitchFamily="2" charset="-122"/>
                </a:rPr>
                <a:t>关注公众号</a:t>
              </a:r>
              <a:endParaRPr lang="en-US" altLang="zh-CN" sz="1600" dirty="0">
                <a:solidFill>
                  <a:schemeClr val="bg1"/>
                </a:solidFill>
                <a:latin typeface="方正兰亭中黑_GBK" pitchFamily="2" charset="-122"/>
                <a:ea typeface="方正兰亭中黑_GBK" pitchFamily="2" charset="-122"/>
              </a:endParaRPr>
            </a:p>
          </p:txBody>
        </p:sp>
        <p:sp>
          <p:nvSpPr>
            <p:cNvPr id="18" name="Rectangle 13" descr="FD1DDF730CE4456e89755B07FE1653D0# #Rectangle 13">
              <a:extLst>
                <a:ext uri="{FF2B5EF4-FFF2-40B4-BE49-F238E27FC236}">
                  <a16:creationId xmlns="" xmlns:a16="http://schemas.microsoft.com/office/drawing/2014/main" id="{D9D20A0D-EC1F-4C00-8CF1-45C826261D68}"/>
                </a:ext>
              </a:extLst>
            </p:cNvPr>
            <p:cNvSpPr>
              <a:spLocks noChangeArrowheads="1"/>
            </p:cNvSpPr>
            <p:nvPr/>
          </p:nvSpPr>
          <p:spPr bwMode="auto">
            <a:xfrm>
              <a:off x="7583664" y="2523017"/>
              <a:ext cx="2649725" cy="60016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bg1"/>
                  </a:solidFill>
                  <a:latin typeface="方正兰亭纤黑简体" pitchFamily="65" charset="-122"/>
                  <a:ea typeface="方正兰亭纤黑简体" pitchFamily="65" charset="-122"/>
                </a:rPr>
                <a:t>此处添加计划扼要说明，添加简短说明文字。此处添加明年计划的扼要说明，添加简短说明文字。</a:t>
              </a:r>
              <a:endParaRPr lang="en-US" altLang="zh-CN" sz="1100" dirty="0">
                <a:solidFill>
                  <a:schemeClr val="bg1"/>
                </a:solidFill>
                <a:latin typeface="方正兰亭纤黑简体" pitchFamily="65" charset="-122"/>
                <a:ea typeface="方正兰亭纤黑简体" pitchFamily="65" charset="-122"/>
              </a:endParaRPr>
            </a:p>
          </p:txBody>
        </p:sp>
        <p:sp>
          <p:nvSpPr>
            <p:cNvPr id="19" name="椭圆 18">
              <a:extLst>
                <a:ext uri="{FF2B5EF4-FFF2-40B4-BE49-F238E27FC236}">
                  <a16:creationId xmlns="" xmlns:a16="http://schemas.microsoft.com/office/drawing/2014/main" id="{BB491B02-DEA8-4892-9A1B-594529B47D49}"/>
                </a:ext>
              </a:extLst>
            </p:cNvPr>
            <p:cNvSpPr/>
            <p:nvPr/>
          </p:nvSpPr>
          <p:spPr>
            <a:xfrm>
              <a:off x="6180543" y="2193960"/>
              <a:ext cx="964776" cy="96477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矩形 21">
              <a:extLst>
                <a:ext uri="{FF2B5EF4-FFF2-40B4-BE49-F238E27FC236}">
                  <a16:creationId xmlns="" xmlns:a16="http://schemas.microsoft.com/office/drawing/2014/main" id="{F04BEAD5-5229-408F-AC1E-3A37BF83BC23}"/>
                </a:ext>
              </a:extLst>
            </p:cNvPr>
            <p:cNvSpPr/>
            <p:nvPr/>
          </p:nvSpPr>
          <p:spPr>
            <a:xfrm>
              <a:off x="6432572" y="2260849"/>
              <a:ext cx="460717" cy="830997"/>
            </a:xfrm>
            <a:prstGeom prst="rect">
              <a:avLst/>
            </a:prstGeom>
            <a:noFill/>
            <a:ln>
              <a:noFill/>
            </a:ln>
          </p:spPr>
          <p:txBody>
            <a:bodyPr wrap="square">
              <a:spAutoFit/>
            </a:bodyPr>
            <a:lstStyle/>
            <a:p>
              <a:pPr>
                <a:spcBef>
                  <a:spcPct val="0"/>
                </a:spcBef>
                <a:defRPr/>
              </a:pPr>
              <a:r>
                <a:rPr lang="en-US" altLang="zh-CN" sz="4800" dirty="0">
                  <a:solidFill>
                    <a:schemeClr val="bg1"/>
                  </a:solidFill>
                  <a:latin typeface="Swis721 BlkCn BT" pitchFamily="34" charset="0"/>
                  <a:ea typeface="方正兰亭中黑_GBK" pitchFamily="2" charset="-122"/>
                  <a:cs typeface="Arial" pitchFamily="34" charset="0"/>
                </a:rPr>
                <a:t>2</a:t>
              </a:r>
            </a:p>
          </p:txBody>
        </p:sp>
        <p:sp>
          <p:nvSpPr>
            <p:cNvPr id="9" name="圆角矩形 36">
              <a:extLst>
                <a:ext uri="{FF2B5EF4-FFF2-40B4-BE49-F238E27FC236}">
                  <a16:creationId xmlns="" xmlns:a16="http://schemas.microsoft.com/office/drawing/2014/main" id="{CC198023-66B1-451B-B675-16E88FEE467B}"/>
                </a:ext>
              </a:extLst>
            </p:cNvPr>
            <p:cNvSpPr/>
            <p:nvPr/>
          </p:nvSpPr>
          <p:spPr>
            <a:xfrm>
              <a:off x="7308985" y="4128870"/>
              <a:ext cx="3113147" cy="1755099"/>
            </a:xfrm>
            <a:prstGeom prst="roundRect">
              <a:avLst>
                <a:gd name="adj" fmla="val 9138"/>
              </a:avLst>
            </a:prstGeom>
            <a:solidFill>
              <a:srgbClr val="333F5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Rectangle 13" descr="FD1DDF730CE4456e89755B07FE1653D0# #Rectangle 13">
              <a:extLst>
                <a:ext uri="{FF2B5EF4-FFF2-40B4-BE49-F238E27FC236}">
                  <a16:creationId xmlns="" xmlns:a16="http://schemas.microsoft.com/office/drawing/2014/main" id="{5F2E495B-3512-4698-83A0-2F1DE3CF6D05}"/>
                </a:ext>
              </a:extLst>
            </p:cNvPr>
            <p:cNvSpPr>
              <a:spLocks noChangeArrowheads="1"/>
            </p:cNvSpPr>
            <p:nvPr/>
          </p:nvSpPr>
          <p:spPr bwMode="auto">
            <a:xfrm>
              <a:off x="7583666" y="4556492"/>
              <a:ext cx="1617623"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a:solidFill>
                    <a:schemeClr val="bg1"/>
                  </a:solidFill>
                  <a:latin typeface="方正兰亭中黑_GBK" pitchFamily="2" charset="-122"/>
                  <a:ea typeface="方正兰亭中黑_GBK" pitchFamily="2" charset="-122"/>
                </a:rPr>
                <a:t>关注公众号</a:t>
              </a:r>
              <a:endParaRPr lang="en-US" altLang="zh-CN" sz="1600" dirty="0">
                <a:solidFill>
                  <a:schemeClr val="bg1"/>
                </a:solidFill>
                <a:latin typeface="方正兰亭中黑_GBK" pitchFamily="2" charset="-122"/>
                <a:ea typeface="方正兰亭中黑_GBK" pitchFamily="2" charset="-122"/>
              </a:endParaRPr>
            </a:p>
          </p:txBody>
        </p:sp>
        <p:sp>
          <p:nvSpPr>
            <p:cNvPr id="11" name="Rectangle 13" descr="FD1DDF730CE4456e89755B07FE1653D0# #Rectangle 13">
              <a:extLst>
                <a:ext uri="{FF2B5EF4-FFF2-40B4-BE49-F238E27FC236}">
                  <a16:creationId xmlns="" xmlns:a16="http://schemas.microsoft.com/office/drawing/2014/main" id="{6C2DA0C7-410E-4FEE-A760-6F3724FD4DB0}"/>
                </a:ext>
              </a:extLst>
            </p:cNvPr>
            <p:cNvSpPr>
              <a:spLocks noChangeArrowheads="1"/>
            </p:cNvSpPr>
            <p:nvPr/>
          </p:nvSpPr>
          <p:spPr bwMode="auto">
            <a:xfrm>
              <a:off x="7583664" y="4853088"/>
              <a:ext cx="2649725" cy="60016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bg1"/>
                  </a:solidFill>
                  <a:latin typeface="方正兰亭纤黑简体" pitchFamily="65" charset="-122"/>
                  <a:ea typeface="方正兰亭纤黑简体" pitchFamily="65" charset="-122"/>
                </a:rPr>
                <a:t>此处添加计划扼要说明，添加简短说明文字。此处添加明年计划的扼要说明，添加简短说明文字。</a:t>
              </a:r>
              <a:endParaRPr lang="en-US" altLang="zh-CN" sz="1100" dirty="0">
                <a:solidFill>
                  <a:schemeClr val="bg1"/>
                </a:solidFill>
                <a:latin typeface="方正兰亭纤黑简体" pitchFamily="65" charset="-122"/>
                <a:ea typeface="方正兰亭纤黑简体" pitchFamily="65" charset="-122"/>
              </a:endParaRPr>
            </a:p>
          </p:txBody>
        </p:sp>
        <p:sp>
          <p:nvSpPr>
            <p:cNvPr id="12" name="椭圆 11">
              <a:extLst>
                <a:ext uri="{FF2B5EF4-FFF2-40B4-BE49-F238E27FC236}">
                  <a16:creationId xmlns="" xmlns:a16="http://schemas.microsoft.com/office/drawing/2014/main" id="{5227827A-CD34-40C0-BBA2-AA77E2DB048D}"/>
                </a:ext>
              </a:extLst>
            </p:cNvPr>
            <p:cNvSpPr/>
            <p:nvPr/>
          </p:nvSpPr>
          <p:spPr>
            <a:xfrm>
              <a:off x="6180543" y="4524031"/>
              <a:ext cx="964776" cy="964776"/>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矩形 14">
              <a:extLst>
                <a:ext uri="{FF2B5EF4-FFF2-40B4-BE49-F238E27FC236}">
                  <a16:creationId xmlns="" xmlns:a16="http://schemas.microsoft.com/office/drawing/2014/main" id="{1EADDFF7-65A6-48A3-AE83-3C4DD1CADE34}"/>
                </a:ext>
              </a:extLst>
            </p:cNvPr>
            <p:cNvSpPr/>
            <p:nvPr/>
          </p:nvSpPr>
          <p:spPr>
            <a:xfrm>
              <a:off x="6414304" y="4593860"/>
              <a:ext cx="514885" cy="830997"/>
            </a:xfrm>
            <a:prstGeom prst="rect">
              <a:avLst/>
            </a:prstGeom>
            <a:noFill/>
            <a:ln>
              <a:noFill/>
            </a:ln>
          </p:spPr>
          <p:txBody>
            <a:bodyPr wrap="none">
              <a:spAutoFit/>
            </a:bodyPr>
            <a:lstStyle/>
            <a:p>
              <a:pPr>
                <a:spcBef>
                  <a:spcPct val="0"/>
                </a:spcBef>
                <a:defRPr/>
              </a:pPr>
              <a:r>
                <a:rPr lang="en-US" altLang="zh-CN" sz="4800">
                  <a:solidFill>
                    <a:schemeClr val="bg1"/>
                  </a:solidFill>
                  <a:latin typeface="Swis721 BlkCn BT" pitchFamily="34" charset="0"/>
                  <a:ea typeface="方正兰亭中黑_GBK" pitchFamily="2" charset="-122"/>
                  <a:cs typeface="Arial" pitchFamily="34" charset="0"/>
                </a:rPr>
                <a:t>4</a:t>
              </a:r>
              <a:endParaRPr lang="en-US" altLang="zh-CN" sz="4800" dirty="0">
                <a:solidFill>
                  <a:schemeClr val="bg1"/>
                </a:solidFill>
                <a:latin typeface="Swis721 BlkCn BT" pitchFamily="34" charset="0"/>
                <a:ea typeface="方正兰亭中黑_GBK" pitchFamily="2" charset="-122"/>
                <a:cs typeface="Arial" pitchFamily="34" charset="0"/>
              </a:endParaRPr>
            </a:p>
          </p:txBody>
        </p:sp>
      </p:grpSp>
      <p:grpSp>
        <p:nvGrpSpPr>
          <p:cNvPr id="37" name="组合 36">
            <a:extLst>
              <a:ext uri="{FF2B5EF4-FFF2-40B4-BE49-F238E27FC236}">
                <a16:creationId xmlns="" xmlns:a16="http://schemas.microsoft.com/office/drawing/2014/main" id="{46345E49-85D5-4152-9AA0-549556266104}"/>
              </a:ext>
            </a:extLst>
          </p:cNvPr>
          <p:cNvGrpSpPr/>
          <p:nvPr/>
        </p:nvGrpSpPr>
        <p:grpSpPr>
          <a:xfrm>
            <a:off x="0" y="2297"/>
            <a:ext cx="12192000" cy="842284"/>
            <a:chOff x="0" y="2297"/>
            <a:chExt cx="12192000" cy="842284"/>
          </a:xfrm>
        </p:grpSpPr>
        <p:sp>
          <p:nvSpPr>
            <p:cNvPr id="38" name="矩形 37">
              <a:extLst>
                <a:ext uri="{FF2B5EF4-FFF2-40B4-BE49-F238E27FC236}">
                  <a16:creationId xmlns="" xmlns:a16="http://schemas.microsoft.com/office/drawing/2014/main" id="{04FE56F9-A34C-4EC9-9C98-D8D20F258949}"/>
                </a:ext>
              </a:extLst>
            </p:cNvPr>
            <p:cNvSpPr/>
            <p:nvPr/>
          </p:nvSpPr>
          <p:spPr>
            <a:xfrm>
              <a:off x="0" y="2297"/>
              <a:ext cx="12192000" cy="842284"/>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8">
              <a:extLst>
                <a:ext uri="{FF2B5EF4-FFF2-40B4-BE49-F238E27FC236}">
                  <a16:creationId xmlns="" xmlns:a16="http://schemas.microsoft.com/office/drawing/2014/main" id="{1024CA58-AF5F-44FC-871B-644619D7862F}"/>
                </a:ext>
              </a:extLst>
            </p:cNvPr>
            <p:cNvSpPr txBox="1">
              <a:spLocks noChangeArrowheads="1"/>
            </p:cNvSpPr>
            <p:nvPr/>
          </p:nvSpPr>
          <p:spPr bwMode="auto">
            <a:xfrm>
              <a:off x="4354545" y="207996"/>
              <a:ext cx="34829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spc="3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年中工作概述</a:t>
              </a:r>
            </a:p>
          </p:txBody>
        </p:sp>
      </p:grpSp>
    </p:spTree>
    <p:extLst>
      <p:ext uri="{BB962C8B-B14F-4D97-AF65-F5344CB8AC3E}">
        <p14:creationId xmlns:p14="http://schemas.microsoft.com/office/powerpoint/2010/main" val="1061875506"/>
      </p:ext>
    </p:extLst>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133EAC4-F27D-465A-8E05-A7AF5D7B1409}"/>
              </a:ext>
            </a:extLst>
          </p:cNvPr>
          <p:cNvSpPr>
            <a:spLocks noChangeArrowheads="1"/>
          </p:cNvSpPr>
          <p:nvPr/>
        </p:nvSpPr>
        <p:spPr bwMode="auto">
          <a:xfrm>
            <a:off x="1225551" y="2098400"/>
            <a:ext cx="820384" cy="820384"/>
          </a:xfrm>
          <a:prstGeom prst="rect">
            <a:avLst/>
          </a:prstGeom>
          <a:solidFill>
            <a:srgbClr val="333F50"/>
          </a:solidFill>
          <a:ln>
            <a:noFill/>
          </a:ln>
        </p:spPr>
        <p:txBody>
          <a:bodyPr anchor="ctr"/>
          <a:lstStyle/>
          <a:p>
            <a:pPr algn="ctr" eaLnBrk="1" hangingPunct="1">
              <a:buFont typeface="Arial" charset="0"/>
              <a:buNone/>
            </a:pPr>
            <a:endParaRPr lang="zh-CN" altLang="en-US" sz="1400">
              <a:solidFill>
                <a:srgbClr val="FFFFFF"/>
              </a:solidFill>
              <a:latin typeface="宋体" charset="-122"/>
              <a:sym typeface="宋体" charset="-122"/>
            </a:endParaRPr>
          </a:p>
        </p:txBody>
      </p:sp>
      <p:sp>
        <p:nvSpPr>
          <p:cNvPr id="5" name="矩形 4">
            <a:extLst>
              <a:ext uri="{FF2B5EF4-FFF2-40B4-BE49-F238E27FC236}">
                <a16:creationId xmlns="" xmlns:a16="http://schemas.microsoft.com/office/drawing/2014/main" id="{0234147A-233B-4908-9AC6-ED41520774E1}"/>
              </a:ext>
            </a:extLst>
          </p:cNvPr>
          <p:cNvSpPr>
            <a:spLocks noChangeArrowheads="1"/>
          </p:cNvSpPr>
          <p:nvPr/>
        </p:nvSpPr>
        <p:spPr bwMode="auto">
          <a:xfrm>
            <a:off x="1225551" y="3077377"/>
            <a:ext cx="820384" cy="820384"/>
          </a:xfrm>
          <a:prstGeom prst="rect">
            <a:avLst/>
          </a:prstGeom>
          <a:solidFill>
            <a:schemeClr val="tx1">
              <a:lumMod val="50000"/>
              <a:lumOff val="50000"/>
            </a:schemeClr>
          </a:solidFill>
          <a:ln>
            <a:noFill/>
          </a:ln>
        </p:spPr>
        <p:txBody>
          <a:bodyPr anchor="ctr"/>
          <a:lstStyle/>
          <a:p>
            <a:pPr algn="ctr" eaLnBrk="1" hangingPunct="1">
              <a:buFont typeface="Arial" charset="0"/>
              <a:buNone/>
            </a:pPr>
            <a:endParaRPr lang="zh-CN" altLang="en-US" sz="1400">
              <a:solidFill>
                <a:srgbClr val="FFFFFF"/>
              </a:solidFill>
              <a:latin typeface="宋体" charset="-122"/>
              <a:sym typeface="宋体" charset="-122"/>
            </a:endParaRPr>
          </a:p>
        </p:txBody>
      </p:sp>
      <p:sp>
        <p:nvSpPr>
          <p:cNvPr id="6" name="矩形 5">
            <a:extLst>
              <a:ext uri="{FF2B5EF4-FFF2-40B4-BE49-F238E27FC236}">
                <a16:creationId xmlns="" xmlns:a16="http://schemas.microsoft.com/office/drawing/2014/main" id="{F36472D9-CDC9-42AD-810D-E7474CD140F0}"/>
              </a:ext>
            </a:extLst>
          </p:cNvPr>
          <p:cNvSpPr>
            <a:spLocks noChangeArrowheads="1"/>
          </p:cNvSpPr>
          <p:nvPr/>
        </p:nvSpPr>
        <p:spPr bwMode="auto">
          <a:xfrm>
            <a:off x="1225551" y="4139420"/>
            <a:ext cx="820384" cy="820384"/>
          </a:xfrm>
          <a:prstGeom prst="rect">
            <a:avLst/>
          </a:prstGeom>
          <a:solidFill>
            <a:schemeClr val="tx2"/>
          </a:solidFill>
          <a:ln>
            <a:noFill/>
          </a:ln>
        </p:spPr>
        <p:txBody>
          <a:bodyPr anchor="ctr"/>
          <a:lstStyle/>
          <a:p>
            <a:pPr algn="ctr" eaLnBrk="1" hangingPunct="1">
              <a:buFont typeface="Arial" charset="0"/>
              <a:buNone/>
            </a:pPr>
            <a:endParaRPr lang="zh-CN" altLang="en-US" sz="1400">
              <a:solidFill>
                <a:srgbClr val="FFFFFF"/>
              </a:solidFill>
              <a:latin typeface="宋体" charset="-122"/>
              <a:sym typeface="宋体" charset="-122"/>
            </a:endParaRPr>
          </a:p>
        </p:txBody>
      </p:sp>
      <p:sp>
        <p:nvSpPr>
          <p:cNvPr id="8" name="矩形 7">
            <a:extLst>
              <a:ext uri="{FF2B5EF4-FFF2-40B4-BE49-F238E27FC236}">
                <a16:creationId xmlns="" xmlns:a16="http://schemas.microsoft.com/office/drawing/2014/main" id="{0820EB83-2585-460C-8519-A7B55099C813}"/>
              </a:ext>
            </a:extLst>
          </p:cNvPr>
          <p:cNvSpPr>
            <a:spLocks noChangeArrowheads="1"/>
          </p:cNvSpPr>
          <p:nvPr/>
        </p:nvSpPr>
        <p:spPr bwMode="auto">
          <a:xfrm>
            <a:off x="1225551" y="5117071"/>
            <a:ext cx="820384" cy="820385"/>
          </a:xfrm>
          <a:prstGeom prst="rect">
            <a:avLst/>
          </a:prstGeom>
          <a:solidFill>
            <a:schemeClr val="tx1">
              <a:lumMod val="50000"/>
              <a:lumOff val="50000"/>
            </a:schemeClr>
          </a:solidFill>
          <a:ln>
            <a:noFill/>
          </a:ln>
        </p:spPr>
        <p:txBody>
          <a:bodyPr anchor="ctr"/>
          <a:lstStyle/>
          <a:p>
            <a:pPr algn="ctr" eaLnBrk="1" hangingPunct="1">
              <a:buFont typeface="Arial" charset="0"/>
              <a:buNone/>
            </a:pPr>
            <a:endParaRPr lang="zh-CN" altLang="en-US" sz="1400">
              <a:solidFill>
                <a:srgbClr val="FFFFFF"/>
              </a:solidFill>
              <a:latin typeface="宋体" charset="-122"/>
              <a:sym typeface="宋体" charset="-122"/>
            </a:endParaRPr>
          </a:p>
        </p:txBody>
      </p:sp>
      <p:sp>
        <p:nvSpPr>
          <p:cNvPr id="9" name="矩形 8">
            <a:extLst>
              <a:ext uri="{FF2B5EF4-FFF2-40B4-BE49-F238E27FC236}">
                <a16:creationId xmlns="" xmlns:a16="http://schemas.microsoft.com/office/drawing/2014/main" id="{96101E0C-93D5-46AA-A06A-FA728FBCACFF}"/>
              </a:ext>
            </a:extLst>
          </p:cNvPr>
          <p:cNvSpPr>
            <a:spLocks noChangeArrowheads="1"/>
          </p:cNvSpPr>
          <p:nvPr/>
        </p:nvSpPr>
        <p:spPr bwMode="auto">
          <a:xfrm>
            <a:off x="2272569" y="2098400"/>
            <a:ext cx="3477689" cy="820384"/>
          </a:xfrm>
          <a:prstGeom prst="rect">
            <a:avLst/>
          </a:prstGeom>
          <a:solidFill>
            <a:schemeClr val="tx2"/>
          </a:solidFill>
          <a:ln>
            <a:noFill/>
          </a:ln>
        </p:spPr>
        <p:txBody>
          <a:bodyPr anchor="ctr"/>
          <a:lstStyle/>
          <a:p>
            <a:pPr algn="ctr" eaLnBrk="1" hangingPunct="1">
              <a:buFont typeface="Arial" charset="0"/>
              <a:buNone/>
            </a:pPr>
            <a:endParaRPr lang="zh-CN" altLang="en-US" sz="1400" dirty="0">
              <a:solidFill>
                <a:srgbClr val="FFFFFF"/>
              </a:solidFill>
              <a:latin typeface="宋体" charset="-122"/>
              <a:sym typeface="宋体" charset="-122"/>
            </a:endParaRPr>
          </a:p>
        </p:txBody>
      </p:sp>
      <p:sp>
        <p:nvSpPr>
          <p:cNvPr id="10" name="矩形 9">
            <a:extLst>
              <a:ext uri="{FF2B5EF4-FFF2-40B4-BE49-F238E27FC236}">
                <a16:creationId xmlns="" xmlns:a16="http://schemas.microsoft.com/office/drawing/2014/main" id="{A322849E-FC62-4C1E-AACF-E3AFBBC33501}"/>
              </a:ext>
            </a:extLst>
          </p:cNvPr>
          <p:cNvSpPr>
            <a:spLocks noChangeArrowheads="1"/>
          </p:cNvSpPr>
          <p:nvPr/>
        </p:nvSpPr>
        <p:spPr bwMode="auto">
          <a:xfrm>
            <a:off x="2279195" y="3077377"/>
            <a:ext cx="3477689" cy="820384"/>
          </a:xfrm>
          <a:prstGeom prst="rect">
            <a:avLst/>
          </a:prstGeom>
          <a:solidFill>
            <a:schemeClr val="tx1">
              <a:lumMod val="50000"/>
              <a:lumOff val="50000"/>
            </a:schemeClr>
          </a:solidFill>
          <a:ln>
            <a:noFill/>
          </a:ln>
        </p:spPr>
        <p:txBody>
          <a:bodyPr anchor="ctr"/>
          <a:lstStyle/>
          <a:p>
            <a:pPr algn="ctr" eaLnBrk="1" hangingPunct="1">
              <a:buFont typeface="Arial" charset="0"/>
              <a:buNone/>
            </a:pPr>
            <a:endParaRPr lang="zh-CN" altLang="en-US" sz="1400" dirty="0">
              <a:solidFill>
                <a:srgbClr val="FFFFFF"/>
              </a:solidFill>
              <a:latin typeface="宋体" charset="-122"/>
              <a:sym typeface="宋体" charset="-122"/>
            </a:endParaRPr>
          </a:p>
        </p:txBody>
      </p:sp>
      <p:sp>
        <p:nvSpPr>
          <p:cNvPr id="11" name="矩形 10">
            <a:extLst>
              <a:ext uri="{FF2B5EF4-FFF2-40B4-BE49-F238E27FC236}">
                <a16:creationId xmlns="" xmlns:a16="http://schemas.microsoft.com/office/drawing/2014/main" id="{E9BA1FDD-1083-4BD5-B646-5582FB84A130}"/>
              </a:ext>
            </a:extLst>
          </p:cNvPr>
          <p:cNvSpPr>
            <a:spLocks noChangeArrowheads="1"/>
          </p:cNvSpPr>
          <p:nvPr/>
        </p:nvSpPr>
        <p:spPr bwMode="auto">
          <a:xfrm>
            <a:off x="2279195" y="4097887"/>
            <a:ext cx="3477689" cy="820384"/>
          </a:xfrm>
          <a:prstGeom prst="rect">
            <a:avLst/>
          </a:prstGeom>
          <a:solidFill>
            <a:schemeClr val="tx2"/>
          </a:solidFill>
          <a:ln>
            <a:noFill/>
          </a:ln>
        </p:spPr>
        <p:txBody>
          <a:bodyPr anchor="ctr"/>
          <a:lstStyle/>
          <a:p>
            <a:pPr algn="ctr" eaLnBrk="1" hangingPunct="1">
              <a:buFont typeface="Arial" charset="0"/>
              <a:buNone/>
            </a:pPr>
            <a:endParaRPr lang="zh-CN" altLang="en-US" sz="1400">
              <a:solidFill>
                <a:srgbClr val="FFFFFF"/>
              </a:solidFill>
              <a:latin typeface="宋体" charset="-122"/>
              <a:sym typeface="宋体" charset="-122"/>
            </a:endParaRPr>
          </a:p>
        </p:txBody>
      </p:sp>
      <p:sp>
        <p:nvSpPr>
          <p:cNvPr id="12" name="矩形 11">
            <a:extLst>
              <a:ext uri="{FF2B5EF4-FFF2-40B4-BE49-F238E27FC236}">
                <a16:creationId xmlns="" xmlns:a16="http://schemas.microsoft.com/office/drawing/2014/main" id="{69541DBE-C445-4A4A-84B5-18C4EF4D1F07}"/>
              </a:ext>
            </a:extLst>
          </p:cNvPr>
          <p:cNvSpPr>
            <a:spLocks noChangeArrowheads="1"/>
          </p:cNvSpPr>
          <p:nvPr/>
        </p:nvSpPr>
        <p:spPr bwMode="auto">
          <a:xfrm>
            <a:off x="2279195" y="5117071"/>
            <a:ext cx="3477689" cy="820385"/>
          </a:xfrm>
          <a:prstGeom prst="rect">
            <a:avLst/>
          </a:prstGeom>
          <a:solidFill>
            <a:schemeClr val="tx1">
              <a:lumMod val="50000"/>
              <a:lumOff val="50000"/>
            </a:schemeClr>
          </a:solidFill>
          <a:ln>
            <a:noFill/>
          </a:ln>
        </p:spPr>
        <p:txBody>
          <a:bodyPr anchor="ctr"/>
          <a:lstStyle/>
          <a:p>
            <a:pPr algn="ctr" eaLnBrk="1" hangingPunct="1">
              <a:buFont typeface="Arial" charset="0"/>
              <a:buNone/>
            </a:pPr>
            <a:endParaRPr lang="zh-CN" altLang="en-US" sz="1400">
              <a:solidFill>
                <a:srgbClr val="FFFFFF"/>
              </a:solidFill>
              <a:latin typeface="宋体" charset="-122"/>
              <a:sym typeface="宋体" charset="-122"/>
            </a:endParaRPr>
          </a:p>
        </p:txBody>
      </p:sp>
      <p:pic>
        <p:nvPicPr>
          <p:cNvPr id="13" name="图片 12">
            <a:extLst>
              <a:ext uri="{FF2B5EF4-FFF2-40B4-BE49-F238E27FC236}">
                <a16:creationId xmlns="" xmlns:a16="http://schemas.microsoft.com/office/drawing/2014/main" id="{006E6801-095C-4BCE-BBD8-2B6C6028A34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41581" y="2197352"/>
            <a:ext cx="405554" cy="507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3">
            <a:extLst>
              <a:ext uri="{FF2B5EF4-FFF2-40B4-BE49-F238E27FC236}">
                <a16:creationId xmlns="" xmlns:a16="http://schemas.microsoft.com/office/drawing/2014/main" id="{6E03998F-B2EA-4784-85F1-492E2A7160E3}"/>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375314" y="3219188"/>
            <a:ext cx="520859" cy="52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4">
            <a:extLst>
              <a:ext uri="{FF2B5EF4-FFF2-40B4-BE49-F238E27FC236}">
                <a16:creationId xmlns="" xmlns:a16="http://schemas.microsoft.com/office/drawing/2014/main" id="{1C4280A3-BE7B-450B-B031-CA2B9ABBB83F}"/>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389893" y="4298013"/>
            <a:ext cx="490375" cy="352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5">
            <a:extLst>
              <a:ext uri="{FF2B5EF4-FFF2-40B4-BE49-F238E27FC236}">
                <a16:creationId xmlns="" xmlns:a16="http://schemas.microsoft.com/office/drawing/2014/main" id="{1B11A9CF-8E17-414C-B72C-68E341525813}"/>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49533" y="5318523"/>
            <a:ext cx="426759" cy="417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25">
            <a:extLst>
              <a:ext uri="{FF2B5EF4-FFF2-40B4-BE49-F238E27FC236}">
                <a16:creationId xmlns="" xmlns:a16="http://schemas.microsoft.com/office/drawing/2014/main" id="{1244158D-C239-42AA-ACFD-097186DC55FB}"/>
              </a:ext>
            </a:extLst>
          </p:cNvPr>
          <p:cNvSpPr>
            <a:spLocks noChangeArrowheads="1"/>
          </p:cNvSpPr>
          <p:nvPr/>
        </p:nvSpPr>
        <p:spPr bwMode="auto">
          <a:xfrm flipH="1">
            <a:off x="3406119" y="2339315"/>
            <a:ext cx="12105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a:solidFill>
                  <a:schemeClr val="bg1"/>
                </a:solidFill>
                <a:latin typeface="微软雅黑" panose="020B0503020204020204" pitchFamily="34" charset="-122"/>
                <a:ea typeface="微软雅黑" panose="020B0503020204020204" pitchFamily="34" charset="-122"/>
                <a:cs typeface="Lato Regular"/>
              </a:rPr>
              <a:t>关注公众号</a:t>
            </a:r>
            <a:endParaRPr lang="en-US" altLang="zh-CN" sz="16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2" name="矩形 21">
            <a:extLst>
              <a:ext uri="{FF2B5EF4-FFF2-40B4-BE49-F238E27FC236}">
                <a16:creationId xmlns="" xmlns:a16="http://schemas.microsoft.com/office/drawing/2014/main" id="{A02BD013-A09B-4071-AE5B-727CE4422E47}"/>
              </a:ext>
            </a:extLst>
          </p:cNvPr>
          <p:cNvSpPr/>
          <p:nvPr/>
        </p:nvSpPr>
        <p:spPr>
          <a:xfrm>
            <a:off x="6307341" y="5087506"/>
            <a:ext cx="4769141" cy="9557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sp>
        <p:nvSpPr>
          <p:cNvPr id="24" name="矩形 23">
            <a:extLst>
              <a:ext uri="{FF2B5EF4-FFF2-40B4-BE49-F238E27FC236}">
                <a16:creationId xmlns="" xmlns:a16="http://schemas.microsoft.com/office/drawing/2014/main" id="{E1797D2B-73FA-4C4E-AF3F-5D425BC307D6}"/>
              </a:ext>
            </a:extLst>
          </p:cNvPr>
          <p:cNvSpPr/>
          <p:nvPr/>
        </p:nvSpPr>
        <p:spPr>
          <a:xfrm>
            <a:off x="6307341" y="1839327"/>
            <a:ext cx="4769142" cy="3184055"/>
          </a:xfrm>
          <a:prstGeom prst="rect">
            <a:avLst/>
          </a:prstGeom>
          <a:blipFill dpi="0" rotWithShape="1">
            <a:blip r:embed="rId7" cstate="email">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grpSp>
        <p:nvGrpSpPr>
          <p:cNvPr id="25" name="组合 24">
            <a:extLst>
              <a:ext uri="{FF2B5EF4-FFF2-40B4-BE49-F238E27FC236}">
                <a16:creationId xmlns="" xmlns:a16="http://schemas.microsoft.com/office/drawing/2014/main" id="{134DEC90-7DD6-489C-8103-F7A76C8BC233}"/>
              </a:ext>
            </a:extLst>
          </p:cNvPr>
          <p:cNvGrpSpPr/>
          <p:nvPr/>
        </p:nvGrpSpPr>
        <p:grpSpPr>
          <a:xfrm>
            <a:off x="0" y="2297"/>
            <a:ext cx="12192000" cy="842284"/>
            <a:chOff x="0" y="2297"/>
            <a:chExt cx="12192000" cy="842284"/>
          </a:xfrm>
        </p:grpSpPr>
        <p:sp>
          <p:nvSpPr>
            <p:cNvPr id="26" name="矩形 25">
              <a:extLst>
                <a:ext uri="{FF2B5EF4-FFF2-40B4-BE49-F238E27FC236}">
                  <a16:creationId xmlns="" xmlns:a16="http://schemas.microsoft.com/office/drawing/2014/main" id="{705B6E3B-15FC-4600-9B9D-4EBCDE0483AF}"/>
                </a:ext>
              </a:extLst>
            </p:cNvPr>
            <p:cNvSpPr/>
            <p:nvPr/>
          </p:nvSpPr>
          <p:spPr>
            <a:xfrm>
              <a:off x="0" y="2297"/>
              <a:ext cx="12192000" cy="842284"/>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8">
              <a:extLst>
                <a:ext uri="{FF2B5EF4-FFF2-40B4-BE49-F238E27FC236}">
                  <a16:creationId xmlns="" xmlns:a16="http://schemas.microsoft.com/office/drawing/2014/main" id="{5C7A3C9E-C918-4663-9133-6E3F01C89BA5}"/>
                </a:ext>
              </a:extLst>
            </p:cNvPr>
            <p:cNvSpPr txBox="1">
              <a:spLocks noChangeArrowheads="1"/>
            </p:cNvSpPr>
            <p:nvPr/>
          </p:nvSpPr>
          <p:spPr bwMode="auto">
            <a:xfrm>
              <a:off x="4354545" y="207996"/>
              <a:ext cx="34829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spc="3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年中工作概述</a:t>
              </a:r>
            </a:p>
          </p:txBody>
        </p:sp>
      </p:grpSp>
      <p:sp>
        <p:nvSpPr>
          <p:cNvPr id="28" name="文本框 25">
            <a:extLst>
              <a:ext uri="{FF2B5EF4-FFF2-40B4-BE49-F238E27FC236}">
                <a16:creationId xmlns="" xmlns:a16="http://schemas.microsoft.com/office/drawing/2014/main" id="{791CA5D7-4FB8-49F2-93F1-F99819283EF3}"/>
              </a:ext>
            </a:extLst>
          </p:cNvPr>
          <p:cNvSpPr>
            <a:spLocks noChangeArrowheads="1"/>
          </p:cNvSpPr>
          <p:nvPr/>
        </p:nvSpPr>
        <p:spPr bwMode="auto">
          <a:xfrm flipH="1">
            <a:off x="3412745" y="3310340"/>
            <a:ext cx="12105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a:solidFill>
                  <a:schemeClr val="bg1"/>
                </a:solidFill>
                <a:latin typeface="微软雅黑" panose="020B0503020204020204" pitchFamily="34" charset="-122"/>
                <a:ea typeface="微软雅黑" panose="020B0503020204020204" pitchFamily="34" charset="-122"/>
                <a:cs typeface="Lato Regular"/>
              </a:rPr>
              <a:t>关注公众号</a:t>
            </a:r>
            <a:endParaRPr lang="en-US" altLang="zh-CN" sz="16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29" name="文本框 25">
            <a:extLst>
              <a:ext uri="{FF2B5EF4-FFF2-40B4-BE49-F238E27FC236}">
                <a16:creationId xmlns="" xmlns:a16="http://schemas.microsoft.com/office/drawing/2014/main" id="{5AC41A1A-E6E2-4D22-A71B-4145E251BFAA}"/>
              </a:ext>
            </a:extLst>
          </p:cNvPr>
          <p:cNvSpPr>
            <a:spLocks noChangeArrowheads="1"/>
          </p:cNvSpPr>
          <p:nvPr/>
        </p:nvSpPr>
        <p:spPr bwMode="auto">
          <a:xfrm flipH="1">
            <a:off x="3412745" y="4305006"/>
            <a:ext cx="12105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a:solidFill>
                  <a:schemeClr val="bg1"/>
                </a:solidFill>
                <a:latin typeface="微软雅黑" panose="020B0503020204020204" pitchFamily="34" charset="-122"/>
                <a:ea typeface="微软雅黑" panose="020B0503020204020204" pitchFamily="34" charset="-122"/>
                <a:cs typeface="Lato Regular"/>
              </a:rPr>
              <a:t>关注公众号</a:t>
            </a:r>
            <a:endParaRPr lang="en-US" altLang="zh-CN" sz="16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0" name="文本框 25">
            <a:extLst>
              <a:ext uri="{FF2B5EF4-FFF2-40B4-BE49-F238E27FC236}">
                <a16:creationId xmlns="" xmlns:a16="http://schemas.microsoft.com/office/drawing/2014/main" id="{456CA191-2422-4BBE-A809-C134EA020EEB}"/>
              </a:ext>
            </a:extLst>
          </p:cNvPr>
          <p:cNvSpPr>
            <a:spLocks noChangeArrowheads="1"/>
          </p:cNvSpPr>
          <p:nvPr/>
        </p:nvSpPr>
        <p:spPr bwMode="auto">
          <a:xfrm flipH="1">
            <a:off x="3412745" y="5357986"/>
            <a:ext cx="12105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a:solidFill>
                  <a:schemeClr val="bg1"/>
                </a:solidFill>
                <a:latin typeface="微软雅黑" panose="020B0503020204020204" pitchFamily="34" charset="-122"/>
                <a:ea typeface="微软雅黑" panose="020B0503020204020204" pitchFamily="34" charset="-122"/>
                <a:cs typeface="Lato Regular"/>
              </a:rPr>
              <a:t>关注公众号</a:t>
            </a:r>
            <a:endParaRPr lang="en-US" altLang="zh-CN" sz="16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1" name="文本框 25">
            <a:extLst>
              <a:ext uri="{FF2B5EF4-FFF2-40B4-BE49-F238E27FC236}">
                <a16:creationId xmlns="" xmlns:a16="http://schemas.microsoft.com/office/drawing/2014/main" id="{C7EA99EA-E6AB-456D-9082-91BC602B7D05}"/>
              </a:ext>
            </a:extLst>
          </p:cNvPr>
          <p:cNvSpPr>
            <a:spLocks noChangeArrowheads="1"/>
          </p:cNvSpPr>
          <p:nvPr/>
        </p:nvSpPr>
        <p:spPr bwMode="auto">
          <a:xfrm flipH="1">
            <a:off x="8086617" y="5357986"/>
            <a:ext cx="12105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a:solidFill>
                  <a:schemeClr val="bg1"/>
                </a:solidFill>
                <a:latin typeface="微软雅黑" panose="020B0503020204020204" pitchFamily="34" charset="-122"/>
                <a:ea typeface="微软雅黑" panose="020B0503020204020204" pitchFamily="34" charset="-122"/>
                <a:cs typeface="Lato Regular"/>
              </a:rPr>
              <a:t>关注公众号</a:t>
            </a:r>
            <a:endParaRPr lang="en-US" altLang="zh-CN" sz="1600" dirty="0">
              <a:solidFill>
                <a:schemeClr val="bg1"/>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395761675"/>
      </p:ext>
    </p:extLst>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A5890870-C458-4A10-846D-94D0E66B1A55}"/>
              </a:ext>
            </a:extLst>
          </p:cNvPr>
          <p:cNvSpPr>
            <a:spLocks noChangeArrowheads="1"/>
          </p:cNvSpPr>
          <p:nvPr/>
        </p:nvSpPr>
        <p:spPr bwMode="auto">
          <a:xfrm>
            <a:off x="5661629" y="5158620"/>
            <a:ext cx="5418862" cy="781351"/>
          </a:xfrm>
          <a:prstGeom prst="rect">
            <a:avLst/>
          </a:prstGeom>
          <a:solidFill>
            <a:schemeClr val="tx2"/>
          </a:solidFill>
          <a:ln>
            <a:noFill/>
          </a:ln>
          <a:extLst/>
        </p:spPr>
        <p:txBody>
          <a:bodyPr anchor="ctr"/>
          <a:lstStyle/>
          <a:p>
            <a:pPr algn="ctr" eaLnBrk="1" hangingPunct="1">
              <a:buFont typeface="Arial" pitchFamily="34" charset="0"/>
              <a:buNone/>
            </a:pPr>
            <a:endParaRPr lang="zh-CN" altLang="en-US" dirty="0">
              <a:solidFill>
                <a:srgbClr val="FFFFFF"/>
              </a:solidFill>
            </a:endParaRPr>
          </a:p>
        </p:txBody>
      </p:sp>
      <p:sp>
        <p:nvSpPr>
          <p:cNvPr id="4" name="文本框 35">
            <a:extLst>
              <a:ext uri="{FF2B5EF4-FFF2-40B4-BE49-F238E27FC236}">
                <a16:creationId xmlns="" xmlns:a16="http://schemas.microsoft.com/office/drawing/2014/main" id="{08174A0C-465F-4536-8FF3-AB952BA48847}"/>
              </a:ext>
            </a:extLst>
          </p:cNvPr>
          <p:cNvSpPr txBox="1">
            <a:spLocks noChangeArrowheads="1"/>
          </p:cNvSpPr>
          <p:nvPr/>
        </p:nvSpPr>
        <p:spPr bwMode="auto">
          <a:xfrm>
            <a:off x="5862647" y="5399902"/>
            <a:ext cx="16579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dirty="0">
                <a:solidFill>
                  <a:schemeClr val="bg1"/>
                </a:solidFill>
                <a:latin typeface="方正正黑简体" pitchFamily="2" charset="-122"/>
                <a:ea typeface="方正正黑简体" pitchFamily="2" charset="-122"/>
              </a:rPr>
              <a:t>标题内容</a:t>
            </a:r>
          </a:p>
        </p:txBody>
      </p:sp>
      <p:sp>
        <p:nvSpPr>
          <p:cNvPr id="5" name="文本框 36">
            <a:extLst>
              <a:ext uri="{FF2B5EF4-FFF2-40B4-BE49-F238E27FC236}">
                <a16:creationId xmlns="" xmlns:a16="http://schemas.microsoft.com/office/drawing/2014/main" id="{5A55F9CA-3873-48E7-90F6-3C28B4715BA2}"/>
              </a:ext>
            </a:extLst>
          </p:cNvPr>
          <p:cNvSpPr txBox="1">
            <a:spLocks noChangeArrowheads="1"/>
          </p:cNvSpPr>
          <p:nvPr/>
        </p:nvSpPr>
        <p:spPr bwMode="auto">
          <a:xfrm>
            <a:off x="7761639" y="5337957"/>
            <a:ext cx="26797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200" dirty="0">
                <a:solidFill>
                  <a:schemeClr val="bg1"/>
                </a:solidFill>
                <a:latin typeface="方正正黑简体" pitchFamily="2" charset="-122"/>
                <a:ea typeface="方正正黑简体" pitchFamily="2" charset="-122"/>
              </a:rPr>
              <a:t>内容描述内容描述内容</a:t>
            </a:r>
            <a:r>
              <a:rPr lang="zh-CN" altLang="en-US" sz="1200">
                <a:solidFill>
                  <a:schemeClr val="bg1"/>
                </a:solidFill>
                <a:latin typeface="方正正黑简体" pitchFamily="2" charset="-122"/>
                <a:ea typeface="方正正黑简体" pitchFamily="2" charset="-122"/>
              </a:rPr>
              <a:t>描述内容</a:t>
            </a:r>
            <a:r>
              <a:rPr lang="zh-CN" altLang="en-US" sz="1200" dirty="0">
                <a:solidFill>
                  <a:schemeClr val="bg1"/>
                </a:solidFill>
                <a:latin typeface="方正正黑简体" pitchFamily="2" charset="-122"/>
                <a:ea typeface="方正正黑简体" pitchFamily="2" charset="-122"/>
              </a:rPr>
              <a:t>描述内容描述内容描述内容</a:t>
            </a:r>
          </a:p>
        </p:txBody>
      </p:sp>
      <p:sp>
        <p:nvSpPr>
          <p:cNvPr id="6" name="Rectangle 30">
            <a:extLst>
              <a:ext uri="{FF2B5EF4-FFF2-40B4-BE49-F238E27FC236}">
                <a16:creationId xmlns="" xmlns:a16="http://schemas.microsoft.com/office/drawing/2014/main" id="{68D59753-9B94-4D75-AF52-271C8CD5A007}"/>
              </a:ext>
            </a:extLst>
          </p:cNvPr>
          <p:cNvSpPr/>
          <p:nvPr/>
        </p:nvSpPr>
        <p:spPr>
          <a:xfrm>
            <a:off x="5661628" y="1943581"/>
            <a:ext cx="5418863" cy="3052600"/>
          </a:xfrm>
          <a:prstGeom prst="rect">
            <a:avLst/>
          </a:prstGeom>
          <a:blipFill dpi="0" rotWithShape="1">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 name="椭圆 8">
            <a:extLst>
              <a:ext uri="{FF2B5EF4-FFF2-40B4-BE49-F238E27FC236}">
                <a16:creationId xmlns="" xmlns:a16="http://schemas.microsoft.com/office/drawing/2014/main" id="{5B1B9689-7329-42E3-893E-1AF4A10F0D68}"/>
              </a:ext>
            </a:extLst>
          </p:cNvPr>
          <p:cNvSpPr/>
          <p:nvPr/>
        </p:nvSpPr>
        <p:spPr>
          <a:xfrm>
            <a:off x="1262623" y="2200896"/>
            <a:ext cx="467271" cy="46740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1</a:t>
            </a:r>
            <a:endParaRPr lang="zh-CN" altLang="en-US" sz="1400" dirty="0">
              <a:latin typeface="Impact MT Std" pitchFamily="34" charset="0"/>
              <a:ea typeface="微软雅黑" pitchFamily="34" charset="-122"/>
            </a:endParaRPr>
          </a:p>
        </p:txBody>
      </p:sp>
      <p:cxnSp>
        <p:nvCxnSpPr>
          <p:cNvPr id="10" name="直接连接符 9">
            <a:extLst>
              <a:ext uri="{FF2B5EF4-FFF2-40B4-BE49-F238E27FC236}">
                <a16:creationId xmlns="" xmlns:a16="http://schemas.microsoft.com/office/drawing/2014/main" id="{BEF5766B-8077-4211-AF38-6F02497CF68A}"/>
              </a:ext>
            </a:extLst>
          </p:cNvPr>
          <p:cNvCxnSpPr/>
          <p:nvPr/>
        </p:nvCxnSpPr>
        <p:spPr>
          <a:xfrm>
            <a:off x="1720020" y="2417045"/>
            <a:ext cx="816064"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1" name="标题 11">
            <a:extLst>
              <a:ext uri="{FF2B5EF4-FFF2-40B4-BE49-F238E27FC236}">
                <a16:creationId xmlns="" xmlns:a16="http://schemas.microsoft.com/office/drawing/2014/main" id="{D4BF4D86-621B-4080-9F27-FD01DB80E8A3}"/>
              </a:ext>
            </a:extLst>
          </p:cNvPr>
          <p:cNvSpPr txBox="1">
            <a:spLocks/>
          </p:cNvSpPr>
          <p:nvPr/>
        </p:nvSpPr>
        <p:spPr>
          <a:xfrm>
            <a:off x="2554319" y="2238289"/>
            <a:ext cx="2669213" cy="64557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 xmlns:a16="http://schemas.microsoft.com/office/drawing/2014/main" id="{55AF89CC-B6A7-4FC9-AE36-1F3F96AFE4F3}"/>
              </a:ext>
            </a:extLst>
          </p:cNvPr>
          <p:cNvSpPr/>
          <p:nvPr/>
        </p:nvSpPr>
        <p:spPr>
          <a:xfrm>
            <a:off x="1262624" y="2956112"/>
            <a:ext cx="467271" cy="46740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2</a:t>
            </a:r>
            <a:endParaRPr lang="zh-CN" altLang="en-US" sz="1400" dirty="0">
              <a:latin typeface="Impact MT Std" pitchFamily="34" charset="0"/>
              <a:ea typeface="微软雅黑" pitchFamily="34" charset="-122"/>
            </a:endParaRPr>
          </a:p>
        </p:txBody>
      </p:sp>
      <p:cxnSp>
        <p:nvCxnSpPr>
          <p:cNvPr id="13" name="直接连接符 12">
            <a:extLst>
              <a:ext uri="{FF2B5EF4-FFF2-40B4-BE49-F238E27FC236}">
                <a16:creationId xmlns="" xmlns:a16="http://schemas.microsoft.com/office/drawing/2014/main" id="{8AF612DB-B096-494D-BC10-103685198308}"/>
              </a:ext>
            </a:extLst>
          </p:cNvPr>
          <p:cNvCxnSpPr/>
          <p:nvPr/>
        </p:nvCxnSpPr>
        <p:spPr>
          <a:xfrm>
            <a:off x="1720021" y="3172261"/>
            <a:ext cx="816064"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4" name="标题 11">
            <a:extLst>
              <a:ext uri="{FF2B5EF4-FFF2-40B4-BE49-F238E27FC236}">
                <a16:creationId xmlns="" xmlns:a16="http://schemas.microsoft.com/office/drawing/2014/main" id="{0A7125E9-E89E-4A19-9B2D-C1318C995CA2}"/>
              </a:ext>
            </a:extLst>
          </p:cNvPr>
          <p:cNvSpPr txBox="1">
            <a:spLocks/>
          </p:cNvSpPr>
          <p:nvPr/>
        </p:nvSpPr>
        <p:spPr>
          <a:xfrm>
            <a:off x="2554320" y="2993506"/>
            <a:ext cx="2669213" cy="64557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椭圆 14">
            <a:extLst>
              <a:ext uri="{FF2B5EF4-FFF2-40B4-BE49-F238E27FC236}">
                <a16:creationId xmlns="" xmlns:a16="http://schemas.microsoft.com/office/drawing/2014/main" id="{D4B92BE5-91D6-443A-9E64-FB64EF3F4AEC}"/>
              </a:ext>
            </a:extLst>
          </p:cNvPr>
          <p:cNvSpPr/>
          <p:nvPr/>
        </p:nvSpPr>
        <p:spPr>
          <a:xfrm>
            <a:off x="1262624" y="3697833"/>
            <a:ext cx="467271" cy="46740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3</a:t>
            </a:r>
            <a:endParaRPr lang="zh-CN" altLang="en-US" sz="1400" dirty="0">
              <a:latin typeface="Impact MT Std" pitchFamily="34" charset="0"/>
              <a:ea typeface="微软雅黑" pitchFamily="34" charset="-122"/>
            </a:endParaRPr>
          </a:p>
        </p:txBody>
      </p:sp>
      <p:cxnSp>
        <p:nvCxnSpPr>
          <p:cNvPr id="16" name="直接连接符 15">
            <a:extLst>
              <a:ext uri="{FF2B5EF4-FFF2-40B4-BE49-F238E27FC236}">
                <a16:creationId xmlns="" xmlns:a16="http://schemas.microsoft.com/office/drawing/2014/main" id="{E7CB5886-611D-42A8-8534-E06542B6E5CC}"/>
              </a:ext>
            </a:extLst>
          </p:cNvPr>
          <p:cNvCxnSpPr/>
          <p:nvPr/>
        </p:nvCxnSpPr>
        <p:spPr>
          <a:xfrm>
            <a:off x="1720021" y="3913982"/>
            <a:ext cx="816064"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7" name="标题 11">
            <a:extLst>
              <a:ext uri="{FF2B5EF4-FFF2-40B4-BE49-F238E27FC236}">
                <a16:creationId xmlns="" xmlns:a16="http://schemas.microsoft.com/office/drawing/2014/main" id="{813904A3-5C8F-4937-91F7-D939DE1C6E6F}"/>
              </a:ext>
            </a:extLst>
          </p:cNvPr>
          <p:cNvSpPr txBox="1">
            <a:spLocks/>
          </p:cNvSpPr>
          <p:nvPr/>
        </p:nvSpPr>
        <p:spPr>
          <a:xfrm>
            <a:off x="2554320" y="3735226"/>
            <a:ext cx="2669213" cy="64557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椭圆 17">
            <a:extLst>
              <a:ext uri="{FF2B5EF4-FFF2-40B4-BE49-F238E27FC236}">
                <a16:creationId xmlns="" xmlns:a16="http://schemas.microsoft.com/office/drawing/2014/main" id="{A8B6535D-8334-4E99-8323-8981D9261B06}"/>
              </a:ext>
            </a:extLst>
          </p:cNvPr>
          <p:cNvSpPr/>
          <p:nvPr/>
        </p:nvSpPr>
        <p:spPr>
          <a:xfrm>
            <a:off x="1262624" y="4425940"/>
            <a:ext cx="467271" cy="46740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4</a:t>
            </a:r>
            <a:endParaRPr lang="zh-CN" altLang="en-US" sz="1400" dirty="0">
              <a:latin typeface="Impact MT Std" pitchFamily="34" charset="0"/>
              <a:ea typeface="微软雅黑" pitchFamily="34" charset="-122"/>
            </a:endParaRPr>
          </a:p>
        </p:txBody>
      </p:sp>
      <p:cxnSp>
        <p:nvCxnSpPr>
          <p:cNvPr id="19" name="直接连接符 18">
            <a:extLst>
              <a:ext uri="{FF2B5EF4-FFF2-40B4-BE49-F238E27FC236}">
                <a16:creationId xmlns="" xmlns:a16="http://schemas.microsoft.com/office/drawing/2014/main" id="{01F07F62-19FD-46FF-88C2-FA469EC6EAD6}"/>
              </a:ext>
            </a:extLst>
          </p:cNvPr>
          <p:cNvCxnSpPr/>
          <p:nvPr/>
        </p:nvCxnSpPr>
        <p:spPr>
          <a:xfrm>
            <a:off x="1720022" y="4642089"/>
            <a:ext cx="816064"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0" name="标题 11">
            <a:extLst>
              <a:ext uri="{FF2B5EF4-FFF2-40B4-BE49-F238E27FC236}">
                <a16:creationId xmlns="" xmlns:a16="http://schemas.microsoft.com/office/drawing/2014/main" id="{77DDDFC6-4D48-4D7C-9AED-C3158C3B6387}"/>
              </a:ext>
            </a:extLst>
          </p:cNvPr>
          <p:cNvSpPr txBox="1">
            <a:spLocks/>
          </p:cNvSpPr>
          <p:nvPr/>
        </p:nvSpPr>
        <p:spPr>
          <a:xfrm>
            <a:off x="2554321" y="4463333"/>
            <a:ext cx="2669213" cy="64557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椭圆 20">
            <a:extLst>
              <a:ext uri="{FF2B5EF4-FFF2-40B4-BE49-F238E27FC236}">
                <a16:creationId xmlns="" xmlns:a16="http://schemas.microsoft.com/office/drawing/2014/main" id="{0123307D-EA38-429D-80CA-C9A345A1113C}"/>
              </a:ext>
            </a:extLst>
          </p:cNvPr>
          <p:cNvSpPr/>
          <p:nvPr/>
        </p:nvSpPr>
        <p:spPr>
          <a:xfrm>
            <a:off x="1244388" y="5116653"/>
            <a:ext cx="467271" cy="46740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5</a:t>
            </a:r>
            <a:endParaRPr lang="zh-CN" altLang="en-US" sz="1400" dirty="0">
              <a:latin typeface="Impact MT Std" pitchFamily="34" charset="0"/>
              <a:ea typeface="微软雅黑" pitchFamily="34" charset="-122"/>
            </a:endParaRPr>
          </a:p>
        </p:txBody>
      </p:sp>
      <p:cxnSp>
        <p:nvCxnSpPr>
          <p:cNvPr id="22" name="直接连接符 21">
            <a:extLst>
              <a:ext uri="{FF2B5EF4-FFF2-40B4-BE49-F238E27FC236}">
                <a16:creationId xmlns="" xmlns:a16="http://schemas.microsoft.com/office/drawing/2014/main" id="{D744A36D-EAFD-43D2-83AF-8C10CA67186F}"/>
              </a:ext>
            </a:extLst>
          </p:cNvPr>
          <p:cNvCxnSpPr/>
          <p:nvPr/>
        </p:nvCxnSpPr>
        <p:spPr>
          <a:xfrm>
            <a:off x="1701786" y="5332803"/>
            <a:ext cx="816064"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标题 11">
            <a:extLst>
              <a:ext uri="{FF2B5EF4-FFF2-40B4-BE49-F238E27FC236}">
                <a16:creationId xmlns="" xmlns:a16="http://schemas.microsoft.com/office/drawing/2014/main" id="{BF0EBED9-4169-4B46-A7A0-60B6D4B2D189}"/>
              </a:ext>
            </a:extLst>
          </p:cNvPr>
          <p:cNvSpPr txBox="1">
            <a:spLocks/>
          </p:cNvSpPr>
          <p:nvPr/>
        </p:nvSpPr>
        <p:spPr>
          <a:xfrm>
            <a:off x="2536083" y="5154047"/>
            <a:ext cx="2669214" cy="64557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4" name="组合 23">
            <a:extLst>
              <a:ext uri="{FF2B5EF4-FFF2-40B4-BE49-F238E27FC236}">
                <a16:creationId xmlns="" xmlns:a16="http://schemas.microsoft.com/office/drawing/2014/main" id="{F2FF2E76-732D-4ED2-B4CC-F17F3B4ED6DB}"/>
              </a:ext>
            </a:extLst>
          </p:cNvPr>
          <p:cNvGrpSpPr/>
          <p:nvPr/>
        </p:nvGrpSpPr>
        <p:grpSpPr>
          <a:xfrm>
            <a:off x="0" y="2297"/>
            <a:ext cx="12192000" cy="842284"/>
            <a:chOff x="0" y="2297"/>
            <a:chExt cx="12192000" cy="842284"/>
          </a:xfrm>
        </p:grpSpPr>
        <p:sp>
          <p:nvSpPr>
            <p:cNvPr id="25" name="矩形 24">
              <a:extLst>
                <a:ext uri="{FF2B5EF4-FFF2-40B4-BE49-F238E27FC236}">
                  <a16:creationId xmlns="" xmlns:a16="http://schemas.microsoft.com/office/drawing/2014/main" id="{D46E4B33-7580-49ED-9E11-7EBB5CB07871}"/>
                </a:ext>
              </a:extLst>
            </p:cNvPr>
            <p:cNvSpPr/>
            <p:nvPr/>
          </p:nvSpPr>
          <p:spPr>
            <a:xfrm>
              <a:off x="0" y="2297"/>
              <a:ext cx="12192000" cy="842284"/>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8">
              <a:extLst>
                <a:ext uri="{FF2B5EF4-FFF2-40B4-BE49-F238E27FC236}">
                  <a16:creationId xmlns="" xmlns:a16="http://schemas.microsoft.com/office/drawing/2014/main" id="{4018D893-27C8-49CD-B87E-4161E7064426}"/>
                </a:ext>
              </a:extLst>
            </p:cNvPr>
            <p:cNvSpPr txBox="1">
              <a:spLocks noChangeArrowheads="1"/>
            </p:cNvSpPr>
            <p:nvPr/>
          </p:nvSpPr>
          <p:spPr bwMode="auto">
            <a:xfrm>
              <a:off x="4354545" y="207996"/>
              <a:ext cx="34829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spc="300">
                  <a:solidFill>
                    <a:schemeClr val="bg1"/>
                  </a:solidFill>
                  <a:latin typeface="微软雅黑" panose="020B0503020204020204" pitchFamily="34" charset="-122"/>
                  <a:ea typeface="微软雅黑" panose="020B0503020204020204" pitchFamily="34" charset="-122"/>
                  <a:sym typeface="Arial" panose="020B0604020202020204" pitchFamily="34" charset="0"/>
                </a:rPr>
                <a:t>工作完成情况</a:t>
              </a:r>
              <a:endParaRPr lang="zh-CN" altLang="en-US" sz="2800" b="1" spc="3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044195337"/>
      </p:ext>
    </p:extLst>
  </p:cSld>
  <p:clrMapOvr>
    <a:masterClrMapping/>
  </p:clrMapOvr>
  <p:transition spd="med">
    <p:pull/>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1310</TotalTime>
  <Words>1479</Words>
  <Application>Microsoft Office PowerPoint</Application>
  <PresentationFormat>宽屏</PresentationFormat>
  <Paragraphs>148</Paragraphs>
  <Slides>20</Slides>
  <Notes>12</Notes>
  <HiddenSlides>0</HiddenSlides>
  <MMClips>1</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20</vt:i4>
      </vt:variant>
    </vt:vector>
  </HeadingPairs>
  <TitlesOfParts>
    <vt:vector size="40" baseType="lpstr">
      <vt:lpstr>Gill Sans</vt:lpstr>
      <vt:lpstr>Impact MT Std</vt:lpstr>
      <vt:lpstr>Lato Regular</vt:lpstr>
      <vt:lpstr>MStiffHei PRC UltraBold</vt:lpstr>
      <vt:lpstr>Open Sans</vt:lpstr>
      <vt:lpstr>Swis721 BlkCn BT</vt:lpstr>
      <vt:lpstr>等线</vt:lpstr>
      <vt:lpstr>等线 Light</vt:lpstr>
      <vt:lpstr>方正兰亭纤黑简体</vt:lpstr>
      <vt:lpstr>方正兰亭中黑_GBK</vt:lpstr>
      <vt:lpstr>方正正黑简体</vt:lpstr>
      <vt:lpstr>思源黑体 CN Bold</vt:lpstr>
      <vt:lpstr>思源黑体 CN Normal</vt:lpstr>
      <vt:lpstr>宋体</vt:lpstr>
      <vt:lpstr>微软雅黑</vt:lpstr>
      <vt:lpstr>造字工房尚雅体演示版常规体</vt:lpstr>
      <vt:lpstr>Arial</vt:lpstr>
      <vt:lpstr>Calibri</vt:lpstr>
      <vt:lpstr>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小白</dc:creator>
  <cp:keywords>www.51pptmoban.com</cp:keywords>
  <cp:lastModifiedBy>YANGS</cp:lastModifiedBy>
  <cp:revision>259</cp:revision>
  <dcterms:created xsi:type="dcterms:W3CDTF">2018-02-23T07:21:57Z</dcterms:created>
  <dcterms:modified xsi:type="dcterms:W3CDTF">2018-06-18T13:37:28Z</dcterms:modified>
</cp:coreProperties>
</file>